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6046" autoAdjust="0"/>
  </p:normalViewPr>
  <p:slideViewPr>
    <p:cSldViewPr snapToGrid="0">
      <p:cViewPr>
        <p:scale>
          <a:sx n="125" d="100"/>
          <a:sy n="125" d="100"/>
        </p:scale>
        <p:origin x="66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4:3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482 307 5202,'0'0'9597,"0"5"-8741,0 9-233,0-3 2238,-3-10-2591,0-1 0,-1 1 0,1-1 0,0 0 0,-1 0-1,1 0 1,0 0 0,-1 0 0,1-1 0,0 1 0,-1-1-1,1 0 1,-6-3 0,2-2-262,-1-1-1,2 0 1,-1-1 0,1 1-1,0-1 1,1 0-1,-6-12 1,-8-10-29,13 21-70,1 0-1,0-1 1,1 1-1,0-1 1,0 0-1,1 0 1,0 0-1,1 0 1,0-1-1,1 1 1,0 0 0,0-1-1,2-17 1,0 27 63,-1 0 1,1 0 0,-1-1 0,1 1 0,0 0-1,-1 0 1,1-1 0,0 1 0,0 0 0,0 0-1,0 0 1,0 0 0,0 0 0,0 0 0,0 0 0,0 1-1,0-1 1,1 0 0,-1 1 0,0-1 0,1 1-1,-1-1 1,0 1 0,1-1 0,1 1 0,47-12-227,-30 9 155,32-9-83,1 3-1,1 2 0,68-1 0,-120 8 175,0 1 0,-1-1-1,1 0 1,0 0 0,0 1-1,-1-1 1,1 1 0,0-1-1,-1 1 1,1 0 0,-1 0-1,1 0 1,-1 0 0,1 0-1,-1 0 1,0 0 0,1 0-1,-1 0 1,0 1 0,2 1-1,-1 1-1,1 0-1,-1 0 1,0 0-1,0 1 0,-1-1 1,1 1-1,1 7 1,0 7 25,-1 1 0,0 35 0,-2-51-3,0 26 18,2-19-17,-2 0-1,0 0 1,0 0-1,-1 0 1,0 0-1,-1 0 1,0 0-1,-1-1 1,0 1-1,-5 11 1,-3-5 6,-1-1 1,0 0-1,-1-1 1,-1-1-1,0 0 1,-1-1-1,0 0 1,-24 15-1,-13 4 92,-81 37 0,33-22 32,-118 59 50,202-96-274,2 0 0,-1 0-1,-23 24 1,38-34 78,0 0 1,0 0-1,0 0 1,-1 0-1,1 0 1,0 0-1,0 0 1,0 1-1,0-1 1,0 0-1,-1 0 1,1 0-1,0 0 1,0 0-1,0 1 1,0-1-1,0 0 1,0 0-1,0 0 1,0 0-1,0 1 1,0-1-1,0 0 1,0 0-1,-1 0 0,1 1 1,0-1-1,0 0 1,0 0-1,1 0 1,-1 0-1,0 1 1,0-1-1,0 0 1,0 0-1,0 0 1,0 0-1,0 1 1,0-1-1,0 0 1,0 0-1,0 0 1,0 0-1,1 1 1,-1-1-1,0 0 1,0 0-1,0 0 1,0 0-1,0 0 1,1 0-1,-1 0 1,0 1-1,0-1 0,0 0 1,0 0-1,1 0 1,-1 0-1,0 0 1,15 2 143,-15-2-139,757 32 628,-667-32-105,-89 0-714,-10-3-3224,-39-13-1906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4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4770,'0'0'9786,"0"29"-8524,0-9-1151,1-1 0,-1-1 0,-1 1 0,-1-1 1,-6 28-1,8-45-145,0-1 0,-1 1 1,1-1-1,0 1 0,0-1 0,0 1 1,0-1-1,0 0 0,0 1 0,0-1 1,0 1-1,0-1 0,0 1 1,1-1-1,-1 1 0,0-1 0,0 0 1,0 1-1,0-1 0,1 1 0,-1-1 1,0 0-1,0 1 0,1-1 0,-1 0 1,0 1-1,1-1 0,-1 0 0,0 1 1,1-1-1,0 0 0,19 5-511,37-9 44,-34 2-76,-18 2 529,0 0 0,0-1 0,-1 1 0,1-1 0,0 0 0,0-1 0,-1 1 0,10-5 0,-12 5 20,-1 0 1,1 0 0,0 0-1,-1 0 1,1 0-1,-1 0 1,1-1-1,-1 1 1,0-1-1,1 1 1,-1-1 0,0 1-1,0-1 1,0 0-1,0 0 1,0 1-1,-1-1 1,1 0-1,-1 0 1,1 0-1,-1 0 1,1 0 0,-1-3-1,6-60 898,-6 99-1001,0-24 130,-1-6-2,1 0 0,-1 0-1,1 0 1,0 0 0,1 0-1,-1 0 1,1-1 0,0 1-1,0 0 1,0 0 0,0 0-1,1-1 1,-1 1 0,1-1-1,0 1 1,0-1 0,0 0-1,4 5 1,-5-7-77,-1-23-5611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5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1425,'0'0'4007,"0"10"3757,0 37-6671,0 65-606,0-73-4301,0-47 151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5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3 115 1585,'0'0'6267,"0"-8"-5702,0-3-457,-1 8-63,1 1 1,-1 0-1,1 0 0,0-1 1,0 1-1,0 0 0,0 0 0,0-1 1,0 1-1,1 0 0,-1 0 1,1 0-1,0-1 0,-1 1 1,1 0-1,0 0 0,0 0 1,1 0-1,-1 0 0,0 0 1,1 1-1,-1-1 0,1 0 1,-1 1-1,1-1 0,0 1 1,-1-1-1,1 1 0,0 0 1,3-2-1,8-3 179,0 1 1,0 0-1,0 1 0,1 0 1,0 1-1,0 1 1,0 0-1,17 0 0,-29 6-142,-1 1-1,1 0 0,-1 0 0,0-1 0,-1 1 1,1 0-1,-1 0 0,0 0 0,0 0 0,-2 7 0,2-2 91,0-8-139,-1 1 0,1-1 0,-1 1 0,1-1-1,-1 1 1,0-1 0,0 0 0,0 1 0,0-1 0,0 0 0,-1 0 0,1 0 0,-1 0-1,1 0 1,-1 0 0,0 0 0,-3 3 0,-44 27 518,9-5-608,16-10 88,7-3-519,18-13 489,-1 0 0,1-1 0,0 1 0,0-1-1,0 1 1,0-1 0,0 1 0,0-1 0,0 1 0,0-1-1,0 0 1,0 0 0,0 0 0,1 0 0,-1 1-1,0-1 1,0 0 0,0-1 0,0 1 0,0 0 0,0 0-1,2-1 1,252 1 832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15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18 109 3265,'0'0'6593,"-3"-8"-1699,-11-26-4322,14 31-590,0 1 0,0-1 0,0 1-1,0 0 1,0-1 0,0 1 0,1-1-1,-1 1 1,1-1 0,0 1 0,0 0-1,0-1 1,0 1 0,0 0 0,0 0-1,0 0 1,1 0 0,2-4-1,1 4-3,-1 0-1,0 0 0,1 0 1,-1 0-1,1 1 0,-1-1 1,1 1-1,0 1 0,7-2 1,42 0-1245,-53 2 1088,0 0 96,0 0 75,0 0 1,0 0-1,0 0 0,0 0 1,-1 1-1,1-1 0,0 0 1,0 1-1,0-1 0,0 1 1,-1-1-1,1 1 0,0-1 1,-1 1-1,1 0 0,0-1 0,-1 1 1,1 0-1,-1-1 0,1 1 1,-1 0-1,1 0 0,-1 0 1,1 0-1,-1-1 0,1 2 1,5 35-13,-6-32 7,0 0 0,0 0 0,0 1 0,-1-1 0,0 0 1,0 0-1,0 0 0,-1 0 0,0 0 0,0 0 0,-3 6 1,1-4-81,3-5 81,0-1 1,1 1 0,-1-1-1,0 0 1,0 1-1,0-1 1,0 0-1,0 1 1,-1-1-1,1 0 1,0 0-1,0 0 1,-1 0-1,1 0 1,-1 0-1,1-1 1,-1 1-1,1 0 1,-1-1 0,-1 1-1,-1 1-122,0-1-1,0 1 1,1 0-1,-1-1 1,1 2 0,-1-1-1,1 0 1,0 1-1,0-1 1,0 1-1,0 0 1,-3 5 0,6-8-50,83 5 296,-60-2 56,-1-2 0,1 0 0,-1-1 0,39-6 0,-25-8 1049,-29 11-1063,0-1 0,0 1-1,1 0 1,-1 1 0,15-3 0,-15 4-90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2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3089,'0'0'6281,"-6"21"-868,7-23-5434,0 0 1,0 1 0,0-1-1,0 0 1,0 1-1,0-1 1,0 1 0,1 0-1,-1-1 1,1 1-1,-1 0 1,1 0 0,-1-1-1,1 1 1,-1 1-1,1-1 1,0 0 0,0 0-1,0 1 1,-1-1-1,1 1 1,0-1 0,0 1-1,0 0 1,0 0-1,0-1 1,0 1 0,2 1-1,5-2-90,0 0 0,0 1-1,1 0 1,-1 1 0,10 1 0,-17-1 111,-1 0 1,1 0-1,-1 0 1,1 0-1,-1 1 1,1-1-1,-1 0 1,1 1-1,-1-1 1,0 1-1,0-1 1,0 1-1,0 0 1,0-1-1,0 1 1,0 0-1,-1 0 1,1 0-1,-1-1 1,1 1-1,-1 0 1,0 0-1,1 0 1,-1 0-1,-1 3 1,1 64 56,-2-44-45,2-16-16,1-6-5,-1 0-1,0-1 1,0 1 0,0 0-1,0-1 1,0 1-1,0-1 1,-1 1 0,1 0-1,-1-1 1,0 1-1,0-1 1,0 1 0,0-1-1,0 0 1,0 1 0,-1-1-1,1 0 1,-1 0-1,1 0 1,-1 0 0,0 0-1,-3 2 1,0 4-785,19-8 734,15-7 273,-2-5-74,0 1-1,1 1 1,0 1-1,0 2 0,1 1 1,0 1-1,54-2 1,-82 3 291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5587,'0'0'5319,"6"-26"-324,30 4-5032,38-26-266,-69 45 300,0-1 0,0 0 1,-1-1-1,1 1 0,-1-1 0,-1 0 0,1 0 0,0 0 0,-1 0 1,5-12-1,-7 169 206,2-132-487,0-1-6454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2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28 103 4130,'0'0'6614,"-17"-9"-3533,17-74-1742,1 82-1360,0 0-1,0 0 1,1 1 0,-1-1-1,0 0 1,0 0-1,0 0 1,1 1 0,-1-1-1,0 1 1,1-1-1,-1 1 1,0 0 0,1-1-1,-1 1 1,1 0-1,-1 0 1,0 0 0,1 0-1,-1 0 1,3 0-1,-2 0 0,0 0 0,-1 0 0,1 0 0,0 0-1,0 0 1,0 0 0,0 0 0,-1 1-1,1-1 1,0 1 0,-1-1 0,1 1 0,0 0-1,-1 0 1,1-1 0,0 1 0,-1 0 0,1 0-1,0 2 1,2 5 54,-1 1 1,0 0-1,0-1 0,-1 1 0,2 15 1,-4-22-33,0 1 0,0-1 1,0 0-1,0 1 0,-1-1 1,1 0-1,-1 1 0,1-1 1,-1 0-1,0 0 0,0 1 1,0-1-1,0 0 0,-1 0 1,1 0-1,0 0 0,-1-1 1,0 1-1,1 0 1,-1 0-1,0-1 0,0 1 1,0-1-1,0 0 0,0 0 1,-4 2-1,2-1-10,-32 18 102,34-19-93,1 0 1,-1 0-1,1 0 0,-1 0 0,1 0 0,0 0 0,-1 0 0,1 1 0,0-1 1,0 0-1,0 1 0,0-1 0,0 1 0,0-1 0,0 1 0,1-1 1,-2 4-1,2-5 3,2 17 615,297-23 882,-299 6-1515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3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1 912,'0'0'4533,"-1"12"-4159,-3 4-229,-2 42 774,-5-8 2525,10-69-957,-4-53-2410,5 71 163,0 41 59,2 14-73,-1-23-11,-4 50 0,49-84-169,-33 2-48,1 0 0,-1-2 1,0 1-1,0-2 0,18-6 1,16-4 83,-25 12-227,-9 0 500,-9-18-213,-4-62 122,0 81-283,0 38-354,0 82 578,0-119-234,0-17-253,0 7-2768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54 1825,'0'0'10335,"0"-3"-9820,0-1-1,-1 1 1,1-1 0,-1 1-1,1-1 1,-1 1-1,-3-7 1,-6 7-566,0 0 1,0 0 0,0 1-1,-1 1 1,1-1-1,-1 2 1,1-1-1,-17 3 1,2-2-254,23 0 299,0 0-1,0 0 1,0 1 0,0-1-1,0 0 1,0 1-1,0-1 1,0 1 0,0 0-1,0 0 1,0 0 0,1 0-1,-1 0 1,0 0-1,1 0 1,-1 1 0,0-1-1,1 0 1,0 1-1,-1 0 1,1-1 0,0 1-1,0 0 1,0-1 0,0 1-1,0 0 1,0 0-1,0 0 1,0 3 0,-2 5-353,2 0 1,-1 0 0,1-1 0,1 20 0,0-28 330,1 0 0,0 0 0,0 0 1,0-1-1,-1 1 0,1 0 0,0 0 1,0-1-1,0 1 0,0-1 0,0 1 1,1-1-1,-1 1 0,0-1 0,0 0 1,0 0-1,0 1 0,0-1 0,1 0 1,-1 0-1,0 0 0,2-1 0,31 3-217,-32-2 199,7 0-25,6 0-18,0 0 0,-1 0 0,1-1 0,0-1 0,-1-1 0,15-4 0,-25 5 86,-1 1 1,1-1 0,-1 0-1,1 0 1,-1 0-1,0 0 1,0-1-1,0 1 1,0-1-1,-1 1 1,1-1-1,-1 0 1,0-1 0,1 1-1,-1 0 1,0 0-1,-1-1 1,1 1-1,-1-1 1,0 0-1,0 1 1,0-1 0,0 0-1,0 0 1,-1 1-1,0-1 1,1 0-1,-2-6 1,1 10 37,0-1 1,1 1-1,-1-1 0,0 1 1,0-1-1,0 0 1,0 1-1,0-1 0,0 1 1,0-1-1,0 1 1,0-1-1,0 1 0,0-1 1,0 1-1,0-1 1,-1 1-1,1-1 0,0 1 1,0-1-1,-1 1 1,1-1-1,0 1 0,-1-1 1,1 1-1,0-1 1,-1 1-1,1 0 0,0-1 1,-1 1-1,1 0 1,-1-1-1,1 1 1,-1 0-1,1 0 0,-1-1 1,1 1-1,-1 0 1,1 0-1,-1 0 0,1 0 1,-1 0-1,1-1 1,-1 1-1,0 0 0,1 0 1,-1 0-1,1 1 1,-1-1-1,1 0 0,-1 0 1,0 0-1,-4 0-132,4 0 117,0 2-27,1-1 5,-1 0 1,1 0-1,-1 1 0,1-1 0,0 0 1,-1 1-1,1-1 0,0 0 1,0 1-1,0-1 0,0 0 1,0 1-1,1-1 0,-1 0 0,0 1 1,0-1-1,1 0 0,-1 1 1,1-1-1,-1 0 0,1 0 0,0 0 1,0 0-1,-1 1 0,1-1 1,0 0-1,2 1 0,37 27-49,-4-3-13,-32-22 14,-1 1 0,0-1 0,0 1 0,-1 0 0,1 0 0,-1 0 1,0 0-1,0 0 0,-1 0 0,0 1 0,0-1 0,0 0 0,0 1 0,-1-1 0,0 1 0,-1 6 0,1-11 73,-1 0 0,0 0 0,1 0 0,-1-1 0,0 1 0,0 0 0,0-1 0,0 1 0,0 0 0,0-1 0,1 1 0,-1-1 0,0 1 1,-1-1-1,1 0 0,0 1 0,0-1 0,0 0 0,0 0 0,0 0 0,0 0 0,0 0 0,0 0 0,0 0 0,0 0 0,0 0 0,-2-1 0,-3 1 106,-210 5 1000,148-5-6451,57 0 1746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4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 4018,'0'0'7094,"-29"0"-4829,-4-1-1570,9 0-500,-1 2 0,-46 6 1,64-6-201,-1 1 1,1 0-1,0 0 1,0 1 0,0 0-1,0 1 1,0-1-1,1 1 1,-1 0 0,1 1-1,0 0 1,0 0-1,-8 9 1,13-11-14,-1-1 0,1 1 1,0 0-1,0 0 0,0 0 0,0-1 1,1 1-1,-1 0 0,1 0 0,0 0 1,0 0-1,0 4 0,0-5 0,0-1 0,0 1 0,0-1 1,0 1-1,0-1 0,0 1 0,1-1 0,-1 1 0,0-1 0,1 0 0,-1 1 1,1-1-1,-1 1 0,1-1 0,0 0 0,0 1 0,0-1 0,0 0 1,0 0-1,0 0 0,0 0 0,0 0 0,0 0 0,1 1 0,21 2-441,0-2 0,-1 0-1,1-1 1,36-4-1,-56 2 443,0 1-1,1 0 1,-1-1 0,0 1-1,0-1 1,0 0-1,0 0 1,-1 0-1,1-1 1,0 1 0,0-1-1,-1 0 1,1 1-1,-1-1 1,1 0-1,-1 0 1,0-1 0,0 1-1,0 0 1,0-1-1,0 1 1,2-6-1,-1 1 183,0 0-1,-1 0 0,0 0 1,0 0-1,-1 0 0,0 0 1,0-1-1,-1-12 512,-11 29-115,12-6-567,-1 0 0,1 0 0,0 1 0,0-1 0,0 0 0,0 0 0,0 0 0,1 0 0,-1 0 0,1 0 0,0-1 0,0 1 0,0 0 0,0-1 0,1 0 0,-1 1 1,1-1-1,-1 0 0,1 0 0,5 2 0,-4 0-20,1-1 1,0 1 0,-1 0-1,0 0 1,0 1-1,0-1 1,3 6-1,-4-6 22,-2 1 0,1-1-1,0 0 1,-1 1-1,1-1 1,-1 0-1,-1 1 1,1 0-1,0 6 1,-1-10 10,0 1 0,0-1 0,0 1 0,0-1 0,0 1 0,-1 0 0,1-1 0,0 1 0,-1-1 0,0 1 0,1-1 0,-1 1 0,0-1 0,1 0 0,-1 1 0,0-1 0,0 0 0,0 0 0,0 1 0,0-1 0,-1 0 0,1 0 0,0 0 0,0 0 0,-1-1 0,1 1 0,-1 0 1,1 0-1,-3 0 0,-33 8 222,0-2 0,0-2 1,-1-1-1,-63-1 0,98-3-306,0 0 0,0 1-1,-1 0 1,1-1-1,0 1 1,0 0-1,0 1 1,0-1 0,0 0-1,1 1 1,-6 3-1,-11 14-4769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2417,'-4'-5'14567,"6"0"-15074,6-1 547,0 0 1,1 1 0,0 0-1,0 0 1,0 1 0,16-5-1,22-11-36,-32 12-21,14-6-167,-1-2 1,0-1 0,-1-1 0,40-35-1,-67 52 139,0 21-707,0 178 1138,0-197-431,1-20-5333,4 13 1416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51 5010,'0'0'12427,"-29"-25"-11949,25 22-491,0 1-1,-1-1 1,0 1 0,1 0-1,-1 0 1,0 0 0,0 1-1,0 0 1,0 0 0,0 0-1,-8 0 1,-65 1-361,45 1 97,30-1 191,1 0 1,0 0-1,-1 0 0,1 0 1,0 0-1,0 0 0,-1 0 1,1 1-1,0 0 1,0-1-1,-4 2 0,6-1 12,-1 1 0,0-1-1,1 1 1,-1-1 0,1 0-1,-1 1 1,1-1-1,0 1 1,0-1 0,0 1-1,0-1 1,0 1 0,0-1-1,0 1 1,0 1 0,0 4 36,2-5 1,-1 0-1,0 0 1,1 0-1,-1 0 1,1-1-1,-1 1 1,1 0-1,0-1 1,0 0-1,0 1 1,0-1-1,0 0 1,0 0-1,0 0 1,0 0-1,3 1 1,40 15-201,-31-13 189,4 0-162,-1 1-1,-1 1 0,1 0 1,-1 1-1,0 1 0,-1 1 1,17 11-1,-30-18 207,-1 0-1,0 0 1,0-1 0,0 1-1,-1 0 1,1 0-1,0 1 1,-1-1-1,1 0 1,-1 0 0,0 0-1,0 0 1,0 0-1,0 0 1,0 1 0,0-1-1,0 0 1,-1 0-1,1 0 1,-1 0-1,0 0 1,1 0 0,-1 0-1,0 0 1,0 0-1,0 0 1,0 0-1,-1-1 1,1 1 0,-3 2-1,-23 5-382,-1-2-1,0-1 0,0-2 1,0 0-1,-43-1 0,69-8 362,1 1-1,-1-1 0,1 0 1,1 1-1,-1-1 0,1 0 1,-1 0-1,2 0 0,-1 0 0,0 1 1,1-1-1,2-8 0,6 6 27,0 0-1,0 1 1,0 0 0,1 0-1,0 1 1,1 1-1,10-4 1,16-8-81,-16 5-35,143-79-113,-138 77-1499,-19 12-64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2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70 2465,'0'0'6707,"-6"-16"-3295,-17 15-2159,19 0-1214,-1 0-1,1 1 1,-1 0 0,1 0-1,-1 0 1,1 0-1,-1 0 1,1 1 0,-1 0-1,1 0 1,0 0-1,-1 1 1,1-1 0,0 1-1,0 0 1,0 0 0,0 1-1,1-1 1,-5 4-1,1 2-77,5-6 8,0 0 0,0-1 0,1 1 0,-1 0 0,1 0 0,-1 0 0,1 0 0,0 0 0,0 1 0,0-1 0,0 0 0,0 0 0,1 1 0,-1-1 0,0 1 0,1-1 0,0 5 0,0-7-292,40 0-1264,-26 1 1171,1 1 1,-1 1 0,0 0 0,0 1-1,0 0 1,0 1 0,-1 1 0,0 0 0,0 0-1,21 16 1,-34-22 441,1 0-1,-1 0 1,1 0-1,-1 0 1,1 0-1,-1 1 1,0-1-1,1 0 1,-1 0-1,1 1 1,-1-1-1,1 0 1,-1 1-1,0-1 1,1 1-1,-1-1 1,0 0-1,1 1 1,-1-1-1,0 1 1,0-1-1,0 1 1,1-1-1,-1 0 1,0 1-1,0-1 1,0 1-1,0-1 1,0 1-1,0-1 1,0 1-1,0 0 1,0-1-1,0 1 1,0-1-1,0 1 1,0-1-1,0 1 1,0-1-1,0 0 1,-1 1-1,1-1 1,0 1-1,0-1 1,-1 1-1,1-1 1,0 1-1,-1-1 1,1 0-1,0 1 1,-1-1-1,1 0 1,0 1-1,-1-1 1,1 0 0,-1 0-1,1 1 1,-1-1-1,1 0 1,-1 0-1,1 0 1,-1 0-1,0 1 1,-39 7 1383,31-6-1690,-20 2 294,0-2-1,-35 0 1,63-2-80,1-3-361,0 0 429,1 1 0,-1-1 0,1 1 1,0-1-1,0 1 0,0-1 0,0 1 0,0-1 1,0 1-1,1 0 0,-1-1 0,1 1 0,0 0 1,0 0-1,0 0 0,-1 0 0,2 1 0,2-3 1,55-31 70,-50 31-85,0-1 0,0-1 0,-1 1 1,14-13-1,-18 13 22,0 0 1,-1 0-1,0-1 1,0 0-1,-1 0 1,0 0-1,0 0 1,0-1-1,-1 1 1,0-1-1,0 1 1,0-1-1,-1 0 1,0 0-1,0-8 1,-1 15-251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3714,'0'0'4551,"2"11"-381,10-11-3982,-1-2-1,1 0 1,-1 0-1,0-1 1,0 0 0,0-1-1,19-9 1,-1-2-341,40-29 0,-13 0-108,-54 39 266,-2 4-32,1 2-417,0 1 471,0-1 1,0 0-1,0 1 0,0-1 1,0 0-1,-1 1 1,1-1-1,0 1 1,-1 0-1,1-1 0,-1 1 1,0-1-1,1 1 1,-1 0-1,0-1 1,0 1-1,0 1 0,0 42 1001,0-31-645,-1-2-197,3 19 78,-1-30-278,-1 0 0,0 0 0,1 1 0,-1-1 1,1 0-1,0 0 0,-1 0 0,1 0 0,0 0 0,0 0 0,-1 0 0,1 0 0,0-1 1,0 1-1,0 0 0,0 0 0,0-1 0,0 1 0,0 0 0,0-1 0,1 0 0,0 1 1,4 4-69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1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575 208 1265,'0'0'5461,"-7"-20"-2257,0 16-2866,0 0 1,0 0-1,0 0 1,-1 1-1,0 0 0,1 1 1,-1-1-1,0 1 1,0 1-1,-13-1 1,-10 0 157,-46 4 0,21 0-131,-251-2 2801,306 0-2437,9 0-607,1520 0-1138,-1527 0 1029,31 0-140,-1 0 0,57-10 0,-45 4 97,-23 5 60,-20-29 274,0 28-293,-1 0 1,0 0-1,0 0 1,0 0-1,0 0 1,0 0-1,0 1 1,0-1-1,-1 0 1,1 1 0,-1-1-1,1 1 1,-1-1-1,1 1 1,-1 0-1,0 0 1,0 0-1,0 0 1,0 0-1,1 0 1,-4-1-1,-52-19 75,46 17-62,-128-39 205,138 42-236,1 1 3,0 0-1,1 0 1,-1 0 0,0 0 0,0 0 0,0 0 0,0-1 0,0 1 0,0 0 0,1 0 0,-1 0 0,0 0 0,0 0 0,0-1-1,0 1 1,0 0 0,0 0 0,0 0 0,0 0 0,0-1 0,0 1 0,0 0 0,0 0 0,0 0 0,0-1 0,0 1 0,0 0 0,0 0-1,0 0 1,0 0 0,0-1 0,0 1 0,0 0 0,0 0 0,0 0 0,0 0 0,0-1 0,-1 1 0,1 0 0,0 0 0,0 0 0,0 0-1,0-1 1,26 0-201,0 1 0,1 2-1,-1 0 1,0 2-1,0 0 1,0 2-1,-1 1 1,38 16 0,-60-22 202,0 1 0,0-1 0,-1 1 0,1 0 1,-1 0-1,1 0 0,-1 0 0,0 0 1,0 1-1,0-1 0,0 1 0,0-1 1,-1 1-1,1 0 0,-1-1 0,1 1 1,-1 0-1,1 5 0,0 2 82,-1-1 0,0 1 0,-1-1 0,-1 17 0,1-2 61,0-22-124,-1 0 0,1 0 0,0 0 0,-1 0 0,1 0-1,-1 0 1,0 0 0,0 0 0,0 0 0,0 0 0,0 0-1,0-1 1,0 1 0,-1 0 0,1-1 0,0 1 0,-1-1 0,0 0-1,1 1 1,-1-1 0,0 0 0,1 0 0,-4 1 0,-52 20 472,40-17-297,-466 120 2428,423-105-5014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7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12 5010,'0'0'5872,"-45"-9"-1254,31 8-4414,-1 0 0,1 1-1,0 0 1,-1 1 0,1 1-1,0 0 1,0 1-1,0 0 1,0 2 0,-18 7-1,26-9-188,0 0-1,0 0 1,1 1-1,0 0 1,-1 0-1,2 0 1,-1 0-1,0 1 1,1 0-1,0 0 1,0 0-1,0 1 1,1-1-1,-1 1 1,1 0-1,1 0 1,-1 0 0,1 0-1,0 0 1,1 1-1,-1-1 1,1 0-1,1 1 1,-1-1-1,1 8 1,0 81-135,0-94 103,1 0 0,-1 0 1,0-1-1,1 1 0,-1 0 0,1 0 1,0-1-1,-1 1 0,1 0 1,-1-1-1,1 1 0,0-1 1,-1 1-1,1-1 0,0 1 1,0-1-1,0 1 0,-1-1 1,1 0-1,0 1 0,0-1 1,0 0-1,0 0 0,0 0 1,-1 0-1,1 0 0,0 1 1,0-2-1,1 1 0,33 1-509,-29-1 368,15 1-226,-1-2 0,0 0 0,1-2 0,31-7 0,-48 9 363,0 0 0,0 0 0,0 0 0,0-1-1,0 0 1,0 0 0,0 0 0,-1 0 0,1 0-1,-1-1 1,0 1 0,0-1 0,0 0 0,0 0-1,0 0 1,0-1 0,-1 1 0,0-1-1,1 1 1,-1-1 0,-1 0 0,1 0 0,0 0-1,-1 0 1,0 0 0,0 0 0,0 0 0,-1 0-1,1-8 1,0 7 39,-1 0-1,1 0 0,-1 0 1,-1 0-1,1 0 0,-1 0 1,1 0-1,-2 0 0,1 0 1,0 0-1,-1 0 0,0 1 1,0-1-1,0 1 0,-1-1 1,0 1-1,1 0 0,-2 0 1,1 0-1,0 0 0,-5-4 1,1 2-252,1 0 369,-1 0-1,1 0 0,-1 1 0,-13-8 0,19 12-272,-1 0 0,1 1 0,0-1 0,-1 1 0,1-1 0,0 1 0,-1-1 0,1 1 0,-1 0 0,1 0 0,-1 0 0,1 0 0,-1 0 0,1 0 0,0 0 0,-1 0 0,1 1-1,-1-1 1,1 0 0,0 1 0,-1-1 0,1 1 0,0 0 0,-1-1 0,1 1 0,0 0 0,0 0 0,0 0 0,0 0 0,0 0 0,0 0 0,0 0 0,0 0 0,-1 2 0,-8 12-4296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12 2417,'0'0'7444,"-41"-6"-4427,27 4-2475,0 0-1,0 2 1,0-1 0,0 2-1,0 0 1,-15 3 0,22-2-514,1 0 1,-1 0-1,0 1 1,1 0-1,0 0 1,0 0-1,0 1 1,0 0-1,0 0 1,1 1 0,0 0-1,0 0 1,-9 10-1,8-7-6,1-1 0,-1 2 0,1-1 0,1 1 0,-1-1 0,1 1 0,1 0 0,0 1 0,0-1 0,1 0-1,0 1 1,1 0 0,0-1 0,0 1 0,1 0 0,0 0 0,3 18 0,-2-26-38,0-1 0,0 1 0,0-1 0,0 1 0,1-1 0,-1 0 0,0 1 1,1-1-1,-1 0 0,1 0 0,-1 0 0,1 0 0,-1 0 0,1 0 0,0 0 0,-1-1 0,1 1 0,0-1 0,2 1 0,43 9-546,-40-8 429,16 2-226,0-1 0,0-1-1,47-2 1,-64 0 229,1-1 0,-1 0 1,0 0-1,1 0 0,-1 0 1,0-1-1,0 0 0,0-1 1,0 1-1,0-1 0,0 0 1,-1 0-1,1-1 0,-1 0 0,0 0 1,0 0-1,-1-1 0,1 1 1,4-7-1,-5 1 105,-1 0 0,0-1 0,-1 1 0,0-1 0,0 1 0,-1-1-1,0 0 1,-1 1 0,0-1 0,-3-14 0,2-11-201,1 34 234,0 1 0,-1-1 0,1 0 0,0 0 0,-1 0 0,1 0 0,-1 1 0,0-1 0,1 0 0,-1 1 0,0-1 0,0 0 0,0 1 0,0-1 0,0 1 0,-1 0 0,1-1 0,0 1 0,-1 0 0,-1-2 0,-2 0 89,0 0 0,0 1-1,0-1 1,0 1 0,0 0 0,-10-2-1,-3 0 183,0 2 0,0-1 0,-23 2 0,19 0-367,18 0-281,-1 1-1,1 0 1,-1 0 0,0 0-1,1 0 1,-1 1 0,1 0-1,-6 1 1,-8 9-4574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5106,'0'0'5614,"0"0"-5593,0 0 0,-1 0 1,1 0-1,0 0 1,0 0-1,0 0 0,0 0 1,0 0-1,-1 0 1,1 0-1,0 0 0,0 0 1,0 0-1,0 0 1,0 0-1,0 1 0,-1-1 1,1 0-1,0 0 0,0 0 1,0 0-1,0 0 1,0 0-1,0 0 0,0 1 1,0-1-1,0 0 1,0 0-1,0 0 0,-1 0 1,1 0-1,0 1 1,0-1-1,0 0 0,0 0 1,0 0-1,0 0 1,0 0-1,0 1 0,0-1 1,0 0-1,0 0 1,1 0-1,-1 0 0,0 0 1,0 1-1,0-1 1,0 0-1,0 0 0,0 0 1,12 0 160,1 0 0,-1-1 0,0-1 0,0 0 0,0 0 0,0-1 0,18-7 0,-26 8-185,-1 0 0,1 0 0,0 0 0,-1 0 0,1-1 0,-1 1 0,0-1 0,0 0 0,0 0 0,0 0 0,0 0 1,-1-1-1,1 1 0,-1-1 0,0 1 0,0-1 0,0 0 0,0 0 0,-1 0 0,0 0 0,0 0 0,0 0 0,0 0 0,-1 0 0,1-1 0,-1-3 0,0-34 1535,0 78-1001,0-21-424,3 70 381,-2-78-360,0 1-1,0-1 1,1 1-1,0-1 0,0 0 1,1 0-1,0 0 0,6 10 1,-8-12-22,-1-5-124,28 0-6535,-12 0 1789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1 1 5346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4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65 5539,'0'0'5896,"0"7"-5571,-1 0-206,0-5-66,1 1 0,-1-1 0,1 1 0,0 0 0,0-1 0,0 1 0,0-1 0,0 1 0,1-1 0,-1 1 0,1 0 0,1 3 0,0-3 162,1-1 0,0 0-1,0 0 1,-1 0 0,1 0-1,0-1 1,1 1 0,-1-1-1,0 0 1,0 0 0,5 1-1,19 9 540,-18-5-787,0-1 0,1 0-1,-1-1 1,1 0 0,0 0 0,0-1 0,1-1 0,-1 0 0,1 0-1,-1-1 1,1 0 0,-1-1 0,17-1 0,-26 1 34,1 0 0,-1-1 1,1 1-1,-1-1 1,1 0-1,-1 1 0,0-1 1,0 0-1,1 0 0,-1 0 1,0 0-1,0 0 0,0 0 1,0 0-1,0 0 1,0-1-1,0 1 0,0 0 1,-1 0-1,1-1 0,0 1 1,-1-1-1,1 1 0,-1 0 1,1-1-1,-1 1 1,0-1-1,0 1 0,1-1 1,-1 1-1,-1-3 0,3-57 301,-2 48-148,0 11-150,0 0 0,0 0 0,0 0 0,0 0 0,0 0 0,0 0 0,-1 0 0,1 0 0,-1 0 0,0 0-1,1 0 1,-1 0 0,0 0 0,0 0 0,0 1 0,0-1 0,0 0 0,-3-2 0,1 2 9,-1 0-1,1 0 0,-1 0 1,0 1-1,0-1 0,0 1 1,0 0-1,-7-1 0,-15-4 158,7 2 116,0 0 0,0 1-1,-25-1 1,42 4-293,0 0-1,0 0 1,1 0 0,-1 1 0,0-1-1,1 0 1,-1 1 0,0-1 0,1 1-1,-1 0 1,1-1 0,-1 1 0,1 0-1,-1 0 1,1 0 0,-1 0 0,1 0-1,0 0 1,0 1 0,-1-1-1,1 0 1,0 1 0,0-1 0,0 1-1,1-1 1,-1 1 0,0-1 0,0 1-1,1-1 1,-1 1 0,1 2 0,-2 5-214,1 0 1,0 1 0,0-1-1,2 17 1,0-8-591,0-4-1041,7-3-1835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51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22 6755,'0'0'7945,"-29"-16"-3903,-28 13-2628,41 2-1325,-1 0 1,1 1 0,-25 3-1,35-2-90,-1 1-1,0 0 1,0 0 0,1 0-1,0 1 1,-1 0-1,1 1 1,0-1 0,0 1-1,1 0 1,-10 9-1,11-10-19,0 0-1,0 1 1,1 0-1,-1 0 0,1 0 1,0 0-1,0 0 1,0 1-1,0-1 1,1 1-1,0 0 0,0 0 1,0 0-1,1 0 1,0 0-1,0 0 0,0 0 1,0 0-1,1 1 1,0-1-1,0 7 0,0-10 2,0 1 0,0 0-1,0 0 1,0 0-1,1-1 1,-1 1 0,1 0-1,0-1 1,0 1-1,0 0 1,0-1 0,0 1-1,0-1 1,1 1-1,-1-1 1,1 0 0,2 3-1,1-1-55,0-1 0,0 1 0,0-1 0,0-1-1,1 1 1,-1-1 0,11 4 0,-1-2-314,1-1 0,0 0 0,0-1-1,0 0 1,0-1 0,1-1 0,26-4 0,-40 4 386,0-1 1,0 0 0,0 0 0,-1 0 0,1 0 0,0-1 0,-1 1-1,1-1 1,-1 1 0,0-1 0,1 0 0,-1 0 0,0 0 0,0 0-1,0 0 1,0-1 0,-1 1 0,1 0 0,-1-1 0,1 0 0,-1 1-1,0-1 1,0 0 0,0 1 0,0-1 0,0 0 0,0-5 0,1-8 36,0-1 0,-1 1 1,-2-29-1,1 22 39,-10-15-35,-27 38-5965,36 6 1284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52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17 2801,'0'0'10296,"-3"-2"-9349,-3-1-494,1 1 0,-1 0 0,0 0 0,0 0 0,0 1 1,0 0-1,0 0 0,0 1 0,-6 0 0,-69 2 727,33 0-811,42-2-363,0 1 0,0 0 1,0 1-1,0-1 0,0 1 1,0 0-1,0 1 0,0-1 1,1 1-1,-1 0 0,1 1 1,0-1-1,0 1 0,0 0 1,1 0-1,-1 1 0,-6 8 1,4-4-39,1-1 1,0 1-1,0-1 1,1 2 0,1-1-1,-1 0 1,2 1 0,-1 0-1,-3 20 1,6-25-44,0 0 0,0 0 0,0 0 0,1 0-1,0 0 1,0 0 0,1 0 0,0 7 0,0-11 38,0 1 0,0 0 0,1 0 0,-1-1 0,0 1 0,0 0 0,1-1 0,-1 1 0,1-1 0,0 0 0,-1 0 0,1 1 0,0-1 0,0 0 0,0 0 0,0-1 0,-1 1 0,1 0 0,0-1 0,1 1 0,-1-1 0,0 1 0,2-1 0,52 7-1111,-1-2-1,1-2 1,66-7-1,-118 5 1109,0-2-1,0 1 1,-1 0-1,1-1 0,0 0 1,0 0-1,-1 0 1,1 0-1,-1-1 1,1 1-1,-1-1 1,0 0-1,1 0 0,-1 0 1,0 0-1,0-1 1,-1 1-1,1-1 1,0 0-1,-1 0 0,0 0 1,1 0-1,2-6 1,-1 1 71,-1-1 1,-1 1 0,1-1 0,-1 0-1,-1 0 1,1 0 0,-2 0-1,1-14 1,-1 12 47,0 4-4,0-1 1,0 1-1,0-1 0,-1 1 0,0 0 1,-1 0-1,-2-11 0,2 16-47,1 0-1,-1-1 0,1 1 1,-1 0-1,0 0 1,0 0-1,0 1 0,0-1 1,0 0-1,0 1 0,0-1 1,0 1-1,-1 0 1,1-1-1,-1 1 0,1 0 1,-1 1-1,1-1 1,-1 0-1,0 1 0,1 0 1,-1-1-1,1 1 1,-5 0-1,-60 0-1804,57 0-2214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5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0 216 1745,'0'0'8737,"2"-29"3740,4 15-13533,43-28 1012,-37 32 21,0 0 0,0-1 0,11-13 0,-20 20-19,0 0-1,0 0 1,0 0 0,-1-1-1,1 1 1,-1-1 0,0 1-1,-1-1 1,1 0 0,-1 0 0,0 0-1,0 0 1,-1 0 0,1-5-1,1 10-945,-1-1 958,-1 1-1,1 0 0,-1 0 0,1 0 0,-1 0 0,1-1 0,-1 1 0,1 0 0,-1 0 0,1 0 0,-1 0 0,1 0 0,-1 0 0,1 0 0,-1 1 0,1-1 0,-1 0 0,1 0 1,-1 0-1,0 0 0,1 1 0,-1-1 0,1 0 0,-1 0 0,1 1 0,-1-1 0,0 0 0,1 1 0,-1-1 0,0 0 0,1 1 0,-1-1 0,0 1 0,1-1 0,-1 0 1,0 1-1,0-1 0,0 1 0,1-1 0,-1 1 0,0-1 0,0 1 0,3 31 123,0-1 1,15 53-1,-13-65-267,-1-3-148,-1-1 0,0 1 0,1 20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6627,'0'0'5403,"-6"9"-5035,1 1-117,0-1 1,1 1-1,0 1 1,1-1-1,0 0 1,0 1-1,1 0 1,0 0-1,1-1 1,1 19-1,0-27-251,0 0-1,0 0 1,0-1 0,0 1-1,0 0 1,1 0-1,-1 0 1,1 0 0,0-1-1,-1 1 1,1 0-1,0-1 1,0 1-1,0 0 1,0-1 0,0 1-1,1-1 1,-1 0-1,0 1 1,1-1 0,-1 0-1,0 0 1,1 0-1,0 0 1,-1 0-1,1 0 1,0 0 0,-1-1-1,1 1 1,0 0-1,2 0 1,6 0-146,0 1 0,0-1 0,1-1 0,16-1 0,-7 1-93,-16-1 109,0 0-1,0 1 0,0-2 0,0 1 0,0 0 0,0-1 1,0 0-1,-1 1 0,1-1 0,-1-1 0,0 1 0,1-1 1,-1 1-1,0-1 0,0 0 0,-1 0 0,1 0 0,0 0 1,-1-1-1,0 1 0,0-1 0,2-4 0,-1 4 195,-1-2-1,1 1 0,-1 0 1,0 0-1,-1-1 0,1 1 1,-1-1-1,0 0 0,0 1 1,-1-1-1,0 0 0,0 1 1,0-1-1,0 0 1,-3-7-1,2 11-32,0 1 1,0 0-1,0 0 0,0 0 1,-1-1-1,1 1 0,0 0 0,-1 0 1,1 1-1,-1-1 0,1 0 1,-1 0-1,0 1 0,1-1 1,-1 1-1,0 0 0,1-1 1,-1 1-1,0 0 0,-2 0 1,-42-2 411,40 2-269,-80 0 1184,84 3-1587,1 0 0,0 1-1,0-1 1,1 0 0,-1 0 0,1 0-1,-1 1 1,1-1 0,0 0 0,0 1-1,1-1 1,0 3 0,-1 1-1935,0 6-3398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1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9 189 2497,'-9'3'14239,"25"-3"-14310,-10 1 121,1-1 0,-1 1 0,0-1 0,1-1 0,-1 1 0,1-1 0,-1-1-1,0 1 1,0-1 0,0 0 0,0 0 0,0-1 0,0 1 0,0-1 0,8-6 0,5-7-47,-17 15-20,0 0-1,0 0 0,0 0 0,-1 0 0,1-1 1,-1 1-1,1-1 0,-1 1 0,1-1 1,-1 0-1,0 1 0,0-1 0,1 0 0,-1 0 1,-1 0-1,1 0 0,0 0 0,0 0 1,-1 0-1,1 0 0,-1 0 0,0 0 0,1 0 1,-1-1-1,-1-3 0,3 1-16,-1 0 0,0 0-1,1-1 1,0 1 0,1 0 0,-1 0-1,1 1 1,0-1 0,0 0-1,0 1 1,6-6 0,9-14-14,-13 12 395,-8 33-134,-7 53-4,6-57-297,2 1-1,-2 26 1,4 136-2089,0-180 1863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4514,'0'0'8244,"-33"9"-4512,24 1-3669,0 1 0,1 0-1,0 0 1,0 1 0,2 0-1,-1 0 1,1 1 0,1-1-1,0 1 1,1 0 0,1 1 0,0-1-1,1 1 1,0-1 0,1 1-1,0 0 1,1 0 0,1-1-1,4 25 1,-4-35-66,0 0 0,1 1 0,-1-1 0,1 0 0,0 0 0,0 0 0,0-1 0,0 1-1,0 0 1,1-1 0,-1 0 0,1 1 0,0-1 0,0 0 0,0 0 0,0-1 0,0 1 0,0 0 0,0-1 0,0 0 0,1 0-1,5 1 1,-3 1 9,1-1-1,-1 1 1,1 0-1,-1 1 1,0 0-1,0 0 1,6 5-1,-11-8-7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7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0 129 6323,'0'0'4180,"34"-3"-2043,-26-2-2002,-1 0-1,0-1 0,0 0 0,0-1 0,-1 1 0,0-1 0,0 0 0,0-1 0,-1 0 0,0 0 0,5-11 0,10-14-102,-20 33-37,1 0 0,-1 0 0,1 0 0,-1 0 0,1 0 0,-1 0-1,1 1 1,-1-1 0,1 0 0,-1 0 0,1 0 0,-1 1 0,1-1 0,-1 0-1,1 1 1,-1-1 0,0 0 0,1 1 0,-1-1 0,1 0 0,-1 1 0,0-1 0,1 1-1,-1-1 1,0 1 0,0-1 0,1 1 0,-1-1 0,0 1 0,0-1 0,0 1 0,0 0-1,20 39 277,-15-28-73,0 1 1,-1-1-1,0 1 1,4 26-1,-8-39-225,0 0 0,0 0 0,0 0 0,0-1-1,0 1 1,0 0 0,1 0 0,-1 0 0,0 0 0,0 0 0,0 0 0,0 0-1,0 0 1,0 0 0,0 0 0,0 0 0,1 0 0,-1 0 0,0 0-1,0 0 1,0 0 0,0 0 0,0 0 0,0 0 0,0 0 0,1 0 0,-1 0-1,0 0 1,0 0 0,0 0 0,0 0 0,0 0 0,0 0 0,0 0 0,0 0-1,1 0 1,-1 0 0,0 0 0,0 0 0,0 0 0,0 0 0,0 0 0,0 1-1,0-1 1,0 0 0,0 0 0,0 0 0,1 0 0,-1 0 0,0 0 0,0 0-1,0 0 1,0 1 0,0-1 0,0 0 0,0 0 0,0 0 0,0 0 0,0 0-1,0 0 1,0 0 0,0 1 0,0-1 0,5-10-4090,-1-6-363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28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2385,'0'0'8948,"34"31"-5986,-8-13-2619,-10-8-108,0 2 0,-1-1 0,0 2 0,16 18-1,-27-25-171,1 0-1,-1 0 0,0 1 0,-1-1 0,0 1 0,0 0 0,0 0 0,-1 0 0,0 0 0,0 1 0,0-1 0,-1 1 1,-1-1-1,1 12 0,-1 12-26,1-19 18,-1 0-1,0 0 1,-3 19 0,2-27-47,0 0 0,-1 0 1,1 0-1,-1 0 0,0 0 1,1 0-1,-2-1 0,1 1 0,0-1 1,-1 0-1,1 1 0,-1-1 0,0 0 1,-5 3-1,0 1-229,-7 5-679,4-7-2850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31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6 170 2769,'0'0'9415,"-5"1"-5180,5-1-4182,0 0 318,0 0-318,0-1 0,0 1-1,0 0 1,0 0 0,0 0 0,0 0 0,0 0 0,0 0 0,0 0 0,0 0 0,0 0 0,0 0 0,0 0 0,0 0 0,0-1 0,0 1 0,0 0 0,0 0 0,0 0 0,0 0 0,0 0 0,0 0 0,0 0 0,0 0 0,0 0 0,0 0 0,0 0 0,0-1 0,0 1 0,0 0 212,0 0-212,23-16 173,-2 3-235,-1-2-1,-1 0 1,0-1-1,28-30 1,-43 40-130,0 1 1,0 0-1,0 1 1,1-1-1,0 1 1,0 0 0,0 0-1,6-3 1,-10 5 79,-1 2 3,0 40-448,0 179 1350,0-218-1076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3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34 102 4370,'0'0'6912,"-9"29"-4377,7-6-1079,1-17-1308,1 1 0,-1-1 1,1 0-1,0 1 0,1-1 0,-1 1 0,4 11 0,-3-17-161,0 0 0,1 0-1,-1 0 1,1 1 0,-1-1-1,1-1 1,-1 1 0,1 0 0,0 0-1,-1 0 1,1-1 0,0 1-1,-1-1 1,1 0 0,0 1 0,0-1-1,3 0 1,39 1-194,-35-1 125,-4 0 19,0 0-1,1 0 1,-1 0 0,0 0-1,0-1 1,0 0 0,0 0 0,0-1-1,0 1 1,0-1 0,0 0-1,0 0 1,-1-1 0,1 0 0,-1 1-1,0-1 1,0-1 0,0 1-1,0-1 1,0 1 0,-1-1 0,0 0-1,1 0 1,-1-1 0,-1 1-1,1-1 1,-1 1 0,3-7-1,-2 0-25,0 0-1,-1 0 1,0 0-1,-1 0 0,0 0 1,-1 0-1,-1-17 1,0 1 608,0 26-447,0 0 0,0-1 1,0 1-1,-1 0 0,1 0 0,0 0 0,-1 1 0,1-1 1,-1 0-1,1 0 0,-1 1 0,1-1 0,-1 1 0,1 0 1,-1-1-1,0 1 0,1 0 0,-3 0 0,-36-6 458,38 6-499,-3-1-25,1 1-1,-1 0 1,0 0 0,0 0 0,1 0 0,-1 1 0,0-1 0,0 1 0,1 0 0,-1 1 0,1-1 0,-1 1 0,1 0 0,-1 0 0,1 0 0,0 1 0,0 0 0,0-1 0,1 1 0,-1 1 0,1-1 0,-1 0-1,1 1 1,0 0 0,-3 4 0,-1 0-24,0-1-1,0 2 0,1-1 0,-1 1 0,2 0 1,0 0-1,-5 11 0,3 22-3390,7-29-803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38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2273,'0'0'11168,"8"-7"-8583,27-26-2390,108-144-683,-138 166 428,-2 3-60,-1 16 105,3 137 1333,5-111-604,-4-20-1894,-3 0-5037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39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65 3426,'0'0'5986,"-10"26"-3024,10 65-756,1-90-2207,-1 0-1,1 0 1,-1 0-1,1 0 1,0 0 0,-1 0-1,1 0 1,0 0 0,0 0-1,0-1 1,0 1-1,0 0 1,0-1 0,0 1-1,0 0 1,0-1-1,0 1 1,0-1 0,0 0-1,0 1 1,0-1 0,0 0-1,1 0 1,-1 1-1,0-1 1,0 0 0,0 0-1,2-1 1,45 2-279,-39-1 82,-5 0 161,0 0 0,0 0 0,-1 0-1,1 0 1,0 0 0,0-1-1,-1 0 1,1 0 0,0 0 0,-1 0-1,1-1 1,-1 1 0,6-4-1,-5 1 45,-1 0-1,1-1 0,-1 1 1,0 0-1,-1-1 0,1 0 1,-1 0-1,0 0 0,2-6 1,1-1 27,-1 0 0,0 0 1,-1 0-1,-1 0 0,1-1 1,-2 1-1,0-24 0,-1 35-8,-1 0 1,0 0-1,0 1 0,0-1 0,0 0 0,0 0 0,0 1 0,0-1 1,0 0-1,0 1 0,0-1 0,0 1 0,-1 0 0,1-1 0,0 1 0,0 0 1,0 0-1,-1-1 0,1 1 0,0 0 0,-2 1 0,-29-3 949,24 2-738,-3-1-29,0 1-1,0 1 0,0 0 1,0 1-1,-17 4 0,25-6-230,1 1 0,0 0 0,-1 0-1,1 1 1,-1-1 0,1 1-1,0-1 1,0 1 0,0-1-1,0 1 1,0 0 0,0 0-1,1 0 1,-1 0 0,1 0-1,-1 1 1,1-1 0,0 0 0,0 1-1,0-1 1,0 1 0,0-1-1,0 1 1,1-1 0,-1 1-1,1 0 1,0-1 0,0 1-1,0 3 1,0 26-2882,0-17-780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59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1 222 4978,'0'0'12601,"29"0"-11515,-23-1-1084,0 1 1,0-1 0,-1-1 0,1 1 0,-1-1 0,1 0 0,-1 0 0,0-1 0,1 1 0,-1-1 0,-1 0-1,6-5 1,59-52 51,-36 28-135,-17 18 37,-1 2-119,-1-1 0,0 0 0,-1-1 0,15-20 0,-27 40 186,0-1 1,0 0-1,-1 1 0,0-1 0,0 1 1,0 6-1,-4-4 53,0 0 0,0-1 0,-1 1-1,1-1 1,-10 9 0,-10 18 195,14-16-173,1-1 1,-11 34 0,14-38-106,-3 19-200,9-31 103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00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9 7828,'0'0'6400,"67"-2"-4242,4-3-1902,-91 5-237,10-1 26,0 1-1,0 0 1,0 1-1,0 0 1,-17 4-1,24-5-37,1 1 0,0 0-1,0 0 1,-1 0 0,1 0-1,0 1 1,0-1 0,0 1-1,0-1 1,1 1 0,-1 0-1,0-1 1,1 1 0,-1 0-1,1 0 1,-1 0-1,1 0 1,0 0 0,0 1-1,0-1 1,0 0 0,0 0-1,1 1 1,-1-1 0,1 1-1,0-1 1,-1 0 0,1 1-1,0 4 1,0 71 500,40-79-1188,-34-1 585,1 2-1,-1-1 1,1 1-1,0 0 1,-1 0-1,1 1 1,-1 0-1,9 2 1,-13-2 76,0 0 0,0 1 1,0-1-1,0 0 1,-1 1-1,1-1 1,0 1-1,-1-1 0,0 1 1,1 0-1,-1 0 1,0-1-1,0 1 1,0 0-1,0 0 1,0 0-1,0 0 0,-1 1 1,1-1-1,-1 0 1,1 0-1,-1 0 1,0 0-1,0 1 0,0-1 1,0 0-1,0 3 1,-1-2 50,1 0 1,0 0-1,-1-1 1,0 1-1,1 0 1,-1-1-1,0 1 1,0-1 0,0 1-1,-1-1 1,1 1-1,-1-1 1,1 0-1,-1 0 1,0 1-1,0-1 1,0 0-1,0-1 1,0 1-1,0 0 1,0-1-1,-1 1 1,1-1 0,-1 0-1,1 0 1,-1 1-1,1-2 1,-1 1-1,0 0 1,0-1-1,-3 1 1,-13 2 282,0 0-1,1-2 1,-32-1 0,27-1 327,-93 1 242,66 0-5069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07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0 225 4690,'0'0'8956,"21"-15"-5655,26-20-3077,9-11-469,-23 20-13,49-49 0,-74 68 275,-6 6 1,-1 0 0,0 1 0,0-1 0,0 0 0,0 0-1,0 0 1,0 0 0,0 0 0,0 0 0,0 0 0,-1 0 0,1 0 0,0-1 0,-1 1-1,1 0 1,-1 0 0,1-2 0,-1 2-55,0 43-481,-4 174 1596,4-216-1182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83 5731,'0'0'5922,"0"-7"-5204,0-20 21,0 4 4130,-7 20-4832,0-1 1,0 1-1,0 1 0,0-1 1,-14-2-1,-11 2 9,0 1-1,-48 3 1,19 0-12,58-1-46,0-1 1,0 1-1,0 0 1,0 0 0,0 1-1,-1-1 1,1 1-1,0-1 1,0 1-1,1 0 1,-1 0 0,0 0-1,0 0 1,0 1-1,1-1 1,-1 1-1,0 0 1,1 0 0,0 0-1,-1 0 1,1 0-1,0 0 1,0 1-1,0-1 1,0 1-1,1-1 1,-1 1 0,1 0-1,0-1 1,-1 1-1,1 0 1,0 0-1,1 0 1,-1 0 0,0 0-1,1 0 1,0 0-1,0 0 1,0 0-1,0 1 1,1 4 0,-2-5-104,1-1 1,0 1 0,0 0 0,0 0-1,0 0 1,1 0 0,-1-1 0,1 1 0,0 0-1,-1 0 1,3 4 0,-1-6 60,0 0 0,0 0 0,0 0 0,0 0 0,-1 0 0,1 0-1,0-1 1,0 1 0,1-1 0,-1 0 0,0 1 0,0-1 0,0 0 0,0 0 0,3-1 0,27 3-360,-6 0-338,54-3 0,-74 1 720,0-1 1,-1 0-1,1 0 0,0 0 0,-1-1 1,1 0-1,-1 0 0,0 0 1,0 0-1,0-1 0,0 0 1,0 0-1,-1 0 0,1-1 0,4-4 1,-9 8 44,1 0 1,-1-1-1,1 1 1,-1 0-1,1 0 1,-1-1 0,0 1-1,1 0 1,-1 0-1,0-1 1,1 1-1,-1 0 1,0-1-1,1 1 1,-1 0-1,0-1 1,0 1 0,0-1-1,1 1 1,-1-1-1,0 1 1,0 0-1,0-1 1,0 1-1,0-1 1,0 1-1,0-1 1,1 1-1,-1-1 1,-1 1 0,1 0-1,0-1 1,0 1-1,0-1 1,0 1-1,0-1 1,0 1-1,0-1 1,-1 1-1,1 0 1,0-1 0,0 1-1,-1-1 1,1 1-1,0 0 1,0-1-1,-1 1 1,1 0-1,0 0 1,-1-1-1,1 1 1,-1-1 0,-27 0 685,15 1-612,16 21-121,4-14-40,1-1 0,-1 1 0,1-1 0,0-1 0,1 0 1,-1 0-1,15 6 0,10 6-338,-17-7 214,-2-3-142,-1 0 0,-1 1 0,1 1 0,-1 0 0,-1 1 0,16 16 0,-26-24 398,-1 0-1,1 0 1,0 0-1,-1 0 1,1 0-1,-1 0 1,1 0-1,-1 0 1,0 0 0,0 0-1,0 1 1,0-1-1,-1 0 1,1 0-1,-1 0 1,1 0-1,-1 0 1,0 0-1,1 0 1,-1 0-1,0 0 1,0 0-1,0 0 1,-1-1-1,1 1 1,-3 3-1,-15 0 307,0 0 0,0-1 0,0-1-1,-33 1 1,-89-6 1695,55 0-807,-18 2-2247,95 2-1635,8 9-1497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08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53 7123,'0'0'4861,"0"-4"-4783,0-11 227,0-19 7423,-24 34-7670,20 0-55,0 0-1,1 0 0,-1 1 1,1-1-1,-1 1 1,1-1-1,-1 1 0,1 0 1,0 1-1,-1-1 1,1 0-1,0 1 0,0 0 1,0 0-1,0 0 0,0 0 1,0 0-1,1 1 1,-1-1-1,-2 4 0,2-1-147,0 0 0,1 0 0,0 0 0,-1 0 0,2 0 0,-1 0 0,1 1 0,-1-1 0,1 1 0,1-1 0,-1 1 0,1 8 0,1-13 100,0 0 1,-1 0 0,1-1 0,0 1 0,0 0-1,0-1 1,0 1 0,0 0 0,0-1 0,0 1-1,0-1 1,0 0 0,0 1 0,0-1-1,0 0 1,0 0 0,0 1 0,0-1 0,0 0-1,0 0 1,0 0 0,0 0 0,2-1-1,37 1-398,-33 0 216,-5 0 204,1 0 0,-1 0 0,0 0 0,1-1-1,-1 1 1,0-1 0,0 0 0,1 1 0,-1-1 0,0 0-1,0 0 1,0 0 0,0-1 0,0 1 0,-1 0 0,1-1-1,0 0 1,0 1 0,-1-1 0,1 0 0,-1 0 0,0 1-1,1-1 1,-1 0 0,1-4 0,1 0 166,-1 0 1,0-1-1,0 1 0,-1-1 1,0 1-1,0-1 0,-1-13 1121,25 44-1640,-8-3 409,-12-16-33,-1-1 0,0 1 0,0 0 0,-1 0 0,0 0 0,1 1 0,-2-1-1,1 1 1,-1 0 0,0-1 0,3 11 0,0 13-207,3 40-669,-9-68 940,-1 0 0,1 0 0,-1 0 0,1 0 0,-1-1 1,1 1-1,-1 0 0,0-1 0,1 1 0,-1-1 0,0 1 1,0-1-1,1 0 0,-1 0 0,0 0 0,0 0 0,1 0 0,-4 0 1,0 0 82,-186 14 2320,168-6-3266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14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0 213 7059,'0'0'10861,"15"-3"-10298,0-3-572,-1 0-1,0-1 1,-1 0-1,0-2 1,0 1-1,-1-2 1,0 1 0,0-2-1,-1 1 1,0-2-1,13-18 1,-4 8-650,34-32 1,-51 52 563,-2 1 91,-1 0-1,1 1 1,0-1 0,0 1 0,0-1 0,-1 1 0,1-1 0,0 1-1,0-1 1,0 1 0,0 0 0,0 0 0,0 0 0,0-1-1,0 1 1,0 0 0,0 0 0,0 0 0,0 0 0,0 1 0,1-1-1,-1 32-3,-1 167 1036,-15-160-815,6-37-273,5-2-2985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15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 2065,'0'0'10479,"20"0"-9198,146-2-14,-165 2-1099,-59 0 1767,31-1-1733,19 0-193,0 1-1,-1-1 1,1 2 0,0-1 0,0 1 0,0 0 0,0 1 0,0 0 0,0 0-1,0 0 1,0 1 0,-12 7 0,15-7-29,0-1 1,0 1-1,1 0 1,-1 1-1,1-1 0,0 1 1,0 0-1,0 0 1,1 0-1,-1 0 0,1 1 1,0-1-1,0 1 1,1 0-1,0 0 0,-1 0 1,1 0-1,1 0 1,-1 1-1,1-1 0,0 0 1,0 1-1,1-1 1,0 1-1,0 5 0,38-10-281,100-1-587,-134 1 783,0-1 0,0 1 0,0 1 0,0-1 0,0 1 0,-1-1 0,1 1 1,-1 0-1,1 1 0,-1-1 0,0 0 0,1 1 0,-1 0 0,-1 0 1,1 0-1,0 0 0,-1 0 0,1 1 0,-1-1 0,0 1 0,0-1 0,-1 1 1,1 0-1,-1-1 0,2 9 0,-2-9 102,-1-1 0,0 0 0,0 1 0,0-1 0,0 1 1,-1-1-1,1 1 0,-1-1 0,1 0 0,-1 1 0,0-1 0,0 0 0,0 0 0,0 0 0,0 1 1,-1-1-1,1 0 0,-1-1 0,1 1 0,-3 2 0,0-2 20,-1 1 0,1-1 0,-1-1 0,0 1 0,1-1 0,-1 1 0,0-2 0,0 1 0,-8 0 0,-113 8 2841,71-8-5339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6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1 201 5731,'0'0'6691,"24"0"-5800,-20 0-684,0 0 1,0 0-1,0-1 0,1 1 1,-1-1-1,0 0 0,0 0 1,0-1-1,0 1 1,0-1-1,-1 0 0,6-2 1,-2-2 16,1-1 0,-1 0 0,0 0 0,6-8 0,-7 8-297,56-84 470,-55 75-525,-7 15 90,0-1 1,0 1 0,0-1 0,1 1 0,-1 0 0,1-1 0,-1 1 0,1 0 0,-1-1-1,1 1 1,0 0 0,0 0 0,0 0 0,0 0 0,-1-1 0,1 1 0,0 0-1,1 1 1,-1-1 0,0 0 0,0 0 0,0 0 0,1 1 0,-1-1 0,3 0-1,-3 2 32,0-1 0,0 1 0,0 1 0,0-1 0,0 0 0,-1 0 0,1 0-1,0 0 1,0 1 0,-1-1 0,1 0 0,-1 0 0,1 1 0,-1-1-1,0 1 1,1-1 0,-1 0 0,0 1 0,0-1 0,0 1 0,0 2 0,1 35 293,4 108 372,-5-146-729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1217,'0'0'9449,"21"-2"-7691,-1 0-1183,-6 2-514,0-1 0,0-1 0,0 0 1,-1-1-1,1 0 0,24-11 0,-75 15 1474,31-2-1480,0 0 0,1 1 0,-1 0 0,0 0 0,0 0 0,0 0 0,1 1 0,-1 0 0,0 0 0,1 1 0,-1-1 0,1 1 0,-7 3 1,9-2-100,0 0 1,0 0-1,0 1 1,0-1 0,0 1-1,1-1 1,0 1-1,0 0 1,0 0 0,0 0-1,0 0 1,1 0-1,-1 0 1,1 1 0,0-1-1,1 0 1,-1 1-1,1-1 1,0 0 0,0 1-1,0-1 1,2 9-1,-2 2-46,38-15-195,106-14-1121,-131 14 809,-10 0 477,-1-1 0,1 1 0,-1 0 0,0 0 0,1 1 0,-1-1 0,1 0-1,-1 1 1,0-1 0,4 2 0,-5-1 124,0 1-1,0-1 1,0 0-1,0 0 1,-1 0-1,1 0 1,0 1-1,-1-1 1,1 0-1,-1 1 1,1-1-1,-1 0 1,1 1-1,-1-1 0,0 1 1,0-1-1,0 1 1,0-1-1,0 1 1,0-1-1,0 2 1,0 0 55,0 0-1,0 0 1,0 0 0,0 0 0,0 0-1,-1 0 1,1 0 0,-1 0 0,0 0-1,0 0 1,0 0 0,0-1 0,0 1-1,-1 0 1,1-1 0,-3 4 0,0-3 121,0 0 0,0-1 1,0 0-1,-1 0 0,1 0 1,-1 0-1,1-1 0,-1 1 1,1-1-1,-7 0 0,-51 5 1281,51-6-1528,0 0 0,1 1 0,-1 1 0,0-1 1,1 1-1,-1 1 0,-9 4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2881,'0'0'8591,"-11"0"-8001,5-1-377,-1 1 0,0 0 1,1 1-1,-1 0 1,0 0-1,1 0 1,-1 1-1,1 0 0,0 0 1,0 1-1,-1 0 1,2 0-1,-1 0 1,0 1-1,1-1 0,-1 1 1,1 1-1,0-1 1,0 1-1,1 0 1,0 0-1,-1 0 0,-3 8 1,4-4-219,0 0 0,1 1-1,0-1 1,0 1 0,1 0 0,0 0 0,1 0 0,0 0 0,0 0-1,1 0 1,1 0 0,0 0 0,2 11 0,-2-19-35,1 1 0,-1 0 0,1 0 0,-1 0 0,1-1 0,0 1-1,0-1 1,0 1 0,0-1 0,1 0 0,-1 0 0,1 0 0,-1 0 0,1 0 0,0-1 0,0 1 0,0-1 0,0 0 0,0 1 0,0-2 0,4 2 0,23 3-4487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9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1521,'4'1'12592,"-3"3"-12976,-1 6 477,-1 0-1,0-1 1,-1 0 0,0 1 0,-1-1-1,-4 12 1,-5 17 122,12-37-232,-1 0 1,1 0-1,-1 0 0,1 0 0,0 0 0,0 0 0,-1 0 0,1 0 0,0 0 0,0 0 0,0 0 0,0 0 1,0 0-1,0 0 0,1 0 0,-1 0 0,0 0 0,0 0 0,1 0 0,-1 0 0,1 0 0,-1 0 1,1 0-1,-1 0 0,1 0 0,-1 0 0,1-1 0,0 1 0,-1 0 0,1 0 0,0-1 0,0 1 0,0 0 1,0-1-1,1 1 0,2 0-116,1 0 0,-1 0 0,1-1 1,-1 1-1,1-1 0,-1-1 0,6 0 0,10 0-50,36 1-1140,-55 0 1579,-1-75 139,0 74-384,0 19-51,0 64 361,0-41-4423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30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2689,'0'0'5005,"10"29"-4050,12-1-505,-18-24-313,0 0 1,-1 0-1,1 0 0,-1 1 1,0-1-1,0 1 1,-1 0-1,1 0 0,-1 0 1,0 0-1,0 0 1,-1 0-1,0 1 0,2 7 1,-3 104 1609,-1-115-1795,0 0 0,0 0-1,0-1 1,-1 1 0,1 0 0,0 0-1,-1-1 1,1 1 0,-1-1 0,1 1-1,-1-1 1,0 0 0,0 1 0,0-1-1,1 0 1,-1 0 0,0-1-1,0 1 1,-4 1 0,-12 2-2866,13-4-431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19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1 147 6851,'0'0'7211,"38"0"-5778,-32-1-1413,0 0-1,0 0 1,0 0 0,0-1-1,-1 0 1,1 0-1,0-1 1,-1 1 0,0-1-1,1 0 1,-1-1-1,0 1 1,-1-1 0,1 0-1,-1 0 1,6-7 0,-2 2-56,-1 1 0,-1-1 1,0 0-1,0-1 1,0 1-1,-1-1 1,-1 0-1,4-12 0,40 171 879,-46-143-1198,5 12 925,-1-13-6360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0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3 4130,'0'0'7865,"-4"0"-7420,-136-2 3661,139 2-4104,-1 0-1,1 0 0,0 0 1,-1 1-1,1-1 1,-1 1-1,1-1 0,-1 1 1,1-1-1,0 1 1,0 0-1,-1 0 0,1-1 1,0 1-1,0 0 0,0 0 1,0 0-1,0 1 1,0-1-1,0 0 0,0 0 1,0 0-1,0 1 1,1-1-1,-1 0 0,1 1 1,-1-1-1,0 3 1,-5 43 5,11-46-114,1 1-1,-1-1 0,1 0 1,-1-1-1,1 1 0,-1-1 1,1 0-1,9-1 1,-7 1-165,14 0-344,-16 1 426,-1-1 1,1 0 0,0 0-1,0-1 1,0 1 0,11-4-1,-16 3 194,1 1-1,-1-1 0,0 0 0,1 0 0,-1 0 0,0 0 0,1 0 0,-1-1 0,0 1 0,0 0 1,0 0-1,0-1 0,0 1 0,0-1 0,0 1 0,-1-1 0,1 1 0,-1-1 0,1 0 0,-1 1 0,1-1 1,-1 0-1,0 1 0,0-1 0,0 0 0,0 1 0,0-1 0,0-1 0,-2-20 1637,-1 38-276,7-9-1413,0 0 0,1-1-1,-1 0 1,1 0-1,0 0 1,0-1 0,1 0-1,-1 0 1,1 0 0,6 3-1,8 6-431,-18-12 489,-1 1 1,1-1 0,0 0 0,-1 0-1,1 1 1,-1-1 0,0 1-1,1-1 1,-1 1 0,0 0 0,0 0-1,0-1 1,0 1 0,0 0-1,0 0 1,-1 0 0,1 0 0,0 0-1,-1 0 1,0 0 0,0 0-1,1 0 1,-1 0 0,0 0-1,0 0 1,-1 3 0,0-2 63,-1 0 0,1-1 1,-1 1-1,1-1 0,-1 0 1,0 0-1,0 1 0,0-1 1,0 0-1,0-1 0,0 1 0,-1 0 1,1-1-1,-1 1 0,1-1 1,-1 0-1,1 1 0,-4 0 0,-5 2 280,-1 0-1,1-1 0,-1 0 0,1-1 0,-1 0 0,-14 1 0,21 0-197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2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5250,'0'0'6435,"3"0"-5920,13-1-167,-1-1 0,1 0 0,-1-1-1,0-1 1,0 0 0,0-1 0,0-1 0,-1 0-1,0-1 1,21-14 0,-28 17-285,66-43 1056,-66 42-1009,0 0-1,-1 0 1,0-1 0,0 0-1,0 0 1,-1-1 0,0 1-1,5-9 1,-9-11-49,-1 25 51,1 3-152,1 1 35,-1-1-1,-1 1 1,1-1 0,0 1-1,-1-1 1,1 1-1,-1-1 1,0 1-1,1 0 1,-1-1 0,-1 5-1,1-6 5,-2 53 130,1-27-73,1 0 1,4 42-1,-4-67-66,1 0-1,-1-1 0,1 1 1,-1-1-1,1 1 0,-1-1 1,1 1-1,0-1 0,0 0 1,0 1-1,0-1 0,0 0 1,0 0-1,0 0 0,0 0 1,1 1-1,-1-2 0,0 1 1,0 0-1,1 0 0,-1 0 1,1-1-1,-1 1 0,1 0 1,-1-1-1,1 1 0,-1-1 1,1 0-1,0 0 0,-1 0 1,3 1-1,-3-1-90,-3-20-4352,-9 6-984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1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6 5346,'0'0'6414,"-6"-1"-5728,2 0-588,1 0 7,0 0-1,0 1 1,-1-1-1,1 1 1,0-1 0,-1 1-1,1 0 1,0 0-1,-1 1 1,1-1-1,0 1 1,-1-1-1,1 1 1,0 0 0,-6 3-1,-36 32 2262,37-31-2220,0 0-1,0 1 0,1 0 1,0 0-1,0 0 0,1 1 0,0 0 1,-9 13-1,13-13-171,1-1 1,0 1-1,0-1 1,1 1 0,-1 0-1,1-1 1,1 1-1,1 9 1,-1 9-10,-1-22 43,0-1-19,-1 1 0,1-1 0,0 0 0,0 1 1,0-1-1,0 1 0,0-1 0,0 1 0,1-1 0,-1 1 1,1-1-1,-1 0 0,1 1 0,0-1 0,0 0 0,0 0 1,1 0-1,-1 0 0,0 0 0,1 0 0,-1 0 0,1 0 0,0 0 1,-1 0-1,1-1 0,0 1 0,0-1 0,0 0 0,0 1 1,0-1-1,4 1 0,10 9-2,-12-7-60,0-1 0,1 0-1,0 1 1,0-2 0,0 1 0,0-1 0,0 0-1,0 0 1,1 0 0,-1 0 0,1-1 0,-1 0-1,9 0 1,0 5 673,-9-3-2005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3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29 3410,'0'0'8075,"0"-1"-7748,-1-1-1,1 0 0,0 0 1,0 1-1,0-1 0,0 0 1,0 0-1,0 0 1,0 1-1,0-1 0,2-2 1,5 2-189,1 1-1,0 0 1,0 0 0,0 1 0,14 1 0,1 0-875,-21 3 751,-1 1 0,0-1-1,0 0 1,0 1-1,0-1 1,-1 0-1,0 1 1,0-1-1,0 1 1,0-1-1,-1 1 1,-1 4 0,0-7 43,0 1 1,0-1 0,-1 0 0,1 1 0,-1-1 0,1-1 0,-1 1 0,0 0 0,0 0 0,0-1 0,0 0 0,0 0 0,0 1 0,0-2 0,0 1 0,0 0 0,-1-1 0,1 1 0,0-1 0,-6 0 0,5 0 24,0 0 0,0 1 0,0-1 1,-1 1-1,1 0 0,0 0 0,0 1 0,0-1 1,1 1-1,-1 0 0,-6 4 0,106-4-3051,10-2-1164,-105 1 4162,0-1 0,0 1 0,0 0 0,0 0 0,0 0 0,-1-1 0,1 1 1,0 0-1,-1 0 0,1 0 0,0 0 0,-1 0 0,1 1 0,-1-1 0,0 0 0,1 0 0,-1 0 0,0 0 0,0 0 0,0 1 0,0-1 0,0 0 0,0 0 0,0 0 0,0 1 0,0 1 0,0-1 50,0 0 0,0 0 0,0 0-1,-1 1 1,1-1 0,0 0 0,-1 0 0,1 0-1,-1 0 1,0 0 0,0 0 0,0 0 0,0 0-1,0 0 1,0 0 0,-2 1 0,-7 2 295,0-1 1,0 0 0,0-1-1,-1 0 1,1-1-1,-1 0 1,0-1-1,-17 1 1,13-1-13,0 0 1,0 1-1,-19 6 1,26-7 217,6-2-1864,20-10-9212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23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3394,'5'-1'9433,"23"1"-9459,-23 2 50,-1-1 1,0 1 0,1 0 0,-1 0 0,0 0-1,0 0 1,0 1 0,-1-1 0,1 1 0,-1 0 0,1 0-1,-1 1 1,0-1 0,0 1 0,-1 0 0,1-1 0,-1 1-1,1 0 1,-1 0 0,-1 1 0,1-1 0,0 0 0,-1 1-1,1 4 1,2 11 98,-1 1 0,-1 0 1,-1 41-1,-1-43-236,-1-17 152,1 0-1,-1 0 1,1-1 0,-1 1-1,0 0 1,1 0 0,-1-1-1,0 1 1,0-1 0,0 1-1,-1-1 1,1 1 0,0-1-1,0 0 1,-1 0-1,1 1 1,-1-1 0,1 0-1,-1 0 1,1-1 0,-1 1-1,0 0 1,1 0 0,-1-1-1,0 1 1,0-1 0,-3 1-1,-18 10-1029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32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1 280 6979,'0'0'10176,"24"-6"-9064,-7-5-970,0-2 1,-1 0-1,0-1 0,-1-1 0,-1 0 1,0-1-1,-1 0 0,13-22 1,-21 29-189,-1 1 1,0-1 0,-1 1-1,0-1 1,0 0-1,-1 0 1,0 0 0,-1 0-1,1-1 1,-2 1 0,0-15-1,0 24 28,0 24-564,0 255 1334,5-263-957,-5-15 79,0-1 0,0 0-1,0 1 1,1-1 0,-1 0-1,0 1 1,0-1 0,1 0-1,-1 0 1,0 1 0,0-1-1,1 0 1,-1 0 0,0 1 0,1-1-1,-1 0 1,0 0 0,1 0-1,-1 0 1,0 0 0,1 0-1,-1 1 1,1-1 0,-1 0-1,0 0 1,1 0 0,-1 0-1,0 0 1,1 0 0,-1-1-1,0 1 1,1 0 0,-1 0-1,1 0 1,-1 0 0,0 0-1,1 0 1,-1-1 0,0 1-1,1 0 1,-1 0 0,0 0-1,0-1 1,1 1 0,-1 0-1,0 0 1,0-1 0,1 0 0,8-9-4871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33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55 2145,'0'0'12478,"-10"-8"-11950,-33-24-123,39 30-317,0 0-1,1 0 1,-1 1-1,0-1 0,0 1 1,0 0-1,0 0 1,0 0-1,0 0 0,0 1 1,0 0-1,0 0 0,0 0 1,-1 0-1,1 1 1,-4 0-1,-11 1 140,9-1-130,0 0-1,0 1 0,1 0 0,-1 0 1,1 1-1,0 1 0,0-1 1,0 1-1,0 1 0,0 0 1,1 0-1,0 1 0,0 0 0,1 0 1,-1 1-1,1-1 0,1 2 1,-1-1-1,1 1 0,-8 13 1,13-19-117,1-1 1,-1 0-1,0 1 1,0-1 0,1 1-1,-1 0 1,0-1-1,1 1 1,0 0 0,-1-1-1,1 1 1,0 0-1,0-1 1,0 1 0,0 0-1,0-1 1,0 1 0,0 0-1,1-1 1,-1 1-1,1 0 1,-1-1 0,1 1-1,0-1 1,-1 1-1,1-1 1,0 1 0,0-1-1,0 1 1,0-1 0,0 0-1,1 0 1,-1 1-1,0-1 1,0 0 0,1 0-1,-1 0 1,1-1-1,-1 1 1,1 0 0,-1 0-1,1-1 1,0 1 0,-1-1-1,1 1 1,0-1-1,-1 0 1,4 0 0,11 3-594,1-1 0,0-1 0,34-1 0,-31-1 61,-14 1 452,0 0 0,0 0-1,0-1 1,-1 0 0,1 0 0,0 0 0,0-1 0,-1 0 0,1 0 0,-1 0 0,6-4 0,-8 4 123,-1 0 1,1 0 0,-1 0-1,0 0 1,0-1 0,0 1-1,0 0 1,0-1 0,0 0-1,-1 0 1,1 1 0,-1-1-1,0 0 1,0 0 0,0 0-1,0 0 1,0 0 0,-1-1-1,1 1 1,-1 0 0,0-6-1,0-42 2944,0 51-2937,-1 0 0,1 0 0,0 0 0,-1 0-1,1 0 1,0 0 0,-1 0 0,1 0 0,0 0 0,-1 0 0,1 1 0,0-1 0,-1 0-1,1 0 1,0 0 0,-1 0 0,1 0 0,0 1 0,0-1 0,-1 0 0,1 0-1,0 1 1,0-1 0,-1 0 0,1 0 0,0 1 0,0-1 0,-1 0 0,1 0-1,0 1 1,0-1 0,0 0 0,0 1 0,0-1 0,0 0 0,0 1 0,0-1 0,-1 0-1,1 1 1,0 5-53,-1-1-1,1 1 0,0 0 0,0-1 1,1 1-1,0-1 0,0 1 0,0-1 1,0 1-1,1-1 0,0 0 0,0 0 1,0 0-1,1 0 0,0 0 0,0 0 1,0-1-1,0 1 0,6 4 0,-3-4-82,0 1-1,-1 0 0,0 0 0,0 1 0,0-1 0,0 1 0,-1 0 1,0 0-1,-1 1 0,1-1 0,-2 1 0,1-1 0,-1 1 0,0 0 1,0 0-1,-1 0 0,0 1 0,-1 14 0,0-22 134,-1 0 0,1 0 0,0 0 0,-1 0 0,1 0 0,-1 0 0,1 0 0,-1 0 0,1 0 0,-1-1 0,0 1 0,1 0 0,-1 0 0,0-1 0,0 1 0,0 0 0,0-1 1,0 1-1,1 0 0,-1-1 0,0 1 0,0-1 0,0 0 0,-1 1 0,1-1 0,0 0 0,-1 1 0,-38 5 859,29-4-517,-327 46 2910,335-48-3196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3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9 141 6931,'0'0'8732,"-8"0"-6000,24 0-2721,1-2 1,0 0-1,-1-1 1,0-1-1,0 0 1,0-1-1,0-1 0,-1 0 1,0-1-1,0-1 1,0-1-1,-1 0 0,-1 0 1,1-1-1,-2-1 1,1 0-1,12-16 1,-25 26-48,1 1 1,0-1 0,-1 1 0,1-1 0,0 1 0,0-1 0,0 1-1,-1 0 1,1-1 0,0 1 0,0 0 0,0-1 0,0 1 0,0 0-1,0 0 1,-1 0 0,1 0 0,0 0 0,0 0 0,0 0 0,2 1 0,15-3-791,-18 40 600,0-16 201,1-16 11,0 0-1,-1 0 1,0 0 0,0 0-1,-1 0 1,0 0 0,0 0 0,0 0-1,-1 0 1,1 0 0,-2-1-1,1 1 1,0 0 0,-1-1 0,-6 9-1,-40 39 780,12-32-2374,9-16-3819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4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59 6499,'0'0'5445,"3"-4"-5013,-2 3-327,0 0-1,0-1 1,-1 1-1,1-1 1,0 1-1,0 0 0,-1-1 1,1 1-1,-1-1 1,1 1-1,-1-1 1,0 0-1,0 1 0,1-1 1,-1 1-1,0-1 1,0 1-1,-1-1 1,1 0-1,0 1 1,-1-3-1,0 3 4,0-1-1,0 1 1,-1 0 0,1-1-1,0 1 1,-1 0 0,1 0-1,-1 0 1,1 0 0,-1 0-1,0 0 1,1 0 0,-1 0-1,0 1 1,1-1 0,-1 1-1,0-1 1,0 1-1,0 0 1,0 0 0,-3 0-1,-3-1-53,-1 1-1,0 0 1,1 1-1,-1 0 1,1 0-1,-1 1 1,1 0-1,-1 0 1,-8 4-1,12-4-68,0 1 0,0-1 0,1 1 0,-1-1 0,1 1-1,0 1 1,-1-1 0,1 0 0,1 1 0,-1 0 0,1 0 0,-1 0-1,1 1 1,0-1 0,1 1 0,-3 4 0,4-7-30,0-1 0,0 0 0,1 1 0,-1-1 0,1 1 0,-1-1 0,1 1 0,-1-1 0,1 1 0,0-1 0,0 1 0,0-1 0,0 1 0,0-1 0,0 1 0,0-1 0,0 1 0,1-1 0,-1 1 0,1-1 0,-1 0 0,1 1 0,-1-1 0,1 1 0,0-1 0,0 0 0,-1 0 0,1 1 0,0-1 0,0 0 1,0 0-1,1 0 0,-1 0 0,0 0 0,0 0 0,0 0 0,1-1 0,-1 1 0,0 0 0,1-1 0,-1 1 0,1-1 0,-1 1 0,1-1 0,-1 0 0,1 0 0,-1 1 0,1-1 0,2 0 0,3 0-99,0 0 1,1 0-1,-1-1 1,0 1-1,1-1 0,-1-1 1,0 0-1,0 0 1,0 0-1,0-1 1,7-3-1,-11 4 251,0 0-1,0 0 1,1-1-1,-2 1 1,1 0-1,0-1 1,0 0 0,-1 0-1,0 1 1,1-1-1,-1-1 1,0 1 0,0 0-1,-1-1 1,1 1-1,-1 0 1,0-1-1,0 0 1,0 1 0,0-1-1,0 0 1,-1 0-1,0-5 951,0 38-1057,0 125-448,0-151 436,-1-1 1,1 0-1,-1 0 1,0 0-1,0 0 1,0 0 0,0 0-1,0 0 1,0 0-1,0 0 1,-1-1-1,1 1 1,-1 0 0,1-1-1,-1 1 1,0-1-1,0 0 1,1 1 0,-1-1-1,0 0 1,0 0-1,0 0 1,0-1-1,0 1 1,-1 0 0,1-1-1,0 1 1,-3-1-1,-6 3 138,-1-1-1,0 0 1,-22 0-1,-118-2 2007,151 0-2383,20 0-11965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41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0 848,'0'0'12118,"-30"1"-9594,21 3-2353,0 0 1,1 0-1,0 1 1,0 0-1,0 1 1,0 0-1,1 0 1,0 0 0,-9 11-1,-5 6-4,-27 43 0,-28 64-130,52-72-453,23-44 359,1-13 84,0 0 1,0 0 0,1-1-1,-1 1 1,0 0-1,0 0 1,0 0-1,0-1 1,0 1-1,0 0 1,0 0-1,-1 0 1,1-1-1,0 1 1,0 0-1,-1 0 1,1-1 0,0 1-1,-1 0 1,1-1-1,-1 1 1,1 0-1,-1-1 1,1 1-1,-1 0 1,-6 5 59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42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17 3362,'0'0'9620,"0"0"-9586,0-1 0,0 1 0,0 0 0,-1-1 0,1 1 0,0 0 0,0-1 0,0 1 0,0 0 0,0-1 0,0 1 0,0-1 0,0 1 0,0 0 0,0-1 1,0 1-1,0-1 0,0 1 0,0 0 0,0-1 0,0 1 0,0 0 0,1-1 0,-1 1 0,0 0 0,0-1 0,0 1 0,1 0 0,-1-1 0,0 1 0,0 0 0,1-1 0,11-1 61,0 1 0,0 0-1,0 1 1,0 0 0,12 2-1,-22-1-125,-1 0 0,1 0-1,-1 1 1,0-1 0,0 0-1,0 0 1,0 1 0,0-1-1,0 1 1,0-1 0,0 1-1,0-1 1,-1 1 0,1-1-1,0 1 1,-1 0 0,0-1-1,1 1 1,-1 0 0,0-1-1,0 1 1,0 0 0,0 0-1,0-1 1,-1 3 0,2-1 41,-1-1 1,0 1 0,0-1 0,0 1 0,-1 0 0,1-1 0,0 1 0,-1-1 0,0 1-1,0-1 1,0 1 0,0-1 0,0 0 0,0 1 0,0-1 0,-1 0 0,-1 3-1,-17 4 253,0-1 0,0-1-1,0-1 1,-1-1 0,0-1-1,0 0 1,0-1 0,-28-1-1,48-2-248,30 0-2135,-27 0 2043,62 3-3219,-59-2 3084,-1-1 0,1 1 1,-1 0-1,0 0 0,1 1 0,-1-1 0,0 1 0,0 0 0,0 0 1,0 0-1,0 1 0,3 2 0,-6-4 218,0 1 1,0-1-1,-1 0 1,1 1-1,-1-1 0,1 1 1,-1-1-1,1 1 1,-1-1-1,0 1 0,1-1 1,-1 1-1,0-1 1,0 1-1,0-1 0,0 1 1,-1-1-1,1 1 1,0 0-1,-1-1 0,1 1 1,-1-1-1,1 0 1,-1 1-1,0-1 0,1 0 1,-1 1-1,0-1 1,0 0-1,0 0 0,0 1 1,0-1-1,0 0 1,-1 0-1,1 0 0,0 0 1,0-1-1,-1 1 1,1 0-1,0 0 0,-3 0 1,-28 7 1294,1-1-1,-1-2 1,0 0 0,-42-1 0,73-4-1375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42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 2945,'0'0'8129,"0"13"-5364,0 45-2528,1-27-102,0-16-71,-1 0 1,-1 1-1,-3 18 1,3-29-69,0 0 0,-1 0 0,0 0 0,0 0 0,0 0 1,0-1-1,-1 1 0,1-1 0,-1 0 0,-1 1 0,1-1 0,0 0 0,-7 4 1,0 1 64,-1-1 1,-1-1 0,1 0 0,-1-1-1,0 0 1,-1-1 0,-16 6 0,-45 7-1291,26-9-3311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2 320,'0'0'12030,"-6"0"-10982,112 0 2946,-116 0-3194,3-1-815,1 1-1,-1 0 1,0 0-1,1 1 0,-1 0 1,0 0-1,1 0 1,-1 1-1,1 0 0,0 1 1,-1-1-1,1 1 1,0 0-1,1 1 1,-1-1-1,0 1 0,1 0 1,-7 7-1,8-8-28,1 1 0,-1 0 0,1 0 0,0 1 0,0-1 0,0 1 0,0-1 0,1 1 0,0 0 0,0 0 0,0 0 0,1 0 0,0 0 0,0 1 0,0-1 0,0 0 0,1 1 0,0-1 0,0 7 0,2-10-46,-1-1 1,0 0-1,1 0 0,-1-1 1,1 1-1,-1 0 1,1 0-1,0-1 0,-1 1 1,1-1-1,0 1 0,-1-1 1,1 0-1,0 0 1,-1 1-1,1-1 0,0 0 1,0-1-1,2 1 1,3 0-75,14 1-79,1-1-30,0 1 0,0 2 0,0 0-1,0 1 1,0 1 0,38 15 0,-41-13 16,-18-7 248,1 1 0,0-1 0,-1 0 0,1 1-1,0-1 1,-1 1 0,1 0 0,-1 0 0,1-1 0,-1 1 0,1 0 0,-1 0 0,0 0 0,1 1 0,-1-1 0,0 0 0,0 0 0,0 1 0,0-1-1,0 1 1,0-1 0,0 1 0,-1-1 0,1 1 0,0-1 0,-1 1 0,1 0 0,-1-1 0,0 1 0,0 0 0,1-1 0,-1 1 0,0 0 0,0 0-1,-1-1 1,1 3 0,-1-1 56,0 0 0,0 0 0,0-1 0,0 1-1,0-1 1,0 1 0,-1-1 0,1 1 0,-1-1 0,0 0-1,1 0 1,-1 0 0,0 0 0,0 0 0,-1 0 0,1 0-1,0-1 1,-1 1 0,1-1 0,-1 0 0,1 1 0,-4 0-1,-7 3 107,0 0 0,1 0 0,-20 3 0,-40 4 1297,-84 2 0,47-5-1531,2 7-3909,97-13-868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4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7251,'0'0'10725,"7"-5"-10245,14-12-491,-1-1 0,0 0-1,27-37 1,14-14-1686,-59 67 1680,5-3-32,-8 9 99,-1 19 230,3-3 46,1-1 0,7 31 0,-5-31-340,-1 0 0,2 29 1,-4-45-22,2 5-315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5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21 4114,'0'0'8788,"-5"-20"-4741,-15 20-2853,9 0-1001,1-1 0,-1 2 0,1-1 0,-1 2 0,1-1-1,-14 5 1,21-5-196,0 0-1,1 0 0,-1 1 0,1-1 0,0 1 0,-1 0 1,1 0-1,0 0 0,0 0 0,0 0 0,0 0 0,1 0 1,-1 0-1,0 1 0,1-1 0,0 1 0,0-1 0,-1 1 1,2 0-1,-1-1 0,0 1 0,0 0 0,1 0 0,-1 0 1,1-1-1,0 1 0,0 0 0,1 4 0,-2-6-30,1 0 0,0 0 0,0-1 0,0 1-1,0 0 1,1 0 0,-1 0 0,0 0 0,0 0-1,0 0 1,1-1 0,-1 1 0,0 0 0,1 0 0,-1-1-1,1 1 1,-1 0 0,1 0 0,-1-1 0,1 1 0,-1 0-1,1-1 1,0 1 0,-1-1 0,1 1 0,0-1 0,0 1-1,-1-1 1,1 1 0,0-1 0,0 0 0,0 0 0,-1 1-1,1-1 1,0 0 0,0 0 0,0 0 0,0 0-1,0 0 1,0 0 0,-1 0 0,1 0 0,0 0 0,0 0-1,0 0 1,0-1 0,-1 1 0,3-1 0,10 0-106,7 2-269,41-4-262,-58 3 640,-1 0 0,0-1 0,0 1-1,1-1 1,-1 0 0,0 0 0,0 0 0,0 0-1,0 0 1,0 0 0,0-1 0,0 1 0,0-1-1,0 1 1,-1-1 0,1 0 0,-1 1 0,1-1-1,-1 0 1,0 0 0,2-4 0,0-24 679,-3 29-566,0 1-1,0-1 1,0 0-1,0 0 1,0 0-1,0 0 1,0 0-1,-1 1 1,1-1-1,0 0 1,0 0-1,-1 0 1,1 0-1,-1 1 1,1-1-1,0 0 1,-1 1-1,0-1 1,1 0 0,-1 1-1,1-1 1,-1 0-1,0 1 1,1-1-1,-1 1 1,-1-1-1,2 1 197,0 4-473,1-1 177,0 1 0,0 0 0,0-1-1,0 1 1,1-1 0,-1 1 0,1-1-1,0 1 1,0-1 0,0 0 0,1 0-1,-1 0 1,1 0 0,0-1 0,-1 1-1,1-1 1,0 0 0,1 1 0,3 1-1,-3-1-25,1 0 0,-1 0-1,0 1 1,0 0-1,0 0 1,0 0 0,-1 0-1,0 0 1,0 1-1,0 0 1,0-1 0,2 8-1,-3-8 16,7 36-346,-8-39 392,-1 0 1,0 0-1,0 0 0,0 0 0,0 1 0,1-1 1,-2 0-1,1 0 0,0 0 0,0 0 0,0 0 1,0 0-1,-1 0 0,1 0 0,0 0 0,-1 0 1,1 0-1,-1 0 0,0 0 0,1 0 0,-1 0 1,1 0-1,-1 0 0,0 0 0,0-1 0,0 1 1,1 0-1,-1-1 0,-2 2 0,-178 53 1995,173-49-3108,7 0-2488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7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 3490,'4'-2'14273,"-4"5"-12966,-45 80-1267,41-65-258,2 1-1,0 0 1,1-1-1,2 39 1,1-13-181,-2-42 343,1-1 0,-1 0 0,1 1 0,0-1 0,0 0 0,-1 0 1,1 0-1,0 0 0,0 0 0,0 0 0,0 0 0,1 0 0,-1 0 0,0 0 0,0-1 1,0 1-1,1 0 0,-1-1 0,0 1 0,1-1 0,-1 0 0,1 1 0,-1-1 1,0 0-1,1 0 0,-1 0 0,1 0 0,1 0 0,53 2-3064,-47-2 1316,-2-2-1061,1-6-1582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9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4498,'0'0'7491,"28"0"-5428,91 0-1655,-118 0-381,-58 0 2568,38 0-2290,-38 1-53,55-1-281,-1 0-1,0 1 1,1-1 0,-1 1 0,1-1 0,-1 1 0,1 0 0,-1 0 0,1 0-1,0 1 1,0-1 0,-1 0 0,1 1 0,0 0 0,0-1 0,0 1 0,-1 2 0,2-2 0,0 0 1,0 1 0,0-1 0,0 0 0,1 0 0,-1 1 0,1-1 0,0 0 0,0 1 0,-1-1 0,1 0 0,1 4 0,-1 1-301,43 0 278,15-10-563,-49 1 583,0 1 1,1 1 0,-1-1-1,0 1 1,0 1-1,12 2 1,-19-3 3,-1 1 0,1-1 0,-1 1 0,1 0 0,-1 0 0,0 0 0,1 0 0,-1 0-1,0 0 1,0 0 0,0 0 0,0 0 0,0 1 0,0-1 0,0 0 0,0 1 0,0-1 0,0 0 0,-1 1 0,1-1 0,-1 1-1,1 0 1,-1-1 0,1 3 0,2 40 51,-3-37 170,-1-7-160,1 1-1,-1-1 0,1 1 1,-1 0-1,1-1 1,-1 1-1,0-1 0,1 1 1,-1-1-1,0 1 1,1-1-1,-1 0 0,0 1 1,0-1-1,1 0 1,-1 1-1,0-1 0,0 0 1,0 0-1,1 0 1,-1 0-1,0 0 0,0 0 1,0 0-1,-1 0 1,-30 0 398,26-1-220,-89 1 596,87 7-1936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5:59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4290,'-1'0'7272,"1"-1"-7206,0 1 1,0 0-1,0 0 0,0 0 1,0 0-1,0 0 1,0 0-1,0 0 1,-1 0-1,1 0 0,0 0 1,0 0-1,0 0 1,0 0-1,0 0 0,0 0 1,0 0-1,-2 1 1130,2-1-1130,0 0 1,0 0-1,0 0 0,0 0 1,0 1-1,0-1 1,0 0-1,0 0 0,0 0 1,0 0-1,0 0 1,0 0-1,0 0 0,0 0 1,0 0-1,0 1 1,0-1-1,0 0 1,0 0-1,0 0 0,0 0 1,0 0-1,0 0 1,0 0-1,0 0 0,0 0 1,5 5-36,-1-2-1,0 1 1,1 0-1,0-1 1,0 0 0,0 0-1,8 3 1,30 20 141,-41-24-162,0-1 1,-1 1-1,1 0 1,0 0-1,-1 0 1,0 0-1,1 0 1,-1 0-1,0 0 1,0 1-1,0-1 1,-1 0-1,1 1 1,0-1-1,-1 0 1,0 1-1,1-1 1,-1 4-1,0 74 449,-1-78-430,1 0-1,-1 0 0,0 0 1,1-1-1,-1 1 1,0-1-1,0 1 1,0 0-1,0-1 1,0 1-1,-1-1 1,1 0-1,0 1 1,-1-1-1,1 0 1,-1 0-1,1 0 1,-1 0-1,0 0 1,-2 0-1,-14 12-1237,10 4-4994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66 4322,'0'0'10672,"-2"-4"-10310,1 2-245,0 0 0,0-1 0,1 1-1,-1-1 1,0 1 0,1-1 0,-1 1-1,1-1 1,0 1 0,0-5-1,1 5-58,-1 1 0,1 0-1,-1 0 1,1 0-1,0-1 1,-1 1-1,1 0 1,0 0-1,0 0 1,0 0-1,0 0 1,0 0-1,0 1 1,0-1-1,0 0 1,0 0 0,0 1-1,0-1 1,1 1-1,-1-1 1,0 1-1,0-1 1,1 1-1,-1 0 1,2-1-1,9-1 9,0-1 0,0 2 0,0-1 0,0 2 0,0 0 0,1 0 1,21 4-1,-33-3-55,0 0 0,1-1 1,-1 1-1,0 0 1,0 0-1,0 0 0,0 1 1,0-1-1,0 0 1,-1 0-1,1 0 1,0 1-1,0-1 0,-1 0 1,1 1-1,-1-1 1,1 0-1,-1 1 0,0-1 1,0 1-1,1-1 1,-1 1-1,0 1 1,-1 43 107,0-31-126,0-10 11,0 1-1,0-1 0,-1 1 0,0-1 0,0 0 0,0 0 1,-1 0-1,1 0 0,-1 0 0,0 0 0,-5 5 0,-43 47 77,23-34-52,-13 12 104,40-33-208,-1 0 0,0 0 0,1 0 1,-1 0-1,1 0 0,0 1 0,-1-1 0,1 0 1,0 1-1,1-1 0,-1 0 0,0 1 0,1-1 1,-1 1-1,1-1 0,0 5 0,24-7 92,210 0-77,-229-1-1983,0-1-1982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1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17 2753,'0'0'7276,"-4"0"-6279,-16-2 9093,27 2-9962,47-1-26,90-12-1,-143 13-95,0 0 0,-1 1 0,1-1 0,0 1-1,-1-1 1,1 1 0,0-1 0,-1 1 0,1-1 0,-1 1 0,1 0-1,-1-1 1,1 1 0,-1 0 0,1-1 0,-1 1 0,0 0 0,1 0 0,-1-1-1,0 1 1,0 0 0,0 0 0,1 0 0,-1-1 0,0 1 0,0 0-1,0 0 1,0 0 0,0-1 0,-1 1 0,1 1 0,0 40 44,0-30-32,-5 214-239,5-226 191,-4 0 618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1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4226,'0'0'8729,"25"-12"-4972,15 8-2611,60 3 0,-59 1-824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2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7 96,'0'0'13542,"-5"-1"-12624,0-1-704,1 1-1,-1 0 1,0 0 0,0 1 0,0-1-1,0 1 1,0 0 0,0 1 0,0-1-1,0 1 1,0 0 0,0 0 0,0 0-1,0 1 1,0 0 0,1 0 0,-1 0-1,1 0 1,0 1 0,-1 0 0,1 0-1,0 0 1,1 0 0,-1 1-1,-4 4 1,-37 56 4,42-57-204,0-1 0,1 0 0,-1 1 0,2-1 0,-1 1 0,1 0 0,0-1 0,0 1 0,1 9 0,0 135-1023,0-150 1002,1 0 0,0 0 1,0 0-1,-1 0 0,1 0 0,0 0 0,0 0 0,0 0 0,0 0 1,1 0-1,-1 0 0,0 0 0,0-1 0,0 1 0,1-1 0,-1 1 0,0-1 1,1 1-1,-1-1 0,0 0 0,1 1 0,-1-1 0,1 0 0,-1 0 0,3 0 1,11 3-320,-15-2 155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3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4 4162,'0'0'9919,"-44"-2"-5872,34 2-3963,4-1 8,1 1 0,-1-1 0,1 1 0,-1 1 0,0-1 0,1 1 0,-1 0 0,1 0 0,-1 0 1,1 1-1,0 0 0,-1 0 0,1 0 0,0 1 0,0 0 0,1 0 0,-1 0 0,-8 7 0,-16 28-661,28-37 533,0 1 0,0 0 0,0 0 0,0 0 0,0 0 0,1 0 0,-1 0 0,1 0 1,0 0-1,-1 0 0,1 1 0,0-1 0,0 0 0,0 0 0,1 0 0,-1 0 0,0 0 1,1 0-1,-1 0 0,3 4 0,2-4-217,0-1 1,0 0-1,0 0 0,0 0 1,1 0-1,-1-1 0,0 0 1,1 0-1,-1 0 0,8-2 1,-7 1-67,-2 1 251,0-1-1,0-1 1,0 1-1,0 0 1,0-1-1,0 0 1,0 0-1,-1 0 1,1-1-1,-1 1 1,1-1-1,-1 1 1,0-1-1,0 0 0,0-1 1,-1 1-1,1 0 1,2-5-1,-3 4 252,1 1 1,-1-1-1,0 0 0,-1 0 0,1 0 0,-1 0 0,1 0 0,-1-1 1,-1 1-1,2-8 0,-2 12-18,15 62 1553,-5-42-1838,-5-13 15,-1 1 0,0 0 0,0 0 0,-1 1 0,0-1 0,-1 1 0,1-1 0,-2 1 0,1 0 0,-1 11 0,-1-19 150,-1 0 0,1 0 0,0 0 0,-1 0 0,0 0 0,1 0 0,-1 0 0,0 0 0,1-1-1,-1 1 1,0 0 0,0 0 0,0-1 0,0 1 0,1 0 0,-1-1 0,0 1 0,0-1 0,0 0 0,0 1 0,0-1 0,-1 0 0,1 1 0,0-1 0,0 0 0,0 0-1,0 0 1,-2 0 0,-41 2 1004,33-2-714,-40 3-160,41-1-2955,34-1-591,13-1-1029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32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4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5523,'0'0'8185,"-1"0"-8076,0-1 1,0 1 0,0 0 0,0 1 0,0-1 0,0 0 0,0 0-1,0 0 1,0 1 0,-1-1 0,1 0 0,0 1 0,0-1 0,0 1-1,1-1 1,-3 2 0,3 2-69,0 0 0,1 0-1,-1 0 1,1 0 0,0 0-1,0-1 1,0 1 0,0 0-1,1 0 1,0-1 0,-1 1-1,1-1 1,1 1 0,-1-1-1,0 0 1,1 0 0,-1 0-1,1 0 1,0 0 0,0-1 0,0 1-1,1-1 1,4 3 0,-4-3-43,-1 1 1,0 0-1,1 0 1,-1 0-1,0 0 1,0 0 0,-1 1-1,1-1 1,-1 1-1,0-1 1,0 1-1,0 0 1,0 0-1,1 6 1,0 1-41,-2 0 0,1 1 0,-2-1 0,0 15 0,0-17-1,0-5 41,-1 0 1,0-1-1,0 1 1,0 0-1,0-1 1,0 1-1,-1-1 1,1 1-1,-1-1 1,0 0-1,0 0 0,-1 0 1,1 0-1,-5 5 1,-47 39 33,35-33-49,14-5-414,5-3-2105,0 0-1482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06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15 198 2753,'0'0'9997,"-14"-7"-3637,16 2-6344,0 1 1,1-1-1,0 1 0,0 0 0,1-1 0,-1 2 1,1-1-1,-1 0 0,1 1 0,1-1 0,6-3 1,3-5-20,0-2 11,-1-1 1,-1 0-1,12-20 0,10-11-817,-29 44 764,-2 12 67,-2 13 58,-1-22-78,0 153 726,0-153-395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07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25 3265,'0'0'8007,"-8"-3"-2383,12 1-5623,0 0 1,1 0-1,-1 1 1,1-1 0,-1 1-1,1 0 1,-1 0-1,1 0 1,0 1-1,6 0 1,-5 0-5,-1 0-1,1-1 1,-1 0 0,1 0 0,-1 0 0,9-3-1,-13 75 1352,3 73-905,6-125 246,-3-16-2217,-4-14-7419,-3-3 2901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08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3986,'0'0'6517,"15"0"-1441,46 0-4509,-3-7 482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11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0 2625,'-6'0'16910,"2"3"-18005,-2 3 1129,0 1 0,1 0 0,0 1 0,0-1 0,0 1 0,1 0 0,1 0 0,-1 0 0,1 0 0,1 1 0,-1 0 0,0 9 0,-1 12-460,1 1 1,2 36-1,1-66 407,1 0 1,-1 0-1,1-1 0,-1 1 0,1 0 0,-1 0 0,1 0 0,-1 0 0,1-1 0,0 1 0,-1 0 0,1-1 0,0 1 0,0 0 0,0-1 0,-1 1 0,1-1 0,0 1 1,0-1-1,0 0 0,0 1 0,0-1 0,0 0 0,0 0 0,1 1 0,16 1-3293,-7-2-450,-2 0 766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12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27 3586,'0'0'7144,"-7"-10"-3545,36 4-3223,-10 2-461,-1 1-1,1 1 1,23 0 872,-42 45-301,0 105 336,0-148-654,0-12-7748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1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2881,'0'0'6227,"10"0"134,36-1-6097,-4-9 87,-37 8-180,0 0 0,1 0 1,-1 1-1,1-1 0,-1 2 0,8-2 953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13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4338,'0'0'7804,"-13"0"-2183,20 0-5534,0 0-1,0 1 1,0 0 0,0 0 0,-1 1 0,1 0 0,0 0-1,-1 1 1,1 0 0,6 4 0,-9-5-87,-2 0 1,1 0-1,0 0 0,0 0 1,-1 0-1,1 1 0,-1-1 1,0 1-1,0 0 0,0-1 1,0 1-1,0 0 0,0 0 1,-1 1-1,1-1 0,-1 0 1,0 0-1,0 1 1,-1-1-1,1 1 0,0-1 1,-1 4-1,10 76-734,-9-61 255,-1-18 410,1 0 1,0 0-1,-1 0 0,0-1 1,0 1-1,0 0 0,-1 0 1,1 0-1,-1 0 0,0 0 1,0 0-1,0-1 0,0 1 1,-1 0-1,1-1 0,-1 1 0,-4 5 1,-1 0 137,1-3-1276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7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64 6531,'0'0'8415,"-2"-9"-3729,2 8-4643,0 0 0,0 0 0,-1 1 0,1-1 0,0 0 1,0 0-1,0 0 0,0 0 0,0 0 0,1 0 0,-1 0 0,0 0 0,0 0 1,1 0-1,-1 0 0,0 0 0,1 1 0,-1-1 0,1 0 0,0-1 0,11-4-109,1 1 0,-1 0 0,1 0 1,0 2-1,0-1 0,0 2 0,1 0 0,-1 0 0,1 1 0,17 1 0,-27 1 63,0 0 1,0 1 0,0-1 0,0 1-1,0-1 1,0 1 0,-1 1 0,1-1-1,-1 0 1,1 1 0,-1 0 0,0-1-1,0 1 1,0 0 0,0 1-1,-1-1 1,1 1 0,-1-1 0,0 1-1,0 0 1,0-1 0,1 5 0,-2-5 26,0 0 1,0-1 0,0 1 0,0 0 0,0 0 0,0 0-1,-1 0 1,0 0 0,1 0 0,-1 0 0,0 0 0,-1 0-1,1 0 1,0 0 0,-1 0 0,0 0 0,1-1 0,-1 1-1,0 0 1,-1 0 0,1-1 0,0 1 0,-1 0 0,1-1-1,-1 1 1,0-1 0,0 0 0,0 0 0,0 0 0,-5 4-1,-9 2-24,-1 0-1,0 0 1,-29 7 0,-30 13-23,171-23-870,111-10 1704,-202-2-5970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7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16,'0'0'14959,"9"-7"-13174,13 5-1653,-1 0 0,1 1 0,0 1 0,-1 2 0,29 4 0,-48-2-99,-1 1 0,1 0 0,-1-1 0,-1 1 0,1 0 0,-1-1 0,0 1 0,0 0 1,0 0-1,-1 7 0,0-2 110,0 1-96,0 0 0,-1 0 0,0 0 0,0 0-1,-2 0 1,1 0 0,-7 13 0,-12 37 248,21-21-333,1-40-20,-1 0-46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4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2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5346,'0'0'7823,"10"0"-7276,40 1 99,124-2 2541,-162-2-2266,-1 0-1668,0 2-6598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2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72 3089,'0'0'10997,"-1"-3"-10414,1 0-1,0 0 1,-1 0-1,1-1 1,1 1-1,-1 0 1,0 0-1,2-4 1,6 2-585,1 0 0,-1 0 0,1 1 0,0 0 0,1 0 0,-1 1-1,1 0 1,-1 1 0,1 0 0,0 1 0,0 0 0,13 0 0,-22 10-7,1 0 0,-1-1 0,-1 1 0,1 0-1,-1 0 1,-2 10 0,1-15 8,-1 1 1,0-1-1,0 0 0,0 0 0,0 0 0,-1 0 1,1 0-1,-1 0 0,0 0 0,0-1 0,-5 5 1,-47 39-361,29-27 112,23-17 136,1-1 1,0 1-1,0 0 0,0-1 0,0 1 0,0 0 0,1 0 0,-1 0 1,1 0-1,0 0 0,0 1 0,0-1 0,0 0 0,1 0 1,-1 1-1,1 3 0,48-4 158,75-1 953,-122-2-827,4-7-4122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3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6819,'0'0'6403,"34"-5"-4909,66 0-91,-100 50-1069,-4 132-1916,-5-169-918,-15 15 4533,23-23-2164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3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5218,'0'0'6841,"52"-2"-3197,64 2-1259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3314,'0'0'7205,"-9"0"-1383,-26 1-4574,25 6-1147,1 0 0,0 1-1,0 0 1,0 0 0,1 1-1,1 0 1,0 0 0,0 1-1,0 0 1,-5 14 0,10-15-123,0-1 1,1 1 0,0-1 0,1 1 0,0 0 0,1 0 0,1 9 0,0 16-790,-2-28 829,-1-3-30,1 1 0,0-1 1,-1 1-1,2-1 0,-1 1 1,0-1-1,1 1 0,-1-1 0,1 1 1,0-1-1,0 0 0,0 0 0,1 1 1,-1-1-1,1 0 0,0 0 0,0 0 1,3 4-1,-4-5 9,-1-2-23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6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6 4994,'0'0'6667,"-7"0"-6069,-6-2-344,1 1 332,0-1 1,-1 2 0,1 0 0,0 0 0,0 1 0,-19 3 0,29-2-588,0 0 0,0 1 1,0-1-1,0 0 0,1 1 0,-1-1 1,1 1-1,0-1 0,-1 1 0,1 0 0,0-1 1,1 1-1,-1 0 0,0 0 0,1 0 1,0 0-1,-1 0 0,1 0 0,0-1 0,1 1 1,-1 0-1,1 4 0,-1 2-488,42-9-1205,-38 0 1599,0 0 1,1 0-1,-1 0 0,1-1 1,-1 0-1,0 0 0,0 0 1,1 0-1,-1 0 0,0-1 1,0 0-1,0 0 0,5-4 1,-7 4 194,1 0 1,-1 0 0,0-1-1,-1 1 1,1-1 0,0 1-1,-1-1 1,1 0 0,-1 0-1,0 0 1,0 1 0,0-1-1,0 0 1,-1 0 0,1 0 0,-1 0-1,1-1 1,-1 1 0,-1-3 1173,2 47-1429,17-3-58,-15-34 148,-1 0 0,0 0-1,0 0 1,0 0-1,0 0 1,0 0 0,-1 1-1,0-1 1,0 0-1,0 1 1,0 6 0,-1 0-82,-1 0 1390,-17-5-619,-16 4 20,27-8-719,0 1 0,0-1-1,0-1 1,-1 1 0,-9 0-1,55-21-3010,-17 11 143,7-1-1747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7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5619,'-1'4'10176,"-1"16"-10118,23 10-27,-18-26-22,0 0-1,0-1 1,0 1 0,0 0-1,-1 1 1,0-1 0,0 0 0,0 1-1,0-1 1,-1 1 0,0 0-1,0-1 1,0 1 0,0 0 0,-1 5-1,2 26 162,-1-21-122,-1 0 0,0 0 1,-3 21-1,2-33-44,0 0 0,0-1 0,0 1 0,0-1-1,0 1 1,-1-1 0,1 0 0,-1 1 0,1-1 0,-1 0-1,0 0 1,0 0 0,0 0 0,0 0 0,0 0 0,0-1 0,-1 1-1,-2 1 1,-17 14-2035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5475,'0'0'7763,"0"-6"-7387,0 4-345,0 1-1,1-1 1,-1 0-1,0 0 1,1 1-1,-1-1 1,1 1-1,-1-1 1,1 0-1,0 1 1,0-1 0,-1 1-1,1-1 1,0 1-1,0 0 1,1-1-1,-1 1 1,0 0-1,0 0 1,1 0-1,-1 0 1,1 0-1,1-2 1,4 0 131,-1 1 0,0 0 0,0-1 0,1 2 0,-1-1 1,10 0-1,15-1 390,44 1 0,-56 2-232,-17 4-220,-1 0-1,0 0 0,0 1 0,-1-1 0,1 0 0,-1 1 0,0-1 0,0 0 1,0 1-1,-1-1 0,1 0 0,-3 7 0,-2-5-84,0 0 0,0-1 0,0 0 0,-1 0 0,0 0-1,0-1 1,0 1 0,-1-2 0,-9 6 0,9-6-39,0 1 0,0 0-1,0 0 1,0 1 0,1 0-1,0 0 1,0 1 0,-9 10 0,15-15 3,-1 0 1,0-1 0,1 2 0,-1-1 0,1 0 0,0 0-1,-1 0 1,1 0 0,0 0 0,0 0 0,-1 0 0,1 0-1,0 0 1,0 1 0,0-1 0,0 0 0,1 0 0,-1 0-1,0 0 1,0 0 0,1 0 0,-1 0 0,1 0 0,-1 0-1,1 0 1,-1 0 0,1 0 0,-1 0 0,1 0 0,0 0-1,0 0 1,-1 0 0,1-1 0,0 1 0,0 0 0,0-1-1,0 1 1,0 0 0,0-1 0,0 1 0,0-1 0,0 0-1,0 1 1,0-1 0,0 0 0,0 0 0,1 0 0,-1 1-1,1-1 1,212 0-652,-187-8-4939,-8-4-789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3217,'0'0'10619,"0"0"-10576,0-1 0,0 1-1,0 0 1,0 0 0,0 0 0,0 0 0,0-1 0,0 1 0,0 0 0,0 0 0,0 0 0,0-1 0,0 1 0,0 0-1,0 0 1,0 0 0,0 0 0,0-1 0,0 1 0,0 0 0,0 0 0,0 0 0,0-1 0,0 1 0,0 0 0,1 0 0,-1 0-1,0 0 1,0 0 0,0-1 0,0 1 0,0 0 0,1 0 0,-1 0 0,0 0 0,0 0 0,0 0 0,0 0 0,1 0 0,-1-1-1,0 1 1,0 0 0,0 0 0,0 0 0,1 0 0,-1 0 0,0 0 0,0 0 0,0 0 0,1 0 0,-1 0 0,0 0 0,0 0-1,0 0 1,0 1 0,1-1 0,-1 0 0,0 0 0,0 0 0,0 0 0,0 0 0,1 0 0,-1 0 0,0 0 0,0 0-1,0 1 1,1-1 0,203-17 848,-203 18-883,-1 0-1,1 0 0,0-1 0,0 1 0,-1 0 0,1 0 1,0 0-1,-1 0 0,1 0 0,-1 0 0,1 0 0,-1 0 0,0 0 1,1 0-1,-1 0 0,0 1 0,0-1 0,0 0 0,0 0 1,0 0-1,0 0 0,0 2 0,0 38 64,0-33-13,0 18 573,1-16-523,-1 1 0,0-1 1,0 1-1,-1-1 1,0 1-1,-1-1 0,-1 0 1,-6 20-1,4-9 119,2-7-616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6:49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5090,'0'0'5814,"-13"0"-300,293 0-3489,-279 0-2614,10 0-5646,2 0 1131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09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90 48,'0'0'16562,"-34"-1"-10450,33-2-6125,-1 0 0,1-1-1,0 1 1,0 0 0,0-1 0,1 1-1,-1-1 1,1 1 0,0-1-1,0 1 1,1-7 0,-1 8-14,0 1 0,0-1 0,0 0 1,1 1-1,-1-1 0,0 0 0,1 1 0,-1-1 1,1 1-1,-1-1 0,1 0 0,0 1 0,0 0 1,0-1-1,0 1 0,0-1 0,0 1 0,0 0 1,0 0-1,1 0 0,-1-1 0,0 1 0,1 1 1,-1-1-1,3-1 0,-2 1-59,0 0 0,0 0-1,0 1 1,1-1 0,-1 1-1,0-1 1,0 1 0,0 0 0,1 0-1,-1 0 1,0 0 0,0 1 0,0-1-1,1 1 1,-1-1 0,0 1 0,0 0-1,0-1 1,0 1 0,0 0 0,0 0-1,0 1 1,0-1 0,0 0 0,1 2-1,-1 2 64,0 0 0,0-1 0,-1 1 0,0 0 0,0 0 0,0 0-1,-1 0 1,1-1 0,-1 1 0,-1 9 0,1-9 24,0-1-1,-1 1 1,0-1 0,1 1 0,-2-1 0,1 0-1,0 1 1,-1-1 0,0 0 0,0 0 0,0 0-1,-1 0 1,1 0 0,-4 4 0,-5 3 5,0 0 0,-23 18 0,-18 17-52,-15 29-1320,66-74 1233,35-1 325,-8 1-220,-15 0-106,0 0 1,0-1-1,0-1 0,0 0 1,0 0-1,0-1 1,20-6-1,-15-4-4316,-4 1 179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4802,'0'0'5293,"8"5"205,4-4-5310,-6-3-170,-1 0 1,1 0-1,-1 0 1,1-1-1,-1 0 1,0 0-1,0 0 1,0 0-1,-1-1 1,1 0-1,3-4 1,44-55 145,-31 35-116,-20 27-43,0-1 0,0 1 0,-1-1 0,1 1 0,0-1 0,-1 0 0,0 1 0,1-1 0,-1 1 0,0-1 0,0 0 0,0 1 0,0-1 0,0 0 0,0 1 0,0-3 0,-1-10 249,1 14-230,0 43-157,14 127 690,-14-165-170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 4786,'0'0'5648,"-4"0"-4928,-3-2-334,0 1 0,1 1 0,-1-1 0,0 1 0,1 0 0,-1 1 0,0-1 0,-9 4 0,12-3-263,0 1-1,0-1 1,0 1-1,0 1 1,1-1-1,-1 0 1,1 1 0,0-1-1,-1 1 1,1 0-1,0 0 1,1 1-1,-1-1 1,1 0-1,-4 6 1,-4 8 96,-5 7 156,-24 53 0,36-70-376,1 0-1,-1 0 1,1 0 0,1 1 0,-1-1-1,1 1 1,0-1 0,1 1-1,0-1 1,0 1 0,1-1 0,2 15-1,-1-18-22,-1 0-1,1-1 0,0 1 0,0 0 0,0-1 1,1 0-1,-1 1 0,1-1 0,0 0 0,0 0 1,0-1-1,0 1 0,7 4 0,15 0-2834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2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4 3698,'0'0'7000,"-6"-1"-1532,-26-2-4522,25 6-848,-1-1 1,1 1 0,0 0-1,0 0 1,0 1 0,1 0-1,-1 0 1,1 1 0,0-1-1,0 1 1,0 1-1,1-1 1,-5 7 0,6-7-136,1-1 1,0 1-1,1-1 1,-1 1-1,1 0 1,0 0-1,0 0 1,0 0-1,1 0 1,-1 0-1,1 1 1,1-1-1,-1 0 1,1 1-1,0-1 1,0 0-1,0 1 1,1-1-1,2 10 1,-2-13-6,0-1 1,0 1 0,0 0-1,0-1 1,0 1-1,1 0 1,-1-1 0,0 1-1,1-1 1,-1 0-1,1 0 1,0 1 0,-1-1-1,1 0 1,0 0-1,0-1 1,-1 1 0,1 0-1,0-1 1,0 1-1,0-1 1,0 1 0,3-1-1,50 4-736,-46-5 605,-8 2 149,0-1-1,1-1 1,-1 1-1,0 0 1,0 0 0,1 0-1,-1 0 1,0-1-1,0 1 1,0-1 0,1 1-1,-1-1 1,0 1 0,0-1-1,0 0 1,0 0-1,0 1 1,0-1 0,0 0-1,0 0 1,-1 0 0,1 0-1,0 0 1,0 0-1,-1 0 1,1 0 0,-1 0-1,1 0 1,-1-1 0,1 1-1,-1-1 1,4-52 492,-4 41-244,0 12-256,-53 1 1555,44 0-1408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2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3730,'7'0'11153,"25"-2"-10816,-27 2-268,0 0-1,0 0 1,1 1-1,-1 0 1,0 0 0,0 0-1,0 1 1,-1-1-1,1 1 1,0 0-1,0 0 1,-1 1-1,0 0 1,1-1-1,-1 2 1,0-1 0,0 0-1,-1 1 1,1-1-1,-1 1 1,1 0-1,-1 1 1,-1-1-1,1 0 1,3 9-1,-2-3 39,0 1 0,-1 0 0,-1 0-1,0 0 1,0 0 0,-1 0-1,-1 0 1,0 0 0,0 0 0,-3 16-1,1-22-47,-1 0-1,1 1 0,-1-1 1,0 0-1,0 0 0,0 0 1,-1-1-1,0 1 1,0-1-1,0 0 0,0 0 1,-7 4-1,-15 18-539,17-18-1199,4-5-2240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5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71 8500,'0'0'5453,"-9"-19"-5023,9 10-304,-1 6 62,1 1 1,0-1 0,0 1-1,0-1 1,0 1-1,1-1 1,-1 1-1,1-1 1,-1 1 0,1-1-1,1-2 1,0 4-98,-1 0 0,0 0 0,1 0 1,-1 0-1,1 1 0,-1-1 0,1 0 0,0 1 1,-1-1-1,1 1 0,0-1 0,-1 1 0,1 0 1,0 0-1,0 0 0,-1 0 0,1 0 0,2 1 0,-2-1-91,-1 0-1,0 0 1,1 1 0,-1-1-1,0 1 1,0-1-1,1 1 1,-1-1-1,0 1 1,0 0-1,0 0 1,0 0-1,0 0 1,0-1-1,0 1 1,0 0-1,0 1 1,0-1-1,0 0 1,-1 0-1,1 0 1,0 0-1,-1 1 1,1-1-1,-1 0 1,1 1-1,-1-1 1,0 0-1,0 1 1,1-1-1,-1 2 1,2 49-29,-2-42 23,0-7 11,0 1 0,0 0-1,0 0 1,-1 0 0,1 0 0,-1-1 0,0 1 0,0 0 0,-1 0 0,1-1 0,-1 1 0,1-1 0,-4 5-1,0-3 12,0 1 0,-1-1-1,0 0 1,0-1 0,-10 7-1,8-5-14,-37 23 9,-39 29-274,84-58 240,0 0 0,0 0 0,0 0 1,0 0-1,-1 0 0,1 0 0,0 1 0,0-1 0,0 0 0,0 0 0,0 0 0,0 0 1,-1 0-1,1 0 0,0 0 0,0 0 0,0 0 0,0 0 0,0 1 0,0-1 0,0 0 1,0 0-1,-1 0 0,1 0 0,0 0 0,0 0 0,0 1 0,0-1 0,0 0 0,0 0 1,0 0-1,0 0 0,0 0 0,0 0 0,0 1 0,0-1 0,0 0 0,0 0 1,0 0-1,0 0 0,0 0 0,0 1 0,0-1 0,0 0 0,0 0 0,0 0 0,0 0 1,1 0-1,-1 1 0,0-1 0,0 0 0,0 0 0,0 0 0,0 0 0,0 0 0,0 0 1,0 0-1,1 0 0,-1 0 0,0 1 0,0-1 0,0 0 0,0 0 0,0 0 0,0 0 1,1 0-1,-1 0 0,0 0 0,18 0-206,21-6 523,-10 1-173,0 1-1,46 1 0,-74 3 177,9-5-6987,-1-2 448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5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5555,'0'0'5367,"25"-21"-1031,-19 16-4238,0 0 0,-1-1-1,0 1 1,0-1 0,0 0 0,-1-1 0,1 1 0,-1-1 0,-1 0 0,0 0 0,0 0 0,0 0 0,-1 0 0,0-1 0,0 1-1,1-16 1,-2 14 100,1 9-78,4 22-40,5 37-75,-8-40 16,-2-1 108,2-1 0,8 28 0,-10-35 188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6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 6259,'0'0'6691,"-5"0"-6056,2 0-514,-1 0 1,0 0-1,1 0 1,-1 0-1,1 1 1,-1-1-1,1 1 1,-1 0-1,1 0 0,-1 0 1,1 1-1,0-1 1,-1 1-1,1 0 1,0 0-1,0 0 1,0 0-1,-3 4 1,-6 6 391,6-8-378,1 0-1,0 1 1,0 0-1,0 0 0,0 0 1,1 1-1,0-1 1,0 1-1,1 0 0,0 0 1,0 1-1,0-1 1,1 0-1,0 1 0,0 0 1,-1 8-1,3-5-125,0 0 0,0 0-1,-1 0 1,0 0 0,-1 0-1,0 0 1,-6 17 0,6-22-60,1-1 0,0 1 1,0 0-1,0-1 0,0 1 0,1 0 1,0 0-1,0-1 0,0 1 1,1 5-1,0 8-483,-1-17 521,0 0 0,1 0 0,-1 0-1,1 0 1,0 0 0,-1 0-1,1 0 1,0 0 0,0 0 0,-1 0-1,1-1 1,0 1 0,0 0-1,0-1 1,0 1 0,0 0 0,0-1-1,0 1 1,0-1 0,0 1-1,0-1 1,0 0 0,1 0-1,0 1 1,38 8-1177,-27-7 314,-12-1 702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7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 3826,'0'0'7328,"-40"-2"-2862,35 5-4353,0-1 0,0 1 0,0 0 0,0 0 0,1 1 0,-1 0 0,1-1-1,0 1 1,0 1 0,-6 7 0,-32 51 745,40-57-875,0 0 1,1 0-1,0 0 0,0 0 0,1 1 1,-1-1-1,1 0 0,2 10 0,-1 5-411,-1-20 382,1 0 1,0 0-1,-1 0 0,1 0 0,0 0 0,0 0 0,0 0 0,-1 0 1,1 0-1,0-1 0,0 1 0,0 0 0,1-1 0,-1 1 1,0 0-1,0-1 0,0 0 0,0 1 0,0-1 0,1 0 1,-1 1-1,0-1 0,0 0 0,0 0 0,1 0 0,1 0 1,43 1-880,-40-1 769,-4 0 149,-1 0 1,0 0 0,1 0 0,-1 0-1,1 0 1,-1-1 0,0 1-1,1-1 1,-1 1 0,0-1-1,1 1 1,-1-1 0,0 1-1,0-1 1,1 0 0,-1 0-1,0 0 1,0 0 0,0 0-1,0 0 1,0 0 0,0 0-1,0 0 1,-1 0 0,1-1 0,0 1-1,-1 0 1,1 0 0,-1-1-1,1-1 1,1-5 145,-1 1 1,0-1 0,0 0-1,-1-14 1,-1 10 126,-37 11 671,27 2-1188,-18 1 1041,16-5-7439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18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 2881,'0'0'8396,"-1"0"-8209,1 0 0,-1 0 0,1 0 0,0 0 0,-1 0 0,1 0 0,-1 0 0,1 0 1,-1 0-1,1 1 0,0-1 0,-1 0 0,1 0 0,0 1 0,-1-1 0,1 0 0,0 0 0,-1 1 0,1-1 0,0 0 0,0 1 0,-1-1 0,1 0 0,0 1 0,0-1 0,-1 1 0,1 0 0,0 3-182,1-1 1,0 1-1,-1 0 0,1 0 0,0 0 1,1-1-1,-1 1 0,3 4 0,-2-4 36,0 0-1,0 0 0,0 1 1,-1-1-1,0 0 1,0 0-1,0 1 1,0 7-1,-1 116 304,0-127-345,-1 1 1,1 0-1,-1-1 0,1 1 0,-1-1 1,1 1-1,-1-1 0,0 1 0,0-1 1,0 0-1,0 1 0,0-1 0,0 0 1,0 0-1,-1 0 0,1 1 0,0-1 1,-1-1-1,1 1 0,0 0 0,-1 0 1,1 0-1,-1-1 0,-2 2 0,-48 13 23,35-11-241,-19 5-3972,25-6-1388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24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42 113 2257,'0'0'12595,"-15"0"-11402,10-2 2574,1-24-3586,4 22-177,0 1 0,0-1 0,-1 1 0,1 0-1,-1-1 1,1 1 0,-1 0 0,0 0 0,-1-1 0,1 1 0,0 0 0,-4-5 0,4 8-8,1 0 1,0-1-1,0 1 1,-1 0-1,1 0 1,0 0 0,0-1-1,-1 1 1,1 0-1,0 0 1,0 0-1,0-1 1,-1 1-1,1 0 1,0-1-1,0 1 1,0 0-1,0 0 1,0-1-1,0 1 1,0 0 0,0-1-1,0 1 1,-1 0-1,1-1 1,0 1-1,1 0 1,-1-1-1,0 1 1,0 0-1,0 0 1,0-1-1,0 1 1,0 0-1,0-1 1,0 1 0,0 0-1,1 0 1,-1-1-1,0 1 1,0 0-1,0 0 1,1-1-1,-1 1 1,0 0-1,0 0 1,1-1-1,-1 1 1,0 0-1,0 0 1,1 0-1,-1 0 1,0 0 0,0 0-1,1-1 1,-1 1-1,0 0 1,1 0-1,16-8-109,14 2-344,1 2 0,60 0 0,-91 4 455,0 0 0,0 1 0,-1-1 1,1 1-1,0-1 0,-1 1 0,1-1 0,0 1 0,-1-1 0,1 1 0,-1-1 0,1 1 1,-1 0-1,1-1 0,-1 1 0,0 0 0,1 0 0,-1-1 0,0 1 0,1 0 0,-1 0 1,0-1-1,0 1 0,0 0 0,0 0 0,0 0 0,0 0 0,0-1 0,0 2 0,0 30-15,0-27 16,0-3 1,0 7 6,0-1-1,0 0 0,-1 0 0,0 1 1,-3 9-1,3-15-2,-1 1-1,0-1 1,0 0 0,0 1-1,0-1 1,0 0 0,-1 0 0,1 0-1,-1-1 1,0 1 0,0-1-1,0 1 1,-4 1 0,-53 28-24,51-28-5,-1 0 0,1 1-1,-1 0 1,1 1-1,1 0 1,-11 8-1,67-11 75,219-8 1900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2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0 227 4722,'0'0'6230,"10"-2"-1581,32-10-4003,-28 4-509,0 0 0,-1-1 0,-1-1-1,0 0 1,0-1 0,-1 0 0,0-1-1,-1 0 1,0 0 0,-1-1-1,13-23 1,-16 25-115,-4 8 69,0 0 0,0-1-1,0 1 1,0-1 0,-1 1-1,1-1 1,-1 0 0,0 1-1,0-1 1,-1 0-1,1-6 1,0 9-75,2 1-27,-2 0-55,0 38 60,-2-28 25,1 8 79,2 3-6,-2-1 1,0 1-1,-2 0 0,0 0 1,-1 0-1,-1-1 1,-1 1-1,-1-1 0,-10 23 1,15-41-94,0 0 0,0 0 1,0 0-1,0 0 0,1 0 1,-1 1-1,1-1 0,-1 0 1,1 0-1,0 0 0,0 4 1,0-5 8,-15-1-4138,6 0-683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2577,'0'0'10472,"2"-5"-10222,-1 3-164,0 0-1,1 0 0,-1 0 0,1 0 0,-1 0 0,1 1 0,0-1 0,-1 0 0,1 1 0,0-1 0,0 1 0,0 0 1,0 0-1,0 0 0,1 0 0,-1 0 0,3 0 0,49-6 1409,12 7-1556,-65 1 62,0 0 0,0-1 0,1 1 0,-1 0 0,0 0 0,0 0 0,0 0 0,0 0 0,-1 0 0,1 0 0,0 0 0,0 0 0,-1 0 0,1 0 0,0 1 0,-1-1 0,1 0 0,-1 0 0,1 1 0,-1-1 0,0 0 0,0 1 0,0-1 0,0 0 0,0 1 0,0-1 0,0 0 0,0 3 0,-4 41 126,2-41-124,0 0 0,-1 0 0,0 0 0,0 0 0,0 0 0,0 0-1,-1-1 1,1 1 0,-1-1 0,0 0 0,0 0 0,0-1 0,-1 1 0,1-1 0,-1 0 0,1 0 0,-1 0 0,0-1 0,1 1 0,-1-1 0,-5 0 0,-34 14 446,40-14-374,0-1-63,3 0-32,36 0-1142,147 0-1380,-181 8 2507,1 1-1,-1-1 1,0 1 0,-1 0-1,-1 15 1,1-15 51,-1-8 18,1 0 0,-1 1 0,1-1 1,-1 0-1,0 0 0,1 1 0,-1-1 0,0 0 0,0 0 0,0 0 0,0 0 0,0 0 0,0 0 0,0 0 0,0-1 0,0 1 0,0 0 0,-1 0 1,1-1-1,0 1 0,0-1 0,-1 1 0,1-1 0,0 0 0,-1 1 0,-2-1 0,-46 7 1162,39-6-943,-47 12 603,46-9-810,-1-1 1,-1-1 0,-22 3 0,35-5-750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5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9 1761,'0'0'10253,"-4"-1"-9522,-59-6 2833,53 7-3468,0 0 0,1 0 1,-1 1-1,0 0 0,0 1 1,1 0-1,-1 0 1,-12 6-1,19-7-99,0 1 0,0 0 0,1 0 0,-1 0 0,1 0-1,-1 1 1,1-1 0,0 1 0,0-1 0,0 1 0,0 0 0,1 0 0,-1 0 0,1 0 0,-1 0 0,1 0 0,0 0 0,0 0 0,0 6 0,2-8-82,1-1 1,0 1 0,0 0 0,-1 0-1,1-1 1,0 1 0,0-1 0,0 1-1,-1-1 1,1 0 0,0 0 0,0 0-1,3 0 1,-4 0 4,16 1-330,-7 0-19,0 0 0,0-1 0,0 0 0,0 0-1,1-1 1,10-3 0,-19 3 501,1 0-1,-1 0 0,0 0 0,0 0 1,0 0-1,0-1 0,0 1 1,0-1-1,0 1 0,0-1 1,0 0-1,-1 0 0,1 1 1,-1-1-1,1 0 0,-1-1 1,0 1-1,0 0 0,0 0 1,0 0-1,0-1 0,0 1 0,-1-1 1,1 1-1,-1 0 0,1-1 1,-1 1-1,0-1 0,0 1 1,-1-4-1,3 9-6,0 0 0,0-1 0,0 0 0,0 1 0,0-1 0,0 0 0,0 0 0,1 0 0,-1 0 0,1 0-1,0-1 1,-1 1 0,1-1 0,0 0 0,0 1 0,0-1 0,3 0 0,0 1-216,0 1 0,0 0 0,-1 0 0,0 0 0,1 0 0,8 8 0,-11-6 122,0 0 0,0 0 0,0 0-1,-1 0 1,1 1 0,-1-1 0,0 1 0,-1 0-1,0-1 1,0 1 0,0 0 0,0 0 0,-1 0 0,0-1-1,-1 11 1,1-15 59,-1 0-1,0 0 1,0 0-1,1 1 1,-1-1 0,0 0-1,0 0 1,0 0-1,0-1 1,0 1-1,0 0 1,0 0 0,0 0-1,-1-1 1,1 1-1,0-1 1,0 1-1,0-1 1,-1 1-1,1-1 1,0 0 0,-3 1-1,-36 7 782,35-7-672,-60 13 1153,-3 1-859,23-11-6232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 5138,'0'0'6819,"-8"0"-6261,-1 0-630,6 0 198,-1-1 0,0 1 0,1 0 1,-1 0-1,1 0 0,-1 1 0,0-1 1,1 1-1,-1 0 0,1 0 0,-1 0 0,1 0 1,0 0-1,-1 1 0,1 0 0,0 0 0,0 0 1,0 0-1,0 0 0,0 0 0,1 1 0,-4 3 1,-19 29 185,-26 45-187,48-72-124,1 0 0,0 0-1,0 0 1,1 1 0,0-1-1,0 1 1,1-1 0,0 1-1,1 9 1,0 10-13,2-23-58,-1 0 0,1 0 1,0-1-1,0 1 0,1-1 0,-1 0 0,1 0 1,0 0-1,0-1 0,0 1 0,0-1 1,8 5-1,-6-6-326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4226,'0'0'8647,"19"-14"-7319,0-5-1130,-1-1 1,27-41-1,-45 61-214,1-1 0,-1 1-1,0-1 1,0 1 0,0-1 0,0 1 0,0-1-1,1 1 1,-1-1 0,0 1 0,1 0-1,-1-1 1,0 1 0,1-1 0,-1 1-1,0 0 1,1-1 0,-1 1 0,0 0 0,1 0-1,-1-1 1,1 1 0,-1 0 0,1 0-1,-1 0 1,1-1 0,-1 1 0,1 0 0,-1 0-1,1 0 1,-1 0 0,1 0 0,-1 0-1,0 0 1,1 0 0,-1 0 0,1 0 0,-1 0-1,1 1 1,-1-1 0,1 0 0,0 0-1,7 26-171,-5 44 267,-3-65-112,0 88 545,6-102-6040,-2-3 1678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79 4418,'0'0'2831,"0"5"-2162,0 0 0,0 0 1,1 0-1,-1 0 0,1 0 0,0 0 1,3 5-1,8-7-823,1-1 0,-1-1 0,1 0 0,16-1 0,-26 1 133,0-1 0,0 0-1,0 0 1,0-1 0,0 1 0,0-1 0,0 1 0,0-1 0,0 0 0,-1 0 0,1 0 0,0 0 0,0-1 0,-1 1 0,1-1 0,-1 0 0,1 1 0,-1-1 0,0 0 0,0-1 0,0 1 0,0 0 0,0 0 0,2-4 0,-1-5 324,-1 1 0,0-1 0,0 0 1,-1-1-1,-1-16 0,-2 27-236,1 0 0,-1 0 0,0 0 0,0 0 0,0 1 0,0-1 0,0 1 0,0-1 0,0 1 0,0-1 0,0 1 0,0 0 0,0 0 0,-2 0 0,0 0 99,-119-7 1830,120 8-1996,1 0 1,-1 1 0,1-1-1,0 0 1,-1 1-1,1-1 1,0 1-1,0 0 1,0 0 0,0 0-1,0 0 1,0 0-1,1 0 1,-1 0 0,1 1-1,-1-1 1,-1 5-1,-21 44-336,24-41 450,0-5-1110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39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2513,'0'0'7513,"4"3"-6534,34 14 440,-28-14-1305,-1 1-1,1 0 0,-1 1 0,12 8 0,-19-11-108,1 0 1,-1 0-1,0 0 0,0 0 1,0 0-1,0 0 0,-1 1 1,1-1-1,0 1 0,-1-1 1,0 1-1,0 0 0,0-1 1,0 1-1,0 0 0,0 0 1,-1 0-1,1 0 0,-1 0 1,0 3-1,4 38 154,-3-36-147,1 1-1,-2 0 1,1 0-1,-1 0 0,-1 0 1,1 0-1,-4 11 1,3-17 5,0-1-1,0 1 1,-1-1 0,1 0 0,-1 0-1,0 1 1,0-1 0,0 0 0,0 0 0,0-1-1,0 1 1,0 0 0,-1-1 0,1 1 0,-4 1-1,-47 18 311,25-11-375,3 1-363,-15 6-4037,25-9-623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3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27 4066,'0'0'10154,"0"-1"-10113,-1 1 1,1-1-1,0 0 0,0 0 1,0 0-1,0 0 0,0 0 1,0 0-1,0 0 0,0 0 1,0 0-1,1 0 0,-1 0 1,0 0-1,1 1 0,-1-1 1,0 0-1,1 0 1,0-1-1,13 0 34,0-1 0,0 2 0,0 0 0,0 1 1,29 3-1,-42-3-79,0 1 0,1 0 1,-1-1-1,1 1 0,-1 0 1,0 0-1,0 0 0,1 0 1,-1 0-1,0 0 0,0 0 1,0 0-1,0 0 0,0 1 1,0-1-1,-1 0 0,1 1 1,0-1-1,-1 1 0,1-1 1,-1 0-1,1 1 0,-1-1 1,0 1-1,0 0 0,1-1 1,-1 3-1,0-2 10,0-1 1,0 1-1,0 0 1,0 0-1,0-1 1,0 1-1,0 0 1,0 0-1,-1-1 1,1 1-1,-1 0 1,1-1 0,-1 1-1,0 0 1,0-1-1,0 1 1,0-1-1,0 1 1,0-1-1,0 1 1,0-1-1,0 0 1,-3 2-1,-8 2 14,0-1 0,0 0 1,-17 3-1,-34 12 465,119-19-1256,-23-3 88,0 1 0,53 5 0,-85-3 670,0 1 0,0-1 0,0 1 0,-1 0 1,1-1-1,0 1 0,-1 0 0,1-1 0,0 1 0,-1 0 1,1 0-1,-1-1 0,1 1 0,-1 0 0,1 0 0,-1 0 1,1 0-1,-1 0 0,0 0 0,0 0 0,1 0 0,-1 0 1,0-1-1,0 1 0,0 0 0,0 0 0,0 2 0,-1 34 89,0-27-67,1-7 39,-1-1-1,0 1 1,0 0 0,0-1 0,0 1-1,0-1 1,-1 0 0,1 1 0,-1-1 0,1 0-1,-1 0 1,0 0 0,0 0 0,0 0-1,0-1 1,0 1 0,0 0 0,-1-1-1,1 0 1,0 1 0,-1-1 0,1 0-1,-1 0 1,0-1 0,-4 2 0,-71 16 1383,-7-11-249,84-7-1563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4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9 189 704,'0'0'10933,"0"0"-10849,0 0 0,0 1 0,-1-1 0,1 0 1,0 0-1,0 0 0,0 0 0,-1 0 0,1 0 0,0 0 0,0 1 0,-1-1 0,1 0 0,0 0 0,0 0 0,0 0 0,-1 0 0,1 0 0,0 0 0,0 0 0,-1 0 0,1 0 0,0-1 0,0 1 0,-1 0 0,1 0 0,0 0 0,0 0 0,-1 0 0,1 0 1,0 0-1,0-1 0,0 1 0,-1 0 0,1 0 0,0 0 0,0 0 0,0-1 0,-1 1 0,48-92 943,-43 81-986,0 0 0,-1 1-1,-1-1 1,1-1 0,-2 1 0,2-18-1,-3 29 65,1 22-946,3-2 777,2 0 0,0 0-1,13 26 1,-7-17 78,-4-12-15,-6-14 2,-1 0 0,1 0 0,-1 1-1,0-1 1,0 0 0,0 1 0,0-1 0,-1 1 0,1-1 0,-1 6-1,3 1-681,-1-1-4528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6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22 4178,'0'0'7499,"-4"-18"-6042,-2 17-1354,-1 0 0,1 0-1,0 1 1,0 0 0,0 0 0,0 0 0,0 1 0,0 0-1,0 0 1,0 1 0,0 0 0,0 0 0,0 0 0,1 0-1,-1 1 1,1 0 0,0 0 0,-1 1 0,2 0 0,-1-1-1,0 2 1,1-1 0,-5 6 0,8-10-119,1 0 0,0 1 0,0-1 0,-1 0 0,1 1 1,0-1-1,0 0 0,0 1 0,-1-1 0,1 0 0,0 1 0,0-1 1,0 0-1,0 1 0,0-1 0,0 1 0,0-1 0,0 0 0,0 1 0,0-1 1,0 0-1,0 1 0,0-1 0,0 1 0,0-1 0,0 0 0,0 1 1,0-1-1,0 0 0,1 1 0,-1-1 0,0 0 0,0 1 0,0-1 0,1 1 1,16 7-159,36-2 69,-35-4-256,1 0-87,-10-1 176,0 0 1,-1 1-1,1 0 1,0 0-1,8 4 1,-14-5 235,0 1 1,-1-1 0,1 1-1,-1 0 1,1 0 0,-1 0-1,0 0 1,1 0 0,-1 0-1,0 1 1,-1-1 0,1 1 0,0 0-1,-1-1 1,1 1 0,-1 0-1,0 0 1,1 5 0,-1-5 18,1 4-24,0-1-1,0 1 1,-1 0-1,0 0 1,-1 0-1,0 9 1,-28-14 537,-44-2 115,70-4-601,1-1 0,0 1 0,0-1 0,0 0 0,1 0 0,0 1 0,0-1 0,0 0 0,0 0-1,2-5 1,0 5-6,0 0 0,0 1 0,1-1-1,-1 1 1,1-1 0,1 1-1,6-8 1,14-20 265,-24 30-283,0 1 0,1 0 0,0-1-1,-1 1 1,1 0 0,0 0 0,0-1 0,-1 1-1,1 0 1,0 0 0,0 0 0,0 0 0,1 0 0,-1 0-1,0 0 1,0 1 0,0-1 0,1 0 0,-1 1-1,0-1 1,1 1 0,-1-1 0,0 1 0,3-1-1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7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3954,'0'0'4458,"-23"0"2434,13 2-6968,8-1 112,0 1-1,0 0 0,0 0 1,0 0-1,0 0 0,1 0 1,-1 1-1,0-1 0,1 0 1,-2 5-1,-10 12-18,11-12-24,0-1 0,0 1 0,1 0 0,-1 0 0,1 0-1,1 0 1,0 0 0,1 12 0,-1-14-73,0 119-2004,0-123 2031,1 1 0,0-1 0,0 0-1,0 1 1,1-1 0,-1 0 0,0 1 0,0-1 0,1 0-1,-1 0 1,0 0 0,1 0 0,0-1 0,-1 1 0,1 0-1,-1 0 1,1-1 0,0 1 0,-1-1 0,1 0 0,0 1-1,-1-1 1,1 0 0,0 0 0,1 0 0,0 0-125,0 0 1,-1 1-1,1-1 1,-1 1-1,1 0 1,-1 0-1,1 0 1,-1 0-1,0 0 1,1 0-1,-1 1 1,2 1-1,-3-2 12,0-1 0,-1 1 0,1 0 0,0 0 0,0-1 0,0 1-1,0-1 1,0 1 0,0-1 0,0 1 0,0-1 0,0 1-1,0-1 1,0 0 0,0 1 0,0-1 0,2 0 0,1 0-1614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48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3458,'0'0'4210,"1"-14"1173,6 14-5377,-1 0-1,0 1 0,1 0 0,-1 0 1,0 1-1,0 0 0,1 0 1,-1 0-1,-1 0 0,1 1 1,6 4-1,-9-5 12,0 0 0,0 0 0,-1 0 0,1 1 0,0-1 1,-1 1-1,0 0 0,0 0 0,1 0 0,-2 0 0,1 0 0,0 0 0,-1 0 1,1 1-1,-1-1 0,0 1 0,0-1 0,0 1 0,-1-1 0,1 1 0,-1 4 1,14 89-659,-16-29-354,0-6-4551,2-58 2357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54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5442,'-1'-2'12906,"1"1"-12902,0 1 1,0-1-1,0 1 1,0 0-1,0-1 0,0 1 1,0-1-1,0 1 1,0 0-1,1-1 1,-1 1-1,0 0 0,0-1 1,0 1-1,0 0 1,1-1-1,-1 1 0,0 0 1,0-1-1,1 1 1,-1 0-1,0 0 1,0-1-1,1 1 0,-1 0 1,0 0-1,1-1 1,-1 1-1,0 0 1,1 0-1,-1 0 0,1 0 1,17-7 233,1 2-1,-1 1 1,1 0 0,0 1 0,0 1 0,20 0 0,-20 2-291,19 2-655,-37-1 703,0 0 1,0-1-1,0 1 1,0 0-1,0 0 1,0 0-1,0-1 0,0 1 1,0 0-1,-1 0 1,1 0-1,0 1 1,-1-1-1,1 0 0,0 0 1,-1 0-1,0 0 1,1 1-1,-1-1 1,0 0-1,1 0 1,-1 1-1,0-1 0,0 0 1,0 0-1,0 1 1,0 1-1,0-1 9,0 0 0,0 0 0,0 1 0,0-1 0,-1 0 0,1 0 0,-1 0 0,1 1 0,-1-1 0,0 0 0,1 0 0,-1 0 0,0 0 0,-1 0 0,1 0 0,-2 2 0,-32 15 5,29-17-3,-23 11 15,19-8-15,1 0 0,-1-1 0,0 0 0,0-1 0,-1 0 0,1-1 0,-20 2 0,30-4-51,39-2-542,26-4-554,72 2 0,-130 4 1097,-5 1-8,0 0 0,0 0 0,0 0 0,0 0 0,0 0 0,0 0 0,0 1 0,0-1 0,0 0 0,-1 1 0,1 0 0,-1-1 0,1 1 0,-1 0 0,1 0 0,-1 0 0,1 2 0,-1-3 70,0 0-1,0 0 1,-1 0 0,1 0 0,0 0-1,-1 0 1,1 0 0,-1 0 0,1 0-1,-1 0 1,0 1 0,1-1 0,-1 0-1,0 0 1,0 0 0,0 1-1,0-1 1,0 0 0,0 0 0,0 0-1,0 1 1,-1-1 0,1 0 0,0 0-1,-1 0 1,1 0 0,-1 0 0,1 0-1,-1 0 1,1 0 0,-1 0 0,0 0-1,0 0 1,0 1 0,-17 7 149,-1-1-1,1-1 1,-1-1 0,-1 0 0,-22 2 0,-20 7-40,12-11-1327,37-5-5857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7:59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4210,'0'0'11282,"-29"0"-10476,27 0-766,-1 0-1,0 0 1,1 0 0,-1 0-1,1 1 1,-1-1 0,0 1-1,1 0 1,-1-1 0,1 1-1,-1 0 1,1 1 0,0-1-1,-1 0 1,1 1 0,0-1-1,0 1 1,0 0 0,0 0-1,0 0 1,1 0 0,-1 0-1,0 0 1,-1 4 0,0 0-104,1 1-1,0-1 1,0 1 0,0-1 0,1 1-1,0-1 1,1 1 0,0 11 0,8-16-370,1 0 0,0-1 0,0-1 0,12 0 1,-14 0 63,-4 1 271,1-1-1,-1 0 1,0 0-1,1 0 1,-1-1-1,0 1 1,0-1-1,0 0 1,1 1-1,4-3 1,-7 1 132,0 1 1,0-1-1,0 0 1,0 1-1,0-1 1,0 0 0,0 0-1,0 0 1,-1 1-1,1-1 1,-1 0 0,1 0-1,-1 0 1,0 0-1,0 0 1,0 0 0,0 0-1,0 0 1,-1-3-1,2-5 506,-1-19 740,0 29-1236,0-1-1,0 0 0,0 1 0,0-1 1,0 0-1,0 1 0,0-1 0,0 1 0,0-1 1,0 0-1,0 1 0,-1-1 0,1 1 0,0-1 1,0 0-1,-1 1 0,1-1 0,0 1 0,-1-1 1,1 1-1,-1-1 0,1 1 0,-1 0 1,1-1-1,-1 1 0,1 0 0,-1-1 0,1 1 1,-1 0-1,0-1 0,0 1 25,5 0-207,0-1 115,0 2-1,0-1 1,0 0 0,1 1 0,-1 0-1,0-1 1,0 2 0,-1-1 0,1 0-1,0 1 1,5 2 0,-2-1-154,0 1 1,0 0-1,0 0 1,0 0-1,-1 1 0,1 0 1,-1 0-1,-1 0 1,1 1-1,-1 0 0,0 0 1,0 0-1,0 1 1,-1 0-1,0 0 0,5 11 1,-6-5 59,-1 0 1,0 0-1,-1 0 1,-1 15 0,-2-26 205,0 0 0,0 1 0,-1-1 0,1 0 0,-1 0 0,0 0 0,0 0 0,1-1 0,-1 1 0,-6 1 0,-1 2 140,-4 3 19,8-3-109,-2-1 0,1 0 0,0 0 1,-1 0-1,0-1 0,0 0 0,0-1 0,0 0 0,-13 2 0,20-4-468,1-7-5272,0-1 265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07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41 256,'0'0'14964,"1"-7"-14564,3-27 2356,-4 41-2644,-2 2-117,0 1 0,0-1-1,-1 0 1,0 0-1,-1 0 1,0 0-1,-1 0 1,1-1-1,-10 12 1,-6 15-55,10-16 31,4-11-80,1 1 0,1 0 0,0 0 0,0 0 0,1 0 0,0 1 1,0-1-1,1 1 0,-1 13 0,2-15-317,1-8 367,0 0 0,0 0 0,0 1 0,0-1 0,0 0 0,0 0 0,0 1 1,0-1-1,0 0 0,0 0 0,0 1 0,0-1 0,0 0 0,0 0 0,0 1 0,0-1 0,0 0 1,0 0-1,0 1 0,1-1 0,-1 0 0,0 0 0,0 1 0,0-1 0,0 0 0,0 0 0,1 0 0,-1 1 1,0-1-1,0 0 0,0 0 0,1 0 0,-1 0 0,0 0 0,0 1 0,1-1 0,-1 0 0,0 0 1,0 0-1,0 0 0,1 0 0,-1 0 0,0 0 0,1 0 0,-1 0 0,0 0 0,0 0 0,1 0 0,-1 0 1,0 0-1,0 0 0,1 0 0,-1 0 0,0 0 0,0 0 0,1 0 0,-1-1 0,0 1 0,1 0 1,4 0 499,89-10-2021,-3 1-3731,-89 9 4935,-3-5 472,1 0 1,-1 0 0,0 0 0,0 0-1,0 0 1,-1 1 0,0-1-1,0 0 1,0 1 0,-4-6 0,-10-25 277,17 35-371,-1 0 1,0 0 0,0 0 0,0-1 0,0 1 0,0 0 0,0 0 0,0-1-1,0 1 1,0 0 0,0 0 0,0-1 0,-1 1 0,1 0 0,0 0 0,0-1-1,0 1 1,0 0 0,0 0 0,0 0 0,0-1 0,-1 1 0,1 0-1,0 0 1,0 0 0,0 0 0,0-1 0,-1 1 0,1 0 0,0 0 0,0 0-1,0 0 1,-1 0 0,1 0 0,0 0 0,0-1 0,-1 1 0,1 0-1,0 0 1,0 0 0,0 0 0,-1 0 0,1 0 0,0 0 0,-1 0 0,-4 14 413,0 30 441,4-38-764,-1 77 601,3-38 515,-1-44-1424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07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0 284 2161,'0'0'7686,"11"-13"-5757,3 1-1639,-1 0 0,0 0 0,-1-1 0,0-1 0,-1 0 0,-1 0 0,0-1 0,-1 0 0,11-27 0,-2 13-272,-15 24-16,1 0 1,-1 0-1,0 0 1,-1 0-1,1 0 1,-1-1 0,0 1-1,0-1 1,-1 1-1,1-1 1,-1 0-1,0-8 1,-1 14-51,0 38-945,-1-8 1510,-2 1 0,-10 39 0,7-39-164,2-1 0,-2 42-1,6-71-10,0-27-5667,0 13 1745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0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 3810,'0'0'9129,"-43"-1"-6266,35 7-2740,0 0 0,1 1 0,-1 0 0,1 0 0,0 1 0,1-1 0,0 1 0,0 1 0,-7 15 0,5-11-57,1 1-1,0-1 1,1 1 0,1 0 0,0 1 0,1-1-1,0 1 1,2 0 0,-1 0 0,2 0 0,0 24-1,0-13-64,0-20-24,0 1 0,1-1 0,0 1-1,0-1 1,1 1 0,-1-1 0,1 1 0,1-1 0,-1 1-1,1-1 1,3 6 0,-4-9 5,0 0 0,0 0 0,0 0 0,0 0-1,0 0 1,-1-1 0,0 1 0,1 0 0,-1 1 0,0-1 0,0 0-1,-1 5 1,0-5 4,1-1-1,-1 0 1,1 1-1,0-1 1,0 1-1,0-1 1,0 0 0,1 1-1,-1-1 1,1 0-1,-1 1 1,1-1-1,0 0 1,0 0-1,0 1 1,0-1-1,2 3 1,-2 15-7256,-1-30 1094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09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1 189 6259,'0'0'5066,"7"-9"-3478,133-118 1858,-136 123-3446,0 0-1,0-1 0,0 1 0,-1-1 0,0 0 0,0 0 0,0 0 0,4-10 0,-7 14 36,1 7-21,1 1-1,-1-1 1,0 0 0,-1 1-1,1-1 1,-1 1-1,-1 12 1,0-11 0,1 175 674,-4-193-8382,4-6 2385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0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4338,'0'0'7908,"0"-5"-7591,0-30 161,4 33-384,0 0 1,1 1 0,-1-1-1,0 1 1,0 0 0,1 0-1,-1 0 1,1 1 0,-1-1-1,6 1 1,-9 0-88,79-3 41,-79 4-43,0-1 0,0 1 0,0 0 1,-1-1-1,1 1 0,0 0 0,-1 0 0,1-1 0,-1 1 0,1 0 0,-1 0 0,1 0 1,-1 0-1,1 0 0,-1 0 0,0 0 0,1 0 0,-1 0 0,0 0 0,0 0 0,0 0 0,0 0 1,0 0-1,0 0 0,0 0 0,0 1 0,-1 38 140,1-31-44,-1-5-68,-1 1-1,1-1 0,-1 0 0,0 0 1,0 0-1,0-1 0,0 1 0,-1 0 1,0-1-1,0 0 0,0 0 1,0 0-1,0 0 0,0 0 0,-1 0 1,1-1-1,-6 3 0,-26 27 70,31-27-68,0 0-1,-1 0 0,1-1 1,-1 0-1,-11 8 0,15-11 90,2-1-139,-1 1-1,1 0 0,0 0 1,-1 0-1,1 0 1,0-1-1,-1 1 1,1 0-1,0 0 0,0-1 1,0 1-1,-1-1 1,1 1-1,0-1 1,0 1-1,0-1 0,0 1 1,0-1-1,0 0 1,0 0-1,0 1 0,0-1 1,0 0-1,0 0 1,0 0-1,0 0 1,0 0-1,2-1 0,43 1 77,-32-1-63,105 1 118,-118-11-2390,0 3-2243,7-4-3363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1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2673,'0'0'7494,"23"12"-6525,-6 1-772,0 1 1,-1 1-1,-1 0 0,16 20 1,-26-28-169,0 1-1,-1 0 1,0-1 0,0 2-1,-1-1 1,0 0 0,0 1 0,-1-1-1,0 1 1,0 0 0,-1-1 0,0 19-1,0-18-15,-1 0-1,0-1 1,0 1-1,-1 0 1,0 0-1,0 0 1,-1-1-1,-1 1 1,1-1-1,-1 1 1,0-1-1,-1 0 1,0 0-1,-1-1 1,-5 9-1,-95 105-1105,76-90-1023,14-16-344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6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7 5090,'0'-6'12457,"-1"15"-12402,0 0 0,0 0 1,-1 0-1,0 0 0,-1-1 0,0 1 1,-8 15-1,-37 61 57,24-46-95,14-26-28,9-12 1,-1 1 1,1-1 0,0 1-1,-1 0 1,1-1 0,0 1-1,0 0 1,0 0 0,0 0 0,0 0-1,0 3 1,1-5-98,206-14-2689,-199-34 2614,-5 29 210,-1-15-32,-1 29-256,-1 23 153,1 117 1393,0-135-1444,20-2-10207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6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10 189 1713,'0'0'10773,"-9"-7"-8476,10 2-2285,1 0 1,-1 0 0,1 1 0,0-1-1,1 1 1,-1-1 0,1 1 0,0 0-1,0 0 1,0 0 0,1 0 0,-1 1-1,1-1 1,0 1 0,0 0-1,8-5 1,23-23 6,23-42 149,-55 70-142,-2 3-36,-1 31 108,1-22-26,-1 1 0,0 0-1,-1-1 1,0 1-1,0-1 1,-1 0-1,0 1 1,-1-1 0,0 0-1,0 0 1,-5 9-1,4-12-40,0 0-1,1 0 1,0 1-1,0 0 0,0-1 1,1 1-1,0 0 0,0 0 1,1 0-1,0 1 1,0-1-1,0 10 0,-2-17-44,2-9-7706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7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0 3249,'0'0'8327,"-14"1"-7751,-43 4 41,53-3-498,0-1 0,0 1 0,0 0 0,-1 0 0,2 0 1,-1 1-1,0-1 0,0 1 0,1 0 0,-1 0 1,1 0-1,0 0 0,0 1 0,-3 4 0,-3 3 238,2-4-249,0 1 0,1 0-1,0 0 1,1 1 0,0-1-1,0 1 1,1 0 0,0 1-1,1-1 1,0 1 0,0-1-1,1 1 1,0 0 0,1 0-1,-1 15 1,-2 7-144,-1 20-611,1 78 0,4-128 604,3 2 546,0 2-721,2-4-4682,3-2-273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8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2 176 5923,'0'0'7027,"0"0"-6907,0-1 0,-1 1 0,1-1 0,0 1 0,0-1 0,0 1 0,0-1 0,-1 1 0,1-1 0,0 1 0,0-1 0,0 0 0,0 1 0,0-1 0,0 1-1,1-1 1,-1 1 0,0-1 0,0 0 0,0 1 0,0-1 0,1 1 0,-1-1 0,0 1 0,0-1 0,1 1 0,-1-1 0,0 1 0,1 0 0,-1-1 0,1 0 0,31-20 442,-2 2-189,43-36-1,-56 40-272,-12 9-87,1 0-1,0 1 1,0 0 0,0 0-1,0 0 1,1 1-1,0 0 1,10-5 0,-16 13-43,0-1-1,0 0 1,0 0 0,-1 1 0,1-1 0,-1 1 0,1-1 0,-1 1 0,0-1 0,-1 1-1,0 3 1,1-2 16,2 32 135,-1-28-110,0 0 0,-1 0 0,0 0 0,0 1 0,-1-1 0,0 0 0,-1 0 0,0 0 0,0 0 0,-1 0 0,0-1 0,-5 11 0,7-9 265,1-7-2418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19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0 0 5170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22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8 156 2177,'0'0'10429,"-8"5"-4869,14-6-5465,0-1 0,0 1 1,0-1-1,0 0 1,-1 0-1,1-1 0,-1 1 1,1-1-1,-1-1 1,7-5-1,51-42-21,-35 24-115,-22 19-30,1 1-1,0 1 1,1-1-1,0 1 0,0 1 1,10-6-1,-16 10-16,-1 5-184,0 0 224,0 0 1,0 0-1,0 1 0,-1-1 0,1 0 0,-1 0 1,0 1-1,0-1 0,-1 6 0,0-2 6,6 168 98,-5-176-80,0-10-6158,0 1 980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2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5106,'0'0'6339,"7"6"-5920,11 9-102,-13-12-143,1 1 1,-1-1-1,-1 1 1,1 0-1,-1 1 0,1-1 1,-1 1-1,-1-1 1,1 1-1,-1 1 0,0-1 1,0 0-1,0 1 0,0-1 1,-1 1-1,2 7 1,-2 0-100,-1 0 1,0 0 0,-1 0 0,0 0 0,-1 0 0,0 0 0,-1 0 0,-1 0-1,0 0 1,0 0 0,-2-1 0,1 0 0,-2 0 0,1 0 0,-9 11-1,1-1-423,-17 24 629,28-44-801,0 0-1,0-1 0,0 1 1,0 0-1,0-1 0,0 1 1,0-1-1,-1 0 0,1 0 1,0 0-1,-3 1 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24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 4706,'0'-3'12854,"0"27"-12363,1-8-443,0 0 1,-1 0-1,-1 0 0,-1 0 0,0 0 1,-1 0-1,0-1 0,-2 1 0,0-1 1,-10 23-1,14-37-78,0 1 1,0-1-1,0 0 1,1 0-1,-1 1 1,1-1-1,-1 1 1,1-1 0,-1 0-1,1 1 1,0-1-1,0 1 1,0-1-1,-1 1 1,1-1-1,1 2 1,-1-2 11,0 0 0,1 0 0,-1-1 0,1 1 0,-1 0-1,1-1 1,-1 1 0,1-1 0,-1 1 0,1 0 0,-1-1 0,1 1 0,0-1 0,-1 0 0,1 1 0,0-1 0,-1 1 0,1-1 0,0 0 0,0 0 0,-1 1 0,2-1 0,6 1-128,1 0-1,-1-1 1,1 0-1,15-2 1,3 1-242,-17 1 13,-4 0 212,0 0 1,0 0-1,0 0 0,0-1 0,0 0 1,10-3-1,-15 4 173,1-1-1,-1 0 1,1 0-1,-1 0 1,1 0-1,-1 0 0,0 0 1,1-1-1,-1 1 1,0 0-1,0-1 1,0 1-1,0-1 1,0 1-1,0-1 1,-1 1-1,1-1 1,0 1-1,-1-1 1,1 0-1,-1 0 1,1 1-1,-1-1 1,0 0-1,0 0 1,0 1-1,0-4 1,0-105 2004,9 139-2204,1-7 100,-7-2-18,-1 0 1,-1 0 0,-1 33 0,-1-35 10,1 0 0,0 0 1,1-1-1,1 1 1,5 18-1,-2-26-375,-5-10 403,0 0 0,0 0 0,0-1 0,0 1 0,0 0-1,0 0 1,0 0 0,0 0 0,0 0 0,0 0 0,0-1 0,0 1 0,0 0 0,0 0 0,0 0 0,0 0 0,0 0 0,0 0 0,0-1 0,0 1 0,0 0-1,0 0 1,0 0 0,0 0 0,0 0 0,0 0 0,1 0 0,-1 0 0,0-1 0,0 1 0,0 0 0,0 0 0,0 0 0,0 0 0,0 0 0,0 0-1,1 0 1,-1 0 0,0 0 0,0 0 0,0 0 0,0 0 0,0 0 0,0 0 0,1 0 0,-1 0 0,0 0 0,0 0 0,0 0 0,0 0 0,0 0 0,0 0-1,1 0 1,-1-13-3860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25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1 250 6211,'0'0'6459,"5"-5"-5870,40-37 1122,-28 28-1415,0-2 0,0 1-1,-2-2 1,0 0 0,-1-1 0,-1 0-1,21-39 1,-10 28-104,-24 28-181,1 1 0,-1 0-1,0 0 1,0 0 0,0 0-1,1 0 1,-1 0 0,0 0 0,0-1-1,1 1 1,-1 0 0,0 0 0,0 0-1,1 0 1,-1 0 0,0 0 0,0 0-1,1 0 1,-1 0 0,0 0 0,0 0-1,0 1 1,1-1 0,-1 0 0,0 0-1,0 0 1,1 0 0,-1 0-1,0 0 1,0 0 0,0 1 0,1-1-1,-1 0 1,0 0 0,0 0 0,0 0-1,0 1 1,0-1 0,1 0 0,-1 0-1,0 0 1,0 1 0,0-1 0,0 0-1,0 0 1,0 1 0,0-1 0,0 0-1,0 0 1,0 0 0,0 1-1,0-1 1,0 0 0,0 0 0,0 1-1,0-1 1,0 0 0,0 0 0,0 1-1,0-1 1,0 0 0,0 0 0,0 1-1,0 17-126,0-17 156,0 290 37,0-291-98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49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3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5619,'0'0'9761,"0"31"-8624,0-25-1043,-1 0 0,1 0 1,-1 0-1,-1 0 0,1-1 0,-1 1 0,0 0 1,0-1-1,-1 1 0,-5 9 0,-40 46 80,38-51-178,1 0 1,1 1-1,-1 0 0,2 0 0,-13 24 0,20-34-9,0-1 1,-1 1-1,1 0 0,0 0 0,-1 0 1,1 0-1,0-1 0,0 1 0,0 0 1,0 0-1,0 0 0,0 0 0,0 0 1,0 0-1,0 0 0,0-1 0,0 1 1,0 0-1,1 0 0,-1 0 0,0 0 1,1-1-1,-1 1 0,1 0 0,-1 0 1,1-1-1,-1 1 0,1 0 0,-1-1 1,1 1-1,0 0 0,-1-1 0,1 1 1,0-1-1,0 1 0,-1-1 0,1 1 1,0-1-1,0 0 0,0 1 0,-1-1 1,1 0-1,0 0 0,0 0 0,0 1 1,0-1-1,0 0 0,0 0 0,-1 0 1,1 0-1,0-1 0,1 1 0,63-7-127,-44 3 30,74 4 94,-94 0-42,8-20-166,-6 11 264,2-3-82,-1 0 1,-1-1 0,0 0-1,0 0 1,0-19-1,-3 32 18,-1 5-121,0-1 141,0 1 0,1 0 0,0 0 1,-1 0-1,2-1 0,-1 1 0,1 6 0,1 16 4,-14 38 25,8-49-741,1 1 0,-2 34 0,5-69-3070,0 4 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3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3282,'0'0'8414,"8"-2"-8027,-1 0-180,0-1-1,0 0 1,0 0 0,-1-1 0,1 0-1,-1 0 1,0-1 0,0 1 0,0-1-1,-1 0 1,1-1 0,-1 1 0,-1-1 0,1 0-1,7-14 1,26-62 474,-14 27-540,-24 55-152,0 0 1,0 0-1,0 0 1,0-1 0,0 1-1,0 0 1,0 0-1,0 0 1,0 0-1,0 0 1,0 0 0,0-1-1,0 1 1,0 0-1,0 0 1,0 0 0,1 0-1,-1 0 1,0 0-1,0 0 1,0 0-1,0-1 1,0 1 0,0 0-1,0 0 1,0 0-1,1 0 1,-1 0-1,0 0 1,0 0 0,0 0-1,0 0 1,0 0-1,0 0 1,0 0-1,1 0 1,-1 0 0,0 0-1,0 0 1,0 0-1,0 0 1,0 0-1,0 0 1,1 0 0,-1 0-1,0 0 1,0 0-1,0 0 1,0 0-1,0 0 1,0 0 0,1 0-1,-1 0 1,0 0-1,0 0 1,0 1 0,0-1-1,0 0 1,0 0-1,0 0 1,0 0-1,0 0 1,5 14-98,-1 21 353,-4-32-272,3 171 382,-5-89-177,2-85-298,0-7-3417,0-2-985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4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85 6019,'0'0'10434,"-7"0"-10117,-6 0-314,-27-1 1743,39 1-1736,0-1-1,0 1 1,-1-1-1,1 1 1,0-1-1,0 1 1,0-1-1,0 0 0,0 1 1,0-1-1,0 0 1,0 0-1,0 0 1,1 0-1,-1 0 1,0 0-1,1 0 1,-1 0-1,0 0 1,1 0-1,-1 0 0,1 0 1,-1 0-1,1-1 1,0 1-1,0 0 1,-1 0-1,1 0 1,0-1-1,0 1 1,0-2-1,0 2-23,1-1 0,-1 1 0,0-1 0,0 1 1,1-1-1,-1 1 0,1-1 0,-1 1 0,1-1 0,0 1 0,-1-1 0,1 1 1,0 0-1,0-1 0,0 1 0,0 0 0,0 0 0,0 0 0,1 0 0,-1 0 1,2-2-1,2 1-73,0 0 0,-1-1 0,1 1 0,0 1 1,0-1-1,10-1 0,8 0-256,1 1 0,29 1 0,-41 1 313,-10 0 32,1 0-1,0 1 1,-1-1-1,1 1 1,0-1-1,-1 1 1,1 0-1,-1 0 1,1 0-1,-1 1 1,0-1-1,1 1 1,-1-1-1,0 1 0,0-1 1,0 1-1,0 0 1,0 0-1,0 0 1,-1 0-1,1 1 1,-1-1-1,3 5 1,-2-3 4,0 1 0,0-1 0,-1 1 0,0-1 0,0 1 0,0 0 0,0 0 1,0 0-1,-1-1 0,0 1 0,0 0 0,-2 9 0,0-9 18,-1-1-1,1 0 1,-1 0 0,0-1-1,0 1 1,-1 0 0,1-1-1,-1 0 1,0 0-1,0 0 1,0 0 0,0-1-1,-8 4 1,-9 8-11,20-13-10,-10 6-13,1 1 0,0 1 0,0 0-1,-13 16 1,23-25 16,0 0 0,-1 0 0,1 0 0,0 0 0,0 1 0,0-1 0,0 0 0,0 0 1,0 0-1,0 1 0,0-1 0,0 0 0,0 0 0,0 0 0,0 1 0,0-1 0,0 0 0,0 0 0,0 0 0,0 1 0,0-1 0,0 0 0,0 0 0,0 0 0,0 1 0,0-1 0,0 0 0,0 0 0,0 0 0,1 0 0,-1 1 0,0-1 0,0 0 0,0 0 0,0 0 0,0 0 0,1 0 0,-1 1 1,0-1-1,0 0 0,0 0 0,0 0 0,1 0 0,-1 0 0,0 0 0,1 0 0,15 3 130,15-4-22,69-13 107,-60 8 119,70-4 1,-110 10-307,0-2-47,9-1-6681,1 1 945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4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1 251 592,'0'0'12339,"6"-2"-11482,-1 0-740,4-1 498,0 0 0,0 1 1,0 0-1,16-1 3692,-24-30-4747,2 28 439,1 1 0,-1-1 0,1 1-1,0-1 1,0 1 0,0 0 0,0 1-1,1-1 1,0 1 0,0 0 0,5-3-1,-4 3-31,0-1 0,0 0-1,0 0 1,-1-1 0,0 0-1,0 1 1,0-2 0,5-5-1,-5 4 36,-1 0 0,1 0 0,-1-1 0,-1 1 0,1-1 0,-1 0 0,-1 0 0,0 0 0,0 0 0,0 0 0,0-10 0,-2 18-18,0-1-26,0 0 47,0 0 24,-1 6-169,1-1 123,-1 1 0,1-1 0,0 1-1,0-1 1,0 1 0,1 5 0,0 1 27,13 161 139,-11-153-2337,-2-18 1958,-1-1 1,0 1-1,0 0 1,1-1-1,-1 1 1,0 0-1,1-1 1,-1 1-1,1 0 1,-1-1-1,1 1 1,-1 0-1,1-1 1,-1 1-1,1-1 1,-1 1-1,1-1 1,0 0-1,-1 1 1,1-1-1,0 0 1,-1 1-1,1-1 1,0 0-1,0 0 0,-1 1 1,3-1-1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4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6547,'0'0'10234,"0"-2"-10086,0 0 1,1 1-1,-1-1 0,0 0 0,1 0 1,-1 0-1,1 1 0,0-1 0,-1 0 1,1 1-1,0-1 0,0 1 0,2-4 1,23-3 486,-17 5-656,0-1-1,0 1 1,1 1-1,0-1 1,-1 2 0,1-1-1,0 2 1,0-1 0,0 1-1,16 2 1,-24 0 1,-1-1 0,1 1 1,-1-1-1,1 1 1,-1 0-1,0 0 0,0 0 1,0 0-1,0 0 0,0 0 1,0 0-1,0 0 0,-1 0 1,1 0-1,-1 0 0,0 0 1,1 0-1,-1 1 0,0-1 1,0 0-1,-1 4 0,2-2 36,-1 1-1,0-1 1,-1 0-1,1 1 1,-1-1 0,1 0-1,-1 1 1,-1-1-1,1 0 1,-4 7-1,2-8 21,0 0 0,0 0 0,0-1 0,-1 1-1,1-1 1,-1 0 0,0 0 0,0 0 0,1 0-1,-1-1 1,0 0 0,0 0 0,-1 0 0,1 0-1,0 0 1,0-1 0,0 0 0,-7 0 0,10 0 1,18-1-1232,42-6-65,-9 0 476,54 0 0,-103 8 770,1-1 1,-1 0 0,0 1-1,0-1 1,0 1 0,0-1-1,0 1 1,0 0-1,0-1 1,0 1 0,0 0-1,0 0 1,0 0-1,0 0 1,0 0 0,-1 0-1,1 0 1,0 0 0,-1 0-1,1 0 1,-1 0-1,1 0 1,-1 0 0,1 0-1,-1 1 1,0-1 0,0 0-1,1 0 1,-1 1-1,0-1 1,0 0 0,-1 2-1,2-1 23,-1 0-1,0 0 0,0 0 1,0 1-1,0-1 0,-1 0 1,1 0-1,-1 0 0,1 0 1,-1 0-1,1 0 0,-1 0 1,0 0-1,0 0 0,0 0 1,-1 0-1,1 0 0,0-1 1,-2 3-1,-6 1 183,0-1-1,0 0 1,0 0-1,-1-1 1,0 0 0,1-1-1,-1 0 1,0 0-1,0-1 1,0-1 0,0 1-1,-11-2 1,7 0-137,0 2 1,0 0-1,0 0 0,0 2 1,-13 3-1,23-5 85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8:4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32 6435,'0'0'7233,"-4"-4"-6238,-1 1-704,0 0 0,0-1 1,0 2-1,0-1 0,0 1 1,-1 0-1,0 0 0,1 0 1,-1 1-1,0 0 0,1 0 1,-8 0-1,-78 1 961,86 0-1230,1 0-1,-1 1 1,1-1-1,-1 1 0,1 0 1,0 0-1,-1 0 1,1 1-1,0-1 1,0 1-1,0 0 0,0 1 1,0-1-1,1 0 1,-1 1-1,1 0 0,-1 0 1,1 0-1,0 0 1,0 1-1,1-1 1,-1 1-1,1 0 0,-1 0 1,1-1-1,0 1 1,1 1-1,-1-1 1,1 0-1,-1 0 0,1 1 1,1-1-1,-1 0 1,0 6-1,2-9-59,-1 1 0,0-1 0,1 0 0,-1 0 0,1 1 0,0-1 0,-1 0 0,1 0 0,0 0 0,0 0 0,0 0 0,0 0 0,0 0 0,0 0 0,0 0 0,0 0 0,0 0 0,0 0 0,0-1 0,0 1 1,1-1-1,-1 1 0,0-1 0,1 1 0,-1-1 0,0 0 0,1 1 0,-1-1 0,0 0 0,1 0 0,1 0 0,54 2-1079,-43-3 632,-5 2 259,1-1-1,-1 0 1,1-1 0,-1 0 0,1-1 0,-1 0 0,12-4 0,-18 5 260,0-1 1,-1 0 0,1 1 0,-1-1 0,0 0-1,1 0 1,-1-1 0,0 1 0,0 0 0,0-1-1,-1 1 1,1-1 0,-1 1 0,1-1 0,-1 0-1,0 0 1,0 1 0,0-1 0,0 0-1,0 0 1,-1 0 0,0 0 0,1 0 0,-1 0-1,0-1 1,-1-3 0,1-6 1453,0 11-113,7 45-1277,-3-35-282,1-1 0,0-1 0,1 1-1,-1-1 1,1 0 0,13 10 0,-11-10-220,-1 0 1,-1 0-1,1 1 0,-1 0 1,8 12-1,-13-18 441,0 0-1,-1 0 1,1-1-1,-1 1 1,1 0-1,-1 0 1,0 0-1,1 0 1,-1 0-1,0 0 1,1 0-1,-1-1 1,0 1-1,0 0 1,0 0-1,0 0 1,0 0-1,0 0 1,0 0-1,0 0 1,-1 0-1,1 0 0,0 0 1,0 0-1,-1 0 1,1 0-1,-1-1 1,1 1-1,-1 0 1,1 0-1,-1 0 1,1-1-1,-1 1 1,0 0-1,1-1 1,-1 1-1,0 0 1,0-1-1,1 1 1,-1-1-1,0 1 1,0-1-1,0 1 1,0-1-1,0 0 1,-1 1-1,-7 1 330,0 0 1,0 0-1,0-1 0,-12 0 0,3 0-67,-185 25 2393,203-26-2744,0 0 0,-1 0 1,1 0-1,0 0 0,0 0 1,-1 0-1,1 0 0,0 0 1,0 0-1,-1 0 0,1 0 1,0 0-1,0 0 0,0 0 1,-1 0-1,1 0 0,0 0 1,0 1-1,-1-1 0,1 0 1,0 0-1,0 0 0,0 0 1,0 0-1,-1 1 0,1-1 1,0 0-1,0 0 1,0 0-1,0 1 0,0-1 1,0 0-1,-1 0 0,1 0 1,0 1-1,0-1 0,0 0 1,0 0-1,0 1 0,0-1 1,0 0-1,0 0 0,0 1 1,0-1-1,0 0 0,0 0 1,0 1-1,1 2-1849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0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82 1297,'0'0'14329,"-24"-5"-7593,24-6-6890,-1 7 123,1-1-1,0 1 0,0 0 0,1 0 0,-1-1 0,1 1 0,0 0 0,2-7 0,-2 9-17,0 1-1,1 0 0,-1-1 1,0 1-1,1 0 1,-1 0-1,1-1 0,-1 1 1,1 0-1,-1 1 1,1-1-1,0 0 1,-1 0-1,1 1 0,0-1 1,0 1-1,0-1 1,-1 1-1,1 0 0,0 0 1,0 0-1,0 0 1,0 0-1,2 0 0,23-1-849,30 0 295,-54 1 588,0 0 0,0 0-1,0 0 1,-1 1 0,1-1 0,0 1 0,-1 0 0,1 0 0,0 0 0,-1 0 0,1 0 0,-1 0 0,0 1 0,1-1 0,1 3 0,-2 1-69,0 0 1,-1 1-1,1-1 1,-1 0-1,0 1 1,-1-1-1,0 1 1,1-1-1,-2 1 1,1 0-1,-2 8 1,1 6-372,0-17 441,1 0 0,-1 0 1,1-1-1,-1 1 0,0 0 1,0-1-1,0 1 0,-1-1 1,1 1-1,0-1 0,-1 1 1,0-1-1,1 0 0,-1 0 1,0 0-1,0 0 0,0 0 1,-4 2-1,-51 31 52,33-22-59,-86 40-1665,108-52 1604,0 1-1,1-1 0,-1 1 0,0-1 1,0 1-1,1 0 0,-1 0 0,1 0 0,0 0 1,0 0-1,-1 0 0,1 0 0,0 0 1,1 0-1,-1 0 0,0 1 0,1-1 1,-1 0-1,0 5 0,41-5 962,154-2 1664,-193 0-2256,19 0 2104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0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2913,'0'0'10989,"8"0"-10687,310-5 3179,-318 41-3473,0-17-4,1-8 3,-1-1 0,0 0 0,-1 1 1,0-1-1,0 1 0,-1-1 0,0 0 0,-1 0 0,-7 17 0,7-21-87,0 1 0,1 0 0,0 0 0,0 0 0,1 0 0,0 1 0,0-1 0,1 0 0,0 13 0,0-13 88,0-7-43,-31 5-9164,24-3 3938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0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2593,'0'0'9215,"4"-1"-8252,31-9 363,0 1 0,1 2 0,42-4 1,22-3-805,-58 9 844,-41-2-952,0 0-6532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91 8420,'-1'-4'12597,"1"3"-12587,-1 0 1,1 0 0,0 0 0,0-1 0,0 1 0,0 0 0,0 0 0,0 0-1,0 0 1,0 0 0,1 0 0,-1-1 0,0 1 0,1 0 0,-1 0-1,0 0 1,1 0 0,0-1 0,8-6-101,1 1 0,0 1 0,-1 0 1,2 0-1,-1 1 0,1 0 0,0 0 0,0 2 0,0-1 0,0 1 0,1 1 1,-1 0-1,1 1 0,-1 0 0,23 1 0,-32 1 75,-1-1 0,0 1-1,0-1 1,1 1 0,-1 0-1,0 0 1,0-1 0,0 1 0,0 0-1,0 0 1,0 0 0,0 0-1,0 0 1,0 0 0,0 1 0,-1-1-1,1 0 1,0 0 0,-1 1 0,1-1-1,-1 0 1,1 1 0,-1-1-1,0 0 1,0 1 0,0-1 0,1 3-1,0 44-94,-1-38 16,0-9 102,0 1 0,-1-1 0,1 0-1,-1 0 1,1 0 0,-1 0 0,1 0 0,-1 1 0,0-1 0,0 0 0,1 0 0,-1-1 0,0 1 0,0 0 0,0 0 0,0 0 0,0-1-1,0 1 1,0 0 0,0-1 0,-1 1 0,1-1 0,0 1 0,0-1 0,0 0 0,-1 1 0,1-1 0,-2 0 0,-49 6 595,32-4-177,10-2-341,9 0-199,13 0-1714,228-11-4436,-239 11 6238,0 0 0,0 0 1,0 1-1,0-1 0,0 1 0,0-1 1,0 1-1,-1-1 0,1 1 0,0-1 1,0 1-1,-1 0 0,1-1 0,0 1 0,-1 0 1,1 0-1,-1-1 0,1 1 0,-1 0 1,1 0-1,-1 0 0,0 0 0,1 0 1,-1 0-1,0 0 0,0 0 0,1 0 0,-1 0 1,0 0-1,0 0 0,0 0 0,-1 1 1,1 41 665,-1-31-219,1-9-347,0-1 0,-1 0 0,1 1 1,-1-1-1,0 0 0,1 0 1,-1 1-1,0-1 0,0 0 0,-1 0 1,1 0-1,0 0 0,-1 0 0,1-1 1,-1 1-1,0 0 0,1-1 0,-1 1 1,0-1-1,0 1 0,0-1 0,0 0 1,0 0-1,0 0 0,-1 0 0,1 0 1,0-1-1,0 1 0,-1 0 0,1-1 1,0 0-1,-3 1 0,-13 1 660,0-1 1,0 0-1,-23-2 0,18 0 244,-25 1 234,47 0-1466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4482,'0'0'10271,"21"-5"-8374,160-10-2342,-181 49 757,-5 214 144,5-248-491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3698,'0'0'13619,"66"-10"-11791,20 5-1636,-85 5-53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5587,'0'0'8193,"-34"1"-3722,31 0-4408,0 0 1,0 1-1,0-1 0,0 1 1,0 0-1,0 0 0,0 0 1,1 0-1,-1 0 0,1 1 1,0-1-1,-1 1 0,1-1 1,0 1-1,1 0 0,-1 0 0,0 0 1,-1 5-1,0-1-37,0 0 0,0 1 0,1-1 0,0 0 0,0 1 0,1-1 0,-1 11 0,-2 45-44,1-47-163,2 1 1,0-1-1,1 1 1,1-1-1,3 18 1,-2-31 142,0 1 1,0-1-1,0 0 1,0 0-1,1 0 1,-1 0-1,1-1 1,0 1 0,0-1-1,0 1 1,0-1-1,0 0 1,1 0-1,-1-1 1,6 3 0,22 15 9,-27-16 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5539,'0'0'8595,"19"-3"-7082,-14 1-1473,0-1 0,0 0 0,0 0 0,-1-1 0,1 1 0,-1-1 0,0 0 0,0 0 0,-1 0 0,1-1 0,-1 1 0,0-1 0,0 0 0,-1 0-1,4-7 1,24-34 103,-29 44-119,-1 2 272,5 31-651,0-17 432,0 0-1,-1 0 0,-1 1 1,0 0-1,-1 0 0,-1 0 1,0 21-1,18-44-6671,-9-1 1868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4290,'0'0'9402,"28"-1"-8378,-24 0-991,-1-1 1,0 1-1,1-1 1,-1 1-1,0-1 0,0 0 1,0 0-1,-1-1 1,1 1-1,0 0 0,-1-1 1,1 0-1,-1 1 1,0-1-1,2-4 0,20-49 912,-9 17-492,-10 44-684,0 19 241,4 31 177,-8-51-193,0 8 25,-1-7-49,1 0 0,-1 0 0,1 0 0,0 0 0,0 0 1,1-1-1,-1 1 0,1 0 0,0-1 0,5 8 0,-6-10-461,6 9 1382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3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4418,'0'0'6390,"13"7"-1872,42 22-4114,-51-26-428,0 0 0,0 0 0,0 1-1,0-1 1,0 1 0,-1 0 0,0 0 0,0 0 0,0 1 0,0-1 0,0 1-1,-1-1 1,0 1 0,0 0 0,2 9 0,-1 1-48,-1-1 0,-1 1 0,0 0 0,-2 17 1,0 1 136,0-28-56,1-1 1,-1 1 0,0-1 0,-1 0 0,1 1 0,-1-1 0,0 0 0,0 0 0,0 0 0,0 0-1,-1 0 1,-4 5 0,-41 42-439,37-40-306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49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4 225 7812,'0'0'8267,"0"-1"-8199,-1 1 0,1 0 0,0 0 0,0 0-1,0-1 1,-1 1 0,1 0 0,0 0 0,0-1-1,0 1 1,0 0 0,-1 0 0,1-1-1,0 1 1,0 0 0,0 0 0,0-1 0,0 1-1,0 0 1,0-1 0,0 1 0,0 0 0,0-1-1,0 1 1,0 0 0,0 0 0,0-1 0,0 1-1,0 0 1,0-1 0,0 1 0,0 0 0,1 0-1,-1-1 1,0 1 0,0 0 0,0 0 0,0-1-1,1 1 1,-1 0 0,0 0 0,0 0 0,0-1-1,1 1 1,-1 0 0,0 0 0,0 0 0,1 0-1,-1-1 1,1 1 0,11-9-73,3-1-74,0-1 0,0-1 0,-2 0 1,1 0-1,-2-2 0,0 1 0,0-2 0,14-22 0,-17 22 43,-6 10 31,1 0 1,-1 0-1,0-1 1,0 1-1,-1-1 1,1 0-1,1-7 1,-4 12 12,5 28-963,3 14 1046,-1 0-1,-2 0 1,-2 0 0,-2 52-1,-1-93-207,0-21-9551,0 11 4254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56 5346,'0'0'4581,"2"-6"-3655,2-1-449,2-7-104,-4-2 2979,-2 15-3289,0 0 0,-1 1 0,1-1 0,-1 0 0,1 0 0,-1 1 0,0-1 0,1 0 0,-1 1 0,0-1 0,1 0 0,-1 1 0,0-1 0,0 1 0,1 0 0,-1-1 0,0 1 0,0-1 0,0 1 0,0 0 0,0 0 0,1 0 0,-1-1 0,0 1 0,0 0 0,0 0 0,0 0 0,0 0 0,-1 1 0,-37-1 279,30 0-253,5 0-89,1 0 0,0 0 0,0 1 1,0-1-1,0 1 0,0 0 0,0 0 0,1 0 1,-1 0-1,0 0 0,0 1 0,1-1 0,-1 1 0,1-1 1,-1 1-1,1 0 0,-1 0 0,1 1 0,0-1 1,0 0-1,0 1 0,1-1 0,-1 1 0,0-1 0,1 1 1,0 0-1,0 0 0,-1-1 0,2 1 0,-1 0 1,0 0-1,1 0 0,-1 0 0,1 0 0,0 0 0,0 0 1,0 0-1,0 1 0,0-1 0,1 0 0,0 0 1,-1 0-1,3 5 0,-2-7-28,0 0 0,0 0 1,0 0-1,0 1 0,0-1 1,0 0-1,1 0 0,-1 0 0,0-1 1,1 1-1,-1 0 0,0 0 0,1-1 1,-1 1-1,1-1 0,-1 1 0,1-1 1,-1 0-1,1 1 0,-1-1 0,1 0 1,2 0-1,44 1-1082,-38-1 697,-5 0 340,-1 0 1,0 0-1,0-1 0,1 1 1,-1-1-1,0 0 1,0 0-1,0 0 0,0 0 1,0-1-1,5-2 0,-7 2 89,0 1-1,-1-1 0,1 0 0,0 0 1,-1 0-1,1 1 0,-1-2 0,0 1 1,0 0-1,0 0 0,0 0 0,0 0 1,0-1-1,0 1 0,-1-1 0,1 1 1,-1 0-1,0-1 0,0 1 0,0-1 0,0-3 1,0-20 1610,-1 44-260,3 43-911,0-53-467,0 1-1,1-1 1,0 0 0,7 13 0,-6-15-39,-1 0 0,0 1-1,-1-1 1,0 1-1,1-1 1,-2 1 0,1 0-1,0 13 1,-2-17 84,-1 0 1,1-1 0,-1 1 0,1 0-1,-1 0 1,0-1 0,0 1 0,-1-1-1,1 1 1,0-1 0,-1 1 0,0-1-1,1 0 1,-1 0 0,0 0-1,0 0 1,0 0 0,0 0 0,-1 0-1,1-1 1,0 1 0,-1-1 0,1 0-1,-1 0 1,1 0 0,-4 1-1,-4 2-46,1-1-1,-1-1 0,0 0 0,1 0 0,-1-1 0,-13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 5491,'0'0'6440,"-11"-1"-1444,-2 2-4227,8 4-735,1 0 0,0 0 0,-1 1 0,2-1 1,-1 1-1,1-1 0,-1 1 0,2 0 0,-1 1 0,1-1 0,0 0 0,0 1 0,0-1 0,1 1 0,0-1 1,1 1-1,-1 9 0,1 129-1899,25-123 1906,-6-6-357,-15-11 299,0 0 0,1 0 0,0-1 0,-1 0 0,1 0 0,0 0 0,1 0 0,-1-1 0,1 0 0,6 2 0,-8 7 1103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5 194 3986,'0'0'8238,"-4"38"-3782,4-43-4424,2 1 0,-1-1 1,0 1-1,1 0 0,0 0 1,0 0-1,0 0 0,4-6 0,-3 6-39,0-2 0,0 1 0,0 0 0,0-1-1,-1 1 1,0-1 0,0 0 0,-1 1 0,2-10-1,-3-110 1382,0 153-1558,0-17 188,2 1-1,-1-1 0,2 1 0,-1-1 1,2 0-1,-1 0 0,1 0 0,1 0 1,0-1-1,12 19 0,-7-11-28,-1-1-73,-8-14 78,0 0 1,0 0-1,1 0 0,-1-1 1,1 1-1,0 0 0,-1-1 1,1 1-1,0-1 0,1 0 0,-1 0 1,0 0-1,6 4 0,-8-21-7148,0 3 3062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72 124 4738,'0'0'9284,"-6"-3"-8651,0 1-699,-31-18 1750,35 19-1587,0 0-1,1-1 1,-1 1-1,1 0 1,-1-1-1,1 1 1,-1-1-1,1 1 0,0-1 1,0 0-1,0 0 1,0 1-1,0-1 1,0 0-1,1 0 1,-1 0-1,1 0 1,-1 0-1,1 0 1,-1-2-1,1 2-107,0 0 0,0 0 0,1 0-1,-1 0 1,0 0 0,1 0 0,-1 1 0,1-1 0,0 0 0,-1 0-1,1 0 1,0 1 0,0-1 0,0 0 0,0 1 0,1-1 0,-1 1-1,0-1 1,1 1 0,-1 0 0,4-3 0,1 1-56,-1 0 1,1 1 0,0-1 0,0 1-1,11-2 1,-15 3 58,-1 0 0,1 1 0,-1-1 0,1 1 0,-1 0 0,1-1 0,-1 1 0,1 0 0,0 0 0,-1 0 0,1 0 0,-1 0 0,1 0 0,0 1 0,-1-1 0,1 0 1,-1 1-1,1-1 0,-1 1 0,1 0 0,-1-1 0,0 1 0,1 0 0,-1 0 0,0 0 0,0 0 0,1 0 0,-1 0 0,0 0 0,0 1 0,0-1 0,0 0 0,0 0 0,-1 1 0,1-1 0,0 1 0,-1-1 0,2 3 0,-1 4 5,1 1 0,-2 0 0,1 0 0,-1 1 0,-2 15 0,1 3 60,0-20-50,1-1 1,-2 0-1,1 0 0,-1 0 0,0-1 1,0 1-1,-1 0 0,0-1 0,0 1 1,-6 7-1,8-9-40,1 0-1,-1 0 1,1 0-1,0 0 1,0 0-1,1 0 1,0 0-1,1 5 1,11-8-83,1 0 1,0-2-1,0 1 1,0-2-1,0 1 1,25-6-1,22-8 159,-60 14 405,-1-7-1236,0-2-6340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4706,'0'0'10632,"4"2"-10229,17 12-338,0 0 1,-1 1 0,28 27-1,-43-36-69,1 0 0,-1 0 0,0 0-1,0 0 1,-1 1 0,0 0 0,0 0-1,0 0 1,-1 0 0,0 0 0,0 1-1,-1 0 1,0-1 0,-1 1 0,2 13-1,-2 7-77,-4 39-83,2-63-245,0 0 1,0 0-1,0 0 1,-1 0-1,1 0 1,-1-1 0,0 1-1,-4 4 1,1 0-3702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7555,'0'0'7009,"10"-7"-6836,-6 3-212,18-13 538,0-1 1,-1-2-1,24-28 1,-22 16-101,-2 0 0,30-64 1,-45 77-570,-2 9 431,-3 30-40,8 150 806,1-95-907,-10-75-192,0-31-8311,0 12 2495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9:5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37 4130,'0'0'8889,"-1"-4"-8288,-2 1-416,0 1 1,1-1 0,-1 1 0,-1-1-1,1 1 1,0 0 0,0 0 0,-1 0-1,1 0 1,-1 1 0,0-1 0,0 1-1,1 0 1,-1 0 0,0 1 0,0-1-1,0 1 1,-5 0 0,-10-2 691,1 2 0,-35 3 0,51-3-878,0 1 1,1 0 0,-1 0-1,1 0 1,-1 0 0,1 1 0,-1-1-1,1 0 1,0 1 0,-1-1-1,1 1 1,0-1 0,0 1-1,0-1 1,0 1 0,1 0-1,-1 0 1,0-1 0,1 1 0,-1 0-1,1 0 1,0 0 0,-1 0-1,1-1 1,0 4 0,-3 53-19,3-54 19,0-2-25,1-1 0,-1 0 0,1 0 0,-1 0 0,1 1 0,0-1 0,-1 0 0,1 0 0,0 0 0,0 0 0,0 0 0,0 0 0,0-1 0,0 1 0,0 0 0,0 0 0,0-1 0,0 1 0,0-1 0,1 1 0,-1-1 0,0 1-1,0-1 1,0 0 0,1 1 0,-1-1 0,0 0 0,1 0 0,-1 0 0,0 0 0,3 0 0,56-1-1341,-39 0 977,-18 2 309,1-1 1,-1 0-1,1 0 0,-1 0 0,1-1 0,-1 1 1,1-1-1,-1 0 0,1 0 0,-1 0 0,0 0 0,0 0 1,1-1-1,-1 0 0,0 0 0,0 1 0,0-2 1,2-1-1,-2 0 176,-1 0 1,0 0-1,0 0 1,-1 0-1,1-1 1,-1 1-1,0 0 1,0-1-1,0 1 1,-1-1-1,1 1 1,-1-1-1,-1-7 1,1 11-28,0 0 1,-1 1 0,1-1-1,-1 0 1,1 1 0,-1-1-1,1 0 1,-1 1 0,1-1 0,-1 1-1,1-1 1,-1 1 0,0-1-1,1 1 1,-1-1 0,0 1-1,1 0 1,-1-1 0,0 1-1,0 0 1,1 0 0,-1-1-1,0 1 1,0 0 0,0 0-1,1 0 1,-1 0 0,0 0-1,0 0 1,0 0 0,1 0-1,-1 1 1,0-1 0,0 0-1,0 0 1,0 1 0,-7-1 596,8 0-82,0 37-442,1-23-133,1 0 0,0 0 0,1 0 1,1 0-1,10 25 0,-9-25-71,0 0 1,-1 0-1,0 1 0,-1-1 1,2 29-1,-5-42 76,-1 0 1,1 0 0,-1 0 0,1-1-1,-1 1 1,0 0 0,0-1-1,1 1 1,-1 0 0,0-1-1,0 1 1,0-1 0,1 1-1,-1-1 1,0 0 0,0 1-1,0-1 1,0 0 0,0 0 0,0 0-1,-1 1 1,-32 5 187,23-4-79,-38 5 691,-1-3 0,-75-1 0,107-3-732,60 0-22692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8580,'0'0'9468,"0"-2"-9392,0 0 0,0 0-1,0 0 1,0 0 0,0 0 0,0 0-1,0 0 1,1 0 0,-1 0 0,1 0-1,-1 0 1,2-2 0,45-51 435,-36 45-491,-2 0 0,1-1 0,-1 0 0,-1-1 0,0 0 0,6-13 0,-7 5-352,-5 15-643,-1 21 638,0 5 342,2 1 0,0 0 0,1-1 0,2 0 0,0 0 0,9 21 0,-13-38-239,6 12 686,0-12-3293,-2-18-9297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44 5234,'0'0'8231,"0"-1"-8181,0 0 0,0 0-1,0 0 1,0 1 0,0-1 0,1 0 0,-1 0 0,0 1-1,1-1 1,-1 0 0,1 0 0,-1 1 0,1-1 0,-1 0-1,1 1 1,-1-1 0,1 1 0,-1-1 0,1 1 0,0-1-1,-1 1 1,1-1 0,0 1 0,1-1 0,14-4 17,1 2 0,-1-1 0,1 2 1,24-1-1,-41 3-55,1 0 0,-1 1 0,0-1 0,0 0 0,0 0 0,0 0 0,0 0 0,0 0 0,0 0 0,1 0 0,-1 0 0,0 0 0,0 0 0,0 0 0,0 0 0,0 0 0,1 0 0,-1 0 0,0 0 0,0 0 0,0 0 0,0 0 0,0 0 0,0 0 0,0-1 0,1 1 0,-1 0 0,0 0 0,0 0 0,0 0 0,0 0 0,0 0 0,0 0 0,0 0 0,0 0 0,1-1 0,-1 1 0,0 0 0,0 0 0,0 0 0,0 0 0,0 0 0,0 0 0,0-1 0,0 1 0,0 0 0,0 0 0,0 0 0,0 0 0,0 0 0,0 0 0,0-1 0,0 1 0,0 0 0,0 0 0,0 0 0,0 0 0,0 0 0,0 0 0,0-1 0,0 1 0,-1 0 0,1 0 0,0 0 0,0 0 0,0 0 0,0 0 0,-10-5 292,6 5-327,-6-1 77,-1 1-1,1 1 1,-1 0 0,0 0 0,-19 6-1,28-6-66,-1 0 0,1 0 0,0 0 0,-1 1 0,1-1-1,0 1 1,0 0 0,0-1 0,0 1 0,0 0 0,0 0 0,0 0-1,1 0 1,-1 1 0,1-1 0,-1 0 0,1 1 0,0-1-1,0 1 1,0-1 0,0 1 0,1-1 0,-1 1 0,1 0-1,-1-1 1,1 1 0,0 0 0,0 4 0,1-6 4,0-1 0,0 1 0,0 0 0,0 0 0,0-1 0,0 1 0,0-1 0,0 1 0,1-1 0,-1 1 0,0-1 0,0 0 0,0 1 0,1-1 0,-1 0 0,0 0 0,0 0 0,1 0 0,-1 0 0,2-1 0,36 1 28,-33 0-63,16-1-166,-16 0 164,0 0-1,0 1 0,0 0 1,1 0-1,-1 1 1,8 1-1,-12-1 52,0 0 1,0-1-1,0 1 0,0 0 1,-1 0-1,1 0 0,0 0 1,0 0-1,-1 1 0,1-1 0,-1 0 1,1 1-1,-1-1 0,1 1 1,-1 0-1,0-1 0,0 1 1,0 0-1,0 0 0,0 0 1,0-1-1,0 1 0,-1 0 1,1 4-1,1 3 6,-1 1-1,0 0 1,-1-1-1,0 12 1,-1-3 24,1-17-19,0 0 0,-1-1 0,1 1 0,0-1 0,0 1 0,-1-1 0,1 1 0,0-1 0,-1 1 0,1-1 0,-1 0 0,1 1 0,-1-1 0,1 1 0,-1-1 0,1 0-1,-1 1 1,1-1 0,-1 0 0,1 0 0,-1 0 0,0 1 0,1-1 0,-1 0 0,1 0 0,-1 0 0,0 0 0,0 0 0,-27 2 233,13-1-88,-37 18-145,51-19-184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3506,'0'0'7777,"-5"0"-7359,1 0-221,-1 0-1,1 1 0,-1 0 0,1 0 0,0 0 0,0 1 0,-1-1 1,1 1-1,0 0 0,0 0 0,1 1 0,-1-1 0,0 1 0,1 0 1,0 0-1,-1 0 0,1 0 0,0 0 0,1 1 0,-1-1 0,1 1 1,-3 5-1,1-1-112,1 0 1,1 1-1,-1 0 1,1-1-1,1 1 1,0 0-1,0 0 0,0 0 1,1 0-1,2 16 1,-1 8-64,0-31-55,0 0 1,0-1 0,-1 1 0,1 0 0,0-1-1,0 1 1,1 0 0,-1-1 0,0 1 0,1-1-1,-1 0 1,0 1 0,1-1 0,0 0 0,-1 0 0,1 0-1,0 0 1,-1 0 0,1 0 0,3 1 0,0 0-77,1 0-1,-1 0 1,1 0 0,-1-1 0,1 1 0,11 0 0,-14 0 104,-1 0 0,1 0 0,-1 0 1,1 0-1,-1 1 0,0-1 0,0 1 0,0-1 0,-1 1 0,1 0 0,0 0 0,-1 0 0,2 3 0,26 15-63,-25-18 1326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20 4978,'0'0'4341,"-4"-19"2219,-3 19-6490,0 0-1,0 1 0,1 0 1,-1 0-1,1 1 0,-1 0 0,1 0 1,-10 4-1,13-4-51,0-1-1,0 1 1,1 0 0,-1 0-1,0 0 1,1 0 0,0 0-1,-1 0 1,1 1-1,0-1 1,0 1 0,0 0-1,0-1 1,1 1 0,-1 0-1,1 0 1,0 0-1,0 0 1,-1 4 0,-9 29 47,9-29-79,-1 1 1,1-1 0,0 1 0,1-1 0,0 1 0,0 9 0,0-2 38,5 17-919,-4-31 844,1 0-1,0 0 1,0 0 0,0 0-1,0 0 1,0 0 0,0 0 0,0-1-1,0 1 1,1 0 0,-1-1-1,0 1 1,0-1 0,1 1 0,-1-1-1,0 0 1,0 0 0,1 1-1,-1-1 1,0 0 0,1 0 0,-1 0-1,0 0 1,2-1 0,4 1-221,53-4-385,-57 3 596,1 0 0,-1 0 1,0-1-1,0 1 1,0 0-1,0-1 0,0 0 1,-1 0-1,1 0 0,0 0 1,-1 0-1,1-1 1,-1 1-1,0-1 0,3-4 1,-4 6 87,0 0 0,-1 0 1,1 0-1,-1 0 0,1 0 1,-1 0-1,0 0 0,1 0 1,-1 0-1,0-1 0,0 1 1,0 0-1,0 0 0,0 0 0,0-1 1,0 1-1,0 0 0,0 0 1,0 0-1,-1 0 0,1-1 1,0 1-1,-1 0 0,1 0 0,-1 0 1,0 0-1,1 0 0,-1 0 1,0 0-1,1 0 0,-1 0 1,0 0-1,0 1 0,0-1 0,0 0 1,0 1-1,0-1 0,0 0 1,0 1-1,0-1 0,0 1 1,0-1-1,0 1 0,0 0 0,-3-1 1,-20 1 68,15-1-78,-1 1 1,1 0 0,-1 0-1,1 1 1,0 0 0,-1 1-1,1 0 1,0 0 0,-11 5-1,20-7-243,0 4-447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08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3826,'0'0'8742,"-1"0"-8648,-7 0 2347,28 17-1230,7 8-1182,-22-21-49,0-1 1,-1 1-1,1 0 1,-1 0-1,0 0 0,0 1 1,0-1-1,-1 1 1,1 0-1,-1 0 1,-1 0-1,1 1 0,0-1 1,-1 1-1,0-1 1,-1 1-1,1 0 0,-1-1 1,1 13-1,-2-15 55,0 1-1,0 0 1,-1-1-1,1 1 1,-1 0-1,0-1 1,0 1 0,0-1-1,0 1 1,0-1-1,-1 1 1,0-1-1,0 0 1,0 0-1,0 0 1,-4 5-1,2-4-144,-1-1-1,1 0 0,-1 1 1,0-1-1,0-1 1,0 1-1,-1-1 0,1 0 1,-1 0-1,-7 1 1,9-2-1806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1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7459,'0'0'9864,"0"0"-9827,0 0 0,0 0 0,-1 0 0,1 0 0,0 0 0,0 0 0,0 0 0,0 0 0,0 0 0,0 0 1,0 0-1,-1 0 0,1 0 0,0 0 0,0 0 0,0 0 0,0 0 0,0 0 0,0 0 0,0 0 0,0 0 0,-1 0 1,1 0-1,0 0 0,0 0 0,0 0 0,0-1 0,0 1 0,0 0 0,0 0 0,0 0 0,0 0 0,0 0 0,0 0 0,0 0 1,0 0-1,0-1 0,0 1 0,0 0 0,0 0 0,0 0 0,0 0 0,0 0 0,0 0 0,0 0 0,0-1 0,0 1 1,0 0-1,0 0 0,0 0 0,0 0 0,0 0 0,0 0 0,0 0 0,0 0 0,0-1 0,0 1 0,0 0 0,0 0 1,0 0-1,0 0 0,1 0 0,-1 0 0,0 0 0,0 0 0,0 0 0,0 0 0,0 0 0,0 0 0,19-3 82,0 1-1,0 0 0,32 3 0,-15 0-300,-35-1 174,0 0 0,0 1 0,0-1 0,-1 0 0,1 1 0,0-1 0,0 1 0,0-1 0,-1 1 0,1-1 0,0 1 0,0-1 0,-1 1 0,1 0 0,0 0 0,-1-1 0,1 1 0,-1 0 0,1 0 0,-1 0 0,0-1 0,1 1 0,-1 0 0,0 0 0,1 0 0,-1 0 0,0 0-1,0 0 1,0 0 0,0 0 0,0 0 0,0 1 0,0 39 32,-1-30-20,1-10-2,0 1 0,0 0 1,-1-1-1,1 1 0,0 0 1,-1-1-1,1 1 0,-1-1 1,0 1-1,1-1 1,-1 1-1,0-1 0,0 1 1,0-1-1,0 0 0,0 1 1,0-1-1,0 0 0,-1 0 1,1 0-1,0 0 0,-1 0 1,1 0-1,-1 0 0,1 0 1,-1-1-1,1 1 0,-1-1 1,-2 2-1,-5-1 42,1 1 0,0-1 0,0 0 0,-14-1 1,22 0-83,24 0-1192,72-4 355,-56 1 304,72 3 0,-110 1 548,-1-1 0,1 1 0,0-1 0,-1 1 0,1 0-1,0-1 1,-1 1 0,1 0 0,-1 0 0,1 0-1,-1 0 1,0 1 0,1-1 0,-1 0 0,0 0-1,0 1 1,0-1 0,0 1 0,0-1 0,0 1-1,0-1 1,0 1 0,-1 0 0,1-1 0,-1 1 0,1 0-1,-1 2 1,1 0 33,0 1 1,0-1-1,-1 1 0,0 0 0,1 0 1,-2-1-1,1 1 0,-1 0 0,-1 5 1,0-8 28,-1 1 1,0-1 0,1 0 0,-1 0 0,0-1-1,0 1 1,-1 0 0,1-1 0,0 0 0,0 0-1,-1 0 1,1 0 0,-1 0 0,1-1-1,-6 1 1,-7 2 236,-12 4 259,-1-1 1,-49 3-1,45-7-319,-52 12 0,79-14 57,3 1-2129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36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1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7 5475,'0'0'9030,"-16"0"-7637,151 0-1601,-192-3 1148,30 1-491,0 1 0,-43 3-1,67-1-446,1 0 0,-1 0 0,0 0 0,0 0 0,1 0 0,-1 1 0,1-1 0,-1 1 0,1 0 0,0-1 0,-1 1 0,1 0 0,0 0 0,0 1 0,1-1-1,-1 0 1,0 1 0,1-1 0,-1 1 0,-1 3 0,1 0-31,-1 0-1,1 0 1,0 1-1,0-1 1,1 1-1,0-1 1,-1 14-1,37-20-66,29-2-174,-29 0-320,0 2 0,35 4-1,-67-3 575,0-1 0,1 1-1,-1 0 1,0-1-1,0 2 1,0-1 0,0 0-1,0 0 1,0 1-1,0 0 1,0 0-1,-1-1 1,1 2 0,-1-1-1,1 0 1,-1 0-1,0 1 1,0-1 0,0 1-1,0 0 1,0 0-1,0-1 1,-1 1-1,0 0 1,1 0 0,-1 1-1,0-1 1,-1 0-1,1 0 1,0 0 0,-1 1-1,0-1 1,0 0-1,0 1 1,0-1-1,0 0 1,-1 0 0,0 4-1,0-5 69,-1-1 0,1 0 0,-1 1 0,1-1 0,-1 0 0,1 0 0,-1 0 0,1 0 0,-1 0 0,0 0 0,0 0 0,0-1 0,1 1 0,-1-1 0,0 1 0,0-1 0,0 0 0,-3 1 0,-45 3 754,41-3-626,-71 0 1076,54-1-1027,1 0 0,0 2 0,-25 4 0,30 3-1388,15 3-3658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66 7171,'0'0'7494,"-10"-29"-2470,10 28-5009,0 0-1,0-1 1,0 1 0,0-1-1,0 1 1,0-1 0,0 1-1,0 0 1,1-1-1,-1 1 1,1 0 0,-1-1-1,1 1 1,-1 0 0,1-1-1,0 1 1,-1 0 0,1 0-1,0 0 1,0 0 0,0 0-1,0 0 1,2-2-1,0 2-72,0 0-1,0 0 1,0 1 0,1-1-1,-1 1 1,0 0-1,0 0 1,0 0-1,4 0 1,8 1-125,-5-2 17,-8 1 74,0 0 1,1 0 0,-1 0-1,0 0 1,1 0 0,-1 1-1,0-1 1,1 0 0,-1 1-1,4 1 1,-5-1 77,0 0 0,0 1-1,0-1 1,-1 0 0,1 0 0,0 1 0,-1-1 0,1 0-1,-1 1 1,1-1 0,-1 1 0,1-1 0,-1 0 0,0 1 0,0-1-1,0 1 1,0-1 0,0 1 0,0 2 0,0 11 44,0-10-20,0 0-1,0 0 1,0 1-1,0-1 1,-1 0-1,0 0 1,0 0-1,-2 5 1,2-8 4,0 0 0,0-1 0,-1 1 1,1-1-1,0 1 0,-1-1 0,1 1 0,-1-1 1,0 0-1,1 0 0,-1 0 0,0 0 1,0 0-1,1 0 0,-1-1 0,0 1 0,0-1 1,0 1-1,0-1 0,0 1 0,0-1 1,0 0-1,0 0 0,0 0 0,-3-1 0,-2 1-1175,13 1 367,31 1-46,56 0-300,-91-2 1094,0 0 0,0 0 0,0 0 1,0 0-1,0 0 0,0 1 0,-1-1 0,1 1 0,0-1 0,0 1 0,0 0 0,-1 0 0,1 0 0,0 0 0,-1 0 0,1 0 0,-1 0 1,1 0-1,-1 1 0,1-1 0,-1 1 0,0-1 0,0 1 0,0-1 0,0 1 0,0-1 0,0 1 0,1 3 0,0 3 216,0 0-1,-1 0 1,0-1-1,0 1 1,-1 14-1,-49-18 2110,29-2-1874,0 1 1,0 1-1,-25 9 1,2-2-532,40-10-31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9 187 3201,'0'0'8850,"-2"-1"-9252,1 1 582,1 0 0,0 0 0,-1 0 0,1 0 0,0-1 1,-1 1-1,1 0 0,0 0 0,-1 0 0,1-1 0,0 1 0,0 0 1,-1-1-1,1 1 0,0 0 0,0-1 0,-1 1 0,1 0 0,0-1 1,0 1-1,0 0 0,0-1 0,0 1 0,-1 0 0,1-1 0,0 1 1,0-1-1,0 1 0,0 0 0,0-1 0,0 0 0,27-76-457,-21-21-585,-6 98 1054,10 24-1307,16 38 1307,-21-47-162,0-1 0,1-1-1,0 1 1,1-1 0,14 20 0,-17-26-59,-3-6-10,-1 0 1,1 0-1,-1 0 0,1 0 1,-1 0-1,1 0 0,-1-1 1,1 1-1,0 0 1,0 0-1,-1 0 0,1 0 1,0-1-1,0 1 0,0 0 1,0-1-1,0 1 0,0-1 1,0 1-1,0-1 0,0 0 1,2 1-1,-3-13-10203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4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 2257,'0'0'9727,"-30"-1"-5845,26 5-3781,0 0 1,-1 0 0,2 1-1,-1-1 1,1 1-1,-1 0 1,1 0-1,1 1 1,-1-1-1,1 0 1,0 1-1,0 0 1,0-1-1,1 1 1,0 0-1,0 0 1,0 6 0,1-1-145,0 1 0,1-1 0,0 1 1,1-1-1,0 0 0,1 0 1,8 21-1,-9-29-41,0-1 0,0 0 0,0 1 0,0-1 0,0 0 0,0 0 0,1-1 0,-1 1 0,1 0 0,-1-1 0,1 1 0,0-1 0,0 0 0,-1 0 0,6 1 1,45 8-970,42-10-1956,-91 20 7636,-4-12-6196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20 3073,'0'0'10416,"-24"-12"-8911,15 10-1147,1 0 1,-1 1-1,0 0 1,1 0-1,-1 1 1,0 0-1,1 0 1,-1 1-1,-12 2 1,18-2-382,1 0 1,-1 0-1,0 0 1,1 0-1,-1 1 1,1-1-1,-1 1 1,1-1-1,0 1 1,-1 0-1,1 0 0,0 0 1,0 0-1,1 0 1,-1 0-1,0 1 1,1-1-1,-1 0 1,1 1-1,0 0 1,-1-1-1,1 1 1,1 0-1,-1-1 0,0 1 1,1 0-1,-1 0 1,1 0-1,0-1 1,0 6-1,1-7-19,0 0 0,1 1 0,-1-1 0,0 0 0,1 0 0,-1 0 0,1 0-1,-1 0 1,1-1 0,-1 1 0,1 0 0,-1-1 0,1 1 0,0-1 0,-1 1 0,1-1 0,0 0 0,-1 0-1,1 0 1,2 0 0,48 5-463,-47-5 312,74 11-1049,-73-10 1151,-1 1 0,1-1 1,-1 1-1,0 0 0,0 1 0,0-1 0,0 1 1,0 0-1,0 0 0,-1 0 0,0 1 0,6 5 1,-9-8 94,0 1 1,0 0 0,0 0 0,0 0 0,0 0-1,-1 0 1,1 0 0,-1 0 0,1 1 0,-1-1 0,0 0-1,0 0 1,1 0 0,-2 0 0,1 1 0,0-1-1,0 0 1,-1 0 0,1 0 0,-1 0 0,0 0-1,1 0 1,-1 0 0,0 0 0,0 0 0,0 0-1,-1 0 1,1 0 0,0-1 0,-1 1 0,1-1-1,-1 1 1,1-1 0,-1 1 0,0-1 0,0 0-1,0 0 1,1 0 0,-1 0 0,0 0 0,0 0-1,-1 0 1,1-1 0,-3 1 0,-4 0 67,-8 1 78,-1-1 0,0 0 0,0-1 0,-26-5-1,42 0-197,0 0 0,1 0-1,0 0 1,0-1-1,1 1 1,0-1-1,-1 1 1,2 0-1,0-10 1,0 4 82,-1 10-34,0 0 0,1-1 0,-1 1 0,0 0 0,1 0 0,-1 0 0,1 0 0,0 0 0,-1 0-1,1 0 1,0 0 0,-1 0 0,1 1 0,0-1 0,0 0 0,0 0 0,0 1 0,0-1 0,0 0 0,0 1 0,0-1 0,0 1 0,2-1 0,36-13-948,-1 0-635,-5-11-2158,-19 15 929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2 672,'-1'-1'12685,"3"3"-11956,54 31-435,-49-30-308,0 0 1,-1 0-1,1 0 0,-1 1 1,1 0-1,-1 0 0,-1 1 1,1 0-1,0 0 0,-1 0 1,0 0-1,0 1 0,-1 0 1,0 0-1,5 8 0,-7-2 15,1 0 0,-1 1 1,-1-1-1,0 0 0,-1 1 0,-2 18 0,1 4-4883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3153,'0'0'11819,"11"-7"-11560,8-2-64,-1 0 1,0-1-1,-1-1 1,0-1-1,0 0 1,-2-1-1,21-21 0,68-88 776,-102 132-766,0-1-1,-1 1 1,0-1-1,-2 18 0,1 185 703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2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18 5378,'-3'-5'11282,"-8"-2"-10323,-18 4-122,-1 1 1,-32 2-1,25 0-471,33 2-365,1-1 0,-1 0 0,1 1 0,-1 0 0,1 0 0,0 0-1,0 0 1,0 0 0,0 1 0,0-1 0,0 1 0,1 0-1,-1 0 1,1 0 0,0 0 0,0 0 0,0 1 0,0-1 0,1 1-1,-1-1 1,1 1 0,0-1 0,0 1 0,-1 7 0,2-9-47,-1-1 0,1 1 0,0 0 0,0 0 0,0-1 0,0 1-1,1 0 1,-1 0 0,0 0 0,1-1 0,-1 1 0,1 0 0,0-1 0,-1 1 0,1-1 0,0 1 0,0 0 0,0-1 0,0 0 0,0 1 0,1-1 0,1 2 0,1-1 42,-1-1 0,1 0 0,0 0 0,0-1-1,0 1 1,0-1 0,0 0 0,0 0 0,4 0 0,2 0-22,38-1-531,-20-1-625,44 5 0,-69-3 1157,-1 0 1,0 0 0,0 1 0,1-1 0,-1 1 0,0-1 0,0 1 0,0 0-1,1 0 1,-1 0 0,0 0 0,0 0 0,0 0 0,-1 0 0,1 1-1,0-1 1,0 1 0,-1-1 0,1 1 0,-1 0 0,3 3 0,-2 1 80,-1-1 1,1 0 0,-1 0-1,-1 1 1,1-1 0,-1 0-1,0 11 1,-1-13-45,1-1 0,-1 0-1,0 0 1,0 0 0,-1 0-1,1 0 1,0 0 0,0-1-1,-1 1 1,1 0 0,-1 0-1,0-1 1,0 1 0,1-1-1,-1 0 1,0 0 0,0 1-1,-4 0 1,-43 22 150,44-22-130,-13 3 230,1-1 0,0-1 0,-1 0 0,0-1 0,1-1-1,-1-1 1,0-1 0,-23-3 0,-26 1-492,34 3-4989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1056,'0'0'14087,"12"-7"-9422,42-27-4677,-45 25-47,0-1 0,-1 0 0,0 0 0,-1-1 0,0 0 0,0 0 0,5-16 0,-11 22-75,-1 4 51,4 1-1608,-3 26 1771,-1-7-98,0 0 1,2 0-1,0 0 0,1-1 1,1 1-1,1-1 0,12 33 1,-14-47 15,-1 17 6,-2-20-110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17 1889,'0'0'9668,"-2"11"-9051,-1 4-401,-2 42 709,5-55-914,1-1 0,-1 1 0,1-1 0,0 0-1,-1 1 1,1-1 0,0 0 0,0 0 0,0 1-1,-1-1 1,1 0 0,1 0 0,-1 0-1,0 0 1,0 0 0,0 0 0,0-1 0,1 1-1,-1 0 1,0-1 0,1 1 0,-1 0 0,0-1-1,1 0 1,-1 1 0,1-1 0,-1 0 0,1 0-1,-1 0 1,2 0 0,56 3-204,-51-3 43,-3 0 20,-1 0-1,1 0 1,0 0 0,-1 0-1,1-1 1,0 0-1,-1 0 1,1 0-1,-1-1 1,0 1-1,1-1 1,-1 0-1,7-5 1,-8 4 175,-1 0-1,1 0 1,-1 0 0,0 0 0,0 0-1,0 0 1,-1-1 0,1 1 0,-1-1-1,0 1 1,0-1 0,0 1 0,0-1-1,-1 0 1,1 0 0,-1 1-1,0-1 1,-1-5 0,2 8 10,-1 0 1,0 0-1,0 0 0,0 0 0,0 0 1,0 0-1,0 0 0,0 0 0,0 0 1,0 0-1,0 0 0,-1 0 1,1 0-1,0 0 0,-1 0 0,1 0 1,-1 0-1,1 0 0,-1 0 1,1 0-1,-1 0 0,0 0 0,1 1 1,-1-1-1,0 0 0,0 1 1,0-1-1,1 0 0,-1 1 0,0-1 1,0 1-1,0-1 0,0 1 0,0 0 1,0-1-1,0 1 0,0 0 1,0 0-1,0-1 0,0 1 0,0 0 1,0 0-1,-1 0 0,1 0 1,-2 1-1,-20-4 393,10 0-120,1 1 1,-1 1-1,0 0 0,1 1 1,-16 1-1,25-1-330,-1 0 1,1 0-1,0 0 0,-1 1 0,1-1 1,0 1-1,0 0 0,-1 0 1,1 0-1,0 0 0,0 1 0,0-1 1,0 1-1,0 0 0,1 0 0,-1 0 1,1 0-1,-1 0 0,1 1 1,-1-1-1,1 1 0,0 0 0,-2 4 1,3 24-5834,1-22 2087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37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5811,'0'0'7422,"-5"0"-6894,2 0-376,0 1-1,0-1 1,0 0-1,0 1 1,0-1 0,0 1-1,0 0 1,0 0-1,1 0 1,-1 0 0,0 0-1,1 1 1,-1-1-1,1 1 1,-1 0 0,1 0-1,0 0 1,0 0-1,-1 0 1,2 0 0,-1 1-1,0-1 1,0 0-1,1 1 1,-1 0 0,1-1-1,0 1 1,0 0-1,0 0 1,0 0 0,0 0-1,1-1 1,-1 6-1,-7 24-44,3-13-47,1 0 0,1 0 0,-2 35 0,5 82-25,0-135-67,1 1 0,-1-1 0,1 0 0,-1 0 0,1 0 0,0 1 0,-1-1 0,1 0 0,0 0 0,0 0 0,0 0 0,0 0 0,0 0 0,0-1 0,0 1 0,0 0-1,0 0 1,0-1 0,0 1 0,1-1 0,-1 1 0,0-1 0,0 1 0,1-1 0,-1 0 0,0 1 0,1-1 0,-1 0 0,0 0 0,3 0 0,31 2-317,-14-3-2710,-9 1-2025,-3 0 42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 4626,'0'0'9578,"29"0"-7849,32 0 248,-92-2-1682,21 1-288,0 0 0,1 1 1,-1 0-1,0 1 0,-18 3 0,24-1-18,0 0 0,1 1-1,0 0 1,-1-1 0,1 1 0,0 1-1,1-1 1,-1 0 0,-2 8-1,-3 2-3,7-14 10,1 1-1,0-1 1,0 0-1,-1 0 1,1 1-1,0-1 0,0 0 1,0 1-1,0-1 1,-1 0-1,1 1 1,0-1-1,0 1 1,0-1-1,0 0 1,0 1-1,0-1 1,0 0-1,0 1 0,0-1 1,0 1-1,0-1 1,0 0-1,0 1 1,0-1-1,1 0 1,-1 1-1,0-1 1,0 0-1,0 1 0,0-1 1,1 0-1,-1 1 1,1-1-1,14 6-453,31-6-518,-36 0 830,9-1-88,-12 1 47,1-1 0,0 1 0,0 1 0,0 0 0,0 0 0,9 3 0,-15-4 154,0 1 1,-1 0-1,1 0 1,0 0-1,0 0 1,-1 0 0,1 0-1,0 1 1,-1-1-1,1 1 1,-1-1-1,0 1 1,0-1-1,1 1 1,-1 0-1,0 0 1,0-1-1,-1 1 1,1 0-1,0 0 1,-1 0-1,1 0 1,-1 0-1,1 0 1,-1 0 0,0 0-1,0 0 1,0 0-1,0 2 1,0-1 57,0-1 1,0 0-1,1 0 1,-2 0-1,1 0 1,0 0-1,0 0 1,-1 0 0,1 0-1,-1 0 1,1 0-1,-1 0 1,0 0-1,0 0 1,0 0-1,-2 2 1,1-3 80,0 0-1,-1 0 1,1 0 0,0 0-1,-1 0 1,1-1 0,-1 1-1,1-1 1,-1 1 0,0-1-1,-3 0 1,-5 1 14,-42 8 1427,11-1-2163,15-6-6264,39-2 663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3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6707,'0'0'4978,"28"10"-3190,-20-5-1738,-1 1 0,0 0 0,0 0 0,-1 0 0,0 1 0,0 0 0,-1 1 0,1-1 0,-2 1 0,1 0 0,-1 0 0,0 0 0,-1 0 0,0 1 0,0 0 0,-1 0 0,0-1 0,1 13 0,-2 3 46,0 27 281,-1-49-365,0 0 1,0 0 0,0 0 0,-1 1 0,1-1 0,-1 0 0,0 0-1,1 0 1,-1 0 0,0 0 0,0 0 0,-1 0 0,1 0 0,0 0-1,0-1 1,-1 1 0,-2 2 0,-2 0-208,3-3-66,1 0 0,0 0 0,0 1 0,0-1 0,0 0 0,0 1 0,0 0 0,0 0 0,0-1 0,0 1 0,-2 4 0,4-1-3215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4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64 5138,'0'0'7036,"0"-31"841,1 20-8215,0 9 343,0 1-1,0-1 1,1 1 0,-1-1-1,1 1 1,-1 0-1,1 0 1,0-1 0,0 1-1,-1 0 1,1 1-1,0-1 1,0 0 0,0 0-1,0 1 1,0-1 0,0 1-1,0 0 1,0-1-1,2 1 1,46-2-277,-44 2 172,-4 1 76,1-1-1,-1 1 1,0 0-1,1 0 1,-1 0-1,0 0 1,0 0-1,0 0 0,0 1 1,0-1-1,0 1 1,0-1-1,0 1 1,0 0-1,-1 0 1,1 0-1,-1 0 1,1 0-1,-1 0 1,0 0-1,0 0 1,0 1-1,1 3 1,0-2 7,0 0 0,-1 1 0,1 0 1,-1-1-1,0 1 0,0 0 1,-1 0-1,0-1 0,0 1 1,0 0-1,0 0 0,-1 6 1,-3-7 41,0-1 1,1 1 0,-1-1 0,0 0-1,-1 0 1,1 0 0,0-1 0,-1 1-1,0-1 1,1 0 0,-1 0 0,-9 1 0,3 2 15,-55 14-20,65-19-58,8 0-1119,162-11 324,-163 11 740,3-1-207,1 1-1,0 0 1,-1 0 0,1 2 0,0-1 0,-1 1 0,1 0-1,-1 1 1,16 6 0,-24-8 314,-1-1 0,1 0 1,0 1-1,0-1 0,0 1 0,0-1 0,0 1 0,-1-1 1,1 1-1,0 0 0,0-1 0,-1 1 0,1 0 0,0 0 1,-1 0-1,1-1 0,-1 1 0,1 0 0,-1 0 1,1 0-1,-1 0 0,0 0 0,0 0 0,1 0 0,-1 0 1,0 0-1,0 0 0,0 0 0,0 0 0,0 0 0,0 0 1,0 0-1,0 0 0,-1 0 0,1 0 0,0 0 1,0 0-1,-1 0 0,1-1 0,-1 1 0,1 0 0,-1 0 1,1 0-1,-1 0 0,0-1 0,1 1 0,-1 0 0,0 0 1,0-1-1,1 1 0,-1-1 0,0 1 0,-1 0 0,-5 5 156,0-1-1,-1 0 0,1 0 0,-1 0 1,-9 3-1,-2-2 116,-1-1 0,0 0 0,0-1 0,0-1-1,-1-1 1,-21-1 0,-52 7-1876,89-4-2788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24 5346,'0'0'6668,"0"-1"-6281,-1 0 1,1 0 0,-1-1 0,1 1 0,0 0 0,-1-1 0,1 1 0,0-1 0,0 1 0,0 0 0,0-1 0,0 1 0,1-3 0,19 2-355,1 1 0,30 3 0,-7-1-340,-43 0 314,1 0 0,-1 0 0,0 0 0,-1 1 0,1-1 0,0 0 0,0 0 1,0 1-1,-1-1 0,1 0 0,-1 1 0,1-1 0,-1 1 0,1-1 0,-1 1 0,0-1 0,0 1 0,0-1 0,0 1 0,0-1 0,0 1 0,0-1 0,-1 3 0,2 0 29,-1 1 0,-1-1-1,1 0 1,-1 0 0,1 1 0,-1-1 0,0 0-1,-3 6 1,2-8-12,0 1-1,-1-1 1,1 0-1,-1 0 1,0 0-1,0 0 1,1-1-1,-1 1 1,0-1-1,0 0 1,-1 1 0,1-1-1,0-1 1,0 1-1,-5 0 1,-31 12 1189,38-13-1256,5 0-1232,212 0-3204,-215 0 4379,1 0 1,-1 0-1,1 0 1,-1 0 0,1 1-1,-1-1 1,1 0-1,-1 1 1,0-1-1,1 1 1,-1 0-1,1-1 1,-1 1-1,0 0 1,0 0-1,1 0 1,-1 0-1,0 0 1,0 0 0,0 0-1,0 0 1,0 0-1,0 1 1,0-1-1,-1 0 1,1 1-1,0-1 1,-1 0-1,1 1 1,-1-1-1,1 2 1,0 5 36,0 0 0,0 0 0,0 0 0,-2 14 0,1-7 770,-1-14-591,1 0-1,0 0 1,-1 0-1,1 0 0,-1 0 1,1 0-1,-1 0 1,0 0-1,1-1 1,-1 1-1,0 0 0,0 0 1,1-1-1,-1 1 1,0 0-1,0-1 1,0 1-1,0-1 0,0 1 1,0-1-1,0 0 1,0 1-1,0-1 1,0 0-1,0 0 0,0 1 1,-1-1-1,-39 5 882,27-3-453,-68 3 1437,63-5-1985,0 1 0,0 0 0,0 2 0,-25 6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56 3330,'-3'-2'14478,"-9"-4"-13872,12 5-615,0-1 0,1 1 0,-1-1 0,0 1 0,1 0 0,-1-1 1,0 1-1,1-1 0,0 1 0,-1 0 0,1 0 0,0-1 0,0 1 0,-1 0 0,1 0 1,0 0-1,0 0 0,0 0 0,0 0 0,1 0 0,-1 0 0,1 0 0,3-2-85,0 1 0,-1 0 0,1 0 0,0 1 0,0-1 0,8 0 0,10-1-455,1 1 0,25 2-1,-37 0 316,-11 3 197,1 0 0,-1 0 0,0 0 0,-1 0 0,1 1 1,0-1-1,-1 0 0,0 1 0,0-1 0,0 0 1,0 1-1,-1 4 0,1-3 9,-1-3 30,1 0 0,0 1 0,-1-1 1,0 0-1,1 0 0,-1 0 0,0 0 1,0 0-1,0 0 0,-1 0 0,1 0 1,0 0-1,-1 0 0,1 0 0,-1-1 0,0 1 1,1-1-1,-1 1 0,0-1 0,0 0 1,-4 2-1,-56 25-16,16-8-107,41-17 349,4-2-321,-1-1 1,1 1-1,-1 0 1,1 0-1,0 0 1,-1 0-1,1 0 0,0 0 1,-1 0-1,1 0 1,0 0-1,0 1 1,0-1-1,0 0 0,0 1 1,0-1-1,1 1 1,-1-1-1,0 1 1,1-1-1,-1 1 0,1 0 1,0-1-1,-1 1 1,1 0-1,0-1 1,0 1-1,0 0 0,0-1 1,0 1-1,1 2 1,38-3 350,133-1 2421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4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 1521,'0'0'10266,"-7"-3"-7848,7 3-2391,0 0 1,0 0-1,0 0 0,0 0 0,0 0 0,0 0 0,1 0 1,-1 0-1,0 0 0,0 0 0,0 0 0,0 0 0,0 0 0,0 0 1,0 0-1,0 0 0,0-1 0,0 1 0,0 0 0,0 0 0,0 0 1,0 0-1,0 0 0,0 0 0,0 0 0,0 0 0,0 0 0,0 0 1,0-1-1,0 1 0,0 0 0,0 0 0,0 0 0,0 0 1,0 0-1,0 0 0,0 0 0,0 0 0,0 0 0,0 0 0,0 0 1,0-1-1,0 1 0,0 0 0,0 0 0,0 0 0,-1 0 0,10-1 10,43-5-364,-49 6 234,0 0 0,-1 0 0,1 0-1,0 0 1,0 1 0,-1 0 0,1-1-1,0 1 1,-1 0 0,1 0 0,-1 0-1,1 1 1,-1-1 0,1 1 0,3 2-1,-5 0 151,-1 0 0,1 1 0,-1-1 0,1 0 0,-1 0 0,0 1 0,-1-1 0,0 6-1,0 1-50,2 11-85,-1-12 84,1-1 0,-1 0 0,-1 1-1,0-1 1,0 1 0,-1-1 0,0 0 0,-6 18 0,5-8 550,3-9-1305,-3-1-4169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17 2417,'0'0'10576,"-4"-1"-10278,-29 0 31,13 0 3835,19 1-4223,25 0-335,8 1 338,-7-1-63,0 0 0,0-1 0,0-2 0,25-5 0,-40 5-4259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2049,'0'0'10655,"-54"0"-6645,49 1-3933,0 1-1,1-1 1,-1 1-1,1 0 0,0 0 1,-1 0-1,1 1 1,0 0-1,1-1 0,-1 1 1,0 1-1,-4 4 1,-41 46 367,45-46-455,0-1 0,1 1 0,-1 0 0,2 0 0,-1 0 0,1 0 0,0 1 0,1-1 0,0 1 0,0-1 0,1 1 0,0-1 0,2 10 0,-2 3-219,2-18 196,0 1 0,0-1 0,1 0 0,-1 0 0,1 0-1,-1 0 1,1 0 0,0-1 0,0 1 0,0-1 0,1 0 0,-1 0 0,4 2 0,-6 15 127,-1-18 120,16-3-7237,2-6 53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39 3570,'0'0'6725,"-4"-33"504,3 30-7625,-23 2 679,-32 0-108,54 1-178,0 0 0,0 0 1,0 0-1,0 1 1,0-1-1,0 1 0,0 0 1,0-1-1,0 1 0,0 0 1,0 0-1,0 0 1,1 0-1,-1 0 0,0 1 1,1-1-1,-1 0 1,1 1-1,-1-1 0,-1 4 1,-15 15-38,16-20-23,1 1 1,-1 0 0,1 0 0,0 0 0,0 1 0,0-1 0,-1 0 0,1 0 0,0 0 0,0 1 0,1-1 0,-1 1 0,0-1 0,0 1 0,1-1 0,-1 1 0,1-1 0,-1 1 0,1-1 0,0 1 0,0 0 0,-1-1 0,1 4 0,54 12-690,-53-16 710,0 1 1,1-1 0,-1 1-1,1-1 1,-1 0 0,1 1-1,-1-1 1,1 0-1,0 0 1,0 0 0,-1 0-1,1-1 1,0 1 0,0 0-1,0-1 1,2 1 0,-3-1 36,0 0 0,1 0 0,-1 1 0,0-1 0,0 0 0,0 1 0,1-1 0,-1 1 0,0-1-1,0 1 1,0 0 0,0-1 0,0 1 0,0 0 0,0 0 0,0 0 0,0-1 0,-1 1 0,1 0 0,0 0 0,0 0 0,-1 1 0,1-1 0,-1 0 0,1 0 0,-1 0 0,1 0 0,-1 0 0,0 1 0,1-1 0,-1 0 0,0 0 0,0 1 0,0-1 0,0 0 0,0 3 0,0 2-98,-4 26-53,2-30 135,1-1-1,-1 1 0,0-1 1,1 1-1,-1-1 0,0 0 0,0 0 1,1 0-1,-1 0 0,0 0 0,0 0 1,0-1-1,-4 2 0,-9 4-476,12-4 493,1-1 0,-1 0 0,1 0 0,-1 0 0,1-1 1,-1 1-1,0-1 0,1 1 0,-1-1 0,-5 0 0,7-4-27,0 1 0,0-1 0,0 0 0,0 0 1,0 0-1,1 0 0,0 0 0,0 0 0,0 0 0,1-6 0,-1 5-49,2 3 51,-1 0 0,0 0 0,1 0 0,0 0 0,-1 0 0,1 1 0,0-1 0,0 1 0,0-1 0,0 1 0,0 0-1,0 0 1,0 0 0,0 0 0,1 0 0,-1 0 0,0 1 0,1-1 0,3 0 0,24-11-68,-24 7 35,0 1 0,0 0 1,1 0-1,0 0 0,-1 1 1,1 0-1,14-4 0,1-9-35,-15 9 76,-1 3 20,-5 3 6,1 1-1,-1-1 1,0 0 0,0 1-1,0-1 1,0 0 0,0 0-1,0 0 1,-1 1 0,1-1-1,0 0 1,0 0 0,-1 0-1,1 0 1,0 0-1,-1-1 1,1 1 0,-1 0-1,1 0 1,-1 0 0,0 0-1,1-1 1,-1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5:3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1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2753,'0'0'7807,"0"4"-7458,0-1 0,0 1 1,0 0-1,1 0 1,-1-1-1,1 1 1,0 0-1,2 4 1,0-6-332,0 0 1,-1 0-1,1 0 0,-1 1 0,0-1 1,0 1-1,0 0 0,0-1 0,0 1 1,0 0-1,-1 0 0,1 0 1,-1 0-1,0 0 0,0 1 0,0-1 1,0 0-1,-1 0 0,1 7 1,0 0-104,0 1 0,-1 0 0,0 0 0,-1 0 0,-3 14 0,2-20 71,0 1 1,-1-1-1,0 1 1,0-1-1,0 0 1,0 0 0,-1 0-1,0 0 1,0-1-1,0 0 1,-1 0-1,1 0 1,-1 0-1,0-1 1,-6 4-1,4-2-74,0 0 0,0 0 0,0 1 0,1 0 0,-10 12 0,10-13 94,0 0 0,-1 0 1,0 0-1,0-1 0,0 0 1,0 0-1,0-1 1,-16 5-1,6-2-26,12-4-151,-17 9-54,11 0-3277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5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99 4562,'0'0'7377,"-14"0"124,-16 0-7292,29 0-221,-1-1 0,1 1 0,0 0 0,0-1 1,-1 1-1,1-1 0,0 0 0,0 1 0,0-1 0,0 0 0,0 0 0,0 0 0,0 1 1,0-1-1,0 0 0,0 0 0,0-1 0,0 1 0,1 0 0,-1 0 0,0 0 0,1 0 1,-1-1-1,1 1 0,0 0 0,-1 0 0,1-1 0,0 1 0,0 0 0,-1-3 0,-1-48-878,2 43 474,39 3-1158,-28 6 1366,-7 0 123,1-1 0,-1 1 0,0 1 0,0-1 1,1 1-1,-1-1 0,0 1 0,4 2 1,-6-2 70,-1 0 1,0 0 0,1 0-1,-1 0 1,0 0 0,0 0-1,0 0 1,0 1-1,0-1 1,0 0 0,0 1-1,0-1 1,-1 1 0,1-1-1,0 1 1,-1-1 0,1 1-1,-1 0 1,0-1 0,0 1-1,1-1 1,-1 1 0,0 0-1,0-1 1,-1 3 0,1 7 2,1-8 19,-1-1 0,0 0 0,1 1 0,-1-1 0,0 0 0,0 0 0,-1 1 0,1-1 0,0 0 0,-1 0 0,1 1 0,-1-1 0,0 0 0,0 0 0,0 0 0,0 0 0,0 0 0,0 0 0,0 0 0,-1 0 0,1-1 0,-1 1 0,0 0 0,1-1 0,-1 1 0,0-1 0,0 0 0,0 1 0,-3 1 0,-123 79 99,185-76-502,62-25 2070,-119 19-1304,4 0-43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0:5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3794,'0'0'9092,"2"-15"-6792,96-88-270,-92 74-2151,-6 23-290,-1 20 204,1 4 183,1-1 1,1 0-1,0 0 1,8 29-1,4-22 23,-13-22 46,1 0-1,-1 0 1,1 0-1,-1 1 1,0-1-1,0 0 1,0 1-1,0-1 1,0 1-1,0-1 1,-1 1-1,1 0 1,-1 4-1,8-5-85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4530,'0'0'9002,"-5"0"-8421,-1 0-395,-1 0 1,1 0-1,0 1 0,-1-1 0,1 2 0,0-1 1,-1 1-1,1 0 0,0 0 0,0 0 1,1 1-1,-1 0 0,0 0 0,1 0 0,0 1 1,0 0-1,0 0 0,0 1 0,0-1 1,1 1-1,0 0 0,0 0 0,0 0 0,-4 8 1,5-7-187,0 0 0,1 0 0,0 0 0,-1 0 0,2 0 0,-1 0 0,1 1 0,0-1 0,0 1 0,1-1 0,-1 1 0,2-1 0,0 8 0,-1 7-259,1-19 191,1 1 0,-1-1 0,0 0 1,1 1-1,0-1 0,-1 0 0,1 0 0,0 0 1,0 0-1,0 0 0,1-1 0,-1 1 0,0 0 1,1-1-1,3 2 0,22 19-533,-28-9-311,0-13 829,0 0 1,0 1-1,0-1 0,-1 1 0,1-1 0,0 1 1,0-1-1,0 0 0,0 1 0,0-1 0,0 1 1,0-1-1,0 1 0,0-1 0,0 1 0,0-1 1,0 0-1,0 1 0,0-1 0,1 1 1,-1-1-1,0 1 0,0-1 0,0 0 0,1 1 1,-1-1-1,0 0 0,0 1 0,1-1 0,-1 0 1,0 1-1,1-1 0,-1 0 0,0 1 0,1-1 1,-1 0-1,0 0 0,1 0 0,0 1 0,8-1-3633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0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4402,'0'0'4720,"25"-7"-2541,-9-10-954,0 0-1,23-33 1,-25 22-1311,-14 163-87,0-134 280,0 1 374,0 0-1815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0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17 2849,'0'0'8337,"-28"7"-5471,27 7-1452,1-11-1275,0 0-1,0 0 0,0 0 1,0 0-1,0 0 1,1 0-1,-1 0 1,1 0-1,1 5 0,0-6-171,-1-1-1,0 0 0,0 0 1,1 0-1,-1 0 0,0 0 1,1 0-1,-1 0 0,1 0 1,0 0-1,-1-1 0,1 1 1,-1 0-1,1-1 0,0 0 1,0 1-1,-1-1 0,1 0 1,0 0-1,3 0 0,1 0-128,5 2-52,1-2 0,-1 1 0,1-2 0,-1 1 0,20-5 0,-29 5 237,1-1-1,-1 0 1,0 0-1,1 0 1,-1 0-1,0-1 1,0 1-1,0 0 1,0-1-1,0 0 1,0 1-1,0-1 1,0 0-1,-1 0 1,1 0-1,-1 0 1,1 0-1,-1 0 1,0-1-1,0 1 1,0 0 0,0-1-1,0 1 1,0-1-1,-1 1 1,1-1-1,-1 1 1,0-1-1,0 1 1,0-1-1,0-2 1,0 4 14,0 0 0,-1 1 1,1-1-1,0 0 0,0 1 1,0-1-1,-1 0 0,1 1 1,0-1-1,-1 0 0,1 1 1,-1-1-1,1 1 0,0-1 0,-1 1 1,1-1-1,-1 1 0,0-1 1,1 1-1,-1-1 0,1 1 1,-1-1-1,0 1 0,1 0 1,-2-1-1,-28-5 393,-44 7-293,52-1-15,17 0-117,4 1-19,0-1-1,0 1 1,0-1-1,0 1 0,0 0 1,0-1-1,1 1 1,-1 0-1,0 0 0,0-1 1,1 1-1,-1 0 1,0 0-1,1 0 0,-1 0 1,1 0-1,-1 0 1,1 0-1,0 0 1,-1 0-1,1 0 0,0 0 1,0 0-1,-1 1 0,-3 26-519,4-14-693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0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96,'0'0'8612,"10"12"-3207,13 19-4186,-17-19-1194,-1 1 0,-1 0 0,1 0 0,-2 0 0,0 0-1,-1 0 1,0 1 0,-1-1 0,0 1 0,-1 0 0,0-1-1,-4 15 1,3-24-19,0 0-1,0-1 1,-1 1-1,0 0 1,1-1-1,-2 0 0,1 1 1,0-1-1,-1 0 1,1 0-1,-1 0 1,0 0-1,-5 4 1,-13 8-2462,17-11 1234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2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77 5010,'0'0'9538,"-14"-10"-7148,14 8-2378,0-1-1,-1 1 0,2 0 0,-1-1 0,0 1 0,0 0 0,1 0 1,-1-1-1,1 1 0,0 0 0,0 0 0,0 0 0,0-1 1,0 1-1,0 0 0,0 1 0,1-1 0,-1 0 0,1 0 0,2-2 1,1 1-12,-1 1 0,1 0 1,0 0-1,-1 0 0,1 1 1,0 0-1,0 0 0,10-1 1,-12 1-23,0 0 0,-1 1-1,1-1 1,0 1 0,0 0 0,0 0 0,0 0 0,0 0-1,0 1 1,0-1 0,-1 1 0,1-1 0,4 3 0,-6-2 6,0 1 0,0-1 1,0 1-1,0 0 0,0 0 1,0-1-1,0 1 0,-1 0 0,1 0 1,-1 0-1,1 0 0,-1 0 1,0 0-1,0 0 0,0 0 1,0 0-1,0 0 0,-1 3 1,2-1 25,-1 0 1,0 0 0,0 0 0,0 0-1,-1 0 1,1 0 0,-1-1 0,0 1 0,0 0-1,-1 0 1,1-1 0,-1 1 0,0-1-1,1 1 1,-2-1 0,1 1 0,0-1-1,-1 0 1,1 0 0,-1 0 0,0-1 0,0 1-1,0-1 1,0 1 0,0-1 0,-7 3-1,-15 14-182,1 1-1,-23 24 1,47-43 152,0-1-1,0 0 1,0 1 0,0-1-1,0 0 1,0 1 0,0-1 0,0 0-1,0 1 1,0-1 0,0 0-1,0 0 1,0 1 0,0-1 0,0 0-1,0 1 1,1-1 0,-1 0-1,0 1 1,0-1 0,0 0 0,1 0-1,-1 1 1,0-1 0,0 0-1,1 0 1,-1 0 0,0 1 0,0-1-1,1 0 1,-1 0 0,0 0-1,1 0 1,-1 0 0,0 0 0,1 0-1,-1 1 1,0-1 0,1 0-1,-1 0 1,0 0 0,1 0-1,-1 0 1,0 0 0,1-1 0,-1 1-1,0 0 1,1 0 0,-1 0-1,0 0 1,1 0 0,-1-1 0,22 3-84,174-2 3292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2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5763,'0'0'8681,"4"-3"-8073,70-40 1188,-54 33-1450,-1-1 0,0-1 0,-1 0 0,0-1-1,22-22 1,-18 15-127,-16 15-198,0 0 0,0-1 0,-1 0 0,1 0 0,-1 0 0,-1 0 0,6-9 0,-10 19 374,0 2-315,0 0 1,0 0-1,-1 1 1,0-1-1,-3 11 1,-2-3 58,-5 7-53,1 1 0,1 0 0,1 1 0,1 0 0,1 1 0,1-1 0,-3 43 0,8-65-123,-8 1-3594,-13-2-894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14 193 1713,'0'0'16773,"-13"-4"-13492,17-2-3264,1 0-1,-1 1 1,1-1-1,1 1 1,-1 0-1,1 0 1,0 0-1,0 1 1,7-4-1,22-18-170,-30 21 128,39-40-470,-42 41 455,1 1 0,-1-1 1,0 1-1,0-1 0,0 0 1,0 1-1,0-1 0,-1 0 1,0 0-1,0-1 0,0 1 0,1-8 1,-2 12 26,-1 5-387,0-1 393,1 1-1,-1-1 0,1 1 0,0-1 0,1 1 0,0 5 0,0 1 6,0 2 2,0 1 0,1-1 1,1 0-1,0 0 1,1 0-1,6 13 0,-2-1 8,-7-15 396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4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22 1217,'0'0'10079,"-20"-19"-3847,-63 16-4282,52 4-1803,29 0-159,-1-1-1,1 1 1,-1 0-1,1 0 1,0 0 0,0 0-1,0 0 1,0 1-1,0-1 1,0 1 0,0-1-1,0 1 1,0 0-1,0 0 1,1 0 0,-1 0-1,1 0 1,0 0-1,0 0 1,-1 0 0,1 1-1,0-1 1,1 0-1,-1 1 1,0-1 0,1 1-1,-1-1 1,1 1-1,0-1 1,0 1 0,0-1-1,0 1 1,0-1-1,1 0 1,-1 1 0,2 2-1,2-2-8,1 0 0,0-1 0,0 0 0,0 0 0,0-1 0,7 2 0,-5-1 0,23 6-134,-16-6-65,-1 2-1,-1-1 1,1 2-1,0-1 1,-1 2 0,0 0-1,20 13 1,-30-15 242,0-1 1,0 0-1,-1 1 1,1 0-1,-1-1 1,0 1 0,0 0-1,0 0 1,-1-1-1,1 1 1,-1 0-1,0 0 1,0 0-1,-1 0 1,1-1-1,-2 6 1,2 8-41,-5-15 36,1-1 0,0 0 0,-1 0 0,1 0 0,-1 0 0,1-1 0,-1 0 0,0 0 0,1 0-1,-7-1 1,4 1 41,4 0-75,0 0-1,0 0 0,0 0 1,0 0-1,0-1 0,0 1 1,0-1-1,0 1 0,0-1 1,1 0-1,-1 0 0,0-1 1,0 1-1,1 0 0,-1-1 1,-3-3-1,4 2-13,0 1 0,0-1 0,1 0 0,-1 0-1,1-1 1,0 1 0,0 0 0,0 0 0,0 0 0,1-1-1,-1 1 1,1 0 0,0-1 0,0 1 0,0-4 0,1 4 33,0-1-1,0 1 1,1 0 0,-1 0 0,1 0 0,-1 0 0,1 0 0,0 1-1,0-1 1,0 0 0,0 1 0,1 0 0,-1-1 0,1 1 0,0 0-1,-1 0 1,1 0 0,0 1 0,0-1 0,4-1 0,-3 1 10,0 0 0,0 0-1,0-1 1,0 0 0,0 0 0,-1 0 0,1 0 0,-1 0 0,0-1-1,0 1 1,0-1 0,-1 0 0,5-8 0,-2-14-820,-4 7-6136,-1 12 782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3602,'0'0'9940,"-53"7"-5693,34 15-3680,14-18-534,1 1-1,0-1 1,0 1-1,0 0 0,0 0 1,1 0-1,0 1 1,0-1-1,1 1 0,-1 0 1,1 0-1,0 0 1,1 0-1,-1 0 1,1 0-1,0 10 0,-4 101-328,6-115 274,-1 0 0,1 0 1,0 0-1,0 0 0,0 0 0,0 0 0,0 0 0,0-1 1,0 1-1,1 0 0,-1 0 0,1-1 0,-1 1 0,1-1 0,0 0 1,3 3-1,33 16-538,-19-16 308,-15-4 254,1 1 0,-1 0 1,0 0-1,0 0 0,1 1 0,-1-1 0,0 1 0,0 0 0,0 0 0,6 5 0,-5 16 2678,-4-19-6300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4674,'0'0'12611,"1"-29"-11784,1 20-800,0 0-1,1 0 1,0 1 0,1 0-1,4-10 1,-4 12 6,0-1 1,-1 0-1,0 0 1,-1 0 0,0 0-1,0 0 1,0-1-1,1-13 1,-3-15 75,0 36-39,1 0-129,1 1 68,0 0-1,-1-1 1,1 1 0,0 0-1,-1 0 1,1 0-1,-1 0 1,0 0-1,1 0 1,-1 1-1,0-1 1,0 0-1,0 1 1,0-1-1,0 1 1,2 2-1,18 35 130,-16-28-130,4 3-2,0-1 1,1 1 0,17 18-1,0-1 0,-22-16-8968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36 3778,'0'0'8625,"-19"12"-7291,19 4-607,-1-11-590,1 0 1,0 0-1,0 1 1,1-1-1,-1 0 1,1 0-1,0 0 1,2 6 0,-1-9-151,-1-1 0,0 1 0,0-1 0,1 1 1,-1-1-1,1 1 0,-1-1 0,1 0 1,0 0-1,-1 0 0,1 0 0,0 0 1,0 0-1,0 0 0,-1-1 0,1 1 1,0-1-1,0 1 0,0-1 0,0 0 1,0 0-1,0 0 0,0 0 0,0 0 0,3 0 1,1 0-115,1 0 0,0 0 0,-1-1 0,1 0 0,-1 0 0,1 0-1,-1-1 1,1 0 0,-1 0 0,10-5 0,-13 4 164,0 1 0,-1 0 0,1-1 0,-1 1 0,1-1 0,-1 1 0,0-1 0,0 0 0,0 0 0,-1 0 0,1 0 0,-1-1 0,0 1 0,0 0 0,0-1 0,0 1 0,0 0 0,-1-1 0,1 1 0,-1-1 0,0 1 0,0-5 0,-1 6 37,1 0-1,0 0 1,-1 0 0,1 0 0,-1 0 0,1 1 0,-1-1 0,0 0-1,1 0 1,-1 1 0,0-1 0,0 1 0,-1-1 0,1 1 0,0-1-1,0 1 1,-1 0 0,1-1 0,-1 1 0,1 0 0,-1 0-1,1 0 1,-1 0 0,0 0 0,0 0 0,1 1 0,-1-1 0,0 1-1,0-1 1,0 1 0,0 0 0,-2-1 0,-11-1 180,0 1-1,0 1 1,-20 1 0,9 0-361,25 0 120,-1-1 0,1 1 0,-1-1 0,1 1 0,0 0 0,-1-1 0,1 1 0,0 0 0,0 0 0,0 0 0,0 0 0,0 0 0,0 0 0,0 1 0,0-1 0,0 0 0,0 0 0,0 1 0,1-1 0,-1 0 0,1 1 0,-2 2 0,-6 34-3537,22-35-3159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1:3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5186,'0'0'9719,"7"1"-9094,12 7-413,1 1 1,-1 0 0,34 23 0,-47-28-233,0 0 0,-1 0 0,1 1 0,-1 0 0,0 0 0,0 1 0,0-1 0,-1 1 0,0 0 0,0 0 0,0 1 0,-1-1 0,0 1 0,0 0 0,2 9 0,-3-4 27,-1 0 1,0 0-1,0 0 1,-3 18-1,2-27-8,0 1 0,-1 0-1,1 0 1,-1 0-1,0 0 1,0-1-1,-1 1 1,1 0-1,-1-1 1,0 0 0,0 1-1,0-1 1,0 0-1,0 0 1,-1 0-1,-5 5 1,4-5-237,-8 6-44,8-4-2661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77 3394,'0'0'4623,"-5"1"-4188,2-1-332,0 1 0,0-1 0,0 1 0,0 0 0,0 0 0,0 0 1,1 0-1,-1 1 0,-4 2 0,-9 18 3631,3-3 1250,12-17-4795,-1 0 0,1-1 0,0 1 0,-1 0 0,1-1 0,0 1 0,0 0 0,0 0 0,0 0 0,1 0 0,-1 0 0,0 0 0,1 0 0,-1 3 0,1-4-194,38-23-542,-26 14 405,-2 0 1,1-1-1,-2-1 0,18-20 0,-20 21-85,0 1 1,1-1-1,0 1 0,0 1 0,1-1 0,18-11 0,-25 18 188,-1 0 0,1 0 1,0 1-1,-1-1 0,1 0 0,0 1 1,-1-1-1,1 1 0,0 0 0,0-1 1,-1 1-1,1 0 0,0 0 0,0 0 1,0 0-1,-1 0 0,1 1 0,0-1 1,0 0-1,-1 1 0,1 0 0,0-1 1,1 2-1,-1 0 27,0-1 0,0 1 1,0 0-1,-1 0 0,1 0 0,-1 0 1,1 1-1,-1-1 0,0 0 0,0 1 0,0-1 1,0 1-1,0-1 0,0 4 0,2 13 110,-1 0-1,-1 0 0,-2 33 1,0-29-141,1-18-222,2 30 605,6-17-4604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58 4034,'0'0'7267,"-10"-6"-4345,10 4-2867,0 1 0,0-1 0,0 0 0,0 0 0,0 1 1,0-1-1,1 0 0,-1 0 0,1 1 0,-1-1 0,1 0 1,-1 1-1,1-1 0,0 1 0,0-1 0,0 1 1,0-1-1,0 1 0,0-1 0,0 1 0,2-2 0,2 1-47,-1 0 0,0 0 0,1 1 0,-1 0 0,1-1 0,-1 1-1,7 0 1,-9 1 12,71-3-273,-72 10 291,0-1 0,0 0 0,0 1-1,0-1 1,-1 0 0,0 1 0,-1 7 0,1-6 67,-1-4-93,0 0 1,1 0-1,-1-1 1,-1 1-1,1 0 0,0-1 1,-1 1-1,0-1 1,0 0-1,0 1 0,0-1 1,0 0-1,-4 3 1,-41 41 192,28-29-171,19-18-37,0 1 0,-1-1 0,1 0 0,-1 0 0,1 1 0,0-1 0,-1 0 0,1 1 0,0-1 0,0 0 0,-1 1 0,1-1-1,0 1 1,0-1 0,-1 0 0,1 1 0,0-1 0,0 1 0,0-1 0,0 1 0,0-1 0,0 1 0,0-1 0,0 1 0,0-1 0,0 0-1,0 1 1,0-1 0,0 1 0,0-1 0,0 1 0,0-1 0,0 1 0,1-1 0,-1 0 0,0 1 0,0-1 0,0 1 0,1-1 0,-1 0 0,0 1-1,1-1 1,-1 0 0,0 1 0,1-1 0,-1 0 0,0 0 0,1 1 0,-1-1 0,1 0 0,-1 0 0,0 0 0,1 1 0,-1-1 0,1 0-1,-1 0 1,1 0 0,-1 0 0,1 0 0,-1 0 0,1 0 0,-1 0 0,0 0 0,1 0 0,0 0 0,35 2-221,-33-2 226,72 0 1591,-73 0-1569,9 0-4880,2 0 548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 3890,'0'0'9524,"-30"-3"-6621,28 4-2837,-1-1 0,0 1 0,0 0 0,1 0 0,-1 0 0,0 0 0,1 0 0,-1 0 0,1 1 0,0-1 0,-1 1 0,1 0 0,0-1 0,0 1 0,0 0 0,0 0 0,0 1 0,1-1 0,-1 0 0,1 0 0,-1 1-1,1-1 1,0 1 0,0 0 0,0-1 0,0 1 0,0 0 0,1-1 0,-1 4 0,-2 9 7,0 0 0,1 0-1,0 30 1,2-28-280,1 1 0,4 29-1,-4-41 206,0 0 0,1-1 0,0 1 0,0-1 0,1 1 1,-1-1-1,1 0 0,0 0 0,0 0 0,1 0 0,6 7 0,0-2-442,-8-8 438,-1 1 0,2-1 0,-1 1 0,0-1 1,0 0-1,1 0 0,-1 0 0,1 0 0,0-1 0,-1 1 0,1-1 0,0 1 0,0-1 0,0 0 0,0 0 0,6 1 2353,-9 0-2124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6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28 3458,'0'0'9604,"-4"-3"-9060,-2 0-241,1 0-1,-1 0 1,0 1 0,0 0-1,0 0 1,0 0-1,0 1 1,0 0-1,-1 0 1,1 0-1,0 1 1,-1 0 0,1 0-1,0 1 1,-1 0-1,-7 2 1,11-1-359,1 0-1,-1 0 1,1 0 0,0 1 0,-1-1-1,1 1 1,0 0 0,0-1 0,1 1-1,-1 0 1,0 0 0,1 0-1,0 0 1,0 0 0,0 1 0,0-1-1,0 0 1,1 1 0,-1-1 0,1 0-1,0 7 1,3-9-75,1 0 1,-1 0-1,0 0 0,0 0 1,0-1-1,1 1 0,-1-1 1,0 0-1,1 0 1,4-1-1,-6 1-43,85 0-3481,-86-2 3715,0 0 0,1 1 0,-1-1 0,0 0 0,0 0 0,-1 0 0,1 0 0,0 0 0,0 0 0,-1 0 0,1 0 0,-1 0 0,0 0 0,0 0 0,0 0 0,0-4 0,1 1 424,-1 0 1,0-1-1,0 1 0,0 0 0,-1-1 0,-2-8 1,3 15-453,0-1 1,0 0 0,0 0 0,0 1 0,0-1-1,0 0 1,0 1 0,0-1 0,0 0 0,-1 0-1,1 1 1,0-1 0,0 0 0,0 0 0,0 1 0,-1-1-1,1 0 1,0 0 0,0 0 0,-1 1 0,1-1-1,0 0 1,0 0 0,-1 0 0,1 0 0,0 0-1,0 0 1,-1 0 0,1 0 0,0 1 0,-1-1-1,1 0 1,0 0 0,-1 0 0,1 0 0,0 0-1,0 0 1,-1-1 0,1 1 0,0 0 0,-1 0-1,1 0 1,0 0 0,0 0 0,-1 0 0,1 0-1,0-1 1,0 1 0,-1 0 0,1 0 0,0 0 0,0-1-1,0 1 1,-1 0 0,1 0 0,0 0 0,0-1-1,0 1 1,0 0 0,-1-1 0,1 1 0,0 0-1,0 0 1,0-1 0,0 1 0,0-1 0,-5 24 36,5-19-147,0 0-1,1 0 0,-1-1 1,1 1-1,0 0 0,0-1 1,0 1-1,1-1 0,-1 1 1,1-1-1,-1 0 0,1 1 1,0-1-1,1 0 0,-1 0 1,0-1-1,1 1 0,0 0 1,3 2-1,12 14-258,-17-16 364,1-1 0,-1 1 0,0-1 0,0 1-1,-1 0 1,1-1 0,0 1 0,-1 0 0,0-1 0,1 1 0,-1 0-1,0 0 1,0-1 0,-1 1 0,1 0 0,-1 0 0,1-1 0,-1 1 0,0 0-1,0-1 1,0 1 0,0-1 0,0 1 0,-1-1 0,1 0 0,-1 1-1,0-1 1,-2 3 0,-94 30 2228,93-31-1988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6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6787,'0'0'5966,"3"7"-5147,13 4-639,-6-4 169,0 0 0,-1 1 0,14 14 0,-20-18-255,0-1-1,-1 1 1,1-1 0,-1 1-1,0 0 1,0 0-1,-1 0 1,1 0-1,-1 0 1,0 0-1,0 1 1,0-1-1,-1 0 1,1 8 0,1 22 136,-1-18-59,-1 0 1,-2 31 0,2-43-167,-1-1 1,1 0-1,-1 1 1,0-1-1,0 1 0,0-1 1,-1 0-1,1 0 1,-1 0-1,0 0 1,0 0-1,0 0 0,0 0 1,0-1-1,-1 1 1,1-1-1,-1 1 1,-4 3-1,-20 13-3513,26-15-636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5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8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7 225 1665,'0'0'12992,"-2"3"-12586,2-3-298,-1 1 0,1-1 0,-1 0 0,1 1 1,0-1-1,0 1 0,-1-1 0,1 1 0,0-1 0,0 1 1,-1-1-1,1 1 0,0-1 0,0 1 0,0-1 0,0 1 0,0-1 1,0 1-1,0-1 0,0 1 0,0 0 0,0-1 0,0 1 0,0-1 1,0 1-1,0-1 0,1 1 0,-1-1 0,0 1 0,0-1 0,1 1 1,-1-1-1,0 1 0,1-1 0,-1 1 0,25 1 3108,-19-2-3877,2 0 692,-1-1-1,1-1 0,-1 1 1,1-1-1,-1-1 0,0 1 1,0-1-1,0 0 0,-1-1 1,1 0-1,-1 0 0,1 0 1,-1-1-1,-1 0 1,1 0-1,-1 0 0,7-9 1,4-5-28,-2-1 0,0-1 1,22-42-1,-9 9 16,-25 51-30,-2 2-55,1 39-1168,1 0 1425,3-1-1,12 53 1,-16-87-205,1 0 0,-1 0 0,1 0 1,0-1-1,0 1 0,0-1 0,0 1 0,1-1 0,2 2 0,6-53-4798,-3 32 1770,-2 0-2008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0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99 4306,'0'0'12744,"-4"-9"-12463,0-2-220,2 7-49,0 0 0,0 0 0,1 1 1,0-1-1,0 0 0,0 0 0,0-1 0,1 1 0,-1 0 0,1-5 0,1 8-18,0-1 0,0 1 0,-1 0 0,1 0 0,0 0 0,0 0-1,0 0 1,0 0 0,0 0 0,0 0 0,0 0 0,1 0 0,-1 1 0,0-1-1,0 1 1,1-1 0,-1 1 0,0-1 0,1 1 0,-1-1 0,1 1-1,1 0 1,40-9-252,-37 8 182,60 0-22,-36 2 178,-29 3 25,1 1 0,-1 0 0,0 0 0,-1 0 0,1 0 0,-1 0 1,0 0-1,0 0 0,-1 7 0,1-4-54,-1-5-38,1 1 1,-1-1 0,0 1 0,0-1 0,0 0 0,0 1-1,0-1 1,-1 0 0,1 0 0,-1 0 0,0 0 0,0 0-1,0-1 1,-4 5 0,-43 37 280,11-11 48,25-20-300,10-12-36,1 1 1,0 0 0,0-1 0,-1 1-1,1 0 1,1 0 0,-1 0-1,0 0 1,0 1 0,1-1 0,-1 0-1,1 1 1,0-1 0,0 1-1,-2 4 1,50-5-2,198-2 2306,-244-2-2163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50 144 6003,'0'0'11079,"-6"-2"-10564,-20-6 27,20 7 77,1-38 2011,5-27-2267,1 65-368,-1 0-1,1 0 1,0 0-1,-1 1 1,1-1-1,0 0 1,-1 0-1,1 1 1,0-1-1,0 0 1,0 1-1,0-1 1,0 1-1,0-1 1,0 1-1,0 0 1,0-1 0,0 1-1,0 0 1,0 0-1,1-1 1,33-6-143,-23 5 21,-9 1 94,0 0 0,0 0 0,0 0 0,0 1 0,0-1-1,0 1 1,1 0 0,-1 0 0,0 0 0,0 0 0,0 1-1,0-1 1,4 2 0,-6-1 29,1 0-1,-1 1 1,0-1 0,1 1-1,-1-1 1,0 1 0,0-1-1,0 1 1,0 0 0,0-1-1,-1 1 1,1 0 0,0 0-1,-1 0 1,1-1 0,-1 1-1,0 0 1,0 0 0,0 0-1,0 0 1,0 0 0,0 0 0,-1 2-1,2 7-35,-1-5 41,1 0-1,-1 0 0,0 0 1,-1 0-1,1 0 0,-1 0 1,0 0-1,-1 0 0,1 0 0,-1 0 1,0-1-1,-1 1 0,1-1 1,-1 1-1,0-1 0,-6 8 1,-8 9-66,12-15 6,0-1 0,0 1 0,-1-1 0,0 0 0,0 0 0,0-1 0,-11 8 0,5-6 252,-11 10-1389,28-12 519,18-3 562,180-2 872,-202 0-634,9 0-5859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6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37 5138,'0'0'9693,"0"-2"-9475,0 0 0,0 0 0,0 0 1,-1 0-1,1 0 0,-1 0 0,0 0 0,1 0 1,-1 0-1,0 1 0,0-1 0,0 0 0,-2-2 1,-8 2-85,0 0 0,0 0 0,0 1 0,-1 1 0,1 0 0,0 0 0,0 1 0,0 1 0,0 0 0,0 0 0,0 1 0,-17 7 0,24-8-162,-41 29 57,43-30-49,0 1 0,0 0 1,1 0-1,-1-1 1,0 1-1,0 1 0,1-1 1,0 0-1,-1 0 0,1 1 1,0-1-1,0 0 1,0 1-1,0-1 0,1 1 1,-1-1-1,0 4 0,36-6-398,154 0 327,-187 1 74,0-1 0,0 1 0,-1-1 0,1 1 0,-1-1 0,1 1 0,0 0 0,-1 0 0,1 0 0,-1 0 0,0 0 0,1 0 0,-1 0 0,0 1 0,0-1 0,0 0 0,0 1 0,0-1 0,0 1 0,0-1 0,0 1 0,0-1 0,-1 1 0,1 0-1,-1-1 1,1 1 0,-1 0 0,0-1 0,1 3 0,0 1 9,0 0 0,-1 0 0,1 0 0,-1 0-1,0 0 1,0 0 0,0 0 0,-3 10 0,2-13 11,0-1 0,0 0 0,0 0 0,0 0 0,-1 0 0,1 0 0,0 0 0,-1 0 0,1 0 0,0-1 0,-1 1 0,1 0 0,-1-1 0,1 1 0,-1-1 0,0 1 0,1-1 0,-1 0 0,1 0 0,-3 0 0,-38 2 204,38-2-192,-95 0-463,100-24 61,1 21 385,0-1 0,0 1 0,1 1 0,-1-1 0,1 0 0,-1 0 0,1 1 0,0 0 0,0-1 0,0 1 0,1 0 0,4-2 0,51-21 11,-21 9 3,-12-2 12,9-3-11,-33 20-272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7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4338,'0'0'11763,"-38"2"-9135,34 1-2622,0-1-1,-1 1 1,2 0 0,-1 1 0,0-1 0,1 0 0,-1 1 0,1 0 0,0 0 0,0 0 0,1 0 0,-1 1 0,1-1 0,0 1 0,0-1-1,0 1 1,-1 7 0,0 3-24,0 0-1,0 1 0,2 0 1,0 19-1,0-13-162,1 25-886,0-46 1039,0 1 0,0 0 0,1 0 0,-1-1 0,0 1 0,1 0-1,0-1 1,-1 1 0,1 0 0,0-1 0,0 1 0,0-1 0,0 1 0,0-1-1,0 0 1,0 0 0,1 1 0,-1-1 0,0 0 0,3 2 0,9 4-518,-10-6-209,-1 1 1,0-1-1,1 0 0,-1 0 1,1 0-1,-1-1 1,1 1-1,-1 0 0,1-1 1,4 1-1,7-1-4020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4994,'0'0'6112,"0"-1"-5968,0 1 0,0-1 0,0 1-1,0-1 1,0 1 0,0-1 0,0 0-1,1 1 1,-1-1 0,0 1-1,0-1 1,1 1 0,-1-1 0,0 1-1,0-1 1,1 1 0,-1 0 0,1-1-1,-1 1 1,0-1 0,1 1 0,-1 0-1,1-1 1,19-4 117,-1 1-1,1 1 1,0 1-1,-1 1 1,30 2-1,-49 39 151,0-35-374,0 0 0,-1 0 0,1 0 0,-1 0-1,0 0 1,-1 0 0,1 0 0,-1 0 0,0 0-1,0-1 1,-1 1 0,1-1 0,-1 0 0,-4 6-1,0 3-3,1 0-1,0 1 1,1 0-1,-4 17 1,8-25-9,-10 43-771,11-49 606,0-14-11134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2257,'0'0'7147,"44"0"-3609,59 0-532,-69 0-4510,0 0-3397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2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1 1 2401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3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6227,'0'0'8121,"10"1"-3909,-7 1-4205,3 2-4,1 1 0,-1 0 0,0 0 0,-1 0 0,1 0 0,-1 1 0,0 0 0,0 0 1,-1 1-1,0-1 0,0 1 0,0 0 0,-1 0 0,0 1 0,0-1 0,-1 0 0,1 9 0,5 25-141,-3-23-64,-2 1-1,0 0 1,-1 0-1,-1 1 1,0-1-1,-4 32 0,1-48 206,1 1-1,0-1 0,-1 0 0,0 0 0,1 0 0,-1 0 0,-1 0 0,1 0 0,0-1 0,-5 5 0,5-5-121,0-1 0,0 1 0,0 0 0,0 0 0,1 0 0,-1 0-1,1 0 1,0 0 0,-1 0 0,1 1 0,0-1 0,0 0 0,0 1 0,0 4 0,0 3-6761,-3-3 4220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1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6 268 4786,'0'0'7537,"-2"-9"-1681,-1-31-5731,17-178-34,-14 217 26,7 16-381,26 9 178,-21-17 46,-2 1 0,1 0 1,-1 1-1,-1 0 0,15 17 0,33 40-224,-42-55-387,-30-27-4189,5 4-957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6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6275,'0'0'7305,"0"39"-4469,-1-34-2805,1 0 0,0 0 0,0 0 0,0 0 0,1 0 0,-1 0 0,1 0 1,0 0-1,1 0 0,-1 0 0,1 0 0,0 0 0,0-1 0,1 1 0,-1-1 1,1 0-1,0 1 0,0-1 0,0-1 0,7 7 0,-4-4-155,0-1 0,1 1 0,-1-1-1,1 0 1,1-1 0,-1 0 0,1 0 0,-1 0-1,1-1 1,0 0 0,0-1 0,1 0-1,-1 0 1,0-1 0,1 0 0,-1 0 0,12-1-1,-19-3 167,0 1 0,0-1 0,0 1 0,0-1 0,-1 0 0,1 0 0,-1 1 0,1-1-1,-1 0 1,0 0 0,0 1 0,-1-1 0,1 0 0,0 0 0,-1 1 0,0-1 0,0 0-1,1 1 1,-3-4 0,-3 4 92,0 0 1,0 0-1,-1 1 0,1 0 0,0 0 0,-1 0 1,1 1-1,-1 0 0,1 0 0,-7 1 0,-24 0-81,36-1-176,-9 48-1155,10-39-2633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2273,'0'0'9444,"-2"4"-8851,0 2-372,0 0 0,1 0 0,0 0 0,-1 0 0,2 1 0,-1-1 1,1 0-1,0 0 0,0 0 0,1 1 0,0-1 0,2 8 0,3 3 215,0 0 0,17 32 0,-19-40-611,1-2 186,0 1 0,0-1 1,0 1-1,1-1 0,0-1 1,1 1-1,12 9 1,-16-14-19,0-1 0,0 0 0,0 1 0,0-1 0,0 0 1,0-1-1,0 1 0,0-1 0,6 1 0,-7-1 3,1 0 0,-1 0 0,0 0-1,1 1 1,-1-1 0,0 1 0,0-1 0,1 1-1,-1 0 1,0 0 0,0 0 0,0 0-1,0 0 1,0 0 0,0 1 0,0-1 0,2 3-1,0-1-14,-1-1-1,1 0 0,0 0 0,0-1 0,0 1 0,0-1 0,0 0 0,0 0 0,1 0 0,-1 0 0,0-1 1,9 0-1,-12 0 62,-1 6 623,0-2-3915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 7684,'0'0'5965,"-49"-3"-1363,48 3-4571,-1 0 1,0 1-1,0-1 0,0 0 1,1 0-1,-1 1 0,0-1 0,0 1 1,1 0-1,-1-1 0,0 1 1,1 0-1,-1 0 0,1 0 1,-1 0-1,1 0 0,0 1 0,-1-1 1,1 0-1,0 0 0,0 1 1,0-1-1,0 1 0,0-1 1,0 1-1,0 0 0,0-1 0,1 1 1,-1 0-1,0 3 0,-1 4-121,1 1 0,0-1 0,0 1 0,1 16 0,0-13-67,1-12 108,0 0 0,-1 0 0,1 0 0,0 0 0,-1-1-1,1 1 1,0 0 0,0-1 0,0 1 0,0 0 0,0-1 0,0 1 0,0-1 0,0 1 0,0-1 0,0 0 0,0 1 0,0-1 0,0 0 0,0 0 0,0 0 0,0 0-1,0 1 1,1-2 0,-1 1 0,0 0 0,0 0 0,1-1 0,1 2 40,-1-1 1,0 0-1,0-1 0,0 1 1,0 0-1,1 0 0,-1-1 1,0 0-1,0 1 0,0-1 1,0 0-1,0 0 0,0 0 1,2-1-1,-2-4 89,1 1 0,-1 0 0,0-1 0,-1 1 0,1-1-1,-1 0 1,0 1 0,-1-1 0,1 0 0,-1 0 0,-1-7 0,1 7 1536,14 20-1819,-7-10 181,0 0 1,0-1 0,0 0-1,14 4 1,-15-6-64,-1 1 1,1 0-1,-1 0 1,0 0 0,1 1-1,7 5 1,-11-6 79,0 0-1,0 0 1,0 0 0,-1 0 0,1 0 0,-1 0 0,0 0 0,0 1 0,1-1 0,-1 0 0,-1 1-1,1-1 1,0 1 0,-1-1 0,1 1 0,-1-1 0,0 1 0,1 0 0,-2 3 0,1 4 26,1-5 17,-1 1 0,1 0 0,-1-1 0,-1 1 0,1 0 0,-1-1 0,0 1 1,0-1-1,-1 1 0,1-1 0,-1 0 0,-1 0 0,1 0 0,-1 0 0,1 0 0,-1 0 0,-5 6 1,5-8 810,-16 17-3212,12-18-1569,8-13-1057,7-5-1691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4418,'6'-1'13146,"25"2"-12827,-5 8-112,-1 2 1,-1 1 0,0 0-1,41 30 1,-62-39-171,0 0 1,0 0 0,0 1 0,-1-1-1,1 0 1,-1 1 0,0 0 0,0 0 0,0-1-1,0 1 1,-1 0 0,1 1 0,-1-1-1,0 0 1,0 0 0,0 6 0,3 75 128,-4-76-390,0-8-168,5-1-2508,0 0-683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6963,'0'0'8001,"24"-1"-5720,-15-2-2126,0 0 0,0-1-1,0 0 1,-1-1 0,1 0 0,-1 0 0,8-7-1,54-50 12,-41 35-108,-13 12-2,-1 0-1,-1-1 0,23-33 1,-33 37-36,-4 12-17,0-1 0,0 1 0,0-1 0,0 1 0,0-1 0,1 1 0,-1-1 0,0 1 0,0-1 0,0 1 0,0-1 0,1 1 0,-1-1 0,0 1 0,1-1 1,-1 1-1,0 0 0,1-1 0,-1 1 0,0-1 0,1 1 0,-1 0 0,1-1 0,-1 1 0,1 0 0,-1 0 0,1-1 0,-1 1 0,1 0 0,0 0 0,0 0 672,-1 17-637,1 9 238,-1-1 1,-1 1-1,-1-1 0,-1 1 0,-2-1 1,-14 47-1,13-60-957,3-12-1106,3-20-3587,0 13 3457,0-8-6204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4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79 5811,'0'0'10324,"-4"10"-9878,-1 5-81,1-1 1,1 1-1,0 0 1,0 0-1,1 22 1,2-35-368,0 0-1,1 0 1,-1 0 0,1-1-1,-1 1 1,1 0 0,0 0-1,0 0 1,0-1-1,0 1 1,0 0 0,0-1-1,0 1 1,0-1 0,1 1-1,-1-1 1,1 0 0,-1 1-1,1-1 1,-1 0 0,1 0-1,0 0 1,-1 0 0,1 0-1,0-1 1,0 1 0,0 0-1,0-1 1,0 0 0,-1 1-1,1-1 1,0 0 0,2 0-1,12 2-301,0-1 1,0-1-1,19-2 0,-16 0 110,-14 2 201,1-1-1,0-1 1,-1 1-1,1-1 1,-1 0-1,1 0 0,-1-1 1,0 1-1,0-1 1,0-1-1,0 1 1,0 0-1,-1-1 1,0 0-1,0 0 0,0-1 1,6-7-1,-5 6 40,-1-1-1,0 1 0,0-1 0,0 0 1,-1 0-1,0-1 0,0 1 0,-1-1 1,1 1-1,-2-1 0,1 0 0,-1-10 1,0 15 51,-1-1 0,0 1 1,0-1-1,0 0 0,-1 1 1,1-1-1,-1 1 0,0-1 1,0 1-1,0-1 0,-1 1 1,1 0-1,-3-5 0,2 6 12,-1 0-1,0 0 0,0 0 0,0 0 0,0 0 0,0 1 1,0-1-1,0 1 0,0 0 0,0 0 0,-1 0 0,1 0 1,-1 1-1,-5-1 0,-4-1 29,0 1 1,1 0-1,-1 0 0,0 1 1,0 1-1,-14 3 0,21-3-139,0 1-1,0 0 0,1 0 0,-1 0 0,0 1 0,1-1 0,-1 1 0,1 1 0,0-1 0,0 1 0,0 0 0,1 0 1,-1 1-1,-6 8 0,-18 35-1186,20-12-2702,8-17-580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2:5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 7235,'0'0'4781,"-39"5"-550,34 0-4095,1 0-1,-1 0 0,1 1 0,0-1 1,0 1-1,1 0 0,-1 0 0,1 0 0,1 0 1,-1 0-1,1 1 0,0 0 0,1-1 0,-1 1 1,1 0-1,1-1 0,-1 1 0,1 0 0,0 0 1,1 0-1,2 12 0,-2-16-137,0-1-1,1 0 1,-1-1-1,1 1 1,-1 0 0,1 0-1,0-1 1,0 1-1,-1-1 1,1 1 0,0-1-1,0 0 1,1 0-1,-1 0 1,0 0 0,5 1-1,42 13-179,-43-14 114,14 4-398,0-2-1,1-1 1,-1 0-1,1-2 1,-1 0-1,34-5 1,-46 2 483,-2-1-1,1 0 1,0-1 0,-1 1-1,0-1 1,0-1 0,0 1-1,0-1 1,-1 0 0,0 0-1,5-9 1,-8 10-48,1 0 0,-1-1-1,0 1 1,0-1 0,-1 0 0,0 0 0,0 1 0,0-1-1,0 0 1,-1 0 0,0 0 0,-2-8 0,2-3 463,0 15-396,-1 1 1,0-1-1,0 1 1,1 0-1,-1 0 1,0-1-1,0 1 1,0 0-1,0 0 1,-1 0-1,1 0 1,0 0-1,0 0 1,-1 1-1,1-1 1,0 0-1,-1 1 1,1-1-1,-1 1 1,1-1-1,0 1 1,-2-1-1,-39-10 363,39 11-309,-14-4 111,-1 2 0,1 1-1,0 0 1,0 1 0,0 0-1,-1 2 1,1 0 0,0 1 0,0 1-1,1 0 1,-1 1 0,-17 8-1,29-10-222,0-1-1,0 1 0,1 0 1,-1 0-1,1 0 0,-1 0 1,1 1-1,0 0 0,1 0 0,-1 0 1,-3 6-1,5-7-306,0 1 0,1-1 0,-1 1 1,1 0-1,0-1 0,0 1 0,0 0 0,1 0 0,-1 0 0,1 6 1,0 10-3880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0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5555,'0'0'9652,"0"4"-8700,0-3-829,0 0 0,0-1 0,0 1 0,-1 0-1,1 0 1,1 0 0,-1 0 0,0 0 0,0-1-1,0 1 1,0 0 0,1 0 0,-1 0 0,0 0-1,1-1 1,-1 1 0,0 0 0,1 0 0,-1-1-1,1 1 1,-1 0 0,1-1 0,0 1 0,-1-1-1,1 1 1,0-1 0,-1 1 0,1-1 0,0 1-1,0-1 1,-1 1 0,1-1 0,0 0 0,0 0-1,0 1 1,0-1 0,-1 0 0,1 0 0,0 0-1,0 0 1,0 0 0,0 0 0,0 0 0,-1 0-1,1 0 1,0 0 0,0-1 0,0 1 0,0 0-1,-1-1 1,2 0 0,2 0-40,-1-1 1,1 1-1,-1-1 1,0 0-1,0-1 0,0 1 1,0 0-1,0-1 1,0 0-1,-1 1 1,1-1-1,3-6 0,0-2-8,0 0 0,-1 0 0,0 0-1,0-1 1,-1 1 0,-1-1-1,0 0 1,-1-1 0,2-20-1,-4 32-220,0 5-429,1 0 564,-1 0 0,1 0-1,0-1 1,0 1 0,0 0-1,4 6 1,4 12-14,-5-14-60,-1 0 1,1 0 0,0 0-1,1 0 1,0-1 0,0 1-1,1-1 1,11 11 0,-8-8-582,15 12 732,-23-22-481,0 1 0,0-1 0,-1 0 0,1 1 0,0-1 0,0 0 0,0 0 0,0 0-1,0 0 1,0 0 0,0 0 0,-1 0 0,1 0 0,0 0 0,0 0 0,0 0 0,0 0 0,0-1 0,0 1 0,0-1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0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3362,'0'0'8569,"12"-11"-2025,38-39-6405,-47 44-23,-1 0 0,1 0 0,-1 0 0,0 0 1,-1 0-1,1 0 0,-1-1 0,0 1 0,-1-1 0,0 1 0,0-1 0,0 1 1,-1-7-1,0-13 459,1 25-706,2 18-589,-2-15 709,0-1 0,0 0-1,0 1 1,0-1 0,0 0 0,0 1-1,0-1 1,0 0 0,1 0 0,-1 1 0,1-1-1,-1 0 1,1 0 0,0 2 0,33 38-200,-28-34 195,1-1 0,-1 2 0,0-1 1,-1 1-1,0-1 0,0 1 1,-1 1-1,0-1 0,4 13 1,3 2 152,-3-18-2678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7331,'0'0'5331,"-13"33"-2951,-2 68-505,13-93-1910,1 0 0,0 0-1,0 1 1,1-1 0,0 1 0,0-1 0,4 16-1,-4-20 6,1-1 0,0 0 0,0 0 0,0 0 0,0 0 0,1 0 0,-1 0 0,1-1 0,-1 1-1,1 0 1,0-1 0,0 1 0,1-1 0,-1 0 0,0 0 0,1 0 0,-1 0 0,1 0 0,0 0 0,-1 0-1,1-1 1,4 2 0,26 11 216,-27-11-222,0 0-1,0 0 1,0-1 0,1 0 0,-1 0 0,1 0-1,7 0 1,-8 3 412,-5-4-367,0 1 1,1-1 0,-1 0 0,0 0 0,1 0 0,-1 1 0,1-1 0,0-1 0,-1 1 0,1 0 0,0 0 0,3 0-1,-4-1 26,-1 17 2121,0-17-2175,-22 5-8857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7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10 247 6211,'0'0'8326,"-10"-4"-3857,11-1-4368,0-1 1,0 1-1,1 0 0,-1 0 0,1 0 0,0 0 1,1 0-1,-1 0 0,6-7 0,13-29 136,-18 25-46,0 1 0,-1-1 0,-1 0 0,0 0 1,-2-18-1,1 4-202,0 30-120,1 43-922,5-29 961,1 0 0,0-1 1,1 0-1,0 0 1,1 0-1,19 19 1,-11-11 46,-16-20 29,0 0 0,0 1 0,0-1 0,0 0 1,-1 1-1,1-1 0,0 1 0,-1-1 0,1 1 0,-1-1 0,1 1 1,-1-1-1,0 1 0,1 0 0,-1-1 0,0 1 0,0-1 0,-1 4 0,1-5-216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1585,'0'0'12630,"-6"0"-12166,-20-2-163,25 0-223,0 0 0,0 0 1,0 0-1,0 0 0,0 0 0,1 0 0,-1-1 0,1 1 1,-1 0-1,1 0 0,0 0 0,0 0 0,0-1 0,0 1 0,0 0 1,0 0-1,1-4 0,0 3 260,-1 1-310,0 0-1,0 1 1,1-1 0,-1 1 0,1-1-1,0 1 1,-1-1 0,1 1-1,0 0 1,0-1 0,0 1-1,0 0 1,0 0 0,0-1 0,0 1-1,0 0 1,0 0 0,1 0-1,-1 0 1,0 1 0,1-1 0,-1 0-1,0 0 1,1 1 0,-1-1-1,1 1 1,-1-1 0,1 1-1,0 0 1,2-1 0,59-3 69,-55 4 70,-7 1-167,-1 0 1,1-1-1,0 1 0,-1 0 0,1 0 1,-1-1-1,1 1 0,-1 0 0,1 0 1,-1 0-1,1 0 0,-1 0 0,0 0 1,1 0-1,-1 0 0,0 0 0,0 0 1,0 0-1,0 0 0,0 0 1,0 0-1,0 1 0,1 33-56,-1-30 58,0 13 9,1-15 5,0 1 0,-1 0 0,0-1 0,0 1 0,0 0 0,0-1 0,-1 1 0,1 0 0,-1-1 0,0 1 0,0-1 0,0 1 0,0-1 0,-1 0 0,-2 5 0,-1-3-71,1-1-1,-1 1 1,1 0 0,0 0-1,1 1 1,-1-1 0,1 1 0,0 0-1,1 0 1,-4 10 0,6-16-207,29 5-431,-14-6 635,-1-1 0,0 0 0,1-1 0,-1 0 0,20-9 0,18-3 672,-52 14-664,1 1 0,0 0 0,-1 0 0,1-1-1,0 1 1,-1 0 0,1-1 0,0 1 0,-1 0-1,1-1 1,-1 1 0,1-1 0,-1 1 0,1-1 0,-1 0-1,1 1 1,-1-1 0,1 1 0,-1-1 0,0 0-1,1 1 1,-1-1 0,1-1 0,0-11-3673,-1 8-84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8036,'0'0'9441,"71"19"-6658,-62-16-2793,0 1 0,-1 0 0,0 0 0,0 1 0,0 0 0,-1 0 0,0 1 0,1 0 0,9 11 0,-13-12-8,-1 0-1,1 0 1,-1 0-1,0 1 1,-1 0-1,1-1 1,-1 1 0,0 0-1,0 0 1,-1 0-1,0 1 1,0-1 0,0 0-1,-1 9 1,0 127-25,-5-128-220,0-3-4540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36 6867,'0'0'10594,"-19"-5"-7480,19 4-3112,-1 0 0,1 0 0,0 0 0,0 0 0,0 0 0,1-1 0,-1 1 0,0 0 1,0 0-1,1 0 0,-1 0 0,0 0 0,1 0 0,-1 0 0,1 0 0,0 0 0,-1 0 0,1 0 0,0 0 1,-1 0-1,1 0 0,0 1 0,0-1 0,0 0 0,0 0 0,2 0 0,31-3-733,-25 4 664,40 0-491,-49 1 556,1-1-1,0 0 1,-1 0-1,1 1 0,-1-1 1,1 0-1,-1 1 0,1-1 1,-1 1-1,1-1 0,-1 0 1,0 1-1,1-1 0,-1 1 1,1-1-1,-1 1 1,0 0-1,0-1 0,1 1 1,-1-1-1,0 1 0,0 0 1,0-1-1,0 1 0,1-1 1,-1 1-1,0 0 1,0-1-1,0 1 0,-1 1 1,1 24-63,0-21 22,0 5 70,0-7-73,1-1 0,-1 0 1,0 0-1,0 1 0,0-1 0,0 0 0,0 0 0,0 1 0,-1-1 0,1 0 0,-1 0 0,1 0 0,-1 0 0,0 1 0,0-1 0,0 0 0,0 0 0,0-1 1,-1 1-1,1 0 0,0 0 0,-1 0 0,0-1 0,1 1 0,-1-1 0,0 1 0,0-1 0,1 0 0,-1 0 0,0 0 0,0 0 0,-4 1 0,-9 6-513,0 0-1,1 1 0,0 1 0,-17 14 1,48-24-1495,23 0 3718,98-31 1114,-47 27 215,-108 4-9599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 7203,'0'0'8727,"-43"-1"-4424,32 8-4261,0 1 0,0 0 0,1 0 0,0 2 0,1-1 0,-1 1 0,-13 20 0,22-25-94,-1 0-1,0 1 0,1-1 0,0 1 0,1-1 0,-1 1 1,1-1-1,0 1 0,0 0 0,2 6 0,-1 9-121,0-19 114,0-1-1,0 1 0,0 0 1,0 0-1,0-1 0,1 1 1,-1-1-1,1 0 0,-1 1 1,1-1-1,-1 0 0,1 0 1,0 0-1,0 0 0,0 0 1,-1 0-1,1 0 0,0 0 1,0-1-1,0 1 0,4-1 1,47 12-465,-27-10 305,-13-2-4896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1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 5250,'-3'-2'13398,"3"2"-13312,4-2-128,1 0 1,0 1-1,0-1 1,0 1-1,0 0 0,0 0 1,0 1-1,0 0 1,8 0-1,-12 0 5,1 0 0,-1 0 0,1 0 0,-1 0-1,1 1 1,-1-1 0,1 0 0,-1 1 0,1-1 0,-1 1 0,0-1-1,1 1 1,-1 0 0,0 0 0,1 0 0,-1 0 0,0-1 0,0 2-1,0-1 1,0 0 0,0 0 0,0 0 0,0 0 0,0 1 0,-1-1 0,1 0-1,0 1 1,-1-1 0,1 0 0,-1 1 0,1-1 0,-1 1 0,0-1-1,1 1 1,-1 1 0,0 0 51,1 0-1,-1 0 1,0 0-1,0 0 0,0 0 1,-1 0-1,1-1 1,-1 1-1,1 0 1,-1 0-1,0 0 1,0-1-1,0 1 1,0 0-1,-1-1 1,1 1-1,-1-1 0,1 1 1,-1-1-1,0 0 1,0 0-1,0 0 1,0 0-1,-1 0 1,1 0-1,0 0 1,-1-1-1,1 1 1,-1-1-1,0 0 0,1 0 1,-1 0-1,0 0 1,0 0-1,0-1 1,1 1-1,-1-1 1,0 0-1,0 1 1,0-2-1,0 1 1,-4 0-1,41-2-3825,66 4-1,-98-1 3778,0-1 0,0 1 0,0 0 1,0-1-1,0 1 0,-1 0 0,1 0 0,0 0 0,-1 1 0,1-1 0,-1 0 0,1 0 0,-1 1 1,1-1-1,-1 1 0,0-1 0,0 1 0,0 0 0,0 0 0,0-1 0,0 1 0,-1 0 0,1 0 0,0 0 1,-1 0-1,1 0 0,-1 0 0,0 0 0,0 0 0,0 0 0,0 0 0,0 0 0,0-1 0,0 1 1,-1 3-1,0-4 109,1 0 0,-1 0 0,0 0 0,0-1 0,1 1 0,-1 0 0,0 0 0,0 0 0,0-1 0,0 1 0,0 0 0,0-1 0,0 1 0,0-1 0,0 1 0,0-1 0,0 0 0,0 1 0,0-1 0,-2 0 0,-31 9 997,26-7-650,-14 2 895,-1 0-1,-39 1 0,16-4-8017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2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1281,'4'-3'14477,"3"4"-14342,7 6-232,-3-2 190,0 0 1,0 1-1,-1 0 0,0 1 1,11 9-1,-18-12-49,0-1 0,0 1 0,0 0 0,-1-1 0,1 1 0,-1 0 0,0 1 0,0-1 1,-1 0-1,1 1 0,-1-1 0,0 0 0,0 1 0,0 0 0,-1-1 0,1 1 0,-1 5 0,0-6-96,0 0 1,0-1-1,0 1 0,0 0 0,0-1 1,-1 1-1,0 0 0,1-1 0,-1 1 0,-1-1 1,1 1-1,0-1 0,-1 0 0,0 1 1,0-1-1,0 0 0,0 0 0,0 0 0,0-1 1,-1 1-1,0 0 0,1-1 0,-1 0 1,0 1-1,0-1 0,-7 3 0,8-4-291,-6 9-3868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2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 7876,'0'0'6098,"-6"8"-5852,2-3 14,0 2 0,0-1 1,1 0-1,0 1 0,0-1 1,1 1-1,-1 0 0,1 0 1,1 0-1,0 0 0,0 0 1,0 1-1,1 10 0,-1-16-254,1 0 0,0 0 0,1 0-1,-1 0 1,0 0 0,1 0 0,-1 0-1,1 0 1,-1 0 0,1 0 0,0 0 0,0 0-1,0 0 1,0 0 0,0-1 0,0 1-1,1 0 1,-1-1 0,1 1 0,1 1 0,1-1-39,-1 0 1,1 0 0,0 0 0,0-1 0,0 1 0,0-1 0,0 0-1,0 0 1,0-1 0,6 1 0,-3 0-48,-1 0 0,1-1 0,0 0 0,0 0 0,0 0 0,0-1 0,0 0 0,-1-1 0,14-3 0,-18 3 113,1 1 0,-1-1-1,0 0 1,1 1 0,-1-1 0,0 0 0,0 0 0,0 0 0,-1-1 0,1 1 0,0 0 0,-1-1 0,1 1 0,-1-1 0,0 0 0,0 1 0,0-1 0,0 0 0,-1 1-1,1-1 1,-1 0 0,1 0 0,-1 0 0,0 0 0,-1-5 0,6-75-217,-5 82 203,-1 0 0,0 0 0,1 0 0,-1 0 0,0 0 0,0 0 0,0 0 0,0 1 0,0-1 0,0 0 0,0 1 0,0-1 0,0 1 0,0-1 0,0 1 0,0-1 0,0 1 0,0 0 0,0-1 0,0 1 0,-1 0 0,1 0 0,0 0 0,-1 0 0,-44-4 396,31 3-310,-85-4 231,100 5-437,0 17-1470,-1-4 706,0 12-1902,6-11-1891,11 1-4215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2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 3265,'0'0'9381,"-5"-1"-8327,-2 1-1008,4-1 116,0 0 0,0 1 0,0 0 1,0 0-1,0 0 0,0 0 0,-1 0 0,1 0 0,0 1 1,0-1-1,0 1 0,0 0 0,0 0 0,0 0 0,0 1 1,1-1-1,-1 1 0,0-1 0,1 1 0,-1 0 0,1 0 1,-1 0-1,1 0 0,-3 4 0,-1 3-12,0 1-1,1 0 1,0 0-1,1 0 1,0 0 0,1 1-1,0 0 1,0-1-1,-1 16 1,1 13-377,1 50-1,2-65-317,1-23 388,-1 1-1,0-1 0,1 0 0,0 0 1,-1 0-1,1 0 0,0 0 0,-1 0 1,1 0-1,0 0 0,0 0 0,0 0 0,0 0 1,0 0-1,0-1 0,0 1 0,0 0 1,0-1-1,0 1 0,1-1 0,-1 1 1,0-1-1,0 0 0,0 1 0,1-1 1,-1 0-1,0 0 0,1 0 0,1 0 1,14 1-4187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3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4418,'0'0'8068,"-2"11"-3464,-7 42-3875,-1-29-645,-1-1 1,-19 30-1,30-51-92,0-1-23,1 0 0,0-1-1,-1 1 1,1 0 0,0-1 0,0 1-1,0-1 1,0 1 0,-1-1-1,1 1 1,0-1 0,0 1-1,0-1 1,0 0 0,0 0 0,0 0-1,0 1 1,0-1 0,0 0-1,0 0 1,0 0 0,0 0 0,1-1-1,35 1-177,-30 0 81,8 0-89,-9-1 146,0 1 1,0 0-1,1 0 0,-1 1 0,0 0 0,0 0 0,0 0 0,0 1 0,12 4 0,-18-5 45,1-1-1,-1 0 1,1 1 0,-1-1-1,1 0 1,0 0 0,-1 1 0,1-1-1,0 0 1,-1 0 0,1 0-1,0 0 1,-1 0 0,1 0-1,0 0 1,-1 0 0,1 0 0,0 0-1,-1 0 1,1 0 0,0 0-1,-1-1 1,1 1 0,0 0-1,-1-1 1,1 1 0,-1 0 0,1-1-1,0 1 1,-1-1 0,1 1-1,-1 0 1,0-1 0,1 1-1,-1-1 1,1 0 0,-1 1-1,0-1 1,1 1 0,-1-1 0,0 0-1,1 1 1,-1-1 0,0 0-1,0 1 1,0-1 0,0 0-1,0 1 1,0-1 0,0 0 0,0 0-1,0-52 1085,-1 30-1498,1 23 440,0 36-325,0-21 335,-1 1 0,0-1 1,-1 0-1,0 1 0,-2-1 1,-5 16-1,7-23-2387,4-21-2655,-2 0-109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8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3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5410,'1'1'14230,"4"2"-14981,1 2 776,1 1 0,-1-1 0,0 1 0,0 0 0,-1 1 0,1-1 1,-2 1-1,1 0 0,-1 1 0,0-1 0,0 1 0,-1-1 0,0 1 1,0 0-1,-1 0 0,0 1 0,-1-1 0,1 0 0,-2 1 0,1-1 1,-1 1-1,0-1 0,-1 0 0,0 1 0,-3 11 0,1-13-36,-1 0-1,1 0 1,-1 0 0,0 0-1,-1-1 1,-6 8-1,-5 7-935,15-16-328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79 4498,'0'0'11381,"-4"-2"-11029,3 1-306,0 1-1,0-1 1,0 0-1,-1 0 0,1 0 1,0 1-1,0-1 1,0 0-1,0 0 0,1-1 1,-1 1-1,0 0 1,0 0-1,1 0 1,-1 0-1,0-1 0,1 1 1,-1 0-1,1-1 1,0 1-1,-1 0 0,1-1 1,0 1-1,0 0 1,0-1-1,0 1 0,0-1 1,0 1-1,0 0 1,1-1-1,-1 1 0,0 0 1,1-1-1,-1 1 1,1 0-1,0 0 0,-1-1 1,1 1-1,0 0 1,0 0-1,-1 0 0,1 0 1,0 0-1,0 0 1,0 0-1,0 0 0,0 0 1,1 0-1,-1 1 1,0-1-1,0 0 0,3 0 1,3-2-89,1 0 1,1 0-1,-1 1 1,0 0-1,1 0 1,-1 1-1,1 0 1,-1 1-1,1-1 1,15 3-1,3-1-319,-27 0 345,1-1 0,0 1-1,0 0 1,0 0 0,-1 0 0,1-1-1,-1 1 1,1 0 0,-1 0 0,1 0-1,-1 0 1,1 0 0,-1 0 0,0 0-1,1 0 1,-1 0 0,0 0 0,0 0 0,0 0-1,0 1 1,0-1 0,0 2 0,1 32 138,-1-32-105,0-1 20,-1 1 0,1-1 0,0 0-1,-1 1 1,0-1 0,0 0 0,1 0 0,-1 0-1,-1 0 1,1 0 0,0 0 0,0 0 0,-1 0-1,1 0 1,-1 0 0,0-1 0,1 1-1,-1-1 1,0 1 0,-2 1 0,-53 27 226,48-26-282,1 0 1,-1 0-1,1 1 1,0 0-1,-10 7 1,12-7-97,6-4 88,-1-1-1,0 0 0,1 1 1,-1-1-1,1 1 0,-1-1 1,0 1-1,1 0 0,-1-1 1,1 1-1,0-1 0,-1 1 1,1 0-1,0-1 0,-1 1 1,1 0-1,0 0 0,0-1 0,-1 1 1,1 0-1,0 0 0,0-1 1,0 1-1,0 1 0,29-2 363,147-17 658,-175 17-1048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1953,'0'0'12654,"-5"0"-12201,4 0-499,-3-1 263,0 1 1,1 0 0,-1 0 0,1 0-1,-1 1 1,0-1 0,1 1 0,-1 0-1,1 0 1,-1 0 0,1 0 0,-1 1-1,1-1 1,0 1 0,0 0 0,0 0 0,0 0-1,0 1 1,-3 2 0,-7 9 62,9-11-273,0 1 1,0 0 0,1 0-1,-1 0 1,1 0-1,0 0 1,0 0-1,1 1 1,-1 0-1,1-1 1,0 1-1,0 0 1,1 0-1,-1 0 1,1 0 0,-1 6-1,-12 78-388,14-84 321,0-4-23,-1 1-1,1-1 1,0 1 0,-1 0 0,1-1-1,0 1 1,0-1 0,0 1 0,1 0-1,-1-1 1,0 1 0,1-1 0,-1 1-1,0-1 1,1 1 0,0-1 0,-1 1-1,1-1 1,0 1 0,0-1 0,0 0-1,0 0 1,0 1 0,0-1 0,0 0-1,0 0 1,1 0 0,-1 0 0,0 0-1,0 0 1,1-1 0,-1 1-1,1 0 1,-1-1 0,1 1 0,1 0-1,4 4 7,2-1-4509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26 112,'0'0'12678,"-3"-2"-12545,3 2-138,-12-11 225,12 11-171,0 0-1,0 1 1,1-1 0,-1 0-1,0 0 1,0 0 0,1 0-1,-1 0 1,0 0 0,1 0-1,-1 0 1,0 0 0,0 0-1,1 0 1,-1 0 0,0 0-1,0 0 1,1-1 0,-1 1-1,0 0 1,0 0 0,1 0-1,-1 0 1,0 0 0,0 0-1,0-1 1,1 1 0,-1 0-1,0 0 1,0 0 0,0-1-1,1 1 1,-1 0 0,0 0-1,0-1 1,0 1 0,0 0-1,0 0 1,0-1 0,0 1-1,1 0 1,-1 0 0,0-1 0,0 1-1,0 0 1,0 0 0,0-1-1,0 1 1,0 0 0,0 0-1,-1-1 1,1 1 0,0 0-1,0-1 1,0 1 0,0 0-1,0 0 1,0 0 0,0-1-1,-1 1 1,1 0 0,0 0-1,0-1 1,0 1 0,0 0-1,-1 0 1,1 0 0,72-2 2065,4 1-3220,-76 1 1266,0 36 19,0-34-171,0 1 0,-1-1 0,1 0 0,-1 0 0,1 0 0,-1 0 0,0 0 1,0 0-1,0 0 0,0 0 0,0 0 0,0-1 0,-1 1 0,1 0 0,-1-1 0,1 1 0,-1-1 0,1 1 0,-1-1 1,0 0-1,0 0 0,0 0 0,1 0 0,-5 2 0,0-1 88,-1 1 1,0-1-1,1 0 1,-1-1-1,0 0 1,0 0-1,-12 0 1,18-1-172,34 0-1430,-5-1 1407,26 0-1106,-51 1 1047,0 0 1,0 0-1,0 0 0,0 1 0,0 0 0,-1-1 0,1 1 1,0 0-1,0 0 0,-1 1 0,1-1 0,-1 1 0,5 2 1,-6-1 158,0 0 1,0 0 0,0 0 0,0 0 0,-1 0 0,1 0 0,-1 0 0,1 0 0,-1 0-1,0 1 1,-1-1 0,0 5 0,1 4 416,-5-8-346,0-1 1,1-1 0,-1 1-1,0-1 1,0 0-1,-10 3 1,6-1-29,-11 4 145,0-1 0,0-1 1,0 0-1,-1-2 0,0 0 0,-38 1 0,58-5-304,6-12-9744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4514,'0'0'10311,"19"0"-9393,-14 1-788,0 1-1,-1 0 0,1-1 0,-1 1 1,1 1-1,-1-1 0,0 0 1,0 1-1,0 0 0,0 0 1,5 5-1,-1 0-155,0 0-1,-1 0 1,0 1-1,6 9 1,-11-12 25,0 0 1,0 1-1,-1-1 0,0 0 1,0 0-1,-1 1 1,0-1-1,0 1 1,0-1-1,-2 7 1,1 12 0,0-23-3,1 0 1,0-1-1,-1 1 0,1 0 0,-1-1 0,0 1 0,0 0 1,0-1-1,0 1 0,0-1 0,0 1 0,0-1 1,0 0-1,0 1 0,-1-1 0,1 0 0,0 0 0,-1 0 1,-1 1-1,-34 19-299,29-18 71,8-2 102,-1-1 1,1 0 0,0 0 0,-1 1-1,1-1 1,-1 0 0,1 1 0,0-1-1,-1 0 1,1 1 0,0-1 0,-1 1-1,1-1 1,0 1 0,0-1 0,-1 0-1,1 1 1,0-1 0,0 1 0,0-1-1,0 1 1,0-1 0,0 1 0,0-1-1,0 1 1,0-1 0,0 1 0,0-1-1,0 1 1,0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26 6771,'0'0'8134,"0"5"-7859,-4 107 3386,4-111-3694,0 0 1,1 0-1,-1 0 1,1 0-1,0 0 1,-1 0 0,1 0-1,0 0 1,0 0-1,-1 0 1,1 0-1,0 0 1,0-1-1,0 1 1,0 0 0,0-1-1,0 1 1,0 0-1,1-1 1,-1 1-1,0-1 1,0 0-1,0 1 1,0-1 0,1 0-1,-1 0 1,0 0-1,0 0 1,1 0-1,1 0 1,49 0-785,-40 0 596,-9 0 205,-1 0 1,0 0-1,0 0 0,0 0 1,1 0-1,-1 0 1,0-1-1,0 0 0,0 1 1,1-1-1,-1 0 0,0 0 1,0 0-1,0 0 0,0 0 1,-1 0-1,1-1 0,0 1 1,1-2-1,0-1-20,-1 0-1,0 1 1,0-1-1,-1 0 1,1-1-1,-1 1 1,2-8-1,1-4 12,-1 5-26,-1 1-1,0-1 0,-1 0 0,0-20 1,-1 30 51,-1 0 1,0 0 0,1 0 0,-1 0 0,0 1-1,1-1 1,-1 0 0,0 0 0,0 1 0,0-1-1,1 1 1,-1-1 0,0 1 0,0-1 0,0 1-1,0-1 1,0 1 0,0 0 0,0-1 0,0 1-1,0 0 1,0 0 0,-1 0 0,1 0 0,-1 0-1,-32-2 99,34 2-96,-21 0 135,13-1-16,1 1-1,-1 0 0,0 0 1,1 1-1,-9 2 1,14-2-127,-1 0 0,1 0 0,-1 0 1,1 0-1,0 0 0,0 0 0,-1 1 0,1 0 1,0-1-1,0 1 0,1 0 0,-1 0 1,0 0-1,1 0 0,-1 0 0,1 0 1,-1 0-1,1 0 0,-1 4 0,-14 17-378,2-2-522,10-4-2566,4-9-1705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4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5106,'0'0'6219,"-29"-1"530,9 3-6327,14 3-372,1 0-1,-1 0 1,1 1-1,0 0 1,0 0-1,1 1 1,0-1-1,0 1 1,0 0-1,1 0 1,0 0-1,-2 8 1,1 2-222,1-1 0,1 1 0,0 0 0,1 26 0,2-41 108,-1 0-1,1 0 1,0 0-1,-1 0 0,1-1 1,0 1-1,0 0 1,0 0-1,0-1 0,1 1 1,-1 0-1,0-1 1,1 0-1,-1 1 0,1-1 1,-1 0-1,1 1 1,0-1-1,-1 0 1,1 0-1,0-1 0,0 1 1,0 0-1,0 0 1,2 0-1,60 15-2630,-51-14 1336,22 5-4662,-26-7 1112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5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1 976,'0'0'11736,"0"29"-10879,-1-15-644,0 0 0,-1 1 0,-1-1 1,0 0-1,0 0 0,-2-1 0,0 1 0,0-1 0,-10 17 1,14-28-249,0 0 1,0 0-1,0 0 1,0 0-1,0 0 1,0 1-1,1-1 1,-1 0 0,1 0-1,0 1 1,-1 3-1,2-5 10,0-1 0,0 1 0,0-1 0,-1 1-1,1-1 1,0 1 0,0-1 0,0 0 0,0 1-1,0-1 1,0 0 0,-1 0 0,1 0 0,0 0 0,0 0-1,0 0 1,0 0 0,0 0 0,0 0 0,0 0 0,0-1-1,0 1 1,0 0 0,-1-1 0,1 1 0,0 0 0,0-1-1,0 1 1,1-2 0,11-1-167,0 1 1,0 0-1,0 1 0,0 0 1,27 2-1,-7 0-510,-33-1 1127,2-6-424,-1 0 1,0 0 0,-1 0-1,0 0 1,0 0 0,0 0 0,-2-10-1,0-7 23,2-4 122,0 23 198,0 17-212,1 4-111,-1-1-127,0 0 1,-1-1-1,0 1 0,-6 24 293,4-30-1168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5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1 256,'0'0'11846,"-4"0"-10246,13 3-1395,-1 1-1,0 1 0,1-1 1,-2 1-1,1 1 0,0-1 1,-1 1-1,0 0 1,7 10-1,-10-11-247,0 1 1,-1 0 0,0 0-1,0 0 1,0 0-1,-1 0 1,0 0 0,0 1-1,0-1 1,0 8-1,2 68-432,-4-81 475,-1 4 24,-1-1 0,1 1 0,-1-1 0,0 1 0,-1-1 0,1 0 0,-1 1 0,1-1 0,-1-1 0,0 1 0,-1 0 0,1-1 0,-1 0 0,1 1 0,-8 3 0,-25 31-240,35-31-1569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13:5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65 6819,'0'0'7934,"-15"41"-4575,11-29-3023,-1 0 0,1 1 0,1 0 0,1 0-1,-1 0 1,2 0 0,0 17 0,1-29-368,1 1 1,-1 0 0,1 0-1,0-1 1,0 1-1,-1 0 1,1-1 0,1 1-1,-1-1 1,0 1 0,0-1-1,0 0 1,1 1-1,-1-1 1,1 0 0,-1 0-1,1 0 1,-1 0-1,1 0 1,0 0 0,-1-1-1,1 1 1,0 0-1,0-1 1,0 1 0,-1-1-1,1 0 1,0 0-1,0 0 1,0 0 0,2 0-1,77 2-621,-60-3 518,5 1-35,-18 1 57,0 0 0,0-1 0,0 0 0,-1 0-1,1-1 1,0 0 0,0 0 0,0-1-1,0 0 1,-1 0 0,1-1 0,-1 0 0,0 0-1,0-1 1,0 0 0,8-5 0,-10 4 117,0 1 0,-1-1 1,1 1-1,-1-1 1,0-1-1,0 1 0,0 0 1,-1-1-1,0 0 0,4-10 1,-4 5 186,-1 0 0,0-1 0,-1 1 1,0 0-1,-1-16 0,0 24-151,-1-1 1,0 1-1,0 0 1,0 1-1,0-1 1,0 0-1,-1 0 1,1 0-1,-1 1 0,0-1 1,0 1-1,0-1 1,0 1-1,0 0 1,0 0-1,-1 0 1,1 0-1,-1 0 1,0 0-1,1 1 0,-1-1 1,0 1-1,0 0 1,0 0-1,0 0 1,-5-1-1,-6-2 135,1 1 1,-1 0-1,1 1 1,-27-1-1,12 3-86,-1 1 0,-41 7 0,62-7-125,0 1 1,0 0 0,0 1 0,0 0 0,0 0 0,1 0 0,-1 1 0,1 0 0,0 1 0,0 0 0,1 0 0,-1 0 0,-7 9 0,12-12-296,1 1 1,-1 0 0,0-1-1,1 1 1,0 0 0,-1 0-1,1 0 1,1 0-1,-1 0 1,0 0 0,0 6-1,0 14-4943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8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0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39 1377,'0'0'10188,"2"-23"-8499,5 20-1634,-1 0-1,1 1 1,0 0 0,0 1-1,0-1 1,0 1 0,1 0-1,-1 1 1,0 0-1,15 1 1,-4 0 547,-17-1-602,0 0-1,-1 1 1,1-1-1,0 1 1,-1-1-1,1 1 1,0-1-1,-1 1 1,1-1-1,0 1 1,-1 0-1,1-1 1,-1 1-1,1 0 1,-1 0-1,0-1 1,1 1-1,-1 0 1,0 0-1,1 0 1,-1-1-1,0 1 1,0 0-1,0 0 1,0 0-1,0 0 1,0 0-1,0-1 1,0 1-1,0 0 1,0 0-1,0 0 0,0 0 1,-1 0-1,0 1 1,1 2 2,1 0 12,-1-1-1,0 1 0,0-1 0,0 0 0,0 1 1,-1-1-1,1 1 0,-1-1 0,0 0 1,0 1-1,0-1 0,-1 0 0,1 0 1,-1 0-1,1 0 0,-1 0 0,0 0 1,0-1-1,-1 1 0,1 0 0,0-1 1,-1 0-1,1 0 0,-1 1 0,0-2 1,0 1-1,-4 2 0,-7 4 70,4-2-37,0 0 0,-1 0 0,0-1 0,0-1 0,0 0 0,0 0-1,-1-1 1,-19 2 0,30-5 104,9-1-588,5-1 430,10-4-237,0 2 0,0 0 1,1 2-1,-1 0 1,1 2-1,32 3 0,-53-2 220,-1 0 0,1-1-1,-1 2 1,1-1 0,-1 0-1,1 0 1,-1 1-1,0-1 1,1 1 0,-1 0-1,0 0 1,0 0 0,0 0-1,-1 0 1,1 0-1,0 0 1,-1 1 0,0-1-1,1 0 1,-1 1 0,0-1-1,0 1 1,1 5-1,0-2-23,-1 1 0,0-1 0,0 0-1,-1 1 1,0-1 0,0 1-1,0-1 1,-1 1 0,-2 9 0,2-14 56,1-1 1,-1 0 0,0 1 0,1-1 0,-1 0 0,0 0 0,0 0-1,0 0 1,0 0 0,0 0 0,0 0 0,0 0 0,-1 0-1,1-1 1,0 1 0,0 0 0,-1-1 0,1 1 0,-2 0 0,-32 8 357,25-7-220,-48 9 960,-1-2 1,-77 2 0,26-9-7553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0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5811,'0'0'7264,"12"0"-6375,400 0 1575,-129 0-5230,-282 0 2756,1 0 1,-1 1-1,1-1 0,-1 1 0,0 0 1,0-1-1,1 1 0,-1 0 0,0 0 0,0-1 1,0 1-1,0 0 0,0 0 0,0 0 1,0 1-1,0-1 0,0 0 0,0 0 0,-1 0 1,1 1-1,0-1 0,-1 0 0,1 1 0,-1-1 1,0 0-1,1 1 0,-1-1 0,0 1 1,0-1-1,0 1 0,0 1 0,2 54 615,-2-45-406,1 12 6,-1 0 0,-1 1 0,-1-1-1,-1 0 1,-1 1 0,-1-2 0,-1 1 0,-14 34 0,-2-12-124,3 0 1,-26 98 0,43-134 934,2-6-3686,1-14-4533,-1-6 2379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1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4738,'0'0'10245,"267"0"-9813,-186 0-160,-1 0-160,-27 0-112,-13 0 0,-6 0 0,-28 0 0,1 0-64,0 0-2145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3185,'1'-1'9273,"18"-3"-8400,988-96 2302,-711 50-3081,-69 8-121,-205 38 8,47 0-224,-25 2-50,0-1 0,0-2 0,-1-2 0,0-2 0,68-23 0,-73 27 473,-17 2 117,-37 2-309,-10-2-12,-1 0 1,0-2 0,1-1 0,0-1 0,0-1 0,1-1-1,-31-16 1,-77-25 286,114 42 67,40 10-83,11 0-197,20 2-122,1 1 1,-1 3 0,57 17-1,-92-21-102,0 1-1,0 0 0,-1 1 0,1 1 0,20 12 0,-33-16 169,1 0-1,-1-1 0,0 2 0,0-1 0,0 0 1,0 1-1,0 0 0,-1 0 0,0 0 0,0 0 0,0 0 1,0 1-1,0-1 0,-1 1 0,0 0 0,0 0 0,0 0 1,-1 0-1,0 0 0,0 0 0,0 0 0,0 6 1,-1 9 101,1-13 15,-1 0-1,0-1 0,0 1 0,-1 0 1,0 0-1,-3 10 0,3-14-73,0-1-1,-1 1 1,1-1 0,-1 0-1,1 1 1,-1-1 0,0 0-1,0 0 1,0 0 0,0 0 0,-1 0-1,1-1 1,0 1 0,-1-1-1,1 1 1,-1-1 0,1 0-1,-1 0 1,-4 1 0,-46 12-29,39-11-608,1 1 0,-1 0 0,1 1 0,0 0 0,-15 8 0,3 9-4354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0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 1473,'0'0'6477,"0"-1"-6147,-1 0-1,1 1 0,-1-1 1,1 1-1,-1-1 0,0 1 1,0 0-1,1-1 1,-1 1-1,0 0 0,1-1 1,-1 1-1,0 0 0,0 0 1,0-1-1,1 1 0,-1 0 1,0 0-1,0 0 1,1 0-1,-2 0 0,2 3-325,1 0 1,-1-1-1,1 1 0,0 0 0,0-1 1,0 0-1,0 1 0,0-1 0,1 1 0,-1-1 1,1 0-1,-1 0 0,1 0 0,0 0 0,0 0 1,3 2-1,41 29 184,-33-24-93,61 37 217,2-4 0,2-3 0,103 36 0,-78-34-176,122 68 1,-34 8 342,120 65 26,-195-119-481,-62-33-87,110 46 1,-13-11-376,-66-25 375,-53-24-241,0-1-1,38 11 1,-65-24 297,0 1 1,0-1-1,-1 1 1,1 0-1,-1 0 1,0 1-1,5 3 1,21 15 55,-27-16 220,-11-3-82,-10 0-157,-44-6-230,-114-20 1,114 12 417,-117-5 0,108 16 54,70 0-346,29 7-281,23 4 196,0-1 1,1-3 0,0-2 0,0-2-1,96-7 1,-143 3 156,0 0 1,-1 0-1,1 0 1,-1-1-1,1 0 0,-1 0 1,0 0-1,0 0 0,0 0 1,0-1-1,0 0 1,0 0-1,0 0 0,-1 0 1,0-1-1,0 1 1,0-1-1,0 0 0,0 0 1,-1 0-1,1 0 0,-1 0 1,0-1-1,-1 1 1,1-1-1,0-4 0,4-9-40,-2 0 0,0 0 0,-1 0 0,-1-1 0,0-25 0,-2 40 46,0-1 1,0 1-1,0-1 0,-1 1 1,0-1-1,0 1 1,0 0-1,0-1 0,-1 1 1,1 0-1,-5-7 0,2 6 10,0 0 0,0 1 0,-1-1-1,0 1 1,0 0 0,0 0 0,-11-6 0,5 4-29,0-1 0,-1 1 1,1 1-1,-2 0 1,1 1-1,0 0 1,-16-2-1,-22 5-5359,43 4 358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1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8 130 1921,'0'0'8663,"-7"8"-3130,24-3-5449,1-1 1,-1-2-1,1 1 0,33-2 1,-6 1-70,420 5-432,-278-10-347,308 35 0,-372-20 332,231-8-1,-183-6 375,-4 2-72,-165-8 96,0-1 1,-1 1-1,0-1 1,-1 1 0,0 0-1,0-1 1,-2-8 0,0 12 38,0 1 1,0 0-1,0 0 1,0 0-1,-1 0 1,0 1-1,0-1 1,0 1-1,0-1 1,0 1-1,-1 0 1,1 1-1,-1-1 1,0 0-1,-7-3 1,-69-34 241,76 38-222,-9-4 191,-2 1 1,1 1-1,0 0 0,-1 1 1,0 1-1,0 0 0,0 1 1,1 1-1,-17 1 1,30 0-232,1 0 0,0 1 0,0-1 0,0 0 0,0 1 0,0-1 0,1 1 0,-1-1 0,0 0 0,1 0 0,-1 1 0,1-1 0,-1 0 0,1 0 0,-1 1 0,1-1 0,0 0 0,0 0 0,0 0 0,1 2 0,15 6-138,1-1 0,-1-1 1,2 0-1,-1-1 0,38 6 1,1 3-434,-41-11 322,0 1 0,-1 1 0,30 15 0,-41-19 233,-1 0 0,1 0-1,-1 1 1,0-1 0,0 1-1,0-1 1,0 1-1,0 0 1,0 0 0,-1 0-1,1 1 1,-1-1 0,0 1-1,0-1 1,0 1 0,-1-1-1,1 1 1,-1 0-1,0 0 1,0 0 0,0 0-1,0 5 1,-1-5 30,0 6 1,0 0 0,0 0 0,-1 0 0,-4 16 0,4-22 1,-1 0 0,0 0 0,1 0 0,-2-1 0,1 1 0,0-1 0,-1 1 0,1-1 0,-1 0 0,0 0 0,0 0 0,0 0 0,-7 4 0,-14 8 173,-1-2-1,-1 0 1,0-1-1,0-2 1,-49 13-1,10-3-1779,32-9-1737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1312 3730,'0'0'4580,"-14"6"-1277,29-8-3045,-1-1 0,1 0 0,-1-1 0,0-1 0,0 0 0,0-1 0,-1 0 0,16-10 0,8-3 3,362-160 584,-156 74-298,244-145 0,270-181-355,-411 270-347,-305 143 150,-10 3 26,41-28-1,8-4 9,-88 51-35,-45 23-195,-73 25 0,41-31 299,0-4 0,-122 10 0,167-22-91,31-5-98,12-3-150,27-9-489,48-12-332,-26 8 1020,1 2 0,0 2 0,0 3 0,100-4 0,-152 13 46,0 0 1,1 1 0,-1-1 0,0 1 0,0-1 0,0 1-1,1 0 1,-1-1 0,0 1 0,0 0 0,0 0 0,0 0-1,0 0 1,0 0 0,-1 0 0,1 0 0,0 0 0,0 0-1,-1 0 1,1 1 0,-1-1 0,1 0 0,-1 0 0,1 0-1,-1 1 1,0-1 0,0 0 0,1 1 0,-1-1 0,0 0-1,0 1 1,-1 1 0,1 58 565,-1-41-342,1-11-176,0 1-1,-1 0 1,0-1-1,0 1 1,-1-1-1,0 1 1,-1-1-1,0 0 0,-1 0 1,0 0-1,0-1 1,-1 1-1,0-1 1,0 0-1,-1 0 1,0-1-1,-1 1 1,1-1-1,-1-1 0,-16 12 1,5-5-218,-1-2-1,0 0 1,-23 9 0,-4-6-6575,34-13-1687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1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1120 1889,'0'0'4543,"0"28"1242,-1 36-3585,-1-42-1810,-2 0 0,0 0 0,-1 0 0,-13 33 0,18-53-354,-1-1-1,0 0 0,0 0 0,0 0 0,0 0 0,0 0 0,0 0 0,0 0 0,0 0 0,0 0 1,0 0-1,0 0 0,-1 0 0,1-1 0,0 1 0,0-1 0,-1 1 0,1-1 0,-1 1 0,1-1 0,0 0 1,-1 0-1,1 0 0,-1 1 0,-1-2 0,2 1 133,-5-1052-1489,-5 823-511,10 235 2019,-1-1 1,0 1 0,-1 0 0,1-1 0,-1 1 0,0-1 0,0 1 0,-1-1 0,1-1 0,-1 1-1,0 0 1,-1-1 0,-5 5 0,-9-61-898,15 39 638,-17-36-33,20 47 116,-1 0-1,1 0 1,0 1-1,-1-1 1,1 1 0,-1-1-1,1 1 1,-1 0-1,1-1 1,-1 1 0,0 0-1,0 0 1,0 0 0,0 0-1,1 0 1,-1 1-1,0-1 1,0 1 0,-1-1-1,1 1 1,-4-1-1,-2 2-6,0 0-1,0 1 1,0 0-1,0 0 1,0 1-1,0-1 1,0 2-1,1-1 1,-1 1-1,1 0 1,0 1-1,1 0 1,-1 0-1,1 0 1,0 1-1,0 0 1,0 0-1,-7 11 1,-1 3 50,0 0 0,2 1 1,0 0-1,1 1 0,-10 30 1,18-41-56,0 1 0,1 0-1,0 0 1,1 0 0,0 0 0,1 16 0,0-24-42,0-4-122,3 0-142,0-1 254,-1 0 0,1 0 0,0 0 0,-1 0 0,1 0 0,-1 0 0,1-1 0,-1 1-1,0-1 1,0 0 0,1 0 0,1-2 0,5-4-4,26-23-3,-2-2 0,0-1 0,-3-2 1,41-60-1,5-6-252,-75 101 278,1 0 0,0-1-1,0 1 1,0 0 0,-1 0 0,1 0 0,0 0 0,0 1 0,0-1-1,1 1 1,-1-1 0,0 1 0,0-1 0,0 1 0,4 0 0,40 2-124,-27-1 267,-10 0-20,-1 0 0,0 1 0,0 0 0,0 0 0,0 1 1,0 0-1,-1 0 0,1 1 0,-1 0 0,0 0 0,0 1 0,9 8 0,13 11 430,33 37 0,-61-59-501,51 58 666,-29-33-314,35 34 1,-51-54-360,1 0-1,0-1 1,1 0 0,-1-1-1,1 1 1,0-2 0,1 1-1,-1-2 1,14 5 0,-48-12-4104,-27-17-2064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1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 1313,'-4'3'15831,"6"2"-15170,9-1-550,0-1-1,1-1 1,-1 0-1,0 0 0,1-1 1,0 0-1,-1-1 0,13-1 1,12 0 19,317 0 169,350 19 191,184 69-1786,-720-53 1040,-166-36 208,0 1 0,1 0 0,-1 0 1,0 0-1,0-1 0,0 1 0,0-1 0,0 1 1,-1 0-1,1-1 0,0 0 0,-1 1 1,1-1-1,-1 1 0,1-1 0,-1 0 0,0 1 1,0-1-1,1 0 0,-1 1 0,0-1 0,-1 0 1,1-2-1,0-1-4,1-1 0,-1 1 0,-1-1 0,1 1 0,-1 0-1,0-1 1,-3-9 0,-1 10 41,0 0 0,0 0 0,-1 0 0,1 1 0,-1 0 0,0 0 0,-1 1-1,1 0 1,0 0 0,-1 0 0,0 1 0,0 0 0,-7-2 0,-7-3 1,-9-2-15,0 1 0,0 1 0,-61-6 0,-91 8 358,174 5-289,5 0-1,23-3-347,13 3 304,32 0-45,104 12 1,-150-9-124,-1 0 1,0 1-1,0 1 1,-1 1-1,1 0 1,-1 1-1,-1 1 1,1 1-1,-1 0 1,24 20-1,-37-27 142,0 0-1,-1 0 0,1 1 1,-1 0-1,1-1 0,-1 1 0,0 0 1,0 0-1,0 0 0,0 1 1,-1-1-1,0 0 0,1 1 0,-1-1 1,0 0-1,0 1 0,-1-1 1,1 1-1,-1 0 0,0-1 1,0 1-1,0 0 0,0-1 0,-1 1 1,1-1-1,-1 1 0,0-1 1,0 1-1,-2 3 0,0-1 121,0 0 0,-1 0 0,1 0-1,-2-1 1,1 1 0,0-1 0,-1 0 0,0-1-1,0 1 1,-1-1 0,1 0 0,-1 0-1,0 0 1,-8 3 0,-51 24 523,-2-4 0,0-2 0,-122 28 0,154-50-1717,13-3-3753,19 0 3458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2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4386,'0'0'8828,"2"2"-8601,7 8-51,1-1 0,-1-1 0,2 1 1,10 6-1,24 18 253,115 94 1133,-30-26-947,13 13-174,281 169 1,-282-199-339,-4 6 0,131 112 0,107 86 106,-208-165-290,-155-113 88,0 1 0,0 1-1,-1 0 1,0 1 0,-2 0-1,1 1 1,-1 0 0,-1 1-1,13 29 1,-18-35-30,0-1 1,1 0-1,0 0 0,0 0 1,10 10-1,-9-12-37,0-1 0,1 0 0,0 0 0,0 0 0,0-1 1,1 0-1,-1-1 0,1 0 0,0 0 0,10 2 0,-4 4-316,-14-6 274,-14-3 108,-43-15-274,1-2 0,-102-46 0,40 15-73,83 34 256,-113-36-113,172 59-121,42 20-1,3 2 394,23 3 79,2-4-1,1-4 1,142 20 0,-223-44-202,0-1 0,0 0 0,1-1-1,14-1 1,-28 1 46,0-1-1,0 1 0,0-1 0,0 1 0,0-1 0,0 1 1,0-1-1,0 0 0,0 1 0,0-1 0,0 0 1,-1 0-1,1 0 0,0 0 0,0 0 0,-1 0 1,1 0-1,-1 0 0,1 0 0,-1 0 0,1 0 0,-1 0 1,1 0-1,-1 0 0,0 0 0,0 0 0,1-2 1,1-36 30,-2 33-28,0-26 52,1 19-25,0 0 0,-1-1 0,0 1 0,-1 0 0,-1 0 0,0 0 0,-1 0 0,0 1 0,-1-1 0,-11-23 0,-14-13-521,-64-83 0,90 127-178,-1-2-3454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4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4 209 7764,'0'0'7280,"-3"-2"-6024,9 1-236,198-3 3142,12 0-3711,219 2-495,476 4-411,-478 11 25,278-13-602,-711 0 1032,0 0 0,0-1 1,0 1-1,0 0 0,1-1 0,-1 1 1,0 0-1,0-1 0,0 1 0,0-1 1,0 1-1,0 0 0,0-1 0,0 1 1,0-1-1,0 1 0,0 0 0,0-1 1,0 1-1,0-1 0,-1 1 0,1 0 1,0-1-1,0 1 0,0 0 0,0-1 1,-1 1-1,1 0 0,0-1 0,0 1 1,-1 0-1,1 0 0,0-1 0,-1 1 0,1 0 1,0 0-1,-1-1 0,1 1 0,0 0 1,-1 0-1,1 0 0,-1 0 0,-14-11-20,0 2 1,-1 0-1,-21-9 0,-25-14-261,0-9-262,41 26 407,0 0 1,-2 2-1,-40-19 0,54 30 134,7 1-20,42 3-113,-1 2 48,0 1 0,1 2-1,-2 2 1,1 1 0,59 25 0,-84-29-327,0 1 1,0 0-1,0 1 1,-1 0 0,14 12-1,-23-16 303,0-1 0,0 1 0,-1 0-1,1 0 1,-1 1 0,0-1-1,0 0 1,0 1 0,-1 0 0,0 0-1,0 0 1,0 0 0,0 0 0,-1 0-1,0 0 1,0 0 0,0 0 0,-1 7-1,0-9 188,0 0-1,-1 0 0,1 0 0,-1 0 1,0 0-1,0 0 0,0 0 0,0 0 1,0-1-1,-1 1 0,1 0 1,-1-1-1,0 1 0,0-1 0,0 0 1,0 1-1,0-1 0,0 0 0,-1 0 1,1 0-1,-1-1 0,1 1 0,-6 2 1,-6 3 258,-1-1 1,-1-1-1,-22 6 1,10-3 154,-72 22 813,-164 75 0,264-105-1443,-14 8-353,10-2-4306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4626,'0'0'9983,"-2"4"-9126,1-1-739,0-1 0,0 0 1,0 1-1,0-1 0,0 1 1,1-1-1,-1 1 0,1-1 1,-1 1-1,1-1 0,0 1 1,0 0-1,0-1 1,0 1-1,1-1 0,-1 1 1,1-1-1,0 1 0,-1-1 1,1 1-1,0-1 0,0 1 1,1-1-1,-1 0 0,0 0 1,1 0-1,2 3 0,91 76 1126,-11-8-304,104 68 0,-135-107-650,-1 2-1,-2 3 0,-2 2 0,68 74 0,-62-58-200,2-1 0,2-4 0,3-1 0,1-4-1,3-2 1,73 37 0,-113-67-69,-1 1 1,-1 2-1,-1 0 0,0 1 1,-1 1-1,-2 1 1,0 1-1,23 33 0,5 20 150,53 112 0,-65-117-183,7 16 13,-3 2 0,-4 2 0,-4 1 0,-4 1 0,-4 1 0,-4 1 0,10 150 0,-19-13-4,13 153-158,-4 305-4,-20-474 185,-3-151-34,-3 0 0,-2-1 0,-4 0 0,-20 62-1,24-90-12,-20 56 14,-4-1-1,-53 102 1,45-106-71,3 1 0,-33 120 0,32-27 42,12-90 22,-49 187-134,55-199 118,-3 0-1,-42 88 1,34-91 15,3 1-1,-22 96 1,43-140 8,-1-1-1,-2 0 1,-1-1 0,-26 46-1,-77 109 10,41-73-121,-37 64-98,7-13 151,-116 241-1,193-338 64,4 0-1,-21 91 0,35-120 11,-13 58-9,-48 127 0,50-165 4,-16 75 1,3-4-67,-17 60-12,43-162 54,1 1 9,-2 0 1,0-1-1,-2 0 0,-1 0 0,-1-2 1,-1 1-1,-24 34 0,-84 96-150,119-152 9,0 1 1,0 0 0,1 0 0,-1 0 0,1 0 0,0 0 0,0 0 0,0 8 0,1-10-492,0-8 328,0-2 361,-2-75-289,0 34-530,8-92-1,6 89 220,-9 40 436,0 1-1,0-1 1,-1 0-1,1-18 0,18-133-128,-25 184 192,0 0 0,-2 0 1,-14 33-1,-6 24 90,6-8 7,0 1 317,-18 113 0,38-158-267,0-25-152,19-27-19,-3 10 90,1 0 0,1 2 1,0 0-1,1 0 0,0 2 0,33-16 1,137-49 28,-122 52 37,-50 19-125,0 0 0,0 1 0,1 1 1,0 1-1,0 0 0,0 1 1,22 1-1,-39 1-56,-1-1 1,0 1 0,1 0-1,-1 0 1,0 0-1,1 0 1,-1 0-1,0 0 1,1 0-1,-1 0 1,0 0-1,1 0 1,-1 0-1,0 1 1,1-1-1,-1 0 1,0 0-1,1 0 1,-1 0-1,0 0 1,0 1-1,1-1 1,-1 0 0,0 0-1,0 0 1,1 1-1,-1-1 1,0 0-1,0 0 1,0 1-1,1-1 1,-1 0-1,0 0 1,0 1-1,0-1 1,0 0-1,0 1 1,1-1-1,-1 0 1,0 1-1,0-1 1,0 0-1,0 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3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6042 5491,'0'0'8182,"3"1"-7454,22 4 25,0-1-1,1 0 1,-1-2-1,1-1 1,45-5-1,2 2-99,457 1 524,-233-31-929,-199 17-382,144-4 1,382-11 411,-2-1 209,-458 33-439,-48 2 25,-1-6 0,123-17 0,99-45 20,193-25 6,487-65 8,-745 109-127,27-7 147,620-175 100,-220 23-356,-178 46 239,-420 126-80,-2-5 1,96-50 0,-88 38-22,240-89 191,-174 67 713,-118 53-910,430-146 47,-15-39-15,-237 67-17,-28 14-7,-2 24-28,222-73-1,-355 145 13,-12 0 22,0-3-1,82-54 1,-16 8-37,339-147-1,-30 16 132,69-32-271,17-9-171,42 3 290,-79 40-115,-251 83-51,210-95-176,-86 78-76,116-47-194,-197 49 660,-96 45 87,234-92-289,586-172 1,-829 306-132,122-42-189,-146 23 686,194-58-1364,-327 121 1181,0 0-1,0-2 1,-1 1-1,11-10 1,25-13-400,35-15-298,-52 18 745,-7 4-262,-9 13 52,23-19-377,-35 27 540,0 0 1,-1-1-1,1 1 0,-1-1 1,1 0-1,-1 1 0,0-1 0,0 0 1,1 0-1,-1 0 0,-1 0 1,1 0-1,0 0 0,0 0 0,-1 0 1,1-4-1,-23 5 402,-14 2-294,1 1 0,-1 2 0,1 1 0,0 2 0,-67 22 0,66-16-59,-137 49-243,-211 47 1,349-103-526,74-14-165,347-51-3162,6 33 5856,-391 58-1262,-2-26-494,0 0-1,0 0 1,-1-1-1,1 1 0,-1-1 1,0 1-1,-1-1 0,1 0 1,-1 1-1,0-1 1,0-1-1,-1 1 0,1 0 1,-1-1-1,-5 5 0,-11 11 242,-43 31-1,44-37-143,-41 34 271,-168 118 578,221-162-1225,0-1-1,0 0 1,0 0-1,-1 0 1,0-1-1,-12 2 1,-21 0-5797,27-4-2640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1217,'0'0'0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6:0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1834 1697,'-75'2'909,"-69"-1"3288,141 1-3752,1-1 0,-1 1 0,0-1 0,1 1 0,0 0 0,-1 0 0,1 0 0,0 0 0,0 1 0,0-1 0,0 0-1,0 1 1,1-1 0,-1 1 0,1 0 0,0 0 0,-2 5 2796,3-12-2862,0-2-346,1 1 1,0 0-1,0-1 0,0 1 1,0 0-1,1 0 1,0 0-1,0 0 0,0 0 1,1 0-1,0 1 1,0-1-1,0 1 0,4-5 1,8-7 1,0 1 0,23-17-1,-14 12 17,801-636-149,-687 551-81,-46 37 50,-21 16-103,65-62 0,-122 100 224,-2-1 0,0 0 0,15-26 0,-17 26 27,0 0 0,0 1-1,1 0 1,16-14 0,8-1-153,2 1 1,51-27-1,30-23-108,32-49 306,-134 114-69,-1-1-1,-1 0 1,0-1 0,-1 0-1,0-1 1,-2-1 0,15-25-1,-25 40-1,-1 0-1,1 0 1,-1 1-1,1-1 1,-1 0-1,0 0 1,1 0-1,-1 0 1,0 1-1,0-1 1,-1 0-1,1 0 1,0 0-1,0 0 0,-1 1 1,1-1-1,-1 0 1,0 0-1,0 1 1,1-1-1,-1 0 1,0 1-1,0-1 1,0 1-1,-1-1 1,1 1-1,0 0 1,-1 0-1,1-1 1,0 1-1,-1 0 1,0 0-1,1 0 1,-1 0-1,1 1 1,-1-1-1,0 0 1,-3 0-1,-7-4-15,-1 0-1,1 1 1,-26-5-1,13 6 121,1 2 0,-48 1 0,27 1 13,190 16-244,-111-16 153,74 8-235,-99-7 152,-1-1 1,0 1 0,0 0-1,0 1 1,0 0 0,0 0 0,0 1-1,-1 0 1,1 0 0,6 6-1,-12-7 59,0 0-1,1 0 1,-1 0-1,-1 0 1,1 0-1,0 0 1,-1 0-1,1 1 1,-1-1-1,0 1 1,0-1-1,-1 1 1,1-1-1,-1 1 1,1 4-1,-2 63 251,-1-41-63,2-18-124,1 7 15,0 1-1,-2-1 1,0 1 0,-1 0 0,-1-1-1,-1 0 1,-1 0 0,-12 32 0,2-23-327,-6 15-4898,16-24-834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3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4218 5346,'0'0'9866,"19"-1"-6238,6 0-3157,50-9 0,180-61 372,581-151 153,449-150-836,-1193 344-126,1693-464 812,-1761 486-849,770-254 586,-501 155-600,441-181 380,271-78-174,-549 205-197,97-31 6,-92 62-76,354-109 25,71-11-3,-410 123-166,-32-16 174,171-6-143,-279 71-258,-10-6 571,349-70-601,-672 151 545,355-84-450,-324 77 332,170-46-424,-167 43 416,-17 5-183,1-1 1,-1 0-1,0-1 1,0-1-1,21-15 0,-41 24 223,0 0 0,0 0 0,-1 0 0,1 0 0,0 0 0,0 0 0,-1 0 0,1 0 0,0 0 0,0 0 0,-1 0 0,1 0 0,0-1 0,0 1 0,0 0 0,-1 0 0,1 0 0,0 0 0,0 0 0,0-1 0,0 1 0,-1 0 0,1 0 0,0 0 0,0-1 0,0 1 0,0 0 0,0 0 0,0-1 0,-1 1 0,1 0 0,0 0 0,0-1 0,0 1 0,0 0 0,0 0 0,0-1 0,0 1 0,0 0 0,0 0 0,0-1 0,0 1 0,0 0 0,1 0 0,-1-1 0,0 1 0,0 0 0,0 0 0,0 0 0,0-1 0,0 1 0,1 0 0,-1 0 0,0 0 0,0-1 0,0 1 0,0 0 0,1 0 0,-1 0 0,0 0 0,0-1 0,0 1 0,1 0 0,-1 0 0,0 0 0,0 0 0,1 0 0,-1 0 0,1 0 0,-26-3-337,20 3 300,-57-4-33,-33-1-120,0-3 0,-180-42 0,268 48 156,-21-6-371,23 5 223,18 3 123,324 30-36,-329-29 131,-1 0 1,1 1 0,-1 0-1,0 0 1,1 0-1,-1 1 1,0 0 0,12 8-1,-16-9 18,-1 0 0,1 1 0,-1-1-1,1 1 1,-1 0 0,0 0 0,0 0 0,-1 0-1,1 0 1,0 0 0,-1 1 0,0-1 0,0 1-1,0-1 1,0 1 0,-1-1 0,1 1 0,-1-1-1,0 1 1,0 5 0,0-2-9,0 0 0,0 0 0,0 0 0,-1 0 0,0-1 0,0 1 0,-1 0 0,0 0 0,0-1 0,-1 1 0,0-1 0,0 1 0,0-1 0,-1 0 0,0-1 0,0 1 0,0 0 0,-1-1 0,0 0 0,0 0 0,-10 7 0,-97 78 123,95-79-234,0 0 0,0-1 1,-1 0-1,0-2 1,-24 8-1,32-14-1136,-1 0 0,1-1 0,-1 0 0,-17-2 0,12 1-1800,-3 0-4085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53 5074,'0'0'8100,"-5"0"-7361,-17 0-84,5 0 2623,13-7-3272,-9-26 94,15 31-182,-1 1 0,1 0 0,0 0-1,0-1 1,0 1 0,0 1 0,0-1 0,1 0 0,-1 0-1,0 1 1,0-1 0,0 1 0,1 0 0,-1-1 0,0 1-1,0 0 1,1 0 0,2 1 0,52 2-147,-55-2 230,0 0 0,-1 1 0,1-1 0,0 1 1,-1-1-1,0 1 0,1 0 0,-1 0 0,0 0 0,0-1 0,0 1 0,0 0 0,0 0 0,-1 1 1,1-1-1,0 0 0,-1 0 0,0 0 0,1 0 0,-1 0 0,0 1 0,0-1 0,0 0 0,-1 0 1,1 0-1,-1 4 0,0 4 19,0 0 0,-1 0 0,1-1 1,-7 18-1,-3 2 22,11-24-85,-1-1 0,-1 1 0,1-1 0,-1 0 0,1 0-1,-1 1 1,-1-1 0,1-1 0,0 1 0,-1 0 0,0 0 0,0-1 0,0 0 0,0 1-1,-1-1 1,1 0 0,-5 2 0,-64 46-453,61-46 440,10-5 88,14 0-384,4-1 461,0-1 0,-1-1 0,27-6 0,-27 4-25,1 1 0,0 1-1,28-1 1,-34 3-79,-1 0 0,1 0 1,-1-2-1,14-3 0,-13 3-31,-1 0 0,1 0 0,0 2 0,14-2 0,59 3-4454,-73 0 1193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 5619,'0'0'5917,"-33"0"1385,21 0-7369,2 0 90,1 0-15,0 0 1,0 0-1,0 1 0,0 0 1,-9 3-1,14-3-9,0 1 0,0 0 0,1 0 0,-1 0 0,1 0 0,0 0 0,-1 1 1,1-1-1,0 1 0,1 0 0,-1 0 0,0 0 0,1 1 0,-3 3 0,-10 13-115,13-17 84,-1 0 1,1 0 0,0 0 0,0 0-1,0 0 1,0 1 0,1-1-1,-1 0 1,1 1 0,0-1-1,0 1 1,0 0 0,1-1 0,-1 1-1,1 0 1,0 5 0,0-8-46,0 0 1,0 0 0,1 0-1,-1 0 1,0 0-1,1 0 1,-1 0 0,0-1-1,1 1 1,-1 0 0,1 0-1,-1 0 1,1-1 0,-1 1-1,1 0 1,0-1-1,-1 1 1,1-1 0,0 1-1,0-1 1,0 1 0,-1-1-1,1 1 1,0-1-1,0 1 1,1-1 0,35 7-792,-19-6 437,-1-1 0,29-5-1,-39 3 324,1-1 0,-1 0 0,0-1-1,0 0 1,0 0 0,-1 0-1,0-1 1,1 0 0,-2 0 0,1-1-1,5-6 1,16-13-623,-25 23 719,0 0-1,0 0 0,0 0 1,0-1-1,-1 1 1,1 0-1,-1-1 0,0 1 1,1-1-1,-1 1 1,-1-1-1,1 1 1,0-1-1,0 0 0,0-5 1,0-15 2534,-18 19-499,16 4-2026,1 0-1,-1 0 0,1 0 0,-1-1 1,1 1-1,-1 0 0,1 0 1,-1 0-1,0 1 0,1-1 0,-1 0 1,1 0-1,-1 0 0,1 0 0,-1 1 1,1-1-1,-1 0 0,1 0 0,-1 1 1,1-1-1,-1 0 0,1 1 1,-1-1-1,1 0 0,0 1 0,-1-1 1,1 1-1,0-1 0,-1 1 0,1-1 1,0 1-1,-1-1 0,1 1 0,0-1 1,0 1-1,0-1 0,0 1 1,-1-1-1,1 1 0,0 0 0,0 2-5,0 0 0,-1 0 0,1 0 0,1 0 0,-1 0 0,0 0 0,1 0-1,-1 0 1,1 0 0,0 0 0,0 0 0,0-1 0,0 1 0,1 0 0,-1-1-1,1 1 1,0-1 0,-1 1 0,1-1 0,0 0 0,0 0 0,1 0 0,-1 0-1,0 0 1,1 0 0,-1-1 0,1 1 0,-1-1 0,1 0 0,5 3 0,6 3-114,-2 0-20,41 29-291,-51-34 387,0 0 1,0 0 0,0 1-1,0-1 1,0 1 0,0 0-1,-1-1 1,1 1 0,-1 0-1,0 0 1,0 0 0,0 0-1,0 0 1,0 0 0,-1 0-1,1 1 1,-1 3 0,0-4 14,0 0 0,0 1 1,0-1-1,0 0 0,0 0 1,-1 1-1,0-1 0,1 0 1,-1 0-1,-2 3 1,2-4 41,-1-1 0,1 1 0,-1-1 0,1 0 0,-1 1 0,0-1 0,1 0 0,-1 0 0,0 0 0,0-1 0,0 1 0,0 0-1,0-1 1,0 1 0,0-1 0,0 0 0,-2 1 0,-145 16 1489,97-13-660,-85 17 1,136-20-1070,0-1 0,0 1 1,-1-1-1,1 1 0,0-1 0,0 1 1,0 0-1,0 0 0,0-1 0,0 1 0,0 0 1,0 0-1,0 0 0,0 0 0,0 2 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5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3 512,'0'0'7582,"-20"0"90,5 0-7188,-14-2 62,17 2-444,0-1 1,0 1-1,0 1 1,-16 2-1,25-2-119,0-1-1,1 1 1,-1 0-1,0 0 1,1 0-1,-1 0 1,1 1-1,0-1 1,-1 1-1,1-1 1,0 1 0,0 0-1,0 0 1,0 0-1,0 0 1,0 0-1,0 0 1,1 0-1,-1 1 1,1-1 0,0 1-1,0-1 1,0 1-1,-1 2 1,-10 26-262,10-26 262,-1 0 0,1 0 0,0 1 0,0-1 1,1 1-1,0 0 0,-1 10 0,2-15-196,7-1-657,31-1 786,-18 0-547,0 0 0,33 5 1,-47-3 520,-1 0 0,1 0-1,-1 1 1,1-1 0,-1 1 0,0 0 0,0 1 0,0-1 0,0 1-1,0 0 1,-1 1 0,1-1 0,-1 1 0,5 5 0,-5-4 3,0 0 1,-1 0 0,1 0 0,-2 0-1,1 0 1,0 1 0,-1-1 0,0 1 0,0 0-1,-1 0 1,0 0 0,0 0 0,0 0-1,0 0 1,-1 0 0,-1 10 0,-2-13 205,0-1 0,-1 1 0,1-1 0,-1 0 1,0 0-1,1-1 0,-1 1 0,0-1 0,0 0 0,0 0 1,-7 1-1,1 1 82,-17 4 146,1-1 0,-52 4 1,76-9-362,0-1 0,1 0 0,-1 1 0,0-1 0,1 0 0,-1 0 0,0 0 0,0 0 0,1 0 0,-1 0 1,0-1-1,1 1 0,-1-1 0,0 1 0,1-1 0,-1 1 0,1-1 0,-1 0 0,1 0 0,-1 0 0,1 0 0,-2-2 0,2 1-64,0-1-1,0 0 0,0 1 1,1-1-1,-1 0 0,1 0 1,0 1-1,0-1 0,0 0 0,0 0 1,1-3-1,0-17-103,-1 21 164,1-1-1,0 0 1,-1 0 0,1 1-1,1-1 1,-1 1-1,0-1 1,1 1 0,-1-1-1,1 1 1,0 0-1,-1-1 1,1 1 0,0 0-1,0 0 1,1 1-1,-1-1 1,0 0 0,1 1-1,-1-1 1,1 1-1,-1 0 1,1 0 0,5-2-1,22-14-231,2 0-67,-27 16 232,-1-1-1,0 0 0,0 0 1,0 0-1,0-1 1,0 1-1,5-5 1,6-7-441,-11 11 461,0 0-1,0 0 1,0 0 0,0-1 0,-1 1-1,0-1 1,0 0 0,0 0-1,0 0 1,-1-1 0,1 1 0,-1 0-1,0-1 1,2-6 0,1-3 295,-4 13-415,0 0 0,-1 0 0,1 1 0,-1-1 0,1 0 0,-1 0 0,1 0 1,-1-1-1,0 1 0,0 0 0,1 0 0,-1 0 0,0 0 0,0 0 0,0 0 0,0-2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1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3 245 64,'0'0'9458,"0"-1"-9328,-1 1 1,1-1 0,0 1-1,0 0 1,0-1 0,-1 1-1,1-1 1,0 1-1,0-1 1,0 1 0,0-1-1,0 1 1,0-1 0,0 1-1,0-1 1,0 1 0,0 0-1,0-1 1,0 1 0,0-1-1,1 1 1,-1-1-1,0 1 1,0-1 0,0 1-1,1 0 1,-1-1 0,0 1-1,1-1 1,-1 1 0,1-1-1,9-5-115,0 0 1,0-2-1,-1 1 0,1-1 0,-2 0 1,1-1-1,-1 0 0,-1 0 0,1-1 0,-2 0 1,1 0-1,-1-1 0,-1 0 0,0 0 1,0 0-1,5-22 0,-10 29-117,1 0 0,-1-1 0,1 1 0,0 0 0,1 0 0,-1 0 0,1 0 0,0 1 0,-1-1 0,2 0 0,3-5-1,-5 9 77,-1 39-33,17 188-800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1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45 880,'0'0'6254,"-62"-1"-1214,52-1-4785,-1-1 1,1 0 0,0 0 0,0-1 0,0 0-1,1-1 1,-1 0 0,-8-9 2530,26 13-837,-5 1-2517,71 5 825,0 3 0,99 24 0,-59-10 125,381 87 629,270 91-979,-698-183-45,-17-5-25,-1 2 1,93 40-1,10 16 74,85 45-88,-192-84 56,-1 2 0,-2 1-1,58 63 1,-41-39-3,80 93 45,1 1-14,-117-132-40,51 34 0,-56-44 8,-1 2 0,-1 0 0,0 0 0,-1 2 0,0 0 0,-1 0 0,14 19 0,26 30 0,-12-17-35,38 34-13,-79-79 21,-5 1-89,-1-1 1,0 0-1,0 0 0,0 0 0,0 0 0,-1-1 0,1 0 0,0 0 1,0 0-1,0-1 0,0 1 0,-9-4 0,-74-23-215,29 8 239,31 13-84,1 1 0,-2 2 0,-54 0 0,81 3 200,2 3-101,0 0 100,1 0 1,0 1-1,0-1 1,0 0 0,1 1-1,-1-1 1,1 0-1,0 0 1,0 0-1,0 0 1,0 0-1,0-1 1,1 1-1,-1-1 1,1 1 0,-1-1-1,1 0 1,0 0-1,4 2 1,68 37 190,-58-33-190,26 14 2,75 25-1,-103-42-49,1-1 1,-1 0-1,1-1 1,-1-1 0,1-1-1,0 0 1,0 0-1,0-2 1,16-2-1,-27 1 27,0 0-1,0 0 1,-1-1-1,1 1 1,-1-1-1,0 0 1,0 0-1,0-1 1,0 1-1,0-1 1,-1 0-1,1 0 1,4-8-1,3-3 9,-1-1-1,12-26 1,-16 24-26,0-1-1,-1 0 1,-1 0-1,0-1 1,-2 1-1,0-1 1,-1 1 0,-2-28-1,0 20-261,4 20-135,5 5-4808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8:2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5523,'0'0'8510,"14"0"-6704,29 1-1288,0 3 1,1 1-1,-2 2 0,1 3 0,47 15 0,202 91-666,-66-22 370,-213-89-215,26 8-28,0 1 0,-2 2-1,0 2 1,-1 1 0,58 42 0,-41-21-78,71 40 0,-70-46 47,74 58 1,-63-40 259,3-3 1,2-2-1,1-4 1,112 49 0,77 40-69,-232-114-100,0 0-1,-2 2 0,0 1 1,-2 1-1,0 2 1,38 47-1,-23-13 121,43 88 0,-57-96-116,3-1-1,1-1 0,48 57 0,-59-85-36,0 1-1,-1 1 0,-1 1 0,-1 0 0,-1 1 0,-1 1 0,-1 0 1,-2 1-1,0 0 0,-2 1 0,0-1 0,5 44 0,-2 30 34,51 315 24,-33-277-83,22 86-25,-38-181 38,1 0 0,2-1 0,23 42-1,123 241-181,-96-189 126,-9-26 1,-32-66 43,-2 1 1,-2 0 0,-1 2-1,-3 0 1,15 69-1,-22-59-11,-1 2-66,3 1 0,24 67-1,-26-93 76,-2-1-1,6 44 1,-10-46 5,2 0 1,1-1-1,13 34 0,-13-46-12,13 30-48,-2 1 1,-2 0-1,11 59 1,-23-89-28,1 0 0,1 0 0,15 31 0,-12-29-37,13 44 0,-11-9-5,4 92 0,-13-107 98,2-1-1,1 0 1,2 1 0,2-2 0,16 46 0,-10-46-74,-3 1 0,-1 0 0,-1 0-1,-3 1 1,-1 0 0,-2 0 0,-2 43 0,1-33-213,2-1 0,12 51 0,-14-86 316,-3-14 15,4 20-36,0 1 1,-1 29-1,8-11 9,0-1 18,-8 230-774,-5-142 167,2 9-28,0-136 598,-22-3-526,20 1 487,0 0 1,0 0-1,0-1 0,0 1 0,0-1 0,0 1 0,1-1 0,-1 0 0,1 0 0,0 0 0,0 0 0,0 0 0,0 0 0,0 0 0,0-4 0,-4-54-49,4 39 135,1 15 14,-3-41 222,-14-74 0,13 106-207,0 2 1,-1-1-1,0 0 0,-1 1 0,0 0 1,-2 1-1,1-1 0,-2 1 0,-10-12 0,3 3-33,15 21-86,1 10-477,-2 44 654,1-19 13,3 53 1,-1-78-91,0 0 0,1 0-1,0 0 1,0 0 0,1-1 0,0 1 0,1-1-1,-1 0 1,2 0 0,9 14 0,-11-17-23,1-1 0,-1 0 0,1 1 0,0-2 1,1 1-1,-1 0 0,1-1 0,-1 0 0,1 0 1,10 4-1,-6-4-16,0-1 0,0-1 1,0 1-1,0-2 0,1 1 0,8-1 1,-5-1 26,0 0 1,0-1 0,0 0-1,0-1 1,-1-1 0,1 0 0,-1 0-1,0-1 1,0-1 0,0 0-1,-1 0 1,0-2 0,0 1 0,9-10-1,14-14 361,-1-1 0,45-59 0,-60 68 8,34-42 569,54-61-509,-87 100-1862,-15 7-3504,-4 16 1770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3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6243,'0'0'4869,"3"-3"-4248,-1 0-220,9-9-360,0 8 4448,-10 58-3914,1-23-454,-2 0 1,-2 0-1,0 0 0,-12 54 1,14-84-168,0-1 0,0 1 0,0 0 0,0-1 0,0 1 1,1-1-1,-1 1 0,0 0 0,0-1 0,1 1 1,-1-1-1,0 1 0,1 0 0,-1-1 0,1 1 1,-1-1-1,1 0 0,-1 1 0,1-1 0,-1 1 1,1-1-1,-1 0 0,1 1 0,0-1 0,-1 0 1,1 1-1,-1-1 0,1 0 0,0 0 0,-1 0 1,1 0-1,0 0 0,-1 0 0,1 0 0,0 0 1,-1 0-1,1 0 0,0 0 0,-1 0 0,1 0 1,0 0-1,-1-1 0,2 1 0,41-5-338,-36 4-36,159-8-4529,-165 9 4932,0-1 1,0 0 0,0 1 0,0-1 0,0 0 0,0 1 0,0-1-1,-1 0 1,1 0 0,0 0 0,0 0 0,-1 0 0,1 1 0,0-1-1,-1-1 1,1 1 0,-1 0 0,0 0 0,1 0 0,-1 0-1,0 0 1,1 0 0,-1 0 0,0-1 0,0-1 0,1-34 316,-1 31-247,0-96 1171,0 101-901,0 11-622,2 8 322,0-1 0,1 1 0,1-1 0,0 0-1,1 0 1,1-1 0,1 0 0,0 0 0,1 0-1,10 15 1,-16-29-94,-1 1 0,0 0 0,0-1-1,-1 1 1,1 0 0,0 0 0,-1 0-1,0 0 1,0-1 0,0 1 0,0 4 0,0 0-1284,0 1-2503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2689,'0'0'5520,"0"21"-4810,0 153 362,-2-160-935,0 1 0,-1-1-1,0 0 1,-2 0 0,0 0 0,0 0-1,-13 23 1,16-35-125,1 0 0,0 0 0,0 1 0,0-1 0,0 0 0,0 1 0,1-1 0,-1 0 0,1 1 0,-1-1 0,1 1 0,0-1 0,0 1 0,1 2 0,-1-4-27,0-1 1,0 1-1,1 0 0,-1-1 1,0 1-1,1-1 1,-1 1-1,1-1 0,-1 1 1,0-1-1,1 1 1,-1-1-1,1 0 0,-1 1 1,1-1-1,0 0 1,-1 1-1,1-1 0,-1 0 1,1 1-1,0-1 1,-1 0-1,1 0 0,-1 0 1,1 0-1,0 0 1,-1 0-1,1 0 0,0 0 1,-1 0-1,1 0 1,0 0-1,-1 0 0,1 0 1,-1 0-1,1-1 1,0 1-1,-1 0 0,1 0 1,-1-1-1,1 1 0,0-1 1,8-2-58,0 0 0,-1 1 0,1 0-1,0 0 1,0 1 0,0 0 0,0 1 0,0 0 0,0 0 0,0 1 0,9 2-1,45 1-1566,-62-4 1946,-1-13 200,1 8-473,-1 0-1,0 1 1,0-1-1,0 0 0,-1 1 1,1-1-1,-1 1 1,0-1-1,-1 1 1,1-1-1,-1 1 1,0 0-1,0-1 1,0 1-1,-3-4 1,3 5-36,0-1 0,0 0 0,0 0 0,1 1 0,-1-1 1,1-1-1,0 1 0,0 0 0,0 0 0,1 0 0,-1 0 1,1-7-1,0 11 183,0 39-173,-2 13 254,0-34-125,2 0 0,-1 0 0,2 0 0,4 27 0,6-33-2068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3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6371,'0'0'5490,"-17"2"-1381,7 8-3864,1 0 0,0 1 0,1 0-1,0 0 1,0 1 0,-6 15 0,3-9-126,4-4-172,1 1 1,0-1-1,1 1 0,1 0 1,0 0-1,1 1 0,0-1 1,1 1-1,1 0 1,1 0-1,1 22 0,0-24-198,-1-12 208,1 0 0,0 0 1,0 0-1,0 0 0,1 0 0,-1-1 1,0 1-1,1 0 0,-1 0 0,1-1 1,-1 1-1,1-1 0,0 0 0,0 1 1,0-1-1,0 0 0,0 0 0,0 0 1,0 0-1,0-1 0,0 1 0,0-1 1,0 1-1,3 0 0,-1 0-27,1 0-1,-1 0 1,1 0-1,-1 0 1,0-1-1,1 0 1,0 0-1,-1 0 1,1 0-1,-1-1 1,0 0-1,6-1 1,-8 1 72,-1 0 1,0 1-1,0-1 1,0 0-1,0 0 0,0-1 1,0 1-1,0 0 1,0 0-1,0 0 1,-1 0-1,1-1 0,0 1 1,-1 0-1,1-1 1,-1 1-1,1-1 1,-1 1-1,0 0 0,0-3 1,1-35 107,-2 23-55,0 15-15,0-1-1,0 1 1,0 0 0,-1 0 0,1 0-1,0 0 1,-1 0 0,1 0 0,-1 0-1,1 0 1,-1 0 0,1 1 0,-1-1-1,0 1 1,1-1 0,-1 1 0,0-1-1,1 1 1,-1 0 0,0 0 0,1 0-1,-1 0 1,-2 1 0,-9-3 279,5 0-266,-52-8 808,56 10-1093,1 0 0,0 0 0,-1 0 1,1 0-1,0 0 0,-1 1 0,1 0 1,0 0-1,-4 1 0,-3 14-5064,9-2-474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3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1873,'0'0'6859,"-5"0"-6507,-5 0-295,5 0 518,0 0 0,0 0 1,0 0-1,0 0 0,0 1 1,1-1-1,-1 2 0,0-1 1,0 0-1,1 1 0,-9 4 1,-12 18-51,18-14-488,1 0-1,0 1 1,1-1-1,0 1 0,0 1 1,1-1-1,1 1 1,-4 18-1,3 1-380,2 1 0,0 32 0,3-63 303,0 0 0,-1 0 0,1 0 0,0 0 0,0 0 1,0 0-1,0 0 0,0 0 0,0 0 0,0-1 0,0 1 0,0 0 0,0-1 0,0 1 1,0 0-1,1-1 0,-1 0 0,0 1 0,0-1 0,1 0 0,-1 1 0,0-1 0,1 0 0,-1 0 1,0 0-1,2-1 0,45 3-704,-43-2 702,0 0 30,-3 0-22,0 0 0,0 1-1,0-1 1,0 0 0,0 0-1,0-1 1,0 1 0,-1 0-1,1-1 1,0 1 0,0-1-1,0 1 1,2-2 0,-3 0 6,0 0 0,0 0 0,0 0 0,-1 0 0,1-1 0,-1 1 0,0 0 0,1 0 0,-1 0 1,0 0-1,0 0 0,0-1 0,-1-1 0,1 1 26,0 1 0,0-1 0,0 0 0,0 0-1,0 1 1,-1-1 0,1 0 0,-1 1 0,0-1 0,0 0 0,0 1 0,0-1 0,0 1-1,-1-1 1,1 1 0,-1 0 0,1 0 0,-1 0 0,0-1 0,0 2 0,0-1 0,0 0-1,0 0 1,-1 1 0,1-1 0,0 1 0,-1-1 0,-3 0 0,-5-1-53,1 1 1,-1 0 0,1 0-1,-1 1 1,1 1-1,-12 1 1,10-1-35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5603,'0'0'5071,"21"24"-4356,-16-18-645,171 181 2019,214 164 883,-296-260-2869,-14-12 65,3-3 0,100 68 1,128 48-391,-92-60 68,-144-75 70,-56-41 41,1 0 0,0-2 0,25 13 0,10 1-14,240 105-260,-276-125 277,-1 1 1,0 1-1,-1 0 1,33 25-1,-30-19-156,46 25 0,-5-4 122,-56-36 47,-4-1-8,-7-7-461,-45-20 502,-2 2 0,0 3 0,-57-16 0,86 30-11,11 3-14,-16-5-19,0 0 0,-1 2 1,0 1-1,0 1 0,-31-1 0,77 25-7,3-8 88,0-1 0,0 0-1,1-2 1,25 7 0,23 8-22,-32-7-232,0-1 1,2-2 0,-1-2-1,2-1 1,-1-2 0,77 4-1,-114-12 194,0 1-1,1 0 1,-1 0 0,0 0 0,0 0-1,0-1 1,1 1 0,-1-1-1,0 1 1,0-1 0,0 1-1,0-1 1,0 0 0,0 1-1,0-1 1,0 0 0,0 0-1,0 0 1,-1 0 0,1 0-1,0 1 1,-1-2 0,1 1-1,0 0 1,-1 0 0,1 0-1,-1 0 1,1 0 0,-1 0-1,0 0 1,1-3 0,1-41 58,-2 34-67,-1-154 325,0 160-235,0 0-1,-1 0 1,1 1 0,-1-1-1,0 0 1,-1 1 0,1 0-1,-1-1 1,0 1 0,0 0-1,0 0 1,0 1 0,-1-1-1,1 0 1,-1 1 0,-7-5-1,-33-16-581,39 22-145,0 0 0,0 1 0,-1-1 0,1 1 0,0 1 0,-8-1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7:3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4226,'0'0'6766,"-2"13"-5694,-6 82 635,8-83-1506,0 0-1,1 0 1,0 0-1,1 0 1,1-1-1,0 1 1,5 15-1,24 32 266,2 0 1,3-3-1,2-1 1,57 62-1,-6-6-130,209 296 184,-240-315-426,-4 2 1,72 168-1,39 105-48,-153-341-36,28 54 25,-22-45-32,-2 0 0,-1 1 0,-1 1 1,10 44-1,45 188-14,-60-235-5,0-5-49,3 1 0,0-2 0,2 0-1,1 0 1,1-1 0,26 31 0,-14-19 35,-2-6-113,1 0-1,2-3 0,53 43 0,-52-47 18,-1 0 0,-1 2 0,-2 1 0,38 52 0,-32-35-143,2-1 1,2-2-1,2-2 1,64 55 0,-83-76 218,-1 1 0,0 1 0,-2 0 0,-1 2 1,0 0-1,-2 0 0,13 30 0,-19-38 35,17 27-276,58 73 0,-2-5 30,-68-89 109,-3-6 157,-1-1-1,2 0 1,12 14-1,-20-26-119,0 1 0,0-1 0,1 0-1,0 0 1,-1 0 0,1-1-1,0 1 1,1-1 0,-1 0-1,0 0 1,0 0 0,1-1 0,-1 0-1,1 0 1,0 0 0,-1 0-1,6 0 1,-9-1 230,-41 0-542,0-3 375,0-2 0,0-2 1,0-1-1,1-2 0,-63-25 0,65 20 64,-1 2-1,-1 2 0,0 2 1,-1 1-1,-67-4 0,29 1-507,77 11 541,5 6-53,0-1 13,0 1 1,1-1-1,0 1 0,0-1 0,0 0 1,0-1-1,1 0 0,0 1 1,0-2-1,0 1 0,0-1 0,1 0 1,-1 0-1,12 3 0,14 3 36,0-1 0,35 4-1,-45-9-51,60 6-5,0-4 0,104-6 0,-63-1-425,-118 2 372,0 0 0,0 0 0,0 0 1,0-1-1,0 0 0,-1 0 0,1 0 0,0-1 0,-1 0 0,1 1 0,-1-2 0,1 1 0,-1 0 0,0-1 0,0 0 0,0 0 0,-1 0 0,1 0 0,-1-1 0,1 1 0,-1-1 0,0 0 0,-1 0 0,1 0 0,-1-1 0,1 1 0,-1 0 0,-1-1 0,1 1 0,1-6 0,1-7 82,-1 0-1,-1 0 1,0-1-1,-2 1 1,1 0-1,-2-1 1,-4-22-1,2 28 40,0-1 0,-2 1 0,1 0-1,-2 0 1,1 0 0,-2 1 0,1 0-1,-2 0 1,1 1 0,-1 0 0,-1 0 0,0 1-1,0 0 1,-1 0 0,0 1 0,-19-12 0,-9 13-2576,21 2-475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1217,'0'0'5151,"31"-2"-4991,13-1-26,25-2-220,16 4 3138,49 1 2225,-137 3-5261,0-1-1,0 1 0,0-1 0,0 0 0,0 0 1,0 0-1,-1 0 0,1-1 0,-1 0 0,1 1 1,-5 0-1,-5 3 131,10-3-114,0 0 0,0 0 0,0 0 0,0 1 0,0-1 0,1 1 0,-1-1 0,1 1 0,0 0 1,0 0-1,0 0 0,0 0 0,1 1 0,-3 5 0,-13 53-117,12-38 49,3-13 63,1 0 0,0-1 0,1 1 0,1 16 0,1 3-45,-2-29-19,-12 1-6171,7-2 1768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4162,'0'0'7024,"10"-2"-6026,164-5 2161,-18 2-1350,-109 2-1567,-21 3-5574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6403,'0'0'5960,"4"-3"-3602,87-10 332,-32 3-2520,93-3 1,-151 13-214,9 0-21,-9 31 131,-1 6-51,-1 0 0,-8 39 0,7-57-170,0 0 0,2 1 0,1 24 0,1 7-911,-2-51 841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9:4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1697,'0'0'6976,"0"-1"-6759,0 0-1,0 0 1,0 1 0,0-1-1,0 0 1,1 0-1,-1 1 1,0-1-1,0 0 1,0 0-1,1 1 1,-1-1 0,0 0-1,1 1 1,-1-1-1,1 0 1,-1 1-1,1-1 1,-1 1 0,1-1-1,-1 1 1,2-2-1,40-3 1334,198-34 1604,-220 36-2934,-1 0 1,36 0-1,-54 3-150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0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15 5218,'0'0'6611,"-31"-10"-1726,7 7-3848,0 1 0,-29 3 0,15 0-471,34-1-546,0 0 0,1 1 0,-1 0 0,0 0 0,1 0 0,-1 0-1,1 1 1,-1-1 0,1 1 0,0 0 0,0 0 0,0 0 0,0 0 0,0 1 0,0-1 0,0 1 0,1 0 0,-1 0 0,1 0 0,0 0 0,0 0 0,-3 5 0,1 0 3,1-1 0,-1 1 0,1 0 0,1 0 0,0 0-1,0 0 1,0 0 0,1 1 0,0 9 0,0 12-48,2 35-201,0-63 199,0 1-1,1-1 1,-1 0 0,0 0-1,1 0 1,-1 0-1,1 0 1,-1-1 0,1 1-1,0 0 1,0-1-1,0 1 1,0-1 0,0 0-1,0 1 1,0-1-1,1 0 1,-1 0 0,5 1-1,47 11-742,-43-11 563,0-1 0,1 0 1,-1 0-1,0-2 0,1 1 0,-1-1 0,0-1 0,0 0 0,0 0 0,0-2 0,0 1 0,0-1 0,-1-1 1,0 1-1,0-2 0,0 0 0,13-10 0,-15 11 100,-1-2 0,0 1-1,0-1 1,0 0 0,-1-1 0,0 1 0,-1-1-1,5-9 1,-7 13 101,-1 0 1,0-1-1,-1 1 0,1-1 1,-1 0-1,0 1 0,0-1 1,-1 0-1,1 0 0,-1 0 1,0 1-1,0-1 0,-1 0 1,1 0-1,-1 1 0,0-1 1,0 0-1,-3-5 0,2 6 63,0 0 0,-1 0 0,1 1 1,-1-1-1,1 1 0,-1 0 0,-1 0 0,1 0 0,0 0 0,-1 0 0,1 0 0,-1 1 0,0 0 0,0 0 0,0 0 0,-7-2 0,4 1-408,1 1 1,-2 0-1,1 1 0,0-1 1,0 1-1,0 1 0,-1 0 1,1 0-1,-11 1 0,13 1-3285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0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2 237 3298,'0'0'8046,"0"1"-7794,0 1 1,-1-1-1,1 0 1,0 1-1,0-1 1,0 0-1,0 1 0,0-1 1,0 0-1,0 1 1,0-1-1,1 0 1,-1 1-1,0-1 1,1 1-1,4-1-185,-1-1 0,1 0 0,0-1 0,-1 1 0,1-1 0,-1 0 0,1 0 0,-1 0 0,0 0 0,1-1 0,-1 0 0,6-3 0,-6 1-61,0 1-1,-1-1 1,0 0-1,0 0 1,0 0-1,0 0 0,-1-1 1,1 1-1,-1-1 1,0 1-1,2-8 0,4-10-183,-1-1 0,0 1 1,-2-1-1,0 0 0,-2-1 0,1-25 0,-4 48 148,-1 5-1358,0 0 1364,1 0-1,-1 1 1,1-1-1,0 0 1,0 1-1,2 6 1,-1 2 17,2 30 94,1-1 0,18 71 1,-17-100 218,-1-4-1100,-3-3-3024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0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53 1665,'0'0'2980,"-35"-5"3762,33 6-6670,0 0 1,0 0 0,0 0 0,0 0 0,0 0-1,0 0 1,1 1 0,-1-1 0,0 1 0,1-1 0,-1 1-1,1 0 1,-1-1 0,1 1 0,0 0 0,0 0 0,0 0-1,0 0 1,0 0 0,0 0 0,0 0 0,1 0-1,-1 0 1,1 1 0,0-1 0,-1 3 0,-2 69 207,3-60-542,5-13 86,0 0 0,0 0-1,-1-1 1,1 1-1,0-1 1,0 0 0,6-1-1,-7 1 89,0 0 75,0 0 1,-1 0-1,1 0 1,-1-1-1,1 1 0,0-1 1,-1 0-1,1 0 0,-1 0 1,0-1-1,1 1 1,-1-1-1,0 1 0,0-1 1,0 0-1,0-1 0,0 1 1,0 0-1,-1-1 0,1 1 1,-1-1-1,0 0 1,0 0-1,0 0 0,0 0 1,0 0-1,0-1 0,-1 1 1,0 0-1,0-1 0,0 1 1,0-1-1,1-5 1,-1-79 468,-2 87-444,1 0 0,0-1 0,-1 1 1,1 0-1,0 0 0,-1 0 0,1 0 1,-1 0-1,0 0 0,1 0 0,-1 1 1,0-1-1,0 0 0,1 0 0,-1 0 0,0 1 1,0-1-1,0 0 0,0 1 0,0-1 1,0 1-1,0-1 0,0 1 0,0-1 1,0 1-1,0 0 0,0 0 0,-1-1 0,1 1 1,0 0-1,-1 0 0,-46-2 238,37 3-238,6-2-122,0 1-1,0 1 0,0-1 1,0 1-1,0 0 0,0 0 0,0 0 1,0 1-1,0 0 0,1 0 1,-1 0-1,1 0 0,-1 1 0,1-1 1,0 1-1,0 0 0,0 1 1,0-1-1,1 1 0,0-1 0,-1 1 1,1 0-1,-4 7 0,0 14-3285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1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 3153,'0'0'9338,"0"0"-9323,0-1 0,0 1 0,0-1 0,0 1 0,0 0 0,0-1 0,0 1 0,0 0 0,0-1-1,0 1 1,1-1 0,-1 1 0,0 0 0,0-1 0,0 1 0,1 0 0,-1 0 0,0-1 0,0 1 0,1 0 0,-1 0 0,0-1 0,1 1 0,-1 0 0,0 0-1,1 0 1,-1-1 0,0 1 0,1 0 0,-1 0 0,0 0 0,1 0 0,-1 0 0,1 0 0,94-7 108,-42 6 792,-71 1-832,4 0-115,0 0-1,1 1 1,-20 3 0,28-3-1,0 1 0,-1 0 1,1 0-1,0 0 1,0 1-1,0 0 0,0 0 1,0 0-1,1 0 0,-1 1 1,-4 5-1,-51 57-450,60-65 453,-1 0 0,0 0 1,1 0-1,0 0 0,-1 0 0,1 0 0,-1 0 0,1 0 0,0 0 0,0 0 0,0 0 0,0 0 0,0 0 0,0 0 0,0 0 0,0 0 0,0 0 1,0 0-1,0 0 0,1 0 0,-1 0 0,0 0 0,1 0 0,-1 0 0,1 0 0,-1 0 0,1 0 0,-1 0 0,1 0 0,0 0 0,-1-1 1,1 1-1,0 0 0,0 0 0,0-1 0,-1 1 0,1-1 0,0 1 0,0-1 0,1 1 0,61 3-785,-40-4 393,0 1-1,1 1 0,-1 1 1,0 1-1,31 10 0,-53-13 390,1 1-1,-1-1 1,1 0 0,-1 1-1,0-1 1,0 1 0,0-1-1,1 1 1,-2-1-1,1 1 1,0 0 0,0 0-1,0 0 1,-1-1 0,1 1-1,-1 0 1,0 0-1,1 0 1,-1 2 0,1 1 61,-1-1 1,0 0-1,1 0 1,-1 1-1,-1-1 1,1 0-1,-1 0 1,-1 8-1,-3-9 7,0 0 0,-1 0 0,1-1 0,-1 1 0,1-1 0,-1 0 0,1-1 0,-1 1 0,0-1 0,-7 0 0,7 0 50,-85 14 1114,-32 6-787,111-18-1580,6-3-1612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0:2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3217,'0'0'8071,"10"0"-7738,72-1 2754,-3-1 144,-33 2-4333,-45 0 1091,0 1 0,0-1 0,0 0 0,0 1 0,0 0 0,-1-1 0,1 1 1,0-1-1,0 1 0,0 0 0,0 0 0,-1-1 0,1 1 0,0 0 0,-1 0 0,1 0 0,0 0 0,-1 0 0,1 0 0,-1 0 0,0 0 0,1 0 0,-1 0 1,0 0-1,1 0 0,-1 0 0,0 0 0,0 0 0,0 0 0,0 0 0,0 2 0,0 44-223,-1-36 76,1-10 131,0 1-1,0-1 1,0 0-1,0 1 0,0-1 1,0 0-1,-1 0 1,1 1-1,0-1 0,-1 0 1,1 0-1,-1 0 1,0 1-1,1-1 1,-1 0-1,0 0 0,1 0 1,-1 0-1,0 0 1,0 0-1,0 0 0,0-1 1,0 1-1,0 0 1,0 0-1,0-1 0,-1 1 1,1-1-1,0 1 1,0-1-1,-2 1 0,-46 2 244,44-4-157,0 1 0,0-1-1,0 2 1,0-1 0,0 0 0,0 1-1,0 0 1,-5 2 0,9-3-97,6 2-2489,-3-1 2470,0 0-1,1 0 0,-1 0 1,0-1-1,1 1 0,-1-1 1,0 1-1,1-1 1,-1 0-1,4 0 0,26 6-524,-1 8-381,-29-13 906,0-1 0,0 1 0,0-1 0,0 1 0,0 0 0,0-1 0,0 1 0,0 0 0,0 1 0,0-1 0,-1 0 0,1 0-1,0 1 1,-1-1 0,1 1 0,-1-1 0,1 1 0,-1 0 0,0 0 0,0-1 0,0 1 0,0 0 0,0 0 0,0 0 0,0 0 0,-1 0 0,1 0 0,-1 1-1,1-1 1,-1 2 0,1 14 186,-2 17-479,1-34 370,0 0 0,-1 0 0,1 0 0,0 0 0,-1 0 0,1 0 0,-1 0 0,1-1 0,-1 1 0,0 0 0,1 0 0,-1 0 0,0-1 0,0 1 0,1 0 0,-1-1-1,0 1 1,0 0 0,0-1 0,0 1 0,0-1 0,0 0 0,0 1 0,0-1 0,0 0 0,0 1 0,0-1 0,-1 0 0,-84 15 1085,56-9-1850,-1 0-1,-52 1 1,79-8-1598,3-4-1312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0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12 592,'0'0'11211,"-11"-1"-10416,3-1-849,-45-6 1797,50 7-1589,0 1-1,0 0 1,-1 0 0,1 0 0,0 1 0,0-1 0,-1 1 0,1 0 0,0 0 0,0 0 0,0 0-1,0 0 1,0 1 0,0-1 0,-4 4 0,-1 3-34,-1 0 0,1 1 1,0 0-1,1 1 0,0 0 0,1 0 0,0 0 1,0 1-1,1 0 0,0 0 0,1 0 0,1 0 0,0 1 1,0 0-1,1-1 0,0 1 0,1 0 0,1 0 1,1 16-1,-2-26-121,1 0 0,0 0 1,0 1-1,0-1 0,1 0 1,-1 0-1,1 1 0,-1-1 0,1 0 1,-1 0-1,1 0 0,0 0 1,0 0-1,0 0 0,1 0 1,-1 0-1,0 0 0,3 2 0,-1-1-23,1-1 0,0 0 0,0 0-1,0 0 1,0-1 0,0 1-1,0-1 1,0 0 0,6 0 0,22 5-363,0-3 1,0-1-1,0-1 1,0-1 0,33-6-1,-61 6 334,1 0-1,-1-1 1,1 0-1,-1 0 1,1-1-1,-1 1 1,0-1-1,0 0 1,0 0 0,0 0-1,0 0 1,0-1-1,-1 1 1,1-1-1,-1 0 1,0 0-1,0-1 1,0 1-1,0-1 1,4-6-1,-4 3 52,0 0-1,-1-1 1,0 1-1,0-1 1,0 1 0,-1-1-1,-1 0 1,1 0-1,-1 1 1,0-1-1,-2-9 1,0 12 42,1 0 0,-1 1 1,-1-1-1,1 1 1,-1-1-1,1 1 0,-1 0 1,0 0-1,-1 0 1,1 1-1,-1-1 0,0 1 1,1-1-1,-2 1 0,1 1 1,-5-4-1,-12-7 371,-43-20-1,58 30-371,0 1 1,0 0-1,0 0 0,0 0 0,0 1 1,-1 0-1,1 0 0,0 1 1,-1-1-1,1 2 0,-8 0 0,11-1-224,-1 1-1,1 0 0,-1 0 0,1 0 0,0 1 0,-1-1 1,1 1-1,-5 3 0,5-3-446,1 0-1,0 0 1,-1 1 0,1-1 0,0 0 0,0 1-1,0 0 1,0-1 0,1 1 0,-3 5-1,-1 7-6959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41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45 104 368,'0'0'5605,"6"-2"-4436,24-7 10327,-56 18-11309,22-5-185,0 0 1,1 0-1,0 0 1,0 0-1,0 1 1,0-1-1,1 1 1,-1 0-1,1-1 1,0 1-1,1 0 1,-1 0-1,1 0 1,0 1-1,0-1 1,1 0-1,0 0 1,0 1-1,0-1 1,1 8-1,-1-4-17,1-7-1,-1-1 0,1 0 0,0 1 0,-1-1 0,1 0 0,0 0 0,0 0 0,0 1 0,0-1 0,0 0 0,0 0 0,0 0 0,0 0 0,0-1 0,1 1 0,-1 0 0,0 0 0,0-1 0,1 1 1,-1-1-1,1 1 0,-1-1 0,0 0 0,1 1 0,-1-1 0,1 0 0,2 0 0,42 4-884,-38-4 711,1 0 0,-1 0 0,1-1 0,-1 0 0,1-1 0,-1 0 0,0 0 0,0 0 0,11-6 0,-14 5 164,0 0-1,-1-1 1,1 1 0,-1-1 0,0 0 0,0 0-1,0-1 1,0 1 0,-1-1 0,0 0 0,0 0 0,0 0-1,-1 0 1,4-9 0,-2 2-188,-1-1-1,0 1 1,0-1-1,-1 0 1,-1 0-1,0-23 1,-2 34 258,1 1 0,-1 0-1,1 0 1,-1 0 0,1 0 0,-1 0 0,0 0-1,0 0 1,1 0 0,-1 1 0,0-1 0,0 0 0,0 0-1,0 1 1,0-1 0,0 0 0,0 1 0,0-1-1,0 1 1,-1 0 0,1-1 0,0 1 0,0 0-1,0-1 1,0 1 0,-3 0 0,-36-4 614,36 3-583,-42-8 479,36 7-424,-1-1 0,1 1-1,0 1 1,-12 0-1,19 1-141,0 0-1,1 0 1,-1 0-1,0 1 1,1 0 0,-1-1-1,0 1 1,1 0-1,-1 0 1,1 0-1,0 1 1,-1-1 0,1 0-1,0 1 1,0 0-1,0-1 1,0 1 0,0 0-1,0 0 1,-2 3-1,-22 45-1816,17-15-2701,8-19-402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0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47 3121,'0'0'7422,"-2"-25"-2846,-17 21-4151,1 1 0,-1 1 0,0 0 0,0 1 0,-31 3 0,5-1 45,42-1-465,-1 0 0,0 1 0,1-1 0,-1 0 0,0 1 0,1 0 0,-1 0 0,1 0 0,-1 0 0,1 1 0,-1-1 0,1 1 0,0 0 0,0 0 0,0 0 0,0 0 0,0 1 0,1-1 0,-1 1 0,1 0 0,-1 0 0,1-1 0,0 2 0,0-1 0,0 0 0,0 0 0,1 1 0,0-1 0,-2 6 0,-1 6-61,1 1 0,0 0 1,1 0-1,1 0 0,1 20 0,0-33 36,1 0 8,-1-1 0,1 1 0,0-1 0,-1 1 0,1-1 1,0 1-1,0-1 0,1 1 0,-1-1 0,0 0 0,1 0 1,0 0-1,-1 0 0,1 0 0,0 0 0,0 0 0,0-1 1,0 1-1,0 0 0,0-1 0,1 0 0,-1 0 0,0 1 1,1-1-1,-1-1 0,1 1 0,-1 0 0,1-1 0,2 1 1,9 2-176,0 0 0,0-1 0,29 0 1,-29-2 9,0 0 1,1-1 0,-1-1-1,0 0 1,27-8-1,-37 9 158,-1 0 0,0-1 0,1 0 0,-1 1 0,0-1 0,1 0 0,-1 0 0,0-1 0,-1 1 0,1 0 0,0-1 0,-1 0-1,1 0 1,-1 0 0,0 0 0,0 0 0,0 0 0,0-1 0,-1 1 0,1 0 0,-1-1 0,0 1 0,0-1 0,0 0 0,0 1 0,-1-1-1,0 0 1,0-5 0,1-16-168,-3-33 84,2 56 105,-1-1 0,0 0 0,1 0 1,-1 1-1,-1-1 0,1 1 0,0-1 1,-1 1-1,1-1 0,-1 1 0,1 0 1,-1 0-1,0 0 0,0 0 0,0 0 0,0 0 1,-1 0-1,-2-1 0,-3-1-8,0-1 0,-1 2 0,1-1 0,-1 1 0,-17-4 0,-6 4-6289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59 3778,'0'0'7038,"-14"-1"-6102,-119 0 1286,128 2-2131,-1 0 0,0 0 0,1 1-1,-1 0 1,1 0 0,-1 0-1,1 0 1,0 1 0,0 0-1,0 0 1,0 1 0,1-1 0,-1 1-1,1 0 1,0 0 0,-5 7-1,5-6-20,-1 1 0,2 0-1,-1-1 1,0 1-1,1 1 1,0-1-1,1 0 1,-1 1-1,1-1 1,0 1 0,1 0-1,0 0 1,-1 8-1,2-6-26,0-3-42,0-1-1,0 1 1,0-1 0,1 1-1,-1-1 1,2 0 0,1 7-1,-2-10-20,0 0-1,1 0 1,-1 0-1,1 0 0,-1 0 1,1 0-1,0 0 1,0-1-1,0 1 0,0 0 1,0-1-1,0 0 0,1 1 1,-1-1-1,0 0 1,1 0-1,4 1 0,10 3-216,1 0 0,1-1 0,-1-1 0,0-1 0,1-1 0,27-1 0,-37 0 102,1 0-1,-1-1 0,0-1 0,0 1 1,0-1-1,-1-1 0,1 0 0,0 0 1,-1-1-1,0 0 0,1 0 1,-2-1-1,1 0 0,14-12 0,-19 11 144,1 0-1,-1 0 0,0 0 0,0-1 0,-1 1 0,0-1 0,0 0 1,0 1-1,-1-1 0,0 0 0,-1 0 0,1 0 0,-1 0 0,-1 0 1,-1-14-1,1-9 92,0 26-64,1 0 0,-1-1 1,0 1-1,0 0 0,-1 0 0,1 0 0,-1 0 1,0 0-1,0 0 0,0 1 0,-1-1 1,1 1-1,-1-1 0,0 1 0,0 0 1,0 0-1,0 0 0,0 0 0,-1 1 0,-6-5 1,3 3-35,0 0 0,0 0 1,-1 1-1,0 0 1,1 0-1,-1 1 0,0 0 1,0 0-1,0 1 0,-12-1 1,2 2-2080,-4 0-2418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0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26 2417,'0'0'7708,"-34"-21"-2399,-56 16-3922,76 5-1384,11 1-5,-1 0 1,1 0-1,-1 0 0,1 1 1,-1-1-1,1 1 1,0 0-1,0 0 1,0 0-1,0 0 0,0 1 1,0-1-1,1 1 1,-1 0-1,-3 4 0,-31 46 12,34-47-18,1 1 1,0-1-1,0 1 1,1-1 0,-1 1-1,1 0 1,1-1-1,-1 11 1,1-14-13,0 0 0,0 0 0,0 0 0,0 0 0,1 0 0,-1 0 0,1 0 0,0 0 0,0 0 0,0 0 0,0 0 0,0 0 0,1 0 0,-1 0 0,1-1 0,0 1 0,0-1 0,0 1 0,3 2 0,7 2-58,0-1 0,1-1-1,0 0 1,0 0 0,0-1 0,1-1 0,23 3 0,7-2-712,47-1 1,-88-3 770,1 0 1,0 0-1,0 0 1,-1 0-1,1-1 0,0 0 1,-1 0-1,1 0 0,-1 0 1,1 0-1,-1-1 0,0 1 1,1-1-1,-1 0 0,0 0 1,0 0-1,0-1 0,0 1 1,-1-1-1,1 1 0,-1-1 1,1 0-1,-1 0 0,0 0 1,0 0-1,-1-1 0,3-4 1,0-4 71,-1 0 0,0 0-1,-1-1 1,0 1 0,-1-1 0,-1-21 0,0 32-40,0 0 0,0 0 1,-1 0-1,1 0 0,0 1 0,-1-1 0,1 0 0,-1 0 1,0 0-1,0 1 0,0-1 0,0 1 0,0-1 0,0 0 1,0 1-1,0 0 0,-1-1 0,1 1 0,0 0 0,-3-2 1,0 0 49,-1 0 1,1 1-1,-1 0 1,0 0-1,0 0 0,0 0 1,-7-1-1,-8 0-714,0 1 0,-36 0-1,54 2 512,-23 0-3491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1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4 5346,'0'0'10229,"-29"-1"-8404,16 0-1669,0 0 1,0 0-1,0 2 0,0-1 0,0 2 1,1-1-1,-1 2 0,-14 4 1,21-5-156,0 1 1,0 0 0,0 0 0,1 0 0,-1 1-1,1 0 1,0 0 0,0 0 0,0 0 0,1 1-1,0 0 1,-1 0 0,2 0 0,-1 1-1,1-1 1,-1 1 0,2 0 0,-4 7 0,2 0-13,1 0 1,0 0-1,1 0 0,0 0 1,1 1-1,1-1 1,1 18-1,-1-6-107,0-24 115,0 0 1,1 1-1,-1-1 0,1 0 0,-1 0 1,1 0-1,0 1 0,-1-1 1,1 0-1,0 0 0,0 0 1,0 0-1,0 0 0,0 0 1,0 0-1,0 0 0,0-1 1,0 1-1,0 0 0,0-1 1,1 1-1,-1 0 0,0-1 1,0 0-1,1 1 0,1-1 1,42 10-55,-34-8 31,27 2-243,1-1 1,58-4-1,-35 0-104,-58 1 339,0 0 0,0 0-1,-1 0 1,1 0 0,0-1 0,-1 1 0,1-1 0,0 0-1,-1 0 1,1 0 0,-1-1 0,1 1 0,-1-1 0,0 0 0,1 0-1,-1 0 1,0 0 0,0-1 0,-1 1 0,1-1 0,0 0-1,-1 0 1,0 0 0,0 0 0,1 0 0,-2 0 0,1 0-1,1-5 1,1-5 42,-1 0 1,0 0-1,-1 0 0,-1-1 0,0 1 0,-2-18 0,1 26 27,0 1-21,-1 0 1,1 0-1,-1 0 1,0 0 0,0 0-1,-1 0 1,1 0-1,-1 0 1,0 0-1,0 1 1,0-1-1,0 0 1,-1 1-1,1 0 1,-1 0-1,0 0 1,0 0-1,0 0 1,0 0-1,-1 1 1,1 0 0,-7-4-1,3 2-157,0 1 1,-1 0-1,1 0 0,-1 1 0,1 0 0,-1 0 1,0 0-1,0 1 0,0 1 0,1-1 0,-13 2 1,10 3-2556,0 8-2123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3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13 5715,'0'0'7897,"-20"-12"-5123,-4 12-1546,3-1-574,0 2-1,-39 5 0,52-4-655,-1 0 0,1 1 0,0 0 0,0 0 0,0 1 0,0 0 1,0 0-1,1 1 0,0 0 0,-7 6 0,7-6-10,0 1-1,1-1 1,-1 1 0,1 1 0,1-1-1,-1 1 1,1 0 0,0 0 0,0 0-1,1 1 1,0 0 0,0 0 0,1 0-1,0 0 1,1 0 0,0 1 0,0-1-1,0 1 1,1-1 0,1 1 0,-1 9-1,2-15-4,-1-1 0,0 1 0,1 0-1,-1-1 1,1 1 0,0-1-1,0 1 1,0-1 0,0 1-1,1-1 1,-1 1 0,1-1-1,-1 0 1,1 0 0,0 0 0,-1 0-1,1 0 1,0 0 0,1-1-1,-1 1 1,0-1 0,0 1-1,1-1 1,-1 0 0,1 0-1,-1 0 1,1 0 0,-1 0 0,1 0-1,-1-1 1,5 1 0,12 2-143,0-1 0,1-1 1,28-1-1,-24-1-13,-8 1 44,0-1 1,0 0 0,0-1 0,0-1 0,-1-1 0,1 0 0,-1-1 0,17-8 0,-27 11 92,1-1 0,-1 0 0,0 0 0,0 0 1,0-1-1,0 0 0,-1 0 0,1 0 0,-1 0 0,0-1 0,-1 1 1,1-1-1,-1 0 0,1 0 0,-1-1 0,-1 1 0,1 0 1,-1-1-1,0 0 0,0 0 0,-1 1 0,0-1 0,0 0 0,0-12 1,0-4-72,0 15 163,-1 0 0,0-1 1,0 1-1,0 0 0,-4-14 1,4 19-94,-1 1 0,1-1 0,-1 1 0,0-1 0,0 1 0,0-1 1,0 1-1,0 0 0,0-1 0,0 1 0,0 0 0,0 0 0,-1 0 0,1 0 0,0 0 1,-1 0-1,1 0 0,-1 0 0,1 0 0,-1 1 0,1-1 0,-1 1 0,0-1 0,1 1 1,-1-1-1,0 1 0,1 0 0,-1 0 0,0 0 0,-2 0 0,-8 0-2359,1 0-1968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9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75 5827,'-2'-5'13501,"2"5"-13459,0-1-1,-1 1 1,1-1-1,0 0 0,0 1 1,-1-1-1,1 1 0,0-1 1,0 0-1,0 1 1,0-1-1,0 0 0,0 1 1,0-1-1,0 0 0,0 1 1,0-1-1,0 0 0,0 1 1,0-1-1,1 1 1,-1-1-1,0 0 0,0 1 1,1-1-1,-1 1 0,1-1 1,-1 1-1,1-2 0,70-13 139,-21 6-186,-12 1-506,0 1-1,76-4 1,-114 11 440,0 36 27,1-5 111,0-21-65,0 0 1,-1 0-1,0 0 0,-1 0 1,0-1-1,0 1 1,-1 0-1,0 0 0,-1-1 1,0 1-1,-6 10 0,6-13-40,0 0-1,1-1 0,-1 2 1,1-1-1,1 0 0,-1 0 1,0 15-1,1 8-9786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59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5170,'0'0'10864,"7"0"-9930,230-14 1117,-232 14-2032,0-1-1,0 1 0,1-1 0,-1 0 0,0 0 0,7-3 1,-2-6-5885,-6 2 1229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4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56 2257,'0'0'7662,"0"-1"-7448,-1 1-1,1-1 1,0 0-1,0 1 0,0-1 1,-1 1-1,1-1 1,0 0-1,-1 1 1,1-1-1,0 1 0,-1-1 1,1 1-1,-1 0 1,1-1-1,-1 1 1,1-1-1,-1 1 0,1 0 1,-1-1-1,1 1 1,-2-1-1,-32-3 839,21 1-879,0 1 0,1 1 0,-1 0 0,0 1 0,0 0 0,-18 4-1,29-4-163,0 1 0,-1 0-1,1 0 1,0 1-1,0-1 1,0 0-1,0 1 1,0-1-1,0 1 1,0 0-1,1 0 1,-1-1-1,1 1 1,-1 0-1,1 0 1,0 1-1,0-1 1,-1 0 0,2 0-1,-1 1 1,0-1-1,0 0 1,1 1-1,-1-1 1,1 4-1,-2 8-17,1 1 0,0 0 0,2 17 0,0-10 18,-1-20-36,0 0 0,0 1 0,0-1 0,0 0 0,0 0 0,1 0 0,-1 1 0,1-1 0,0 0 0,-1 0 0,1 0 0,0 0 0,0 0 0,0 0-1,1 0 1,-1-1 0,0 1 0,1 0 0,1 2 0,3-1-142,-1 0 0,1 0-1,-1 0 1,1 0 0,0-1-1,7 2 1,4 0 16,0-1 1,-1 0-1,2-2 1,-1 0-1,27-2 0,-13 1-206,-28 0 322,-1 0 0,1 0 0,0 0 0,0 0 1,-1-1-1,1 1 0,0-1 0,0 0 0,-1 0 0,1 0 0,-1 0 0,1 0 1,-1-1-1,1 1 0,-1-1 0,0 1 0,0-1 0,0 0 0,0 0 0,0 0 1,0 0-1,0 0 0,-1 0 0,1-1 0,-1 1 0,1-1 0,-1 1 0,0-1 1,1-3-1,1-5 22,-1-1 0,0 0 0,0 0 0,-1 0 0,-1-17 0,0 27 32,-1-2 0,0 0 0,0 0 1,-1 0-1,1 0 0,-1 0 0,0 0 1,0 1-1,0-1 0,0 0 0,-1 1 1,0 0-1,1-1 0,-1 1 1,0 0-1,0 1 0,-1-1 0,1 0 1,-1 1-1,-6-4 0,-7-3 13,1 0 0,-1 1-1,-21-7 1,-9 3-369,27 13-3986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03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331 3 5859,'0'0'7342,"-43"-3"-1150,24 3-6014,1 1 1,-1 0 0,-28 6-1,39-5-192,0 1-1,1-1 1,-1 1-1,1 1 1,0 0-1,0 0 1,0 0-1,0 1 1,1 0-1,-11 10 1,4-2-65,0 0 1,1 1 0,-19 28-1,27-35 1,0 1-1,1 0 1,0-1-1,0 1 1,1 0 0,0 1-1,0-1 1,1 0-1,0 0 1,0 14-1,1-20 30,0 0 0,0 0 0,0 0 0,0 0 0,0 0 0,0 0 0,1 0 0,-1 0 0,1 0 0,-1 0-1,1-1 1,0 1 0,0 0 0,0 0 0,0-1 0,0 1 0,0 0 0,0-1 0,3 3 0,0-2-52,-1 0-1,1 0 1,0 0 0,0-1 0,0 0 0,0 1 0,0-2 0,0 1 0,4 0-1,4 2-229,1-1-1,-1-1 0,0 0 0,1 0 0,-1-1 0,1-1 1,14-2-1,-25 1 335,1 1 0,-1-1 0,1 0 0,-1 0 0,0 0 0,1 0 1,-1-1-1,0 1 0,-1-1 0,1 1 0,0-1 0,-1 1 0,1-1 0,-1 0 0,0 0 0,1-3 1,1-1-39,-1 0 1,0 0 0,-1 0 0,1 0 0,-1-12 0,0 17 85,-1 1-1,0-1 1,0 0 0,-1 0 0,1 0-1,0 1 1,0-1 0,-1 0 0,1 0 0,-1 1-1,0-1 1,1 0 0,-1 1 0,0-1-1,0 1 1,0-1 0,0 1 0,0-1 0,0 1-1,-3-2 1,0 0-9,-1 1 1,1 0-1,-1 0 0,0 0 0,0 1 0,-7-2 0,7 2-13,-12-3 331,0 0 1,-1 2 0,-20-1-1,1 7-3606,27 2-1476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0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0 6947,'0'0'6515,"-54"0"-680,46 1-5818,0 0-1,1 1 1,-1 0 0,0 0 0,1 1-1,-1 0 1,1 0 0,0 1 0,0 0-1,0 0 1,1 0 0,-8 7 0,-4 4-28,1 0 1,-31 35 0,39-36-25,0 1 0,0-1 1,-11 32-1,19-41-20,0 1 1,0 0 0,0-1-1,1 1 1,0 0-1,0 0 1,1 7-1,0 8-296,0-20 321,0 1 0,0-1 0,0 0 0,0 0 0,0 0 0,0 0 0,0 1 0,1-1 0,-1-1 0,0 1 0,0 0 0,1 0 0,-1 0 0,1-1 0,-1 1 0,1-1 0,-1 1 0,1-1 0,-1 0 0,3 1 0,35 7-922,84-6-2490,-121-2 3439,0 0 0,-1-1 0,1 1 0,0-1 0,-1 1 0,1-1 0,0 0 0,-1 1 0,1-1 0,-1 0 0,1 0 0,-1 0 0,1 0 0,-1 0 0,0-1 0,0 1 0,0 0 0,1-1 0,0-1 0,18-33 88,-13 22-168,-6 13 91,0 0 0,0 0 1,0 0-1,0 0 1,-1 0-1,1 0 1,0 0-1,-1-1 1,1 1-1,-1 0 1,1-1-1,-1 1 1,0 0-1,1-1 1,-1 1-1,0 0 0,0-1 1,0 1-1,0 0 1,0-1-1,0 1 1,-1 0-1,1-1 1,0 1-1,-1 0 1,1-1-1,-1 1 1,1 0-1,-1 0 1,0-1-1,0 1 1,1 0-1,-1 0 0,0 0 1,0 0-1,0 0 1,0 0-1,0 0 1,0 0-1,0 1 1,0-1-1,-1 0 1,1 1-1,0-1 1,0 1-1,-1-1 1,1 1-1,0-1 1,-1 1-1,1 0 0,-3 0 1,-10-2 172,0 0 1,0 1-1,0 1 1,-17 2-1,10-1 232,-5-2-115,19 0-267,0 1-1,0-1 1,0 1 0,0 1-1,0-1 1,0 1-1,0 0 1,0 1-1,0-1 1,1 2-1,-11 3 1,17-6-195,-1 1 1,1-1 0,-1 1 0,1-1 0,0 0-1,-1 1 1,1-1 0,0 1 0,-1-1 0,1 1 0,0-1-1,-1 1 1,1 0 0,0-1 0,0 1 0,0-1-1,0 1 1,-1 0 0,1-1 0,0 1 0,0-1-1,0 1 1,0 0 0,1 0 0,-1 1-1213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0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91 4034,'0'0'3583,"1"-6"-2551,-1 3-765,1 0 1,0 0-1,0-1 0,0 1 0,0 0 0,0 0 0,0 0 0,1 1 0,-1-1 1,1 0-1,0 1 0,0-1 0,0 0 0,0 1 0,5-4 0,1-9 2636,-8 14-2876,0 0 0,0 0 0,1 0 1,-1 0-1,0 0 0,1 0 0,-1 0 1,1 0-1,-1 0 0,1 0 0,-1 1 0,1-1 1,-1 0-1,1 0 0,0 1 0,0-1 0,-1 0 1,1 1-1,0-1 0,0 0 0,0 1 1,0-1-1,-1 1 0,1 0 0,0-1 0,0 1 1,0 0-1,0-1 0,3 1 766,-7 34-673,-3-22-26,-2 0 0,1 0 1,-2-1-1,1 0 0,-20 18 0,-8 12 197,-41 48-552,81-83-578,11-3 614,22-3 371,-31 0-228,23 1-271,-1 1 0,0 2 0,29 6 0,-55-8 345,2-2 0,-3 0-8,1 0 1,-1 0-1,1-1 0,-1 1 0,1 0 1,-1-1-1,1 1 0,-1-1 0,1 0 0,-1 1 1,1-1-1,-1 0 0,0 0 0,0 0 0,1 0 1,-1 0-1,0 0 0,0 0 0,0-1 1,0 1-1,0 0 0,0 0 0,-1-1 0,2-1 1,0-2 20,0 0 0,0-1 0,0 1 0,-1-1 0,0 1 0,1-8 1,-1-23 71,-2 32-143,0 14-136,0 7 256,-1-1 1,-1 1 0,-1 0 0,0-1 0,-1 0 0,-1 0 0,0 0-1,-2-1 1,1 0 0,-18 25 0,10-15-53,15-25-163,0 1 0,-1 0 0,1-1 0,-1 1 0,1 0 0,-1-1 0,1 1 0,-1-1 0,0 1 0,1-1 0,-1 1 0,0-1 1,1 1-1,-1-1 0,0 0 0,1 1 0,-1-1 0,0 0 0,0 1 0,0-1 0,1 0 0,-1 0 0,0 0 0,0 0 0,0 0 0,1 0 0,-1 0 0,-1 0 0,-1 0-656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4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46 4434,'0'0'8548,"0"0"-8465,0 0-1,0-1 1,-1 1 0,1 0 0,0 0-1,0 0 1,0 0 0,0 0 0,0-1 0,0 1-1,0 0 1,0 0 0,0 0 0,-1 0-1,1-1 1,0 1 0,0 0 0,0 0-1,0 0 1,0 0 0,0-1 0,0 1-1,0 0 1,0 0 0,0 0 0,0 0-1,0-1 1,1 1 0,-1 0 0,0 0-1,0 0 1,0 0 0,0-1 0,0 1-1,0 0 1,0 0 0,0 0 0,0 0-1,1 0 1,-1-1 0,0 1 0,0 0 0,0 0-1,0 0 1,0 0 0,1 0 0,-1 0-1,0 0 1,0 0 0,1 0 0,174-27-35,-157 23-190,35-4-373,-52 8 489,-1 16 57,0-1 5,-2 1 1,1-1 0,-2 1-1,0-1 1,-7 20-1,6-18-74,2-1 0,0 0-1,0 1 1,2 18-1,0-35-70,0 2-153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5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3506,'0'0'7368,"5"-6"-3150,64-15-1955,-57 16-2247,1 0 1,0 1-1,0 1 0,0 0 1,0 1-1,18-2 1369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6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3586,'0'0'8105,"-4"0"-7556,1 0-402,0 0-1,0 0 1,0 0-1,0 1 1,0-1-1,0 1 1,1 0-1,-1 0 1,0 0-1,0 0 1,1 0-1,-1 1 1,1-1-1,-1 1 1,-2 2-1,-30 40 1171,34-43-1287,-6 9 76,0 0 0,1 0 1,0 0-1,1 1 0,0 0 0,1 0 1,-4 14-1,4 4-179,1 0 0,1 48 0,2-61-73,1-14 132,-1 1 0,1-1 0,0 1 0,0-1 0,0 1 0,1-1 1,-1 0-1,0 0 0,1 0 0,-1 0 0,1 0 0,0 0 0,0 0 1,0 0-1,2 1 0,33 23-213,-37-26 242,1 0-1,-1 0 1,0 0 0,1 1-1,-1-1 1,1 0-1,-1 0 1,0 0-1,1 1 1,-1-1 0,0 0-1,1 1 1,-1-1-1,0 0 1,0 1-1,1-1 1,-1 0 0,0 1-1,0-1 1,1 0-1,-1 1 1,0-1-1,0 1 1,0-1 0,0 0-1,0 1 1,0-1-1,0 1 1,0 0-1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8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4722,'0'0'4173,"24"-12"221,-15 11-4275,0 0 0,-1 0 0,1 1 0,0 0 0,12 2 0,-12-1-172,0-1 0,-1 0 1,1 0-1,0 0 0,11-3 0,-19 3 48,-1 0-1,1 0 0,-1-1 0,0 1 1,1 0-1,-1 0 0,1 0 0,-1 0 1,1 0-1,-1 0 0,1 0 1,-1 0-1,1 0 0,-1 0 0,1 0 1,-1 0-1,1 0 0,-1 0 0,0 0 1,1 0-1,-1 1 0,1-1 1,-1 0-1,1 0 0,-1 1 0,0-1 1,1 0-1,-1 0 0,0 1 0,1-1 1,-1 0-1,0 1 0,1-1 1,-1 1-1,0-1 0,1 1 0,-1 21 666,-1-5-529,1-7-33,-1 0-1,1 0 0,-2 1 1,1-1-1,-1 0 0,-1 0 1,-6 16-1,6-18-49,1-1 0,0 1-1,1-1 1,-1 1 0,1 0-1,1 0 1,0 10 0,-1-17-64,-2 0-347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9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2545,'0'0'10061,"25"-6"-8412,93 3-444,-117 3-1175,18-1 347,1-1-3361,-7 2-3968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19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3089,'0'0'5811,"1"-10"-1305,2 11-4409,-1-1 0,1 1 0,-1-1 1,1 1-1,-1 0 0,1 0 0,-1 1 0,0-1 0,1 0 0,-1 1 0,0-1 0,0 1 0,0 0 0,0 0 1,0 0-1,2 3 0,31 43-225,-16-21 120,-15-20-10,0 1 0,-1-1-1,1 0 1,-2 1-1,1 0 1,-1 0-1,0 0 1,-1 0-1,1 0 1,-2 0-1,1 0 1,-1 0-1,0 0 1,-3 14 0,2 12-12,0-31 17,1 1 0,-1-1 1,0 0-1,0 0 1,0 1-1,0-1 0,-1 0 1,0 0-1,1 0 0,-1-1 1,0 1-1,-3 3 1,-9 17-270,8-13-1452,-2 4-4720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3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55 4418,'0'0'8652,"1"-5"-8098,-1 1-1,-1 0 1,1 0-1,-1-1 1,1 1 0,-1 0-1,-3-7 1,-4 8-438,0 1-1,0 0 1,-1 0 0,1 0 0,-1 1 0,1 0 0,-1 1 0,1 0 0,-1 0-1,-10 2 1,-10-1 37,27 0-168,-1-1 1,1 0-1,0 1 1,-1 0-1,1-1 0,-1 1 1,1 0-1,0 0 1,0 1-1,0-1 0,0 0 1,-1 1-1,2-1 1,-1 1-1,0 0 0,0-1 1,0 1-1,1 0 1,-1 0-1,1 0 0,0 0 1,-1 0-1,1 1 1,0-1-1,0 0 0,0 1 1,0 2-1,-2 4-76,1 1-1,-1-1 1,2 1-1,0 0 1,-1 14-1,55-21-1111,-47-3 1070,1 0 1,-1-1-1,0 1 0,0-1 1,0 0-1,1-1 0,-1 1 0,0-1 1,-1 0-1,1-1 0,8-4 1,-11 5 92,-1-1 0,1 1 1,0 0-1,-1-1 0,1 0 1,-1 0-1,0 0 0,0 0 1,0 0-1,-1 0 0,1 0 1,-1 0-1,1-1 0,-1 1 1,0-1-1,-1 1 0,1-1 1,0 1-1,-1-1 0,0 1 1,0-6-1,1 14 184,1 0 1,0 1-1,0-1 0,1 0 1,-1 0-1,1-1 1,0 1-1,1 0 0,-1-1 1,6 6-1,-4-5-278,0 1-1,0 0 1,-1 0 0,0 0-1,0 0 1,0 1 0,-1 0-1,0 0 1,0-1 0,-1 2-1,3 13 1,-4-9-128,-2 10 238,1-22 42,0 1 0,-1-1-1,1 1 1,0-1 0,0 1-1,-1-1 1,1 1 0,-1-1 0,1 1-1,-1-1 1,1 1 0,0-1-1,-1 1 1,0-1 0,1 0-1,-1 0 1,1 1 0,-1-1 0,1 0-1,-1 0 1,1 1 0,-1-1-1,0 0 1,1 0 0,-1 0 0,0 0-1,1 0 1,-1 0 0,-1 0-1,-43 0 927,-1 3-1,-60 11 1,96-11-2184,16-1-3316,9-1-273,-9-1 4849,23-4-6463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5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192 123 2865,'0'0'5440,"-25"2"2835,13-3-8237,9 0-55,0 0 0,0 0-1,0-1 1,-1 1 0,1-1-1,0 0 1,1 0 0,-1 0-1,0 0 1,1 0 0,-1 0-1,1-1 1,-1 0 0,1 1-1,0-1 1,0 0-1,1 0 1,-1 0 0,0 0-1,1 0 1,0 0 0,0-1-1,0 1 1,0 0 0,0-1-1,1 1 1,-1 0 0,1-1-1,0 1 1,0-1 0,1-5-1,0 7-2,-1 1 0,0-1 0,1 0 0,0 1 0,-1-1 0,1 1 0,0 0 1,0-1-1,0 1 0,0-1 0,0 1 0,0 0 0,0 0 0,0 0 0,1-1 0,-1 1 0,0 1 0,1-1 0,-1 0 0,0 0 0,1 0 0,0 1 0,-1-1 0,1 1 0,-1-1 0,1 1 0,-1-1 0,1 1 0,0 0 0,2 0 0,59-3-1156,-54 3 832,-7 0 334,0 0 1,-1 0 0,1 0 0,0 0 0,0 1-1,0-1 1,-1 0 0,1 1 0,0 0-1,0-1 1,-1 1 0,1 0 0,-1 0-1,1 0 1,-1 0 0,1 0 0,-1 0-1,1 0 1,-1 1 0,0-1 0,0 0 0,0 1-1,0-1 1,0 1 0,0-1 0,0 1-1,0 0 1,0-1 0,-1 1 0,1 0-1,0 3 1,1 5 47,-1 1 0,0-1 1,-1 1-1,-2 17 0,1-1-27,1-24-11,-1 0 0,0-1 0,0 1 0,0 0 0,0-1 1,-1 1-1,1-1 0,-1 0 0,0 1 0,1-1 0,-1 0 0,0 0 0,0 0 0,0 0 0,0 0 0,-1-1 0,1 1 0,0-1 0,-1 1 0,-3 1 0,-58 25 1,60-27 0,-15 7 51,-1-2 1,0 0-1,0-1 1,-1-2-1,-25 3 1,45-6-173,7 2-1594,0-1 1720,0 0 1,0 0 0,0 0-1,0-1 1,0 0 0,1 0-1,-1 0 1,6-2 0,16 0 41,127 2-3044,-142 0-1516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4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0 1153,'0'0'9985,"-48"5"-6546,43-2-3308,0 1 0,-1-1 0,1 1 0,1 0 0,-1 0 0,1 0 0,-1 1 0,1 0 0,0-1 0,1 2 0,-1-1 0,1 0 0,0 1 0,1-1 1,-1 1-1,1 0 0,0 0 0,0 0 0,0 7 0,-2 12-122,1 0 1,1 0 0,2 36 0,1-29 121,0-30-153,1 1 0,0-1 0,-1 0-1,1 0 1,0 0 0,0 0 0,0 0 0,1-1 0,-1 1 0,0 0 0,1-1-1,-1 0 1,1 0 0,-1 1 0,1-1 0,0-1 0,3 2 0,17 9-124,-22-10 146,-1-1 0,1 1 0,0-1 0,-1 1 0,1-1-1,0 0 1,-1 1 0,1-1 0,0 0 0,0 1 0,0-1 0,-1 0 0,1 0 0,0 0 0,0 0 0,0 0 0,-1 0 0,1 0 0,2 0 0,20 5 19,-18-2 416,9 1-6275,0-4 662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6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12 2865,'-3'-2'15105,"-8"-3"-14677,-29 3-83,29 1-305,-1 0 1,1 0-1,-1 2 0,0-1 0,-19 5 1,29-5-49,-1 1 0,1 0 0,0 0 0,-1 0 0,1 0 1,0 0-1,0 1 0,0-1 0,0 0 0,0 1 0,0 0 0,1-1 1,-1 1-1,0 0 0,1 0 0,-1 0 0,1 0 0,0 0 0,0 0 0,-2 4 1,2 1-64,-1 0 0,1 0 0,1 0-1,-1 0 1,2 14 0,-1-1-122,0-20 169,24 0-1651,13-1 1526,-26-1-228,0 1 1,-1 1-1,1 0 1,0 1 0,-1 0-1,1 0 1,-1 1-1,1 0 1,9 5-1,-18-5 388,0-1 0,0 1 0,-1 1 0,1-1 0,-1 0 0,0 0 0,0 1 0,1-1 0,-1 0 0,-1 1 0,1-1 0,0 1 0,-1 0 0,1-1 0,-1 1 0,0-1 0,0 1 0,0 0 0,0 3 0,0-3-11,0 0 1,0 0 0,0 0 0,0 0 0,-1 0 0,1 0 0,-1 0-1,0 0 1,0-1 0,0 1 0,0 0 0,0 0 0,0-1-1,-1 1 1,0-1 0,1 1 0,-4 2 0,-3-1 190,-1 0 1,1-1-1,-1 0 0,0-1 1,0 0-1,0 0 0,-1-1 1,1 0-1,0-1 0,-1 0 1,-14-2-1,-5 2-846,28 0 78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7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1 880,'0'0'5990,"28"14"-4774,-19-8-692,0-1-1,0 2 0,0-1 0,-1 1 0,0 0 0,10 14 0,-14-16-417,-1 0 0,0 0 0,0 1 0,-1-1 0,0 1-1,0 0 1,0-1 0,0 1 0,-1 0 0,0 0 0,0 0-1,-1 0 1,0 8 0,0 105 670,0-118-760,0 1-1,-1 0 0,1-1 0,-1 1 1,1 0-1,-1-1 0,0 1 0,1-1 1,-1 1-1,0-1 0,0 0 0,0 1 1,0-1-1,0 0 0,0 1 1,0-1-1,-1 0 0,1 0 0,0 0 1,-2 1-1,-38 19-150,2 2-6232,33-11 719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29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4 1361,'0'0'11840,"-50"-3"-5117,23 3-5877,10-1-646,0 1-1,0 1 1,0 0 0,-21 5-1,33-4-202,0-1-1,1 1 0,-1 0 1,0 0-1,1 0 1,-1 1-1,1-1 1,-1 1-1,1 0 1,0 1-1,1-1 0,-1 1 1,0-1-1,1 1 1,0 0-1,0 1 1,0-1-1,-3 7 1,5-9-30,0 0 0,0-1 0,0 1 0,0 0 0,1 0 0,-1 0 0,1 0 0,-1 0 0,1 0 0,0 0 0,0 0 0,0 0 0,0 0 0,0 0 0,0 0 0,1 0 0,-1 0 0,1 0 0,-1 0 0,1 0 0,0 0 0,0 0 0,-1 0 0,1-1 0,1 1 0,-1 0 0,0-1 0,0 1 0,1 0 0,-1-1 0,1 0 0,-1 1 0,1-1 0,-1 0 0,1 0 0,0 0 0,0 0 0,-1 0 0,1 0 0,4 1 0,10 0-536,0 0-1,0 0 1,0-2-1,0 0 1,0 0 0,29-6-1,-42 5 495,0 0 1,0 0-1,0 0 0,0 0 0,0 0 0,0-1 1,0 1-1,0-1 0,-1 0 0,1 1 0,-1-1 1,1-1-1,-1 1 0,0 0 0,0-1 0,0 1 1,0-1-1,0 1 0,-1-1 0,1 0 1,1-4-1,-1-1 302,0 0 0,0 0 0,-1-1 0,0 1 0,0-1 0,-1-11 0,-15 10 1579,15 10-1794,0 0-1,-1 0 0,1 0 1,-1 0-1,1 0 0,0 0 1,-1 0-1,1 0 0,-1 0 1,1 0-1,0 0 0,-1 0 1,1 0-1,0 0 0,-1 0 1,1 0-1,-1 1 0,1-1 1,0 0-1,0 0 0,-1 0 1,1 1-1,0-1 0,-1 0 1,1 1-1,0-1 0,0 0 0,-1 0 1,1 1-1,0-1 0,0 0 1,0 1-1,-1-1 0,1 1 1,0-1-1,0 0 0,0 1 1,0-1-1,0 0 0,0 1 1,0-1-1,0 1 0,0-1 1,0 0-1,0 1 0,0-1 1,0 1-1,0-1 0,0 0 1,0 1-1,0-1 0,1 0 1,-1 1-1,0-1 0,0 0 1,0 1-1,1-1 0,-1 0 1,0 1-1,1-1 0,2 6-2,0-1 1,0 1-1,1-1 0,0 0 0,0 0 0,0-1 0,1 1 1,0-1-1,0 0 0,0 0 0,8 4 0,19 18-169,-29-22 144,0-1 1,0 1-1,0-1 1,-1 1-1,1 0 1,-1 0-1,0 0 1,0 0-1,-1 1 1,1-1-1,-1 0 1,0 1-1,0-1 1,0 1-1,-1 0 0,0-1 1,0 1-1,0-1 1,-1 9-1,1 5 28,-1-17-11,0 0 0,1 1 0,-1-1 0,0 0 0,0 0 0,0 0 0,0 1 0,0-1 0,0 0 0,0 0 0,0 0 0,0-1 0,0 1 0,-1 0 0,1 0 1,0-1-1,-1 1 0,1 0 0,0-1 0,-1 0 0,1 1 0,-1-1 0,1 0 0,-3 1 0,-37 4 349,-16-7 571,34 0-979,0 2 0,-1 0-1,-35 5 1,56-4-288,0 0 0,1 0-1,-1 0 1,0 0 0,1 0 0,-1 0-1,1 1 1,0-1 0,-1 1-1,1 0 1,0 0 0,0 0-1,0 0 1,-2 3 0,-2 5-4438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43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1 174 6867,'0'0'9154,"-1"-6"-4490,1 5-4668,0-1 0,0 0 0,0 0 0,0 0 0,1 1 0,-1-1 0,0 0 0,1 1 0,-1-1 0,1 0 0,-1 0 0,1 1 0,0-1 0,1-2 0,41-36-83,-19 19-167,32-39 1,-36 43-200,-19 17 424,0-1 0,-1 1-1,1 0 1,-1 0 0,1 0 0,-1 0 0,1 0 0,0 0 0,-1 0-1,1 0 1,-1 0 0,1 0 0,0 0 0,-1 0 0,1 0 0,-1 1-1,1-1 1,-1 0 0,1 0 0,-1 1 0,1-1 0,-1 0 0,1 1-1,0-1 1,2 4-40,-1 0-1,1-1 0,-1 1 1,0 0-1,0 0 0,0 0 1,-1 0-1,2 5 0,0-1 256,-1 2-179,0 0 0,-1 0 0,0 0 0,0 0 0,-1 0 0,-2 15 1,1 4-42,1-28 5,1-1-189,-1 0 8,0 1 1,0-1-1,0 1 0,0-1 0,0 1 0,0-1 0,1 0 0,-1 1 1,0-1-1,0 1 0,1-1 0,-1 0 0,0 1 0,1-1 1,-1 0-1,0 1 0,1-1 0,-1 0 0,0 0 0,1 1 0,-1-1 1,1 0-1,-1 0 0,1 0 0,-1 1 0,0-1 0,1 0 1,-1 0-1,1 0 0,0 0 0,8 0-5251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45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 7363,'0'0'5440,"-5"0"-5109,5 0-360,-3-1 172,0 1 0,0 0 1,1 0-1,-1 0 0,0 1 1,0-1-1,0 0 1,1 1-1,-1 0 0,0 0 1,1 0-1,-1 0 0,1 0 1,-1 0-1,1 1 1,-1-1-1,1 1 0,0-1 1,0 1-1,0 0 0,0 0 1,-3 3-1,-1 4-44,0 0 0,0 1 0,1-1 0,0 1 0,1 0-1,0 0 1,1 0 0,0 1 0,-2 13 0,1 7-1324,2 61 1,2-86 905,0-5 259,1 0 1,-1 0 0,1 0-1,0 0 1,-1 0 0,1 0-1,0 0 1,0 0 0,0-1-1,0 1 1,0 0 0,0-1-1,0 1 1,0 0 0,0-1-1,0 1 1,0-1 0,0 0-1,0 1 1,0-1 0,0 0-1,3 1 1,16 2-4347,-11-3 1365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46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3826,'0'0'7846,"28"-17"-5896,-22 12-1816,-1 0-1,1-1 0,-1 0 1,-1 0-1,8-13 1,-9 14-163,0 0 1,1 0-1,-1 0 1,1 0-1,0 1 0,0-1 1,0 1-1,1 0 1,9-7-1,-13 11 107,9 2-180,-9-2 103,-1 0-1,0 0 1,0 0-1,1 0 1,-1 0-1,0-1 1,0 1-1,1 0 1,-1 0-1,0 0 1,1 0-1,-1 0 1,0 0 0,0 1-1,1-1 1,-1 0-1,0 0 1,0 0-1,1 0 1,-1 0-1,0 0 1,1 0-1,-1 0 1,0 1-1,0-1 1,0 0-1,1 0 1,-1 0 0,0 1-1,0-1 1,0 0-1,1 0 1,-1 0-1,0 1 1,0-1-1,0 0 1,0 0-1,0 1 1,0-1-1,0 0 1,1 1 0,-1-1-1,0 0 1,0 0-1,0 1 1,0-1-1,0 0 1,0 1-1,0-1 1,3 18 132,-1 0-1,0 0 1,-1 0 0,-1 0-1,-3 19 1,2 13 245,1-50-320,14-2-10996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47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7 4866,'0'0'5878,"-6"-1"-5251,2 0-642,0 0 214,-1 0 0,1 0-1,-1 1 1,1-1 0,-1 1 0,0 0-1,1 0 1,-1 0 0,1 1 0,-1 0-1,0 0 1,1 0 0,0 0 0,-1 1-1,1 0 1,0 0 0,0 0 0,0 0-1,0 0 1,0 1 0,0 0 0,-6 6-1,6-3-171,0 1-1,1 0 1,0 0-1,0 1 1,0-1-1,1 1 1,0-1-1,0 1 1,1 0-1,0-1 1,1 1-1,-1 0 1,2 14-1,2-20-150,-1-1-1,1 0 1,-1 0-1,1-1 1,-1 1 0,1 0-1,0-1 1,-1 0-1,1 0 1,0 1 0,-1-1-1,1-1 1,0 1-1,3-1 1,-1 1-40,-1 0 123,1 0-1,0 0 1,0 0 0,0-1 0,-1 0 0,1 0-1,0 0 1,0-1 0,-1 1 0,1-1 0,-1 0-1,0 0 1,1-1 0,-1 1 0,0-1 0,-1 0-1,1 0 1,0 0 0,-1-1 0,1 1 0,-1-1-1,0 0 1,-1 0 0,1 0 0,0 0 0,2-8-1,-3 10 84,-1-1-1,0 1 0,-1 0 1,1 0-1,0-1 1,-1 1-1,1-1 0,-1 1 1,0 0-1,0-1 0,0 1 1,0-1-1,-1-3 1,1 5-94,0 0 1,0 0 0,-1 0-1,1 0 1,-1 0 0,1 0-1,-1 0 1,1 0 0,-1 1 0,1-1-1,-1 0 1,0 0 0,1 1-1,-1-1 1,0 0 0,0 1-1,0-1 1,0 1 0,1-1 0,-1 1-1,0-1 1,0 1 0,0 0-1,0-1 1,0 1 0,0 0-1,0 0 1,0 0 0,0 0 0,-2 0-1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54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 3618,'0'0'9361,"-33"2"-3862,25 3-5482,0 1 0,1 0 0,0 0 0,0 1 1,0 0-1,1 0 0,0 0 0,-7 12 0,-23 26 16,32-41-170,1 1 0,0 1 0,0-1 1,0 0-1,0 1 0,1 0 1,0-1-1,0 1 0,0 0 1,1 0-1,0 0 0,0 0 1,1 0-1,-1 1 0,1-1 0,2 9 1,-2-14-152,5 1-137,0-1 292,0 1-1,1-1 0,-1 0 1,1-1-1,-1 1 0,1-1 1,-1 0-1,1-1 1,8 0-1,3 0-397,-2 0 303,-1 0 1,0-1-1,1 0 1,21-7-1,-19 5 163,-16 3 107,0 0 0,0 0 1,0 0-1,0 0 0,0 0 1,-1 0-1,1 0 0,0-1 0,-1 1 1,1 0-1,-1 0 0,1-1 1,-1 1-1,1 0 0,-1-1 1,0 1-1,0 0 0,0-1 0,0 1 1,0-3-1,1 3 26,-1 0 1,0 0-1,0-1 0,0 1 1,0 0-1,0 0 0,0 0 0,0-1 1,-1 1-1,1 0 0,0 0 0,-1 0 1,1 0-1,-1-1 0,1 1 1,-1 0-1,1 0 0,-1 0 0,0 0 1,1 0-1,-1 0 0,0 1 1,0-1-1,0 0 0,0 0 0,-1 0 1,-15-3 87,0 1 1,-1 1-1,1 1 1,0 1-1,-22 1 1,-3 0-152,38-1-57,1 1-1,0 0 0,-1-1 1,1 1-1,0 0 1,0 1-1,0-1 1,0 0-1,0 1 1,0 0-1,0 0 1,-4 3-1,-4 12-4496,10-8-2115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36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32 3906,'0'0'6440,"-10"-31"593,11 35-5850,1 4-1203,-1 1-1,1-1 0,1 1 0,0-1 1,4 9-1,-3-8-18,0 0 1,0 1-1,-1-1 1,-1 1-1,4 20 1,-5-22-98,0 0-1,1 0 1,0 0-1,0 0 1,1 0-1,0 0 1,0-1-1,1 1 1,5 8-1,-8-15 58,0 0 0,0 0-1,1 0 1,-1 0 0,0 0-1,0 0 1,1-1 0,-1 1 0,0 0-1,1-1 1,-1 1 0,1-1-1,-1 1 1,1-1 0,-1 0-1,1 1 1,-1-1 0,1 0-1,-1 0 1,1 0 0,-1 0-1,1-1 1,-1 1 0,3-1-1,39-15 495,-17 6-474,40-10-928,-67-14 896,-3 30 212,0-1-1,-1 1 0,0-1 1,0 1-1,0 0 1,0 1-1,0-1 1,-1 1-1,1 0 0,-9-2 1,4 0 254,24 12-1013,2 0 392,0 1 0,22 17 0,-33-22 258,-1 1 1,1 0 0,-1 0-1,-1 0 1,1 0 0,0 0-1,-1 1 1,0 0 0,0-1-1,-1 1 1,1 0 0,3 11-1,-6-14-9,1-1 0,-1 1 0,1-1 0,0 1 0,-1-1 0,1 1 0,0-1 0,0 1 1,0-1-1,0 1 0,0-1 0,1 0 0,-1 0 0,0 0 0,0 1 0,1-1 0,-1-1 0,1 1 0,-1 0 0,1 0 0,-1 0 0,3 0 0,-3-1 29,-1-17-13654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56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0 1056,'0'0'13671,"-26"21"-12247,4 3-1133,2 1-1,1 1 0,1 0 0,-19 38 1,34-56-320,1-1 0,0 1 0,0 0 1,1 0-1,0-1 0,1 1 0,0 0 0,1 14 0,-1 1-952,1-21 651,0 0-1,0-1 1,0 1-1,0-1 1,0 1-1,0-1 1,0 1-1,0-1 0,1 0 1,-1 0-1,1 0 1,-1 1-1,1-1 1,-1 0-1,1-1 1,-1 1-1,1 0 1,3 1-1,-2-1-1473,6 2-4249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37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3826,'0'0'8019,"-43"5"-4726,40-2-3246,0-1 0,1 1 0,-1-1 0,1 1 0,0 0 0,0 0 0,0 0 0,0 0 0,0 0 0,1 1 0,-1-1 0,1 0 0,0 1 0,0-1 0,0 1 0,0-1 0,1 1 0,-1 5 0,2 77-440,1-50 85,-2-34 241,1 1 0,-1 0 1,1 0-1,0-1 1,0 1-1,0 0 0,0-1 1,0 1-1,0-1 1,1 0-1,0 1 0,-1-1 1,1 0-1,0 0 0,0 0 1,0 0-1,0 0 1,0 0-1,1-1 0,-1 1 1,0-1-1,1 1 1,-1-1-1,1 0 0,0 0 1,3 1-1,38 9-2282,-2-7-3463,-34-4 522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39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0 272,'0'0'7796,"-10"8"-3589,10 194-3927,5-201-385,0 0 1,-1-1-1,1 1 1,-1-1-1,1 1 0,0-1 1,5-1-1,-9 1 72,6-1-81,1 0 0,0 0-1,-1-1 1,1 0-1,-1 0 1,0-1 0,0 0-1,9-5 1,-9 5 33,0-1 0,1 1 1,-1 0-1,0 1 0,1 0 1,0 0-1,-1 1 1,12-2-1,-1 3-210,-17-4 477,-1 0 0,0 0 0,0 0 0,0 0-1,-1 1 1,1-1 0,-1 0 0,-2-7 0,-20-2 568,21 12-631,0 1-1,0-1 0,0 0 0,0 0 0,0 0 0,0 0 0,0 0 0,1 0 0,-1 0 0,0-1 0,1 1 0,-1-1 1,1 1-1,-1-1 0,0-2 0,2 45-984,3-34 788,2 1 0,-1-1 0,1 1 0,0-1 0,0-1 0,1 1 0,0-1 0,0 0 0,1 0 0,7 4 0,-13-9 39,1 0 0,0 0-1,-1 0 1,0 0-1,1 1 1,-1-1 0,0 0-1,1 1 1,-1-1-1,0 0 1,0 1 0,0 0-1,0-1 1,1 3-1,-2-2 39,4-2 10,-4 0 150,1-14-5245,3 0-659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39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3426,'0'0'7726,"-6"0"-7422,-16 0-104,16 0 1617,45 24-315,-24-18-1498,-3-2-3,-1 1 0,1 1 0,15 10 1,-23-13-3,-1-1 1,0 1 0,0-1 0,-1 1 0,1 0-1,-1 0 1,1 0 0,-1 1 0,0-1 0,0 0-1,0 1 1,-1-1 0,1 1 0,-1 0 0,0 0-1,1 3 1,3 17-415,6 43 651,-8-20-5729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56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8 252 6147,'0'0'8089,"-7"0"-6451,14-1-1459,1 0 0,-1-1 0,0 0 0,0-1-1,0 0 1,0 0 0,0 0 0,0-1 0,-1 0 0,0 0 0,1-1 0,-2 1 0,1-1 0,5-6 0,9-9-178,-1-1 1,26-36 0,-30 37-96,-5 7 57,-1 0 0,13-26 0,-13 26-361,-5 13-74,-5 25-177,0-4 852,1 248 254,0-268-431,0-14-1955,1-6-1213,3-2-1917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8:5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 6019,'0'0'6990,"-8"0"-6449,-6 0-605,5-1 455,-1 0 0,1 1 0,0 1-1,0-1 1,0 2 0,-1-1 0,1 1-1,0 0 1,1 1 0,-1 0-1,0 1 1,-9 5 0,-1 5-306,1 0 0,0 2 1,-21 23-1,34-33-114,0 0 0,1 0 0,-1 1 1,2-1-1,-1 1 0,1 0 0,0 0 1,0 0-1,1 0 0,0 1 0,0-1 0,1 0 1,0 1-1,0 10 0,0-6-30,1-9-99,0 0 0,0 0 0,0 0 0,0 0 0,0 0-1,1 0 1,-1 0 0,1 0 0,2 5 0,-2-6 68,0-1 0,1 0 1,-1 1-1,1-1 0,-1 0 0,1 0 1,-1 0-1,1 0 0,0 0 0,-1 0 1,1 0-1,0-1 0,0 1 0,-1-1 1,1 1-1,0-1 0,0 0 0,4 0 1,10 3-438,0-2 0,0 0 0,0-1 0,21-3 0,-31 3 397,0-1-1,0 0 1,0-1 0,0 1-1,-1-1 1,1-1 0,0 1 0,-1-1-1,0 1 1,1-2 0,-1 1 0,0 0-1,-1-1 1,8-7 0,-11 10 197,0 0-1,-1-1 1,1 1 0,0-1 0,0 1-1,-1-1 1,1 1 0,0-1 0,-1 1-1,0-1 1,1 1 0,-1-1 0,0 0-1,0 1 1,0-1 0,0 0 0,0 1-1,0-1 1,0 0 0,-1 1 0,1-1-1,0 1 1,-1-1 0,0 1 0,1-1-1,-1 1 1,0-1 0,0 1 0,0-1-1,0 1 1,0 0 0,0-1 0,0 1-1,0 0 1,0 0 0,-1 0 0,1 0-1,0 0 1,-1 0 0,1 1 0,-1-1-1,1 0 1,-1 1 0,1-1 0,-1 1 0,-2-1-1,-26-3 948,1 1 0,-54 2 0,43 2-3370,32-1-251,2 4-1146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4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1 311 4722,'0'0'10205,"24"-17"-8543,-17 11-1551,1 0 0,-1-1 0,-1 1 0,1-1-1,-1-1 1,-1 1 0,1-1 0,-1 0 0,0 0 0,-1-1 0,0 1 0,0-1 0,-1 0 0,4-15 0,-2-6-106,-2 0 0,0-1 0,-3-39 0,0 68 5,0 1-13,3 9-784,0-1 765,0 0 1,1 0-1,0 0 0,8 10 0,12 26 187,-5 15-4,-17-48-150,0-1 0,1 1 1,1 0-1,-1-1 0,2 0 1,-1 0-1,1 0 1,0 0-1,1-1 0,9 10 1,-12-17 253,-2-13-10537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1217,'0'0'9727,"29"-3"-8311,-22 0-1292,-1-1 0,0 1 0,0-1 0,-1 0 0,1-1 0,6-6 0,-8 7-42,0 0-1,0 1 1,0-1-1,0 1 0,1 0 1,0 0-1,-1 0 1,1 1-1,0-1 0,0 1 1,0 0-1,0 1 0,1-1 1,9 0-1,-14 2-94,13 5 65,-13-5-41,0 0 0,0 1 1,0-1-1,0 0 1,0 1-1,0-1 1,0 1-1,-1-1 0,1 1 1,0-1-1,0 1 1,0 0-1,-1-1 0,1 1 1,0 0-1,-1 0 1,1 0-1,0-1 1,-1 1-1,1 0 0,-1 0 1,0 0-1,1 0 1,-1 0-1,0 0 0,1 0 1,-1 0-1,0 0 1,0 0-1,0 2 0,60 187 576,-34-117-419,-22-64-540,-1-11-2090,0-16-2059,-3 6 1050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5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1 0 4866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4882,'0'0'12715,"11"-5"-12901,46-17 304,-34 14-98,0-1-1,-1-1 1,0-1-1,34-22 1,-45 30 884,-6 3-4967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09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4498,'0'0'5997,"-1"9"-1975,-3 30-2726,4 156-846,0-191-471,1 1 0,-1-1-1,1 0 1,0 1 0,1-1-1,-1 0 1,1 0 0,0 0-1,0 0 1,0 0 0,0 0-1,0 0 1,1-1 0,0 1-1,0-1 1,0 0 0,6 5-1,-1-2-33,-1 0 1,2 0-1,-1-1 0,1-1 0,-1 1 0,18 5 0,4 2-103,-25-9 108,1 0-1,-1-1 0,1 0 1,0 0-1,-1-1 0,1 1 1,12 0 994,-18-1-562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57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16,'0'0'9423,"0"0"-9358,0 0 0,0 0 0,0 0 0,1 0 0,-1 0 0,0 0-1,0 0 1,0 0 0,0 0 0,0 0 0,0 0 0,1 0 0,-1 0 0,0 0 0,0 0 0,0 0 0,0 0 0,0 0-1,0 0 1,0 0 0,0 0 0,1 0 0,-1 0 0,0 1 0,0-1 0,0 0 0,0 0 0,0 0 0,0 0 0,0 0-1,0 0 1,0 0 0,0 0 0,0 1 0,0-1 0,0 0 0,0 0 0,0 0 0,0 0 0,0 0 0,0 0 0,0 0 0,0 1-1,0-1 1,0 0 0,0 0 0,0 0 0,0 0 0,0 0 0,0 0 0,0 0 0,0 1 0,0-1 0,0 0 0,0 0-1,0 0 1,0 0 0,0 0 0,0 0 0,-1 0 0,1 0 0,0 0 0,0 1 0,0-1 0,0 0 0,0 0 0,0 0-1,-1 0 1,107-103 749,-105 103-851,0-1-1,0 0 0,0 0 1,0 1-1,0-1 1,0 0-1,0 1 1,0-1-1,0 1 0,0 0 1,0-1-1,1 1 1,-1 0-1,0-1 1,0 1-1,0 0 0,1 0 1,0 0-1,-1 1 44,0-1 0,-1 0 0,1 1-1,0-1 1,-1 0 0,1 1 0,-1-1 0,1 1-1,0-1 1,-1 1 0,1 0 0,-1-1 0,0 1-1,1-1 1,-1 1 0,1 0 0,-1-1 0,0 1-1,0 0 1,1-1 0,-1 2 0,3 38 903,-3-37-877,0 95 912,0-97-1178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1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4866,'0'3'13342,"14"-165"-12976,-14 161-417,3 2-919,-1-1 944,0 1 1,0 0-1,0 0 1,0 0-1,0 0 0,0 0 1,-1 0-1,1 0 0,0 1 1,0-1-1,-1 0 0,1 1 1,-1 0-1,1-1 1,-1 1-1,2 3 0,25 41 88,-18-29-100,10 19-25,-14-25 14,0 0 0,0-1 0,1 1 0,1-1 1,0 0-1,9 8 0,-10-14-41,-6-19-11530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1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7123,'0'0'4442,"29"0"-2972,-19 1-1412,0 0-1,0 1 1,0 0-1,-1 1 1,1 0-1,-1 0 1,1 1 0,-1 0-1,0 1 1,0 0-1,-1 0 1,0 1-1,0 0 1,0 1-1,-1-1 1,1 2-1,-2-1 1,1 1-1,-1 0 1,0 0-1,-1 1 1,0-1-1,0 1 1,-1 0-1,0 1 1,-1-1 0,0 1-1,0-1 1,-1 1-1,0 0 1,0 12-1,-2 25-64,0 16 153,0-21-2779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5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8 2945,'0'0'10549,"-5"0"-10402,-17-1 101,11 0 167,0 0 0,0 1 0,-1 0-1,-12 3 1,22-3-403,0 0 0,1 0-1,-1 1 1,0-1 0,1 1 0,-1-1-1,0 1 1,1 0 0,-1 0 0,1 0 0,-1 0-1,1 0 1,-1 0 0,1 0 0,0 0-1,-1 0 1,1 1 0,0-1 0,0 0-1,0 1 1,0-1 0,0 1 0,0-1 0,1 1-1,-1 0 1,0-1 0,1 1 0,-1 0-1,1-1 1,0 1 0,-1 0 0,1 3-1,-3 31-568,1-30 283,1 1 0,1 0 1,-1 0-1,1 0 0,0 0 0,1 0 0,1 8 1,-1-14 174,1 0 0,-1 0 0,0 0 0,1 0 1,-1 0-1,1 0 0,-1-1 0,1 1 1,0-1-1,-1 1 0,1-1 0,0 1 1,-1-1-1,1 0 0,0 0 0,-1 0 0,1 0 1,3-1-1,32-3-1199,-34 3 1271,0 0 0,0-1 0,-1 1 0,1-1 0,-1 0 0,0 0 0,1 0 0,-1 0 1,0-1-1,0 1 0,0-1 0,0 1 0,-1-1 0,1 1 0,-1-1 0,0 0 0,1 0 0,-1 0 0,0 0 0,0-5 0,1-5 482,0 0 0,-1 0 0,-2-23 0,0 12 545,0 24-923,1 0-1,-1 0 1,0 0 0,1 0-1,-1 0 1,0 1 0,0-1-1,1 0 1,-1 0 0,0 1-1,1-1 1,-1 0-1,1 1 1,-1-1 0,0 1-1,1-1 1,-1 1 0,1-1-1,-1 1 1,1-1 0,-1 2-1,1 1-90,-1-1-1,1 1 1,0 0-1,1 0 0,-1 0 1,0-1-1,1 1 1,-1 0-1,1 0 1,0-1-1,0 1 1,0 0-1,1-1 0,-1 1 1,0-1-1,1 0 1,0 1-1,-1-1 1,1 0-1,0 0 1,0 0-1,0 0 0,1 0 1,-1-1-1,0 1 1,1-1-1,-1 1 1,1-1-1,4 2 1,2 2-46,-2 0-189,1 0 0,-1 0 0,0 1 0,0 0 0,0 0 0,-1 1 0,0 0-1,7 10 1,-11-13 317,1 0 0,-1 1 0,0-1 0,-1 0 0,1 1 0,-1-1 0,0 1 0,0 0 0,0-1 0,0 1-1,-1 0 1,0 0 0,0-1 0,0 1 0,-1 0 0,0 0 0,-2 8 0,2-11 22,-1 1 0,1-1 0,-1 0 0,0 0 0,0 0 0,0 0 0,0 0 0,0-1 0,0 1 0,0-1 0,-1 1 0,1-1 0,-5 2 0,-35 15 773,40-17-796,-4 1 47,-1 1 33,0 0 0,0-1 1,0 0-1,0 0 1,-13 0-1,19-2-411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6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1921,'0'0'8100,"-4"0"-7220,1 0-703,0 0 1,-1 0-1,1 0 0,0 1 0,0 0 1,0-1-1,0 1 0,0 0 0,0 1 1,0-1-1,0 0 0,0 1 0,0 0 1,1-1-1,-1 1 0,1 0 0,-5 5 1,3-2-19,1 0 1,-1 0-1,1 0 0,0 0 1,1 0-1,-1 1 0,1-1 1,0 1-1,-1 7 1,-2 14-269,2-1 0,1 1 0,1 42 0,1-47-350,0-13 373,0-7 35,0-1 0,-1 0 0,1 1 0,0-1 0,0 0 0,0 1-1,0-1 1,0 1 0,0-1 0,0 0 0,0 1 0,0-1 0,1 0 0,-1 1 0,1-1 0,-1 0-1,1 0 1,-1 1 0,1-1 0,0 0 0,-1 0 0,1 0 0,0 0 0,0 0 0,0 0-1,0 0 1,0 0 0,0 0 0,0 0 0,0-1 0,1 1 0,-1 0 0,0-1 0,0 1-1,1-1 1,-1 1 0,2-1 0,15 16-659,-17-15 750,0 0-1,-1 0 0,1 0 1,0 0-1,0 0 1,0 0-1,0 0 1,0 0-1,0 0 1,0 0-1,0-1 0,0 1 1,0 0-1,0-1 1,0 1-1,1-1 1,1 1-1,39 9 623,-11 0-910,-12-3 313,-16-5-49,0-1-1,0 0 1,0 0 0,0 0-1,0 0 1,0 0-1,0-1 1,6 1-1,-4 6-4385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31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17 7331,'0'0'5771,"-9"-6"-2506,19 4-3354,0-1-1,1 1 0,-1 1 0,0 0 0,1 0 0,-1 1 0,0 0 0,1 1 0,10 2 0,-19-2 92,-1 1 0,1-1 0,-1 0 0,0 1 0,1 0 0,-1-1 0,0 1 0,0 0 0,0-1 0,-1 1 0,1 0 0,0 0 0,0 0 0,-1 0 0,0 0 0,1-1 0,-1 1-1,0 0 1,0 0 0,0 0 0,0 3 0,-3 44 468,-1-45-391,0-1 0,-1 0 0,1-1 0,-1 1-1,0-1 1,0 0 0,0 0 0,0 0 0,-9 2 0,13-4 12,4-2-801,-1 1 700,1-1-1,0 1 0,-1 0 0,1 0 1,0 0-1,0 0 0,-1 1 0,1-1 1,0 1-1,0-1 0,0 1 0,0 0 0,4 1 1,6-2-130,12-2-420,45 1 1,-56 2 512,-13 0 54,0 0-1,0 1 1,1-1 0,-1 1 0,0-1 0,0 1 0,0-1 0,0 1 0,0 0-1,0 0 1,0-1 0,0 1 0,0 0 0,-1 0 0,1 0 0,0 0-1,0 0 1,-1 0 0,1 0 0,0 0 0,-1 0 0,0 0 0,1 2-1,7 25 275,-8-26-241,0 1-1,0-1 1,0 0-1,-1 0 1,1 0-1,0 0 1,-1 0-1,1 0 1,-1 0-1,0 0 1,0 0-1,0 0 1,0 0-1,0 0 1,0 0-1,0-1 1,0 1-1,-1 0 1,1-1-1,-4 3 1,1-1-25,0-1 1,-1 0-1,0 0 1,1 0-1,-1-1 0,0 1 1,0-1-1,-7 1 1,9-2 39,1 0 0,0 1 1,-1-1-1,1 1 0,0 0 0,0 0 1,-1 0-1,1 0 0,0 0 1,-3 3-1,5-4-82,-42 0-10500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31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2097,'0'0'7617,"-19"7"-1558,20-5-6057,-1-1 0,1 1 0,0 0 0,-1-1 0,1 1 0,0 0 0,0-1 0,0 1 0,0-1 0,0 1 0,1-1 0,-1 0 0,0 0 0,1 1 0,-1-1 0,0 0 0,1 0 0,2 1 0,40 22 38,-24-14-30,2 2-15,-12-7 7,0 0 0,-1 1 0,0 0 1,10 9-1,-17-13-5,1 1 1,-1-1-1,0 1 1,0 0 0,0 0-1,0 0 1,0 0-1,-1 0 1,1 0 0,-1 1-1,0-1 1,0 0-1,0 1 1,0-1-1,-1 1 1,1-1 0,-1 6-1,5 126-2000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8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6 218 112,'0'0'12662,"-5"4"-9101,7-28-3511,0 1-1,2-1 1,1 0-1,1 1 1,1 0-1,1 0 1,12-24 0,-18 41-44,-1 2-38,-1 4 27,8 24-391,1 0 369,20 35-1,-2-1 57,-18-44-29,-7-12 2,-1 0 0,0-1 0,1 1 0,-1 0 0,0 0 0,0 1 0,0-1 0,0 0 0,0 0 0,-1 0 0,1 1 0,-1-1 0,1 0 0,-1 5 0,0-5-539,6 18 664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9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5635,'0'0'7376,"0"-1"-7364,0 0-1,-1 0 0,1 0 0,0 1 0,0-1 1,0 0-1,0 0 0,0 0 0,0 0 1,1 0-1,-1 0 0,0 0 0,0 0 1,1 0-1,-1 0 0,1 0 0,-1 1 0,1-2 1,3-2 31,1 1 1,-1 0-1,0 0 1,1 1-1,0-1 1,0 1-1,0 0 0,0 0 1,0 1-1,0-1 1,0 1-1,0 0 1,0 1-1,1-1 1,-1 1-1,6 1 1,-10-1-30,1 1 1,-1 0-1,0 0 0,0-1 1,1 1-1,-1 0 1,0 0-1,0 1 1,0-1-1,0 0 0,0 0 1,0 0-1,0 1 1,0-1-1,-1 0 1,1 1-1,0-1 0,-1 1 1,1-1-1,-1 1 1,0-1-1,0 1 1,1 2-1,9 48 98,-9-40-90,8 52 31,-7-42-53,1 0 0,0 0 0,2-1 0,12 34 0,0-29-709,-6-22-4504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19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6243,'0'0'4605,"6"-27"-921,-4 24-3582,0 1-1,1 0 1,-1 0 0,1 0-1,0 0 1,0 0 0,0 0 0,0 1-1,0-1 1,0 1 0,0 0-1,1 0 1,-1 0 0,0 1-1,1-1 1,5 0 0,8-7-195,1 0-5745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0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3874,'-1'6'13905,"-7"22"-13855,2-19-53,1 0-1,1 0 0,0 0 1,0 0-1,1 1 0,0 0 1,0 0-1,-1 16 0,1 4-442,2 47 0,2-39 70,-1-36 345,1 0 1,-1 1 0,1-1-1,0 0 1,-1 0 0,1 0 0,0 0-1,1 1 1,-1-1 0,0 0-1,1-1 1,-1 1 0,1 0 0,-1 0-1,1-1 1,0 1 0,0-1-1,-1 1 1,1-1 0,0 0 0,1 0-1,-1 0 1,0 0 0,0 0-1,0 0 1,5 1 0,2 0-451,1 1 0,0-1 0,0 0 0,-1-1 0,13 0 1,-21-1-97,3 0-3214,1 0-168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57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2273,'0'5'12498,"5"20"-11705,1-13-676,-1 0-1,0 0 1,-1 0-1,-1 1 0,0 0 1,-1-1-1,0 1 0,0 0 1,-2 0-1,1 0 0,-3 16 1,2-4-28,-1-21-76,0 1 0,0-1-1,0 1 1,0-1-1,-1 0 1,1 0-1,-1 1 1,0-1-1,-1 0 1,1-1-1,-1 1 1,1 0-1,-1-1 1,0 1-1,-1-1 1,1 0-1,0 0 1,-6 3-1,4-2-200,0 0-1,0-1 0,-1 1 0,0-1 0,1-1 1,-1 1-1,0-1 0,0 0 0,-1 0 0,1 0 1,-13 0-1,15-2-3463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2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5074,'0'0'4341,"-4"0"-3786,-60 0 3775,63 1-4318,1-1-1,-1 1 1,0 0 0,0-1 0,0 1-1,0 0 1,0-1 0,0 1-1,1 0 1,-1 0 0,0 0 0,1 0-1,-1 0 1,1 0 0,-1 0 0,1 0-1,-1 0 1,1 0 0,0 0 0,-1 0-1,1 0 1,0 0 0,0 0-1,0 0 1,0 0 0,0 0 0,0 0-1,0 2 1,0 43-170,0-37 85,0 46 140,0-54-155,44-1-651,-33 0 708,0 1 0,0 0 0,0 1 0,0 0 1,-1 1-1,20 8 0,-28-10 31,0 1 1,0-1 0,0 1-1,0 0 1,0-1-1,0 1 1,-1 0 0,1 0-1,-1 1 1,1-1-1,-1 0 1,0 0 0,0 1-1,0-1 1,0 0-1,0 1 1,-1-1 0,1 1-1,-1 0 1,1 2-1,0 60 98,-1-43 51,-6-20-88,-1-1 1,1-1-1,0 1 1,0-1 0,-11-1-1,12 1 218,4 0-291,-1 1 1,1-1 0,-1 0-1,1 0 1,-1 0-1,1 0 1,-1-1-1,1 1 1,-1 0 0,1-1-1,0 1 1,-1-1-1,1 1 1,0-1 0,-1 0-1,1 1 1,0-1-1,0 0 1,0 0-1,-1 0 1,1 0 0,0 0-1,0 0 1,0 0-1,1 0 1,-2-2-1,1-1-165,0 0 0,0 0 0,0 0-1,1 0 1,0 0 0,-1 0 0,2-8-1,0-6 243,-1-38-401,34 29-158,-31 22 628,0-1-1,-1 0 1,0 0 0,0 0-1,0 0 1,0 0-1,-1 0 1,0 0 0,-1 0-1,1-1 1,-2-10-1,-28 11 206,28 6-374,-9 0-637,3 0-3001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22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1281,'0'0'9572,"-8"9"-3878,8-4-5932,2-2 259,1 0 1,0-1-1,0 1 1,0-1-1,0 0 1,1 0-1,-1 0 1,0 0-1,1 0 1,4 1 0,27 17-14,-32-15 10,0-1-1,-1 1 0,1 0 1,-1-1-1,0 1 1,0 0-1,-1 0 0,1 0 1,-1 1-1,0-1 1,-1 0-1,1 6 0,-2 75-52,-1-42 4,-5 9 424,2-28-1876,2 2-5428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40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46 229 1297,'0'0'6621,"-4"3"-5615,2-1-677,1-1-203,0 1 1,0-1-1,0 0 1,0 0-1,0 0 1,0 0 0,-1 0-1,1-1 1,0 1-1,-1 0 1,1-1-1,0 1 1,-1 0-1,1-1 1,-2 1-1,-14 8 7494,16-7-5941,10-7-1208,20-17-463,-12 11-79,0-1-1,-1-1 0,-1-1 1,0 0-1,23-28 0,-6 2-66,-23 31 84,-1-1-1,-1 0 0,1 0 1,-1 0-1,-1-1 1,7-15-1,-14 76-977,2-35 1047,-1 1-1,-1-1 1,-3 27-1,-3-10 6,1-1-1,-2 41 1,6-13-5839,3-91 1063,7 11 1343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41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6867,'0'0'7529,"71"0"-5635,15 0-1990,-85 0 59,8 20 175,-8 12-77,-2 0 0,-1 1 0,-2-1 0,-9 41 0,8-46-121,1 1 1,1-1 0,1 46-1,2-73 20,-4 0-271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9:42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4226,'0'0'8788,"-5"0"-7822,-11 0 3998,20 2-2910,39 4-2486,-6-1 593,8 1-224,-1-3 1,49-2-1,-90-1 64,-2 0 31,18 0-14377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17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38 128 7251,'0'0'7228,"-6"-5"-6884,2 1-171,1 0-1,-1-1 1,1 1 0,0-1 0,1 0-1,-1 0 1,-2-8 0,4 12-127,0-1 1,1 1-1,-1-1 0,1 1 1,-1-1-1,1 1 0,0-1 1,-1 0-1,1 1 0,0-1 1,0 0-1,0 1 1,1-1-1,-1 0 0,0 1 1,1-1-1,-1 1 0,1-1 1,-1 1-1,1-1 0,0 1 1,-1-1-1,1 1 1,0-1-1,0 1 0,0 0 1,0-1-1,0 1 0,0 0 1,1 0-1,-1 0 0,0 0 1,1 0-1,-1 0 0,1 0 1,1 0-1,57-19 25,-56 18-47,0 1 1,1 0-1,-1 1 0,0-1 0,1 1 0,-1 0 0,1 0 0,-1 0 0,0 0 0,1 1 0,-1 0 0,7 2 0,-10-2-20,0 0 0,1 0 0,-1 0 0,0 0 0,0 1-1,0-1 1,0 0 0,0 1 0,0-1 0,-1 1 0,1-1 0,0 1-1,-1 0 1,1-1 0,-1 1 0,1-1 0,-1 1 0,0 0 0,0 2-1,1 41 76,-2-31-51,2-9-22,-1 1-1,0-1 1,0 1-1,0-1 1,-1 0-1,1 1 0,-1-1 1,-1 0-1,1 1 1,-1-1-1,0 0 1,0 0-1,0 0 0,-1 0 1,1-1-1,-1 1 1,-1-1-1,1 1 1,-1-1-1,1 0 0,-1 0 1,0-1-1,0 1 1,-1-1-1,1 0 0,-1 0 1,0 0-1,1-1 1,-8 3-1,7-4-64,1 1 0,0 0 0,1 0 0,-1 0 0,0 0 0,0 1 0,1-1 0,-1 1 0,1 0 0,0 0 0,0 0 0,0 0-1,0 1 1,1-1 0,-1 1 0,1 0 0,0-1 0,0 1 0,0 0 0,1 0 0,-2 7 0,37-11 24,21-2 198,105-15 0,-156 16-450,9-2 966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18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 6275,'0'0'10044,"-8"0"-6590,-13 3-2762,13 0-694,0 1-1,1 0 0,-1 0 0,1 1 0,0 0 1,0 1-1,1-1 0,-1 1 0,1 1 1,0-1-1,1 1 0,0 0 0,0 0 1,0 0-1,1 1 0,0 0 0,0-1 0,1 2 1,0-1-1,1 0 0,0 0 0,0 1 1,1 0-1,-1 9 0,2-10-95,-1-6 63,1 1 0,-1-1 0,1 0-1,0 0 1,0 0 0,0 1 0,0-1 0,0 0-1,0 0 1,1 0 0,-1 1 0,1-1-1,0 0 1,-1 0 0,1 0 0,0 0-1,0 0 1,0 0 0,0 0 0,1-1 0,-1 1-1,1 0 1,-1 0 0,1-1 0,-1 1-1,1-1 1,0 0 0,0 1 0,-1-1-1,1 0 1,0 0 0,0 0 0,0 0 0,1-1-1,3 2 1,6 3-344,1-1 0,-1-1 0,1 0 0,0-1 0,0 0-1,-1-1 1,1 0 0,1-1 0,13-2 0,-26 2 377,0-1 0,-1 1-1,1 0 1,0 0 0,0-1 0,-1 1-1,1 0 1,0-1 0,0 1 0,-1-1 0,1 1-1,-1-1 1,1 1 0,0-1 0,-1 1 0,1-1-1,-1 0 1,1 1 0,-1-1 0,1 0 0,-1 0-1,0 1 1,1-1 0,-1 0 0,0 0-1,0 1 1,0-1 0,1 0 0,-1 0 0,0-1-1,0-30 21,-1 19-42,0 12 53,1 0 0,-1 0 0,0 0 0,0 0-1,0 0 1,0 1 0,0-1 0,0 0 0,0 1-1,0-1 1,0 1 0,0-1 0,-1 1 0,1-1 0,0 1-1,0 0 1,0-1 0,-1 1 0,-1 0 0,-36-6 719,29 5-437,-6-1-125,-1 0 0,-27 3 0,7-1-59,36 0-276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3 1921,'0'0'8145,"-38"-3"-2788,26 6-5122,1-1 1,0 2-1,0 0 0,1 0 0,-1 1 1,1 0-1,0 1 0,0 0 0,1 0 1,-10 9-1,17-13-233,0 1 0,0-1 0,0 1 0,1-1-1,-1 1 1,1 0 0,0 0 0,0-1 0,0 1 0,0 0 0,0 0 0,1 0 0,-1 0 0,1 0-1,0 5 1,1 55-104,1-34-125,-1-25 208,0 0 0,0-1-1,0 1 1,1 0 0,0-1-1,0 1 1,0-1 0,0 0 0,0 1-1,1-1 1,-1 0 0,1 0-1,0-1 1,0 1 0,0-1 0,0 1-1,0-1 1,1 0 0,-1 0 0,4 2-1,8 4-37,1-1-1,-1 0 1,25 7-1,-10-3-158,-23-8 149,1 0 1,0 0-1,-1-1 0,1 0 1,14 1-1,-21-2 75,-1 0-3,0 0 83,-18 4-6395,7-3 1559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3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48 4258,'0'0'8497,"-14"-15"-5173,9 11-3079,-1 0 0,1 1 0,-1 0-1,0 0 1,1 1 0,-1 0 0,0 0 0,0 0-1,-1 0 1,1 1 0,0 0 0,-8 0-1,-7-1-175,1 2 0,-32 2 0,51-2-70,0 1 0,0-1 0,0 0 0,0 1 0,-1-1 0,1 1 0,0 0 0,0-1 0,0 1 0,0 0 0,0 0 0,1 0 0,-1 0 0,0-1 0,0 1 1,0 0-1,1 0 0,-1 1 0,1-1 0,-1 0 0,1 0 0,-1 0 0,1 0 0,-1 0 0,1 1 0,0-1 0,0 0 0,-1 3 0,1 0-54,0 0 0,-1 0 0,1 0 0,1 0 0,-1 0 0,0 0 0,1 0 0,1 5 0,-1-8 12,0 0 1,0 0-1,0 0 1,0 1-1,0-1 0,0 0 1,1 0-1,-1-1 1,0 1-1,1 0 1,-1 0-1,0-1 1,1 1-1,-1 0 1,1-1-1,-1 0 1,1 1-1,-1-1 0,1 0 1,1 0-1,38 4-946,-34-4 700,19 2-406,-16 0 355,0-1 0,0 0-1,0-1 1,-1 0 0,1-1 0,19-3 0,-28 3 329,1 0 1,-1 1-1,1-1 1,-1 0-1,0 0 1,0 0-1,1 0 1,-1-1-1,0 1 1,0 0-1,0 0 1,0-1-1,0 1 0,-1 0 1,1-1-1,0 1 1,-1-1-1,1 1 1,-1-1-1,1 0 1,-1-2-1,3-36 1078,-3 33-315,-10 7 1181,9-1-1895,-1 1 1,0-1 0,0 1 0,1 0-1,-1 0 1,0 0 0,0 0-1,0 0 1,1 0 0,-1 0 0,0 1-1,0-1 1,1 1 0,-3 0-1,3 0-38,0-1 0,0 1 0,1-1 0,-1 1-1,0 0 1,1 0 0,-1-1 0,1 1 0,-1 0-1,1 0 1,-1 0 0,1-1 0,0 1 0,-1 0-1,1 0 1,0 0 0,0 0 0,0 0 0,-1 0-1,1 0 1,0 0 0,0 0 0,0 0 0,1-1-1,-1 1 1,0 0 0,0 0 0,0 0 0,1 0-1,-1 0 1,0 0 0,1 0 0,-1-1 0,1 1-1,-1 0 1,1 0 0,-1 0 0,1-1 0,0 1-1,-1 0 1,1-1 0,0 1 0,0-1 0,1 2-1,48 23-10,-25-15 47,-22-8-35,-1-1 0,1 1-1,-1 0 1,0 0-1,1-1 1,-1 2-1,0-1 1,0 0-1,0 0 1,0 1 0,-1-1-1,1 1 1,-1-1-1,1 1 1,0 3-1,0 1 15,-1 0-1,0 0 1,0 0 0,-1 0-1,0 8 1,0-3 41,-1-10-38,1-1 1,-1 0-1,1 1 1,-1-1-1,1 0 0,-1 0 1,0 1-1,0-1 1,1 0-1,-1 0 1,0 0-1,0 0 1,0 0-1,0 0 1,0 0-1,-1 0 1,1-1-1,0 1 1,0 0-1,0-1 1,-2 2-1,-36 14 512,22-10-258,-7 6 95,16-7-284,-1-1 1,1 0-1,-1 0 1,0-1-1,0 0 1,0 0-1,0-1 1,-11 1-1,19-3-136,19-1-8068,12-5 1622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3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6323,'0'0'4879,"0"2"-4697,-1 0-1,1 0 0,0 0 0,0 1 0,0-1 1,0 0-1,0 0 0,0 0 0,1 0 0,0 3 0,64 52 2424,-41-38-2675,35 37 1,-58-54 68,1 1 0,-1 0 0,1 0 0,-1 0 0,0-1 0,0 1 0,0 0 0,0 0 0,-1 1 0,1-1 0,-1 0 0,0 4 0,-2 47 87,1-27 46,1-20-148,0-1 1,-1 0-1,0 1 1,0-1-1,0 1 0,-1-1 1,0 0-1,0 0 1,-1 0-1,0 0 0,0-1 1,0 1-1,0-1 1,-8 9-1,1 1-454,4-5-3028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02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4930,'0'0'6886,"23"0"-5408,88 0 1219,-142 0-2283,26 0-427,1 0 1,-1 0-1,1 1 0,-1-1 1,1 1-1,0 0 0,-1 0 1,1 1-1,0-1 1,0 1-1,-1 0 0,1 0 1,1 0-1,-1 1 0,-6 4 1,6-2-33,-1 0 1,1 0-1,1 0 1,-1 1 0,1-1-1,0 1 1,0 0-1,1 0 1,0 0-1,-3 9 1,3-3-238,-1 0-1,1 0 1,1 1 0,0 23 0,38-36-687,18-1 824,-26 0-731,0 0 1,43 6-1,-71-4 863,1-1 1,-1 0-1,1 1 0,-1-1 0,0 1 0,1-1 1,-1 1-1,0 0 0,1-1 0,-1 1 0,0 0 0,0 0 1,0 0-1,0 0 0,0 0 0,0 0 0,0 0 1,0 0-1,0 0 0,0 1 0,0-1 0,-1 0 1,1 1-1,0 2 0,3 35 845,-4-38-792,0 0 1,-1 0-1,1 0 1,-1 0-1,1 0 1,-1-1-1,0 1 1,1 0-1,-1 0 1,0 0-1,0-1 1,0 1-1,0-1 1,0 1-1,0 0 1,1-1 0,-1 1-1,0-1 1,-1 0-1,1 1 1,0-1-1,0 0 1,0 0-1,0 0 1,-1 1-1,-37 5 546,28-5-344,-157 25 863,157-25-3642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6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37 1889,'0'0'14342,"-3"-3"-13859,-1-1-362,-1 1 0,1-1 0,-1 1 0,0 0 0,0 1 0,-1-1 0,1 1 0,0 0-1,-1 1 1,1-1 0,-1 1 0,1 0 0,-1 0 0,-7 0 0,-8 0 410,0 1 0,-41 5 0,57-4-550,0 0 0,0 0-1,0 1 1,0 0 0,0 0 0,1 0-1,-1 1 1,1-1 0,-1 1 0,1 0-1,0 0 1,0 0 0,0 1 0,-4 5-1,6-7-1,0 1 0,0 0-1,0 0 1,0 0-1,0 0 1,1 0-1,-1 0 1,1 1 0,0-1-1,0 0 1,0 1-1,0-1 1,1 1-1,-1-1 1,1 1 0,0-1-1,0 1 1,0-1-1,1 1 1,-1-1-1,1 1 1,1 3 0,-2-6-35,1-1 1,0 1-1,0 0 1,0 0-1,0-1 1,0 1-1,0 0 1,0-1-1,0 1 1,1-1-1,-1 1 1,0-1-1,0 0 1,0 0-1,0 1 1,1-1 0,-1 0-1,0 0 1,0 0-1,2 0 1,34-1-743,-27 1 450,-3 0 187,0 0 0,1 0 1,-1-1-1,1 0 0,-1 0 0,0-1 0,0 0 0,8-3 1,-12 4 159,0-1 1,0 0 0,-1 0-1,1 0 1,0 0 0,-1-1-1,0 1 1,1-1 0,-1 1 0,0-1-1,-1 0 1,1 0 0,0 0-1,-1 0 1,1 0 0,-1 0-1,0 0 1,0-1 0,0 1-1,0-5 1,-1 7 44,0 0 0,0 0-1,0 0 1,0 0 0,0-1-1,0 1 1,1 0 0,-1 0-1,0 0 1,1 0 0,-1 0 0,1 0-1,-1 0 1,1 0 0,0 0-1,-1 0 1,1 1 0,0-1-1,0 0 1,-1 0 0,1 1 0,0-1-1,0 0 1,0 1 0,0-1-1,0 1 1,1-1 0,0 1 83,1 0 0,-1 1 0,0-1 0,1 1 0,-1 0 0,0-1 0,0 1 0,0 0 0,0 1 0,3 1 0,16 7-667,12 3 145,-22-9 253,0 0 0,-1 0 0,0 1 0,13 8 0,-21-12 133,0 1 1,1 0-1,-1 0 0,0 0 1,0 0-1,0 0 1,0 1-1,-1-1 1,1 1-1,0-1 0,-1 1 1,0-1-1,0 1 1,0 0-1,0 0 1,0-1-1,0 1 0,-1 0 1,1 0-1,-1 0 1,0 3-1,0-2 58,1-1 0,-1 1 0,0 0 0,-1 0 0,1-1-1,-1 1 1,0-1 0,0 1 0,0 0 0,-1 3 0,0-5 17,0 0 0,0-1 0,0 1-1,0 0 1,0 0 0,0-1 0,-1 0 0,1 1 0,-1-1 0,1 0 0,0 0 0,-1 0-1,0 0 1,-3 0 0,-39 14 351,0-3 0,-1-1-1,-1-2 1,-75 4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7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 1313,'0'0'9655,"-5"0"-9034,-1-1-388,1 1-1,0-1 1,-1 1-1,1 0 0,-1 1 1,1-1-1,0 1 1,-1 0-1,1 1 1,0-1-1,0 1 0,0 0 1,0 0-1,0 1 1,0-1-1,-5 5 0,2 0-57,1 1 0,0-1-1,1 1 1,0 0-1,0 1 1,0 0 0,1 0-1,1 0 1,0 0-1,0 1 1,1 0-1,0-1 1,-2 13 0,0 9-120,2 1 1,2 60-1,1-52 77,2-38-168,-1-1-1,0 1 1,0 0 0,1-1-1,-1 1 1,1-1 0,-1 0-1,1 0 1,0 1-1,0-1 1,-1 0 0,1 0-1,0-1 1,0 1 0,0 0-1,0-1 1,2 1 0,41 13 175,-29-3 127,-8-5-998,-2-6-2734,7-4-2222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29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87 5795,'0'0'6853,"-3"-7"-6095,-6-23 157,8 29-806,1 0 0,-1 0 1,1 0-1,-1 0 0,1 0 0,0-1 0,0 1 0,-1 0 0,1 0 0,0 0 0,0-1 0,0 1 1,0 0-1,0 0 0,1-1 0,-1 1 0,0 0 0,1 0 0,-1 0 0,0-1 0,1 1 1,-1 0-1,1 0 0,0 0 0,-1 0 0,3-2 0,27-7-658,-19 9 796,5-2-202,0 2-1,31 0 1,-31 1-222,-15 0 164,1 25 108,-1-23-73,0 0-1,-1 1 1,1-1 0,-1 1 0,1-1 0,-1 1-1,0-1 1,0 1 0,0-1 0,-1 1 0,1-1 0,-1 1-1,1-1 1,-1 1 0,0-1 0,0 0 0,0 1-1,0-1 1,0 0 0,0 0 0,-1 0 0,1 0 0,-1 0-1,1 0 1,-1 0 0,0 0 0,0-1 0,0 1-1,0 0 1,-3 1 0,-20 10 170,15-8-196,1-1 1,0 2-1,0-1 0,0 1 0,0 0 1,1 1-1,0 0 0,0 0 1,-7 10-1,15-16-28,-1-1 0,1 1 1,-1-1-1,1 1 0,-1-1 0,1 1 0,0 0 1,-1-1-1,1 1 0,0 0 0,0-1 1,-1 1-1,1 0 0,0-1 0,0 1 1,0 0-1,0-1 0,0 1 0,0 0 1,0-1-1,0 1 0,0 0 0,0-1 0,0 1 1,0 0-1,1 0 0,-1-1 0,0 1 1,0-1-1,1 1 0,-1 0 0,1 0 1,23 6-545,31-11 487,-37 2 116,-11 1-38,-1 0 0,1 0 0,0-1 0,-1 0 0,1 0 0,-1 0 0,10-6 0,13 3-211,-24 4-3275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31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4018,'0'0'9764,"8"-1"-4418,32-2-5124,-34 2-208,0 2 1,1-1-1,-1 1 0,0 0 0,1 0 1,-1 1-1,0 0 0,0 0 0,0 0 1,0 1-1,0 0 0,-1 0 0,1 0 0,-1 1 1,0 0-1,0 0 0,0 0 0,7 9 1,-7-6-5,0 0 1,-1 0-1,0 1 1,0-1 0,0 1-1,-1 0 1,-1 0-1,1 0 1,-1 0 0,0 0-1,-1 1 1,0-1-1,0 15 1,-1-18-4,0 0 1,0 1-1,0-1 0,0 0 0,-1 0 1,0 0-1,0 0 0,0 0 0,0 0 1,-1 0-1,0 0 0,0 0 0,-1-1 1,1 1-1,-1-1 0,0 0 0,-4 6 1,2-4-96,1 0 0,-2-1 0,1 1 0,0-1 0,-1 0 0,0-1 0,0 1 0,-10 4 0,-32 13-4702,41-18 3563,-8 3-3844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32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92 6723,'0'0'10453,"-8"0"-9773,-24 0-170,24 0-107,-6-21 698,13 18-1103,1 0-1,0 0 0,0 0 0,0 0 0,0 0 1,1 1-1,-1-1 0,1 0 0,-1 0 0,1 0 0,0 1 1,0-1-1,1 0 0,-1 1 0,0-1 0,1 1 1,0-1-1,-1 1 0,4-3 0,-1 3-27,0 0 0,1 0 0,-1 0 0,0 1 0,1 0 0,-1 0 1,1 0-1,-1 0 0,1 1 0,-1 0 0,1 0 0,5 0 0,-9 0 19,1 0 1,-1 1-1,0-1 1,0 0 0,0 0-1,1 1 1,-1-1-1,0 0 1,0 1-1,0-1 1,0 1-1,0 0 1,0-1-1,0 1 1,0 0-1,0 0 1,0 0-1,0-1 1,0 1-1,0 0 1,-1 0 0,1 0-1,1 3 1,8 34-105,-13 38 243,2-72-106,0 0-1,-1 0 0,1-1 0,-1 1 0,0 0 0,0-1 0,0 0 1,0 1-1,-1-1 0,1 0 0,-1 0 0,-5 4 0,-45 36 194,33-27-160,18-14-45,-15 10 14,2 2-1,0-1 1,0 2-1,-16 21 1,31-36-37,0 1 0,-1-1 0,1 0 0,0 0 0,0 0 0,0 1 0,0-1 0,0 0 0,-1 0 0,1 0 0,0 1 1,0-1-1,0 0 0,0 0 0,0 1 0,0-1 0,0 0 0,0 0 0,0 1 0,0-1 0,0 0 0,0 1 0,0-1 0,0 0 0,0 0 0,0 1 1,0-1-1,0 0 0,0 0 0,0 1 0,0-1 0,1 0 0,-1 0 0,0 0 0,0 1 0,0-1 0,0 0 0,1 0 0,-1 0 0,0 1 0,0-1 0,0 0 1,1 0-1,-1 0 0,0 0 0,0 0 0,1 1 0,-1-1 0,0 0 0,0 0 0,1 0 0,-1 0 0,0 0 0,0 0 0,1 0 0,-1 0 0,0 0 1,20 0 129,-16 0-170,272-3 243,-275 3 138,-1-7-5445,0-3 274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33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5122,'0'0'7556,"-6"1"-6684,-1 0-632,1 1-1,0 0 1,-1 0-1,1 0 1,0 1-1,0 0 1,0 0-1,0 0 0,0 1 1,1 0-1,0 0 1,0 1-1,0-1 1,0 1-1,1 0 1,-1 0-1,-6 11 1,6-7-29,-1 1 1,2-1-1,-1 1 1,1 0-1,0 1 1,1-1-1,1 0 1,-1 1-1,2 0 1,-1 0-1,1 10 1,1-17-211,0 3 3,0 0-1,0 0 0,1 0 0,0 0 0,2 10 1,-2-13-30,1-1 1,0 0-1,0 0 1,0 1 0,0-1-1,0-1 1,1 1-1,0 0 1,-1 0-1,1-1 1,0 0 0,4 3-1,-1-1-165,2 1 0,-1-2-1,0 1 1,1-1 0,0 0-1,0 0 1,0-1 0,0 0 0,0-1-1,0 0 1,0 0 0,1 0-1,-1-1 1,0-1 0,0 1 0,1-1-1,-1-1 1,0 1 0,8-4-1,-13 3 199,0-1 0,0 1 0,0-1 0,-1 1 0,1-1 0,-1 0 0,0 0 0,0 0-1,0-1 1,0 1 0,-1 0 0,1-1 0,-1 1 0,0-1 0,0 1 0,0-1 0,0 0 0,-1 1-1,1-1 1,-1 0 0,0 0 0,0 1 0,-1-7 0,0 9 42,0 0 0,0 0 0,0 0-1,0 0 1,0 0 0,0 1 0,0-1 0,0 0 0,0 1 0,0-1 0,0 1 0,0-1 0,0 1 0,-1 0-1,1-1 1,0 1 0,0 0 0,-1 0 0,1 0 0,0 0 0,0 0 0,-2 0 0,-31-2 516,33 2-534,-48-1 896,37-1-915,0 1 1,0 0-1,0 1 0,0 1 1,-1 0-1,1 0 0,0 1 1,1 1-1,-1 0 0,0 1 0,-13 5 1,16 2-1994,8 0-4301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4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86 3794,'0'0'9724,"0"-4"-9182,0 1-337,0 0 0,0 0 1,0 1-1,0-1 0,0 0 1,1 0-1,-1 1 0,1-1 0,0 0 1,0 1-1,0-1 0,0 1 1,0-1-1,1 1 0,-1-1 0,1 1 1,2-3-1,1 2 11,-1 0-1,1 0 1,-1 0-1,1 1 1,0 0-1,0 0 1,0 0-1,0 1 1,8-2-1,1 0-419,1 1-1,0 0 1,0 2-1,0-1 1,24 4-1,-38-2 193,1 0 0,-1-1 0,0 1 0,1 0 0,-1 0 0,0 0 0,0 0 0,0 0 0,0 0 0,0 1 0,0-1 0,0 0 0,0 0-1,-1 1 1,1-1 0,0 1 0,-1-1 0,1 0 0,-1 1 0,1-1 0,-1 1 0,0 0 0,0-1 0,1 1 0,-1-1 0,0 1 0,-1-1 0,1 1 0,0-1 0,0 1 0,-1-1-1,0 3 1,1 1 29,-1-1 0,0 1 0,0 0 0,0-1 0,0 0-1,-1 1 1,1-1 0,-1 0 0,-5 9 0,-13 7-12,-1-1 0,-1 0-1,0-1 1,-1-2 0,-41 23 0,57-35-139,-1 0 0,1 0 0,0 1 0,0 0-1,1 0 1,-1 1 0,1 0 0,1 0 0,-1 0 0,1 1-1,0 0 1,0 0 0,-4 9 0,9-16 116,0 1 0,0-1 0,0 0 0,0 0 0,0 1 0,-1-1 0,1 0 0,0 1 0,0-1 0,0 0 0,0 0 0,0 1 0,1-1 0,-1 0 0,0 0 0,0 1 0,0-1 0,0 0 0,0 1 0,0-1 0,0 0 0,0 0 0,1 1 0,-1-1 0,0 0 1,0 0-1,0 0 0,1 1 0,-1-1 0,0 0 0,0 0 0,0 0 0,1 0 0,-1 1 0,0-1 0,0 0 0,1 0 0,-1 0 0,0 0 0,0 0 0,1 0 0,0 0 0,20 4-52,23-6 353,47-13 498,-67 9-552,0 2-1,48-3 1,-39 7-551,-18 0-6818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0:4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3 6739,'0'0'7470,"-5"0"-6872,-2-1-387,0 0 1,0 0 0,0 1-1,1 0 1,-1 1 0,0 0-1,0 0 1,0 0 0,1 1-1,-1 0 1,0 0 0,1 0-1,0 1 1,-1 0 0,1 0-1,1 1 1,-12 8 0,-17 18 264,20-19-421,1 0 0,0 1 0,0 0 0,2 1 0,-1 0 0,-11 20 0,21-26-101,0 0 1,0 0-1,1 1 0,0-1 0,1 1 1,-1-1-1,1 0 0,1 1 0,0 8 1,1 9-922,-2-24 904,1 0 1,0 0-1,-1-1 1,1 1-1,0 0 1,0-1 0,0 1-1,-1-1 1,1 1-1,0-1 1,0 1-1,0-1 1,0 0 0,0 0-1,0 1 1,0-1-1,0 0 1,0 0-1,0 0 1,0 0 0,0 0-1,0 0 1,2 0-1,33-1-438,-29 1 348,1 0 34,0 0 1,0 0-1,0-1 1,0 0-1,0 0 1,-1-1 0,1 0-1,13-6 1,-19 7 143,1-1 1,0 0 0,-1 0 0,0 0 0,1 0-1,-1 0 1,0 0 0,0 0 0,0-1-1,0 1 1,-1-1 0,1 1 0,-1-1 0,0 0-1,1 0 1,-1 0 0,0 0 0,-1 1-1,1-1 1,0 0 0,-1-1 0,0 1 0,1 0-1,-2-5 1,1 6 14,0 1 1,0-1-1,0 1 0,0 0 1,0-1-1,0 1 0,-1-1 0,1 1 1,0 0-1,-1-1 0,1 1 1,-1 0-1,0-1 0,1 1 1,-1 0-1,0 0 0,0-1 0,0 1 1,0 0-1,0 0 0,0 0 1,0 0-1,0 1 0,-1-1 1,1 0-1,0 0 0,0 1 1,-1-1-1,1 0 0,0 1 0,-1 0 1,1-1-1,-1 1 0,1 0 1,0-1-1,-1 1 0,1 0 1,-1 0-1,1 0 0,-3 1 0,-13-4 253,14 3-404,-84-12 558,53 15-6807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38 2865,'0'0'2311,"-11"2"-2215,-34 8-56,44-9-15,0-1 0,0 0 0,0 1 1,0-1-1,0 1 0,0-1 0,0 1 1,0-1-1,0 1 0,0 0 0,1-1 0,-1 1 1,0 0-1,0 0 0,1 0 0,-1 0 1,0-1-1,1 1 0,-1 0 0,0 2 0,-6 5 2434,5-6-2250,1 0 1,-1-1 0,1 1-1,0 0 1,0 0-1,-1 0 1,1 0-1,1 0 1,-1 0-1,0 0 1,0 0 0,1 0-1,-1 0 1,1 0-1,0 0 1,-1 1-1,1-1 1,1 4 0,-1-3 6,0-1 1,-1 1 0,1-1-1,0 1 1,-1 0 0,1-1 0,-1 1-1,0-1 1,0 1 0,0-1 0,0 1-1,0-1 1,0 0 0,-4 4-1,3-4-14,1-1-156,0-1-1,0 1 1,0-1 0,1 1-1,-1 0 1,0-1-1,0 1 1,1 0 0,-1 0-1,1-1 1,-1 1-1,1 0 1,-1 0 0,1 0-1,-1 0 1,1 0-1,0 0 1,-1 0 0,1 0-1,0 0 1,0 0-1,0 0 1,0 0 0,0 0-1,0 2 1,0-3-46,2-10-32,6-1 45,0 0 0,1 1 1,0 1-1,1 0 0,17-14 1,19-17-140,-19 1 66,-15 20 43,-12 19 17,0 0 0,0 1 0,0-1 0,0 0 0,0 0-1,0 0 1,0 0 0,0 0 0,1 0 0,-1 0 0,0 0 0,0 0 0,0 0 0,0 0 0,0 0 0,0 0 0,0 0-1,0 0 1,1 0 0,-1 0 0,0 0 0,0 0 0,0 0 0,0 0 0,0 0 0,0 0 0,1 0 0,-1 0-1,0 0 1,0 0 0,0 0 0,0 0 0,0 0 0,0 0 0,0 0 0,0 0 0,1 0 0,-1 0 0,0 0 0,0 0-1,0 0 1,0 0 0,0-1 0,0 1 0,0 0 0,0 0 0,0 0 0,0 0 0,0 0 0,0 0 0,0 0 0,1 0-1,-1-1 1,0 1 0,0 0 0,0 0 0,0 0 0,0 0 0,0 0 0,0 0 0,0-1 0,0 184-3450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7619,'0'0'4939,"11"0"-3885,67-8 509,-54 3-1540,-1 2 0,32 0 0,-54 4-9,1-1 0,-1 1 0,0 0 0,0 0 0,0 0 0,0 0 0,0-1 0,0 1 1,-1 1-1,1-1 0,0 0 0,0 0 0,-1 0 0,1 0 0,-1 0 0,1 1 0,-1-1 0,1 0 0,-1 3 0,11 33 171,-9-30-146,2 18 90,-1 0 1,-1 0-1,-1 0 1,-4 46 0,1-1-45,2-63-337,2 19 562,-2-25-423,0-1 0,0 0-1,1 1 1,-1-1 0,0 1-1,0-1 1,1 1 0,-1-1 0,1 0-1,-1 1 1,0-1 0,1 0-1,-1 1 1,1-1 0,-1 0-1,0 0 1,1 1 0,-1-1-1,1 0 1,-1 0 0,1 0-1,-1 0 1,1 0 0,-1 0-1,1 0 1,0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03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0 1697,'0'0'9025,"-37"18"-7301,16-7-515,0 1 1,-30 23-1,43-29-1143,0 0 0,0 1 0,1 0-1,0 1 1,1-1 0,0 1 0,0 1 0,-9 17-1,12-16-64,0 0 0,1 0 0,0 1 0,1-1 0,0 0 0,1 1 0,0 0 0,2 12 0,-1 10-154,-1-31 108,0-1 0,0 0-1,0 1 1,1-1 0,-1 0 0,0 0-1,1 1 1,-1-1 0,1 0 0,-1 0-1,1 0 1,-1 1 0,1-1-1,0 0 1,0 0 0,-1 0 0,1 0-1,0 0 1,0 0 0,0-1 0,0 1-1,0 0 1,0 0 0,0-1 0,1 1-1,-1-1 1,0 1 0,0-1-1,0 1 1,3 0 0,43 2-4203,-38-3 2611,17 0-3467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2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47 4290,'0'0'8623,"0"0"-8558,-1 0 1,1-1 0,0 1 0,-1 0-1,1-1 1,0 1 0,0-1 0,0 1-1,-1 0 1,1-1 0,0 1 0,0-1-1,0 1 1,0 0 0,0-1-1,0 1 1,0-1 0,0 1 0,0-1-1,0 1 1,0-1 0,0 1 0,0 0-1,0-1 1,0 1 0,0-1 0,1 0-1,10-3 134,2-1 0,-1 2 0,0 0 0,1 0 0,0 1 0,-1 1 0,17-1 0,-18 1-185,123-6-48,-126 4-330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83 1889,'-2'-1'18238,"-5"-9"-18182,6 8-79,1-1 0,0 0 0,0 1 0,0-1 0,0 0 0,1 0 0,-1 1 0,1-1 0,-1 0 0,1 1 0,0-1 1,0 1-1,0-1 0,0 1 0,1-1 0,-1 1 0,1 0 0,3-4 0,-1 3-58,1 1 1,-1 0-1,1 0 0,0 1 0,-1-1 0,1 1 1,0 0-1,0 0 0,9 0 0,-14 1 82,11-1-262,0 0 0,-1 0 0,1 1 0,17 1 0,-26 3 261,-1 0 1,0 0-1,0-1 1,0 1 0,-1 0-1,1 0 1,-1 0-1,0 0 1,0 0 0,0 0-1,-1 5 1,0-2 2,1 1 10,-1 0 0,0-1-1,0 1 1,-1-1 0,1 0-1,-2 1 1,1-1 0,-1 0-1,0 0 1,-1 0 0,0-1-1,0 1 1,0-1 0,-1 0-1,-9 10 1,12-14-12,0 1-1,0 0 1,0 0-1,0 0 0,0 0 1,1 1-1,0-1 1,-1 0-1,1 1 1,0-1-1,0 1 1,1-1-1,-1 1 0,1-1 1,0 1-1,0-1 1,0 6-1,0-8-85,4 8-433,-3-8 495,-1 0 1,0 0-1,0 0 1,1 0-1,-1 0 1,0-1 0,1 1-1,-1 0 1,1 0-1,-1-1 1,1 1-1,-1 0 1,1 0-1,0-1 1,-1 1 0,1-1-1,0 1 1,0-1-1,-1 1 1,1-1-1,0 1 1,0-1 0,0 0-1,0 1 1,-1-1-1,1 0 1,0 0-1,0 1 1,0-1-1,0 0 1,0 0 0,0 0-1,0 0 1,0 0-1,1-1 1,58-2 345,73-12 0,-117 12-297,32 3 1020,-47 0-977,3 0 84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7523,'0'0'5643,"-1"0"-5552,-2 0-86,2 0 192,1 23 1519,-5 218 157,5-240-2140,19-2 30,20-6-437,65-2 0,-103 9 677,4-31-147,-5-64 48,0 95 131,0 40-678,0-19 661,-1-7 72,1 0 0,0 0 0,1-1 0,1 1 0,0 0 0,8 23 0,-5-7 182,-5-29-605,0-6-2776,0-2-396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2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 3682,'0'0'17349,"-29"0"-17320,-19-1-212,25 0 107,0 0 0,-35 5 0,55-4 11,-1 1-1,0 0 1,1-1-1,-1 1 1,1 0-1,-1 1 1,1-1-1,0 1 0,-1-1 1,1 1-1,0 0 1,0 0-1,0 0 1,0 1-1,1-1 1,-1 1-1,1 0 0,-1-1 1,1 1-1,0 0 1,0 0-1,0 1 1,0-1-1,1 0 1,-1 0-1,1 1 0,0-1 1,0 1-1,0 0 1,1-1-1,-1 1 1,1-1-1,0 1 1,0 6-1,1-9 38,-1 0 0,1 0-1,0 0 1,-1 0 0,1 0 0,0 0 0,0 0-1,-1 0 1,1-1 0,0 1 0,0 0 0,0-1-1,0 1 1,0 0 0,0-1 0,0 0 0,0 1-1,1-1 1,-1 1 0,0-1 0,0 0-1,0 0 1,0 0 0,2 0 0,36 5-411,-35-5 308,12 1-228,43 0-1321,-56-1 1636,-1-1 0,1 1 0,-1-1 0,0 1 0,1-1 0,-1 0 0,0 0 0,1 0 0,-1 0 0,0-1 0,0 1 0,0-1-1,0 1 1,0-1 0,0 1 0,-1-1 0,1 0 0,-1 0 0,1 0 0,1-2 0,-1 0 116,0 0-1,0 0 1,-1 0 0,1-1 0,-1 1 0,0 0-1,0-1 1,0 1 0,-1 0 0,0-1 0,0-6 1750,3 23-1732,33 15-308,6 6-269,-40-31 473,0 0 0,0 1 0,0-1 1,-1 1-1,1-1 0,-1 1 0,1 0 1,-1-1-1,0 1 0,0 0 0,0 0 1,-1 0-1,1 0 0,-1 0 0,1 5 1,-1-6 38,-1 0 1,1 0-1,0 0 1,-1 0-1,0 0 1,1 0 0,-1 0-1,0 0 1,0-1-1,0 1 1,0 0-1,0-1 1,0 1 0,-1 0-1,1-1 1,0 1-1,-4 1 1,-38 23 179,24-19-38,1-1 0,-1 0 0,-21 3 1,-31-3 252,23-2-3125,4 3-5439,34-3 5943,1 1-2204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2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2545,'0'0'7892,"8"-2"-8026,4 0 110,25-10 403,7-12 4534,-35 19-4894,0-1 1,0 0 0,-1-1-1,0 1 1,0-2 0,0 1-1,-1-1 1,0 0 0,6-10-1,-7 10-42,0 0-1,0 0 1,1 1-1,1 0 1,10-9-1,-10 10-315,0-1-1,0 0 1,-1-1-1,10-12 1,-14 13 1481,-5 21-536,2 162 221,0-175-815,0 1 1,0-1 0,0 1-1,0-1 1,-1 1 0,1-1-1,-1 1 1,1-1 0,-1 1 0,1-1-1,-1 0 1,0 1 0,1-1-1,-1 0 1,0 0 0,0 0 0,0 1-1,0-1 1,0 0 0,0 0-1,-1 0 1,1-1 0,0 1-1,0 0 1,-3 1 0,-12 1-4633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2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3249,'4'6'14541,"-5"0"-15006,-25 32 1334,21-32-800,0 0 0,1 1 0,0 0 0,0 0 0,0 0-1,1 0 1,0 0 0,0 1 0,-2 9 0,2 2-85,-1 3-152,1 0 0,0 27 0,4-48 117,0 0 0,0 0 0,0 0 0,0 0 0,0 0 0,0 0 0,1-1 0,-1 1 0,0 0 0,1-1 0,-1 1 0,1-1 0,-1 1 0,0-1 0,1 0 0,-1 0 1,1 1-1,-1-1 0,4 0 0,33 2-459,-18 0-196,-13-2 442,-1 1 0,0-1-1,0 0 1,0 0 0,0-1 0,8-1 0,-12 1 273,-1 1 1,0-1 0,0 1 0,0-1 0,0 1 0,0-1 0,0 0 0,0 1 0,0-1 0,-1 0 0,1 0 0,0 0 0,0 0-1,-1 0 1,1 0 0,0 0 0,-1 0 0,1 0 0,-1 0 0,1 0 0,-1 0 0,0-1 0,1 1 0,-1 0 0,0-2-1,1-34 379,-1 26-326,-4 8 34,0 1 0,-1 1 0,1-1 0,0 0 0,-1 1 0,1 0 0,-1 0 0,1 0 0,-1 1 0,-5-1 0,-27-2 455,22 1-504,0 1-1,0 0 1,0 0-1,0 2 1,0 0-1,0 1 1,-28 7-1,6 12-3658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31 109 5523,'0'0'8259,"-6"-1"-4500,-7-5-2683,11 4-1088,1-1 0,-1 0 1,1 1-1,0-1 1,0 1-1,0-1 0,1 0 1,-1 0-1,1 0 0,-1 0 1,1 1-1,0-1 1,0 0-1,0 0 0,0 0 1,1 0-1,-1 1 1,1-1-1,0 0 0,0 0 1,0 1-1,0-1 1,0 0-1,0 1 0,1-1 1,0 1-1,-1 0 1,1-1-1,0 1 0,0 0 1,0 0-1,0 0 1,0 0-1,1 1 0,-1-1 1,0 1-1,1-1 1,-1 1-1,5-2 0,-6 3-4,42 0-170,-27-2-7,-12 1 149,0 1 0,1-1 0,-1 1 0,0 0 0,1 0 0,-1 1 0,1-1 0,-1 1 0,7 2 0,-9-3 56,-1 1 0,0 0-1,1 0 1,-1 0 0,0 0-1,0 0 1,0 0 0,0 0-1,0 1 1,0-1 0,0 0-1,0 1 1,0-1 0,-1 0-1,1 1 1,0-1 0,-1 1-1,1-1 1,-1 1 0,0-1-1,0 1 1,1 0 0,-1 1-1,1 45 36,-2-33-35,-1-11-14,0 0 0,0 0-1,0 0 1,-1 0 0,1-1-1,-1 1 1,0-1 0,0 1 0,0-1-1,-1 0 1,1 0 0,-1-1-1,0 1 1,1-1 0,-6 3 0,-26 23-29,22-15 53,12-11-96,-1-1 1,0 1-1,1-1 0,-1 1 1,1-1-1,0 1 0,0 0 0,-1 0 1,1-1-1,0 1 0,0 0 1,1 0-1,-1 0 0,0 0 1,1 0-1,-1 1 0,1-1 0,0 0 1,-1 0-1,1 3 0,40-3-11,288 3 2318,-327-5-2390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6707,'0'0'3127,"2"-34"3852,7 30-6978,0 0 0,1 1-1,0 0 1,0 0 0,0 1 0,0 0 0,0 1-1,0 0 1,10 1 0,47 0 55,-66 3-41,0 1-1,1 0 1,-1-1 0,-1 1-1,1 0 1,-1 0 0,1 0-1,-1 0 1,0-1 0,0 1-1,-2 7 1,2-7 4,-1 0-13,0-1 0,0 1 0,0-1 0,-1 1 0,1-1 0,-1 0 0,0 0 1,0 0-1,0 0 0,0 0 0,-1 0 0,1-1 0,-1 1 0,0-1 0,1 0 0,-1 1 0,-6 2 0,4-2-16,1 0-1,0 1 0,0-1 1,0 1-1,1 0 0,-1 0 1,-3 6-1,-1 0-296,5-2-486,19-6 663,170-2 749,-185 0-120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7 2417,'0'0'9981,"-33"-7"-5646,28 9-4248,1-1 1,0 1-1,0 0 0,1 0 1,-1 0-1,0 1 0,1-1 0,-1 1 1,1 0-1,0 0 0,0 0 1,0 0-1,0 0 0,0 1 1,-3 6-1,1-3-74,1 0 0,-1 1 0,1-1 0,1 1 0,0 0 1,-5 15-1,5 5-102,1-1 0,2 33 0,0-31-343,49 9-393,-37-34 869,-12-4 0,1 0-1,0 0 0,-1 0 1,1 0-1,0 0 1,-1 1-1,1-1 0,0 0 1,-1 0-1,1 0 1,-1 1-1,1-1 0,0 0 1,-1 1-1,1-1 1,-1 1-1,1-1 0,-1 0 1,1 1-1,-1-1 1,1 1-1,-1 0 1,0-1-1,1 1 0,-1-1 1,0 1-1,0-1 1,1 1-1,-1 0 0,0-1 1,0 1-1,0 0 1,0-1-1,1 1 0,-1 0 1,0-1-1,0 1 1,-1 0-1,1 0-75,0 6-5517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7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33 4130,'0'0'7430,"-5"-19"-2727,-12 15-4583,1 1-1,-1 0 1,0 1-1,0 1 0,0 1 1,0 0-1,-22 4 1,38-4-120,-1 0 0,1 1 0,-1-1 0,1 1 0,-1 0 0,1-1 0,0 1 0,-1 0 0,1 0 1,0 0-1,-1 0 0,1 0 0,0 0 0,0 0 0,0 0 0,0 0 0,0 1 0,0-1 0,0 0 1,1 1-1,-1-1 0,0 1 0,1-1 0,-1 2 0,-6 37-1411,64-33 1536,-41-5-162,3 0-212,1 0 0,33 10 1,-49-11 227,0 0 0,0 0 0,-1 0 0,1 1 0,-1 0 0,0-1 0,1 1 0,-1 0 0,0 1 0,0-1 0,0 0 0,0 1 0,-1 0 0,1 0 0,-1 0 0,1 0 0,-1 0 0,0 0 0,0 0 0,2 7 0,-3 45-374,-2-54 417,0 0 0,0-1 0,0 1 0,0 0 0,0 0 0,-1-1 0,1 1 0,0-1 1,0 1-1,-1-1 0,1 1 0,0-1 0,0 0 0,-1 0 0,1 0 0,-1 0 0,1 0 0,-3 0 0,-26 1 37,30-1-57,-6 0 9,-2 1 38,0-1 1,1-1-1,-1 0 0,-15-3 0,22 4-56,-1-1 0,1 1 0,-1-1 0,1 1 0,0-1 0,-1 0-1,1 0 1,0 0 0,-1 0 0,1 0 0,0 0 0,0 0-1,0 0 1,0 0 0,0 0 0,0-1 0,0 1 0,0 0 0,0-1-1,1 1 1,-1-1 0,0 1 0,1-1 0,0 1 0,-1-1-1,1 1 1,0-1 0,0 0 0,0-2 0,-3-11-102,3 14 80,-1 1 0,1-1-1,0 0 1,0 0 0,-1 0 0,1 1 0,0-1 0,0 0-1,0 0 1,0 0 0,0 1 0,0-1 0,0 0 0,0 0-1,0 0 1,0 0 0,0 1 0,1-1 0,-1 0 0,0 0-1,0 0 1,1 1 0,-1-1 0,1 0 0,-1 1 0,1-1-1,-1 0 1,1 1 0,-1-1 0,1 0 0,-1 1 0,1-1-1,0 1 1,-1-1 0,1 1 0,0 0 0,0-1 0,-1 1-1,1 0 1,0-1 0,1 1 0,28-10-230,-16 6 234,0 0 0,-1-1 0,1 0 0,-1-1 0,-1-1 0,1 0 0,16-12 0,-29 19 6,4-5-122,-3 0-2727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0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38 384,'0'0'9196,"-18"-7"-5522,18 6-3683,0 0 1,0 0-1,0 0 0,0 0 1,0 0-1,0 0 1,0 0-1,0-1 0,1 1 1,-1 0-1,0 0 0,1 0 1,-1 0-1,1 0 0,-1 0 1,1 0-1,0 0 0,-1 0 1,1 1-1,0-1 0,0 0 1,-1 0-1,1 0 0,0 1 1,0-1-1,0 0 1,1 0-1,33-2-262,-26 3 168,-7 0 107,0-1 0,0 1 1,-1 1-1,1-1 0,0 0 1,0 0-1,0 1 0,0-1 0,-1 1 1,1-1-1,0 1 0,0 0 1,-1 0-1,1-1 0,-1 1 0,1 1 1,-1-1-1,1 0 0,-1 0 1,0 0-1,2 3 0,-1-2 41,-1 1-1,0 0 0,0-1 1,0 1-1,-1 0 1,1 0-1,-1 0 0,1 0 1,-1-1-1,0 1 1,0 0-1,0 0 0,-1 0 1,0 4-1,-1 1-40,-1 0 0,0-1 0,-1 0 1,1 1-1,-1-1 0,0-1 0,-1 1 0,0 0 0,0-1 0,0 0 0,-1 0 0,-11 8 0,3-9 70,13-5-74,0 0 0,1 0-1,-1 0 1,0 0-1,0 0 1,0 0-1,0 0 1,0 0 0,1 1-1,-1-1 1,0 0-1,0 1 1,0-1-1,1 0 1,-1 1-1,0-1 1,0 1 0,1 0-1,-1-1 1,1 1-1,-1-1 1,0 1-1,1 0 1,-1-1 0,1 1-1,-1 0 1,1 0-1,0 0 1,-1-1-1,1 1 1,0 0 0,0 0-1,-1 0 1,1 0-1,0 0-68,31 3-262,10 5 374,-25-5 46,0-1 0,1 0 1,23 0 1074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3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3602,'0'0'9468,"20"17"-7691,-5-10-1471,-3-1-175,0 0-1,0 0 1,0 1-1,15 14 1,-24-18-145,0 0 0,0 0 0,0 0 0,0 1 0,-1-1 0,1 1 0,-1 0 0,0 0 0,0 0 0,-1 0 0,1 0 0,-1 0 0,0 1 0,0-1 0,0 0 0,-1 0 0,0 1 0,1 4 0,0 20-264,0-23 231,0 0-1,-1 0 1,0 1-1,0-1 1,0 0-1,-1 0 1,1 0-1,-1 0 1,-1 0 0,1 0-1,-1 0 1,0 0-1,-1-1 1,1 1-1,-7 8 1,-16 9 26,-6 6-5142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4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6035,'3'-4'13566,"22"-18"-13835,-8 10 62,-1-1 1,-1-1 0,0 0 0,-1-1-1,-1 0 1,0-1 0,-1 0 0,-1-2-1,15-27 1,-22 28-861,-6 36 792,3 9 345,2 0-1,10 42 0,2 13 43,-5-49-92,0 11 8,-9-43-25,2-2 13,-2 0 86,5-18-6145,2 8 472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18 3506,'0'0'8059,"-25"0"-2008,40 0-6066,1 0 0,-1-1 0,0 0 1,1-2-1,-1 0 0,17-5 0,-32 8 11,0-1 0,1 1 0,-1 0 0,0 0-1,1 0 1,-1 0 0,1 0 0,-1 0 0,0 0 0,1 0 0,-1 0 0,0 0-1,1 0 1,-1 0 0,1 0 0,-1 0 0,0 1 0,1-1 0,-1 0 0,0 0-1,1 0 1,-1 0 0,0 1 0,1-1 0,-1 0 0,0 0 0,0 1 0,1-1 0,-1 0-1,0 0 1,0 1 0,1-1 0,-1 1 0,5 18-25,-5 28 66,0-36-65,0 141-183,-6-137 391,2-4-1373,4-6-3204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1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 3153,'0'0'8362,"-7"0"-3608,102-10-4154,-25 1-549,-27 6 77,-43 3-112,0-2 0,0 2 43,5-5-4472,4 0-966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2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2881,'0'0'9111,"-4"0"-8441,-2 0-320,-1 0 0,0 1 0,1-1 0,-1 1 0,1 0 0,-1 1 1,-9 3-1,13-3-273,0-1 0,0 1 1,0 0-1,0 0 1,0 1-1,0-1 0,0 1 1,1-1-1,0 1 1,-1 0-1,1 0 0,0 0 1,0 0-1,1 0 1,-1 0-1,1 1 0,-2 3 1,-10 33-70,2 0 0,-7 46 0,16-76-190,1 1-1,0-1 1,0 1 0,1-1 0,1 1 0,3 17-1,1-22-143,1 0 0,0-1 0,0 0 0,1 0 0,-1 0 0,1-1-1,0 0 1,14 6 0,-17-8 159,7-2-6364,-2 0 3313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64 4002,'0'0'5797,"-20"-13"-763,20 11-5020,0 1-1,0-1 0,0 0 0,0 0 0,0 0 0,0 0 0,0 0 0,0 0 0,1 0 0,-1 1 0,1-1 0,0 0 0,-1 0 1,1 0-1,0 1 0,0-1 0,0 1 0,0-1 0,0 0 0,1 1 0,-1 0 0,0-1 0,3-1 0,1 2-32,-1-1-1,1 1 0,0 0 0,0 0 1,0 1-1,0-1 0,-1 1 0,9 1 1,-11-1 1,-1 1 1,0-1 0,1 1 0,-1 0 0,0-1 0,1 1 0,-1 0 0,0 0 0,0 0-1,0 0 1,0 0 0,0 0 0,0 0 0,0 1 0,0-1 0,0 0 0,0 0-1,-1 1 1,1-1 0,-1 1 0,1-1 0,-1 0 0,1 1 0,-1-1 0,0 1 0,0-1-1,0 1 1,0 2 0,1 1 56,0 1-1,-1-1 0,0 1 1,0-1-1,0 0 0,-1 1 1,-1 9-1,-1-12-29,1 1 0,-1-1 0,0 0 0,0 0-1,0-1 1,0 1 0,-1 0 0,1-1 0,-1 0 0,1 0 0,-8 3-1,-11 8-7,-2 7-118,-18 12-145,156-27 33,-28-5 546,-86 0-344,24-1-6432,-14-1 1518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1:5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1905,'0'0'9265,"4"36"-7621,26-4-1539,-26-29-54,0 0-1,0 1 1,0 0-1,-1 0 1,1 0-1,-1 0 1,4 8-1,2 6-7,-2 0 0,0 0 0,-1 1 0,-1 0 0,0 0 0,-2 0 0,0 0 0,-1 1 0,-1 30 0,-2-47-38,1 0-1,-1 0 1,0-1 0,0 1-1,0 0 1,0 0 0,0 0-1,-1-1 1,1 1-1,-1 0 1,0-1 0,1 1-1,-1-1 1,0 0 0,0 0-1,-1 0 1,1 0 0,-4 2-1,-52 33-1412,38-26-951,10-4-688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0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29 4898,'0'0'7062,"5"-4"-6448,0-2-143,6-4-542,2 2 5071,-15 33-4830,-3-17-159,-1 1 0,0-1 0,0 0 0,-1-1 0,0 0 0,0 0 0,-14 10 0,-7 8 37,-63 71-178,91-96 97,0 0 0,-1 0 0,1 0 0,0 0 0,0 1 0,0-1 1,-1 0-1,1 0 0,0 0 0,0 0 0,0 1 0,0-1 0,0 0 0,-1 0 1,1 1-1,0-1 0,0 0 0,0 0 0,0 0 0,0 1 0,0-1 1,0 0-1,0 0 0,0 1 0,0-1 0,0 0 0,0 0 0,0 1 0,0-1 1,0 0-1,0 0 0,0 1 0,0-1 0,0 0 0,0 0 0,0 0 1,1 1-1,-1-1 0,0 0 0,0 0 0,0 1 0,13 3-468,17-3 407,-29-1 23,176 0-2452,-177 0 2571,5-3-196,-5 3 148,1-1 0,-1 1 0,0 0 0,1 0 0,-1 0 0,0 0 0,1-1 0,-1 1 0,0 0 0,0 0 0,1 0 0,-1-1 0,0 1 0,0 0-1,0 0 1,1-1 0,-1 1 0,0 0 0,0-1 0,0 1 0,0 0 0,0 0 0,1-1 0,-1 1 0,0 0 0,0-1 0,0 1 0,0 0 0,0-1 0,0 1 0,0 0 0,0-1 0,0 1-1,0 0 1,0-1 0,-1 1 0,1 0 0,0-1 0,0-80 526,0 81-377,0 36-85,2 13-22,0-31 9,-2 1-1,0-1 1,-1 0 0,-3 19 0,4-36-10,-1 0-1,1 0 1,-1 0-1,0 0 0,1 0 1,-1 0-1,0 0 1,0 0-1,0-1 0,0 1 1,1 0-1,-1 0 1,0-1-1,0 1 1,0-1-1,-1 1 0,1-1 1,0 1-1,0-1 1,0 0-1,0 1 1,0-1-1,0 0 0,-1 0 1,1 0-1,-2 0 1,-39 0-1825,27-1-1854,-1 1-5873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38 8900,'0'0'5456,"-10"14"-4301,10-7-1072,0 1 1,1-1-1,0 0 0,0 0 0,0 1 1,1-1-1,0 0 0,1 0 0,-1 0 1,1-1-1,0 1 0,1-1 0,0 1 1,0-1-1,0 0 0,1-1 0,0 1 1,0-1-1,0 0 0,1 0 0,-1 0 1,1-1-1,8 5 0,0-2-409,1-1 1,0 0-1,0-1 0,0 0 0,1-1 1,0-1-1,-1-1 0,1 0 1,30 0-1,-41-2 298,0 0 0,0 0 0,0 0 0,0-1 0,0 0 1,0 0-1,-1 0 0,1 0 0,0-1 0,-1 1 0,1-1 0,-1 0 0,1-1 1,-1 1-1,0-1 0,0 0 0,0 0 0,-1 0 0,1-1 0,-1 1 0,1-1 1,-1 0-1,0 0 0,-1 0 0,1 0 0,-1 0 0,1-1 0,2-7 0,-3 0 50,0 0-1,0 0 0,-1 0 0,-1 0 0,-1-18 1,1 8-16,0 20 14,-1 0-1,0-1 1,0 1-1,0-1 1,0 1 0,0 0-1,0 0 1,-1 0-1,1-1 1,0 1 0,-1 1-1,0-1 1,0 0 0,1 0-1,-1 1 1,0-1-1,0 1 1,-1-1 0,1 1-1,0 0 1,0 0 0,-1 0-1,1 0 1,0 0-1,-1 0 1,1 1 0,-1-1-1,-3 1 1,-13-4 180,0 1-1,-29-1 1,44 4-186,-12-1 128,-1 1 1,0 0-1,0 1 1,-23 5-1,31-4-121,0 1-1,0 0 0,0 1 0,0 0 1,1 1-1,-1-1 0,1 1 0,0 1 1,-7 6-1,10-8-36,0 0 1,1 0 0,-1 0-1,1 1 1,0-1-1,0 1 1,0 0 0,1 0-1,-5 8 1,6-8-614,1 0 0,0 0 1,0 1-1,0-1 0,0 0 1,1 1-1,0 5 0,0 6-5427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83 5250,'0'0'9258,"-25"4"-4725,23 2-4509,1 0 0,0 0 0,0 0 0,1 0 0,0 0 0,1 11 0,-1 0-1006,34-17-1579,-32 1 2469,1-1 1,0 0-1,0 0 0,0 0 1,-1-1-1,1 1 0,0-1 1,0 1-1,0-1 1,-1 0-1,1 0 0,-1 0 1,1 0-1,-1-1 0,1 1 1,-1-1-1,1 1 0,2-4 1,-3 1 78,0 1 0,0-1 0,0 0 0,-1 1 1,0-1-1,0 0 0,0 0 0,0 0 0,-1 0 0,1 0 1,-1 0-1,0 0 0,0-5 0,0-63-609,-3 71 663,-1 0 0,1-1 0,0 1-1,0 0 1,-1 1 0,1-1 0,0 1-1,-1-1 1,1 1 0,0 0 0,-1 0-1,-5 1 1,4-1 24,4 0-54,-1 0 0,0 0-1,1 0 1,-1 0 0,0 0-1,1 0 1,-1 0-1,1 0 1,-1 1 0,1-1-1,-1 1 1,1-1 0,-1 1-1,1-1 1,-1 1 0,1 0-1,-1 0 1,1 0 0,0 0-1,-2 1 1,2 1-223,0-1 1,0 1-1,1 0 1,-1-1-1,1 1 1,-1 0-1,1 0 1,0-1-1,0 1 1,1 4-1,-1 1-966,3-1-1893,13-1-1574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0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0 784,'0'0'7198,"-9"5"-836,4 0-5843,6 3-478,0-1 0,1 1 0,-1-1 0,1 0 1,1 0-1,-1 1 0,1-1 0,0-1 0,5 9 0,-4-8 56,0 0 0,0 0 0,-1 1-1,0-1 1,-1 1 0,0 0 0,0 0 0,0-1-1,0 12 1,-2-8-13,0 0 0,-1 1-1,0-1 1,0 0 0,-5 14 0,5-21-157,-1 0 0,0 0 0,1-1 0,-2 1 1,1 0-1,0-1 0,-1 1 0,0-1 0,1 0 0,-1 0 1,-1 0-1,1 0 0,0-1 0,-1 1 0,1-1 0,-1 0 1,-4 2-1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2369,'0'0'7243,"-20"12"-4513,17 0-2562,0-1-1,1 1 1,1-1 0,0 1 0,0 0 0,1 0 0,2 13 0,-2 8-337,1-31 154,0-1 1,-1 1 0,1-1 0,0 1 0,0-1 0,0 1 0,0-1 0,1 0 0,-1 0 0,0 1 0,0-1 0,1 0 0,-1 0 0,0 0 0,1-1 0,-1 1-1,1 0 1,0 0 0,-1-1 0,1 1 0,2 0 0,40 12-824,-41-12 684,12 2-1261,0 0 0,0-2 1,31 1 1658,-46 1-2084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8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44 1185,'0'0'9983,"0"-1"-9894,0 1 1,0 0 0,0-1 0,0 1-1,0-1 1,0 1 0,1-1-1,-1 1 1,0 0 0,0-1 0,0 1-1,1-1 1,-1 1 0,0 0-1,1-1 1,-1 1 0,0 0 0,1-1-1,-1 1 1,0 0 0,1 0-1,-1 0 1,1-1 0,-1 1-1,1 0 1,-1 0 0,0 0 0,1 0-1,-1-1 1,1 1 0,0 0-1,24-7 217,43-19-1,-100 30 194,25-1-497,0 1 1,0 0-1,0 0 0,1 0 0,0 1 0,0 0 0,-9 8 0,12-8-164,0-1 0,0 1-1,1 0 1,-1 0-1,1 0 1,0 0 0,0 0-1,1 0 1,0 1 0,0-1-1,-1 8 1,41-10 247,142-3-1347,-180 0 1272,-1 0 0,1 1 0,0-1 0,0 1 0,-1-1 1,1 1-1,0-1 0,-1 1 0,1-1 0,0 1 0,-1 0 0,1-1 0,-1 1 0,1 0 0,-1-1 0,1 1 0,-1 0 0,1 0 0,-1-1 0,0 1 1,1 0-1,-1 0 0,0 0 0,0 0 0,0 0 0,0-1 0,0 1 0,1 0 0,-2 0 0,1 0 0,0 0 0,0 0 0,0-1 0,0 1 0,0 0 0,-1 0 1,1 0-1,-1 1 0,0 1 45,1-1 1,-1 1 0,1 0 0,-1-1 0,0 1-1,0-1 1,0 1 0,-1-1 0,1 0 0,-1 0-1,1 1 1,-4 2 0,-8 4-35,7-4-53,-1-1 1,0 1-1,0-1 1,0-1-1,-1 1 1,1-1-1,-1 0 1,0-1 0,0 0-1,-14 2 1,22-12-3819,0-3 85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18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5074,'0'0'4546,"15"0"-3209,9 0-602,-1 1-1,1 1 1,38 9-1,-56-10-741,1 1-1,-1 0 0,1 0 1,-1 0-1,0 1 1,0 0-1,0 0 0,0 1 1,-1-1-1,1 1 1,-1 1-1,0-1 0,0 1 1,-1 0-1,1 0 1,-1 0-1,6 10 0,-7-6 6,-1 1-1,0-1 0,-1 1 0,0 0 1,0 0-1,-1-1 0,0 1 0,-3 14 1,2 10-825,-7-17-2353,6-10-512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4 163 5122,'-4'0'12222,"5"-4"-12766,22-35 298,-20 35 242,0 0 1,0 0-1,0-1 0,-1 1 1,1-1-1,-1 1 1,0-1-1,-1 0 1,1 1-1,-1-1 0,0 0 1,0 0-1,0-10 1,-1-30-1035,0 45 1094,4 0-78,1 0 0,-1 1 0,0 0 0,1 0 0,-1 0 0,0 0 0,0 1 0,0-1 0,0 1 0,0 0 0,0 0 0,-1 1 0,1-1 1,-1 1-1,1 0 0,-1 0 0,0 0 0,0 0 0,0 0 0,-1 1 0,5 5 0,-2-2 17,72 79-57,-74-84 451,-1-1-1258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6259,'0'0'6579,"-19"-8"-3404,20 7-3171,0-1 0,0 1 1,0-1-1,0 1 0,0 0 1,0-1-1,0 1 0,0 0 1,0 0-1,1 0 1,-1 0-1,0 0 0,1 0 1,-1 0-1,1 0 0,-1 1 1,1-1-1,0 0 0,-1 1 1,1-1-1,0 1 0,-1 0 1,1 0-1,0-1 0,1 1 1,51-5-524,-52 10 516,-1 0 0,0 1-1,0-1 1,0 0 0,-1 0-1,1 1 1,-1-1 0,-1 0-1,0 6 1,1-2-41,0 95-428,0-103 453,3-1-158,0 0 176,0-1 1,-1 1-1,1-1 0,0 0 1,0 1-1,0-1 0,-1 0 1,1-1-1,0 1 0,3-3 1,91-57-67,-83 57 592,-3 2-5689,-2 0 1338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6979,'0'0'5000,"-20"10"-3600,8 22-347,-13 60-1,24-79-1200,0 0 0,0 1 0,2 17 0,0 0-92,0-30 142,-1 0 0,1 0 0,-1 0 0,1 0-1,0-1 1,-1 1 0,1 0 0,0 0 0,0 0 0,-1 0 0,1-1-1,0 1 1,0 0 0,0-1 0,0 1 0,0-1 0,0 1 0,0-1 0,0 1-1,0-1 1,0 0 0,2 1 0,37 9-1602,-19-4 1807,11 3-729,-26-9 568,-1 1 0,1 1 1,-1-1-1,0 1 0,1 0 0,-1 0 0,0 1 0,5 3 0,10 15-618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2 124 6099,'0'0'7422,"0"-34"-5269,0 0-1497,-2-11-390,3 35-821,1 16-727,1 1 1164,0 0-1,0 0 1,1-1 0,-1 1 0,2-1-1,-1 0 1,0 0 0,1-1 0,0 1 0,1-1-1,6 5 1,25 31-515,-8-19-1155,-10-13-2333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2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7059,'0'0'8754,"10"11"-8026,23 1-777,-22-8-64,0 0 1,0 0 0,-1 1 0,1 0-1,11 9 1,-19-12 34,0 1 0,0-1-1,-1 1 1,1 0 0,-1 0 0,0 0-1,1 0 1,-1 0 0,-1 1-1,1-1 1,0 1 0,-1-1 0,0 1-1,0 0 1,0-1 0,0 1 0,0 0-1,-1 0 1,0-1 0,0 6-1,0 93-2283,0-58-1649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4866,'0'0'13356,"-25"12"-12988,17-6-397,-1-1 0,2 1-1,-1 1 1,0-1 0,1 1 0,1 0 0,-1 1-1,1 0 1,0 0 0,1 0 0,0 1 0,0 0 0,1 0-1,-5 12 1,7-14-143,0-1 0,0 1 0,0-1 0,0 1 0,1 0 0,1 0 0,-1 0 0,1 0 1,0 0-1,0 0 0,1 0 0,2 7 0,-2-13 108,0 0 1,0 0-1,0 0 0,0-1 1,0 1-1,0 0 1,0 0-1,1 0 1,-1-1-1,0 1 1,1-1-1,-1 1 1,0-1-1,1 0 1,-1 1-1,0-1 1,1 0-1,-1 0 0,1 0 1,2 0-1,38-1-668,-28 0 542,11 3 15,24-3-1275,-47 0 1389,0 1-1,0-1 1,0 0 0,1 0-1,-1 1 1,0-1-1,0-1 1,0 1 0,-1 0-1,1 0 1,0-1 0,0 1-1,-1-1 1,1 1-1,-1-1 1,1 0 0,-1 0-1,2-2 1,-2 3 116,0 0 0,-1 0 1,1 0-1,0 0 0,-1 0 0,1 0 0,-1 0 1,1 0-1,-1 0 0,1 0 0,-1-1 0,0 1 1,0 0-1,1 0 0,-1 0 0,0 0 0,0 0 1,0-1-1,0 1 0,-1 0 0,1 0 0,0 0 1,0 0-1,-1-1 0,1 1 0,0 0 0,-1 0 1,0 0-1,1 0 0,-1 0 0,1 0 1,-1 0-1,0 0 0,0 0 0,1 1 0,-1-1 1,0 0-1,0 0 0,0 1 0,0-1 0,0 0 1,0 1-1,0-1 0,0 1 0,0-1 0,0 1 1,-1 0-1,1 0 0,0-1 0,-2 1 0,-11-2 316,0 0-1,0 1 0,-26 1 0,20 0-520,7 0 195,12 0-21,-3 0-1346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5827,'0'0'5213,"-30"5"-3236,12 10-1076,9-8-446,0 0 0,0 1 0,-15 17-1,22-21-429,-1 0 0,1 1-1,-1-1 1,1 0-1,0 1 1,1-1 0,-1 1-1,1-1 1,0 1 0,0 0-1,1-1 1,-1 1-1,1 6 1,0 1-11,-1-6-171,1-1 0,0 0 0,1 0 0,-1 0 0,1 0 0,0 1 0,3 8 0,-3-11 130,1-1 1,0 1-1,0-1 1,0 1-1,0-1 0,1 0 1,-1 0-1,1 0 1,-1 0-1,1-1 1,0 1-1,-1-1 0,1 1 1,0-1-1,5 1 1,-1 1-22,5 3-365,1-1 0,-1-1 0,1 0 0,0-1-1,25 3 1,-37-5 340,-1 0 0,1 0 0,0-1 0,-1 1 0,1 0 0,-1 0 0,1 0 0,-1 0 0,0 0 0,1-1 0,-1 1 1,0 0-1,0 0 0,0 0 0,0 0 0,0 0 0,0 0 0,0 0 0,0 0 0,0 0 0,0 2 0,1 4-2081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16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16,'0'0'7230,"-4"0"-6283,-14 0 3535,21 0-4447,198 0-73,-200 0 1,-1 29 184,0-22-116,-1-1 0,1 0 0,-1 0 0,0 1 0,0-1 0,-1 0 0,0 0 0,0 0 0,-1 0 0,1-1 0,-1 1 0,0-1 0,-1 1 0,0-1 0,1 0 0,-1 0 0,-1-1 0,1 1 0,-1-1 0,0 0 0,0 0 0,0-1 0,-10 6 0,10-6-23,1-1 1,0 1-1,0-1 0,0 1 0,1 0 0,-1 1 1,1-1-1,-1 1 0,1-1 0,-3 6 1,1 15-7741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2 138 4402,'0'0'7051,"-1"-1"-6932,1 0-1,0 0 0,0 1 1,0-1-1,-1 0 0,1 0 1,0 0-1,0 1 1,0-1-1,0 0 0,0 0 1,1 0-1,-1 1 0,0-1 1,0 0-1,0 0 1,1 0-1,-1 0 0,13-14 629,-1 0 0,-1 0 0,18-32 0,-25 28-395,-1 8-345,15 17-102,-12-2 105,0 0-1,0 0 0,0 0 0,-1 0 0,1 1 0,-1 0 0,0 0 0,-1 1 0,1-1 0,-1 1 0,0 0 1,0 0-1,-1 0 0,0 1 0,0-1 0,0 1 0,-1 0 0,0-1 0,-1 1 0,1 0 0,0 12 1,-2-19-53,0 0-69,1 0 0,-1 0 0,1 0 0,-1 0 1,1-1-1,-1 1 0,1 0 0,-1-1 0,1 1 0,-1 0 0,0-1 1,1 1-1,-1 0 0,1-1 0,-1 1 0,0-1 0,1 1 0,-1 0 1,0-1-1,0 1 0,1-1 0,-1 1 0,0-1 0,0 1 0,0-1 1,0 0-1,0-28-5253,0 11 848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4466,'0'0'4901,"-12"-3"1873,25 5-6783,-1 1 1,0 0 0,0 1-1,0 0 1,-1 0 0,0 1-1,1 1 1,-2 0-1,1 1 1,-1 0 0,0 0-1,0 1 1,-1 0 0,14 16-1,-20-19-10,0 0 1,0-1-1,-1 1 0,0 0 0,0 0 0,0 1 0,0-1 1,-1 0-1,0 1 0,0-1 0,0 7 0,-2 67 45,0-42 20,1-37-92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3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3105,'0'0'8402,"-12"0"-3528,-15 0-3772,17 1-1027,0 1 0,1 0 0,-1 1 0,0 0 0,1 0 0,-1 1 0,1 0 1,0 0-1,0 1 0,1 1 0,-1 0 0,1 0 0,0 0 0,1 1 0,0 0 0,0 0 1,0 1-1,1 0 0,0 0 0,1 1 0,-1-1 0,2 1 0,-1 0 0,1 1 0,-4 15 1,7 48-1653,3-71 1490,0 0 0,0-1 0,0 1 0,0-1 0,0 1 0,1-1 0,-1 0 0,0 0 1,1 0-1,-1 0 0,0 0 0,1-1 0,-1 1 0,6 0 0,7 3-271,-9-2 180,1 1 1,0-2 0,0 1-1,0-1 1,0 0 0,0 0-1,0-1 1,0 0 0,0 0-1,0 0 1,0-1 0,0-1-1,0 1 1,0-1-1,0 0 1,-1 0 0,1-1-1,-1 0 1,1 0 0,9-7-1,-14 8 243,0 0-1,-1 0 0,1 1 0,-1-1 1,1 0-1,-1-1 0,0 1 0,1 0 1,-1 0-1,0 0 0,-1-1 0,1 1 1,0-1-1,-1 1 0,1 0 0,-1-1 1,0 1-1,0-1 0,0 1 0,0-1 1,-1-4-1,1 5 99,-56-7 2051,54 9-2171,-22-3 295,-1 1 0,0 1-1,0 1 1,-28 4 0,52-4-502,0 0 0,0 1 1,-1-1-1,1 0 0,0 1 0,0-1 0,0 1 1,0-1-1,-1 1 0,1 0 0,0-1 0,0 1 1,0 0-1,0 0 0,0 0 0,1 0 1,-1 0-1,0 0 0,0 0 0,1 0 0,-1 0 1,0 2-1,0 7-4828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4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53 107 3570,'0'0'12229,"-1"0"-12099,1 0-1,-1 0 0,0 1 1,0-1-1,1 0 1,-1 0-1,0 0 0,1 1 1,-1-1-1,0 0 1,1 1-1,-1-1 0,0 0 1,1 1-1,-1-1 1,1 1-1,-1-1 0,1 1 1,-1-1-1,1 1 0,-1 0 1,-4 134 868,6-133-1030,-1 0 0,1-1 0,0 0 1,0 1-1,0-1 0,0 1 1,0-1-1,0 0 0,0 0 0,0 1 1,1-1-1,-1 0 0,1 0 0,-1 0 1,0-1-1,1 1 0,-1 0 1,1 0-1,0-1 0,-1 1 0,1-1 1,2 1-1,43 8-1522,-31-9 1231,-2 0-122,0 0 0,1-1 0,21-4 0,-31 4 347,0-1 0,0 1-1,0-1 1,0-1 0,0 1 0,0-1-1,-1 1 1,1-2 0,-1 1 0,0 0-1,0-1 1,7-7 0,22-22 84,-29 31-47,0-1 0,-1 0-1,0 0 1,1 0 0,-1 0-1,0 0 1,0-1-1,-1 0 1,1 1 0,-1-1-1,0 0 1,0 0 0,0 0-1,0 0 1,-1-1 0,0 1-1,0 0 1,0-1 0,0 1-1,0-8 1,0-6 2,-1 16 106,1 0 1,-1 0-1,1-1 1,-1 1-1,0 0 1,0 0-1,0 0 1,0 0-1,0-1 1,0 1-1,-1 0 1,1 0-1,-1 0 1,1 0-1,-1 0 1,0 0-1,0 0 1,0 0-1,0 0 0,0 0 1,0 0-1,0 0 1,-1 1-1,1-1 1,-1 1-1,1-1 1,-1 1-1,-2-3 1,-23-5 477,1 0 1,-1 1-1,0 2 1,-35-4 0,56 10-525,0 0 0,0 0 0,0 1 0,0 0 1,0 0-1,0 0 0,0 1 0,0 0 0,1 0 1,-1 0-1,1 0 0,-1 1 0,1 0 0,0 1 1,-8 6-1,6-5-320,1 1 0,0 0 1,1 0-1,0 0 1,0 1-1,0-1 0,0 1 1,1 0-1,1 1 0,-1-1 1,-3 12-1,1 5-4256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2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17 448,'0'0'4258,"18"-4"-3839,58-9 13304,-91 27-12113,-21 19-2718,33-29 1012,0 1-1,0-1 0,1 0 1,0 1-1,0-1 0,0 1 0,0 0 1,1 0-1,-1-1 0,1 1 1,0 0-1,1 0 0,-1 0 1,1 0-1,0 0 0,1 7 1,0-11 50,-1-1 0,1 1 0,0 0 0,-1 0 0,1-1 0,0 1 0,0 0 0,0-1 0,-1 1 0,1 0 0,0-1 0,0 1 0,0-1 0,0 0 0,0 1 0,0-1 0,0 0 0,0 0 0,0 1 0,0-1 0,0 0 0,0 0 0,0 0 0,2-1 0,32 3-548,-32-2 462,11 0-152,-1 0 0,0-1 0,0 0 0,0-1-1,0 0 1,0-1 0,22-9 0,-31 10 263,0 0-1,0 0 1,0-1-1,0 1 1,-1-1-1,1 0 1,-1 0 0,0-1-1,0 1 1,0-1-1,0 1 1,-1-1-1,0 0 1,1 0-1,-1 0 1,0 0 0,-1 0-1,1-1 1,-1 1-1,0-1 1,0 1-1,0-1 1,-1 1 0,0-1-1,0 1 1,0-5-1,-1 8 66,1 0-1,-1 0 1,0 1-1,1-1 1,-1 1-1,0-1 1,0 1 0,0-1-1,1 1 1,-1-1-1,0 1 1,0-1-1,0 1 1,0 0-1,0 0 1,0 0-1,0-1 1,0 1-1,0 0 1,0 0 0,0 0-1,0 0 1,-1 1-1,-37-1 140,27 0 9,-24-1-78,18 0-212,-1 1 1,-26 3-1,45-3 39,0 0 1,-1 0-1,1 0 0,0 0 1,-1 0-1,1 1 0,0-1 1,0 0-1,-1 0 0,1 0 1,0 1-1,0-1 1,-1 0-1,1 0 0,0 1 1,0-1-1,0 0 0,-1 0 1,1 1-1,0-1 0,0 0 1,0 1-1,0-1 1,0 0-1,0 0 0,-1 1 1,1-1-1,0 0 0,0 1 1,0-1-1,0 0 0,0 1 1,0-1-1,0 0 1,0 1-1,1 0 0,-1 0-423,0 9-3002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2385,'0'0'6254,"-6"1"-5129,0 1-826,0 0-1,0 0 1,0 1 0,0 0-1,0 0 1,1 0-1,0 0 1,-1 1-1,1 0 1,0 0-1,1 1 1,-1-1-1,1 1 1,0 0-1,0 0 1,1 0-1,-5 9 1,4-2-255,0 0 0,1 0 0,1 0 0,0 1 0,1-1 1,0 0-1,1 1 0,2 20 0,-2 0-385,1-32 321,-1 0 0,1 0 1,-1 0-1,1 0 1,0 0-1,-1 0 1,1 0-1,0 0 0,0-1 1,-1 1-1,1 0 1,0-1-1,0 1 0,0 0 1,0-1-1,0 1 1,0-1-1,0 1 0,0-1 1,0 0-1,0 1 1,0-1-1,2 0 0,33 9-1207,-27-7 574,5 4 384,6 2-2847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15 139 4034,'0'0'5050,"-14"-5"2223,15 1-7267,1 1 1,-1-1-1,1 1 0,0 0 1,0-1-1,0 1 0,1 0 1,-1 0-1,1 1 1,0-1-1,-1 0 0,7-3 1,19-24-61,-26 26-127,1-1 0,-1 0 1,-1 0-1,1 0 0,-1 0 0,0 0 0,0-1 0,0 1 0,-1-10 0,20 56 99,17 40-113,-36-78 153,0 0 1,0-1-1,0 1 1,0-1 0,1 1-1,-1-1 1,1 1-1,0-1 1,-1 0-1,5 4 1,-5-6 139,28-4-4975,-15-4 1158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40 3618,'0'0'4348,"-1"7"-4284,-7 70 1401,47-75-1967,-34-1 239,0-1 0,1 0 0,-1-1 0,0 0-1,0 1 1,0-1 0,0-1 0,0 1-1,0-1 1,0 0 0,0 0 0,7-4 0,-10 4 165,0 0 1,0 0 0,0 0-1,0 0 1,-1 0 0,1 0-1,-1-1 1,1 1 0,-1 0-1,0-1 1,1 1 0,0-6-1,3-27 2326,-5 34-2072,0 0 0,0-1 0,0 1 1,0 0-1,0-1 0,0 1 1,0-1-1,-1 1 0,1 0 0,0-1 1,-1 1-1,1 0 0,-1 0 0,0-1 1,1 1-1,-1 0 0,0 0 1,0 0-1,1 0 0,-1 0 0,0 0 1,0 0-1,0 0 0,0 0 0,-1 0 1,1 0-1,-1 0 0,-3 0 51,0-1 1,0 2-1,0-1 0,0 0 0,0 1 0,-9 0 0,12 0-136,-7 0 199,7 0-251,0-1 1,0 1-1,0 0 1,0 0 0,0 0-1,0 0 1,0 0-1,0 0 1,0 1 0,0-1-1,0 0 1,0 1-1,1 0 1,-1-1 0,0 1-1,0 0 1,0 0-1,1 0 1,-1 0 0,0 0-1,1 1 1,-1-1 0,1 0-1,0 1 1,-1-1-1,1 1 1,0 0 0,0-1-1,0 1 1,-2 3-1,-16 20 52,16-22-343,0 1 0,0-1 0,0 1 0,0-1 0,1 1 0,0 0 0,-1 0 0,2 0 0,-4 7 0,25-11-3337,3 0-479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2:5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6323,'0'0'6446,"28"22"-4902,-23-17-1503,0-1 1,-1 1-1,1 0 0,-1 1 0,0-1 1,-1 1-1,1 0 0,-1 0 0,0 0 1,-1 0-1,0 0 0,0 1 0,3 12 1,-3 3-97,0-1-1,-3 44 1,0-18-383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0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2449,'0'0'7310,"2"17"-918,6-18-6353,1 0 0,0 0-1,-1-1 1,1 0 0,-1 0-1,0-1 1,1 0-1,-1 0 1,0-1 0,-1 0-1,1-1 1,-1 0 0,0 0-1,11-11 1,-17 16-34,22-16-177,-1-2 1,-1 0 0,-1-1 0,0 0 0,23-31 0,-43 50 181,-1 0-1,1 0 1,0 0 0,0 0 0,0 0 0,0 1 0,0-1 0,0 0 0,0 0 0,0 0 0,0 0 0,0 0 0,0 0 0,0 1 0,0-1 0,1 0 0,-1 0 0,0 0 0,0 0 0,0 0 0,0 0 0,0 1 0,0-1 0,0 0 0,0 0 0,0 0 0,0 0 0,0 0 0,1 0 0,-1 0 0,0 0 0,0 0 0,0 1 0,0-1 0,0 0 0,0 0 0,0 0 0,1 0 0,-1 0 0,0 0 0,0 0 0,0 0 0,0 0 0,0 0 0,0 0 0,1 0 0,-1 0 0,0 0 0,0 0 0,0 0 0,0 0 0,0 0 0,1 0 0,-1 0-1,0 0 1,0-1 0,0 1 0,0 0 0,0 0 0,0 0 0,0 0 0,1 0 0,-1 0 0,0 0 0,0 0 0,0 0 0,0 0 0,0-1 0,0 1 0,3 21 68,-2 25-265,-1-45 206,0 162-361,-8-159-440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17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 1905,'-6'-6'13115,"190"6"-12429,-183 0-675,43 2 23,-40-2-95,2-1-14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0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1 288,'0'0'8892,"0"22"-3616,-4 28-4584,-1-36-660,-1 0-1,0 0 0,-1-1 1,-9 13-1,-12 26-17,11-27-15,14-23-24,1 1 0,-1 0 0,1 0 0,0 0 0,0 0 0,1 1-1,-1-1 1,-2 7 0,4-9-95,7-1-411,10-1 403,0-1 0,-1-1 0,31-8 0,-29 6-191,-1 0 0,1 2 1,37-3-1,-54 6 316,0-1 0,0 1 1,1-1-1,-1 1 0,0-1 0,0 1 1,0-1-1,0 0 0,0 1 0,0-1 1,0 0-1,0 0 0,0 0 1,0 0-1,0 0 0,0 0 0,-1 0 1,1 0-1,0 0 0,-1-1 0,1 1 1,-1 0-1,1 0 0,-1 0 1,0-1-1,1 1 0,-1-2 0,8-48-175,-6 32-21,9-15 41,-8 30 260,-1-1 0,-1 0 0,1 0 0,-1 0-1,0 0 1,1-9 0,-1 14-40,2 0-60,-2 0-85,-1 34-191,-5 156 1282,5-190-1101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22 5795,'0'0'6293,"-39"-21"-2275,31 21-3743,-55 5 275,60-5-555,0 1 0,1 0 0,-1-1 0,0 1 0,1 0 0,-1 1 0,1-1 0,0 0 0,-1 1 0,1-1 0,0 1 0,0 0 0,0 0 0,0 0 0,0 0 0,1 0 0,-1 0 0,0 0 0,1 0 0,-2 5 0,1-2-89,2 0-1,-1 0 0,1 1 0,-1-1 0,1 0 0,2 10 0,-1 2-503,46-12-354,-27-4 802,60 9-210,-75-10 323,-1 1 1,0 1-1,0-1 0,0 1 0,0-1 0,0 1 0,0 0 1,0 1-1,0-1 0,-1 1 0,1-1 0,-1 1 0,0 0 1,0 0-1,3 4 0,-4-4 23,-1-1 1,0 1 0,0-1-1,0 1 1,0 0-1,-1-1 1,1 1-1,-1 0 1,0 0 0,1-1-1,-1 1 1,0 0-1,-1 0 1,1-1-1,0 1 1,-1 0 0,0 0-1,1-1 1,-1 1-1,0-1 1,-1 1-1,1-1 1,0 1 0,-1-1-1,1 0 1,-1 1-1,0-1 1,1 0-1,-4 3 1,-3-1 3,-1 0-1,1-1 1,-1 0 0,0 0 0,0-1-1,0 0 1,0 0 0,0-1 0,-1 0-1,1-1 1,0 0 0,-18-2 0,26 1-27,0 0 1,-1 1-1,1-1 1,0 0-1,0 1 1,0-1-1,0 0 1,1 0-1,-1 0 1,0 0-1,0 0 1,0 0-1,1 0 1,-1 0-1,1 0 1,-1 0-1,1-1 1,-1 1-1,1 0 1,-1 0-1,1 0 1,0-1-1,0 1 1,0 0-1,0 0 1,0-1-1,0 1 1,0 0-1,0-2 1,0 1-88,0 0 1,0-1-1,0 1 0,1 0 1,-1-1-1,0 1 1,1 0-1,0 0 1,-1 0-1,1-1 1,0 1-1,0 0 1,0 0-1,3-3 1,37-19-369,-32 20 373,0 0 1,-1-1 0,0 0 0,9-8 0,-15 11 147,0 0 0,0 0-1,0 0 1,0-1 0,0 1 0,-1 0-1,1-1 1,-1 1 0,0-1 0,0 0-1,0 0 1,0 1 0,0-1 0,0 0-1,-1 0 1,1 0 0,-1 0 0,0-3-1,0 5 191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1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1 368,'0'0'9287,"-4"0"-8844,-4 0 128,0 0 0,0 1 0,0 0 0,0 0 0,0 1 0,-15 5 0,17-4-468,0 0-1,-1 1 1,1 0 0,0 0-1,1 0 1,-1 1 0,1 0-1,0 0 1,0 0 0,0 1-1,1 0 1,0-1 0,-5 10-1,4-6-168,1 1 0,0 0-1,0 1 1,1-1-1,0 1 1,1-1-1,0 1 1,1 0-1,0 0 1,1 0-1,1 18 1,-1-14-145,1-13 161,-1 0 1,1 0-1,-1-1 0,1 1 1,-1 0-1,1 0 0,0 0 1,0-1-1,0 1 0,0 0 1,0-1-1,0 1 0,1-1 1,-1 1-1,1-1 0,-1 0 1,0 1-1,3 0 0,38 24-157,-14-9 112,-27-16-144,6 8 628,-5 2-3287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2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4594,'0'0'5765,"0"0"-5657,0-1-1,0 0 0,0 1 1,1-1-1,-1 1 0,0-1 1,0 0-1,1 1 0,-1-1 1,0 1-1,1-1 0,-1 1 1,1-1-1,-1 1 0,1 0 1,-1-1-1,1 1 0,-1-1 1,1 1-1,-1 0 0,1-1 1,-1 1-1,1 0 0,0 0 1,0-1-1,15-2-38,0 1 1,0 1-1,0 0 0,1 1 1,28 3-1,-44-2-66,0 0 1,0 0-1,0 0 0,-1 1 0,1-1 1,0 0-1,-1 0 0,1 1 0,-1-1 0,1 0 1,-1 1-1,0-1 0,0 0 0,1 1 1,-1-1-1,0 1 0,0-1 0,0 0 1,0 1-1,-1 1 0,1 0 3,0-1-1,0 1 1,0-1 0,-1 0-1,1 1 1,-1-1 0,1 0-1,-1 1 1,0-1 0,0 0-1,0 0 1,-1 3 0,-3-3 66,0 1 0,-1-1 0,1 0 1,-1 0-1,0 0 0,1-1 0,-1 0 1,0 0-1,0 0 0,1-1 0,-1 0 0,-7-1 1,40 1-1528,2-2 794,-1 2 1,41 5-1,-65-3 470,0-1-1,1 1 0,-1-1 1,0 1-1,0 0 0,0 1 0,0-1 1,-1 1-1,6 3 0,-8-5 212,0 0 1,0 0-1,0 0 1,0-1-1,-1 1 0,1 0 1,0 0-1,0 1 1,0-1-1,-1 0 0,1 0 1,0 0-1,-1 0 0,0 1 1,1-1-1,-1 0 1,1 0-1,-1 1 0,0-1 1,0 0-1,0 1 1,0-1-1,0 0 0,0 1 1,0-1-1,0 0 0,-1 1 1,1-1-1,0 0 1,-1 0-1,1 1 0,-1-1 1,0 0-1,1 0 1,-1 0-1,0 1 0,-4 1 172,0-1-1,0 1 1,1-1-1,-1-1 0,0 1 1,-1-1-1,1 0 1,0 0-1,0 0 0,0-1 1,-1 1-1,1-1 1,-6-1-1,-6 1 397,-33 1 658,28-1-8316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2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5234,'0'0'6073,"5"19"-4022,0-16-1964,0 0 0,0 1 0,0-1 0,-1 1 0,0 0 0,0 0 0,0 0 0,0 1 0,0-1 0,-1 1 0,0 0 0,0 0 0,-1 0 0,1 1 0,-1-1 0,0 0 0,0 1 0,1 11-1,1 7-136,-1 1-1,-1 0 0,-2 28 1,0-38 148,0-13-80,-1 0 1,1 0-1,-1 0 1,0 0 0,0 0-1,1 0 1,-2 0-1,1 0 1,0 0 0,0 0-1,0-1 1,-1 1-1,1-1 1,-1 1 0,1-1-1,-1 1 1,0-1-1,0 0 1,1 0 0,-1 0-1,-3 2 1,1-1-453,-1 0 0,0 0 0,1 0 1,-1 0-1,0-1 0,0 0 0,0 0 0,-7 1 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18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4018,'0'0'4322,"-40"0"1232,36 0-5493,-1 1-1,0-1 0,1 1 1,-1 0-1,1 0 1,-1 0-1,1 1 0,-1 0 1,1 0-1,0 0 0,0 0 1,0 1-1,0-1 0,0 1 1,1 0-1,-1 0 0,1 0 1,0 1-1,0-1 1,0 1-1,0 0 0,0 0 1,1 0-1,0 0 0,-3 7 1,0 2-71,0 0 0,1 0 0,1 0 1,0 1-1,1 0 0,0 0 0,1 22 1,0-19-324,4 14 475,-2-30-371,-1 0-1,1 0 0,0 0 0,0 0 0,0-1 0,0 1 1,0 0-1,0 0 0,0-1 0,0 1 0,0 0 0,0-1 1,0 0-1,0 1 0,1-1 0,-1 1 0,0-1 0,0 0 1,1 0-1,-1 0 0,0 0 0,0 0 0,1 0 0,1 0 1,6 0-3090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2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6 656,'5'-6'14279,"-5"12"-14254,-1-1-1,1 1 1,-1 0 0,0-1 0,0 1 0,-1-1-1,0 1 1,0-1 0,0 0 0,0 1 0,-1-1 0,0 0-1,0-1 1,0 1 0,-5 4 0,-7 12 101,12-17-181,1 0-1,-1 0 1,1 1 0,0-1 0,0 0 0,0 1 0,0-1 0,1 1 0,0 0-1,0-1 1,0 1 0,1 0 0,-1 0 0,1 5 0,0-9-25,46 1-817,51-2 28,-97-44 775,1 92-411,0-35 576,-2 0-1,0 0 1,0 0 0,-6 22-1,6-30-1824,1-12-1054,0-8-559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21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1681,'0'0'10260,"0"32"-8443,13 8-1167,-9-29-594,-1-1 0,0 1 1,0 0-1,-1 0 0,1 21 0,-2-2 40,1-21-77,-2 0 1,1-1-1,-2 1 0,1 0 0,-1 0 0,-2 10 0,-7-10-46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26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18 1953,'-7'0'15354,"215"-15"-14845,-202 14-498,-4 1-8,0-1 0,1 1-1,-1 0 1,0 0 0,0 0 0,0 0 0,1 0 0,-1 0 0,0 1 0,0-1 0,2 1 0,-2 1-19,0 0 1,0 0-1,-1 1 1,1-1 0,-1 0-1,1 1 1,-1-1-1,0 1 1,0-1 0,0 1-1,-1-1 1,1 1-1,-1 0 1,1 0 0,-1-1-1,0 1 1,0 0-1,0-1 1,0 5 0,0-1 25,-1 1-1,1-1 1,-1 0 0,0 0 0,0 0 0,-1 0 0,1 0 0,-4 7 0,-2-4-3,0 0 0,-1 0 0,-14 14 0,-18 21 7,35-24-1485,4-41-10821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27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1745,'0'3'14514,"6"0"-13482,39 1-461,55 8 442,-90-10-1430,11 2 1113,2-3-6777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1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640 129 5475,'0'0'7848,"-2"-20"-3798,-5 12-3870,-1 1 0,0 1 0,0-1 0,0 1 0,0 1 0,-1 0 0,0 0 0,-17-7 0,-5 1-151,-46-12 0,49 18-41,0 1-1,-1 1 0,1 2 1,-32 2-1,12 0 7,30-1-4,0 1 0,0 1 0,0 1 0,-27 8 0,39-10-14,0 1-1,0 0 1,0 0 0,0 1-1,1-1 1,-1 1 0,1 1-1,0-1 1,-1 1 0,2 0-1,-1 0 1,0 0 0,1 1-1,0-1 1,0 1 0,0 0-1,-3 7 1,6-9-13,0 0 1,0 0 0,0 1-1,0-1 1,1 0-1,-1 1 1,1-1 0,0 0-1,0 1 1,0-1 0,0 0-1,1 1 1,0-1-1,-1 0 1,1 1 0,0-1-1,0 0 1,1 0-1,-1 0 1,1 0 0,0 0-1,-1 0 1,1 0-1,5 4 1,65 28-481,2-3 0,1-3 0,113 28 0,-160-50 225,-6-3 78,0 2 0,-1 1 0,27 11 0,-45-16 198,1-1-1,0 1 1,-1 0-1,1 0 1,-1 0-1,0 1 1,0-1-1,0 1 1,0 0-1,0 0 1,0 0-1,-1 0 1,1 0-1,-1 0 1,0 1-1,0-1 1,0 1-1,-1 0 1,1-1-1,-1 1 1,0 0-1,0 0 1,0 0-1,0 6 1,0 7-10,-1-14 24,1-1-1,-1 1 1,1-1 0,-1 1-1,0 0 1,0-1 0,0 1-1,0 0 1,-1-1 0,1 1-1,-1-1 1,0 1 0,1-1-1,-1 1 1,0-1 0,-1 1-1,1-1 1,0 0 0,-1 1-1,1-1 1,-1 0 0,1 0-1,-1 0 1,0 0 0,0-1-1,0 1 1,0 0 0,-4 1-1,-11 5 9,-1-1 1,0-1-1,-1-1 0,1 0 0,-1-1 0,-26 1 0,-119-1 61,115-4-57,42 0-8,1 0-1,-1 0 1,1 0-1,0-1 0,-1 0 1,1-1-1,0 1 0,-1-1 1,-5-3-1,10 4-11,0-1 0,-1 0 1,1 1-1,0-1 0,0 0 0,0 0 0,1 0 0,-1-1 1,0 1-1,1 0 0,0-1 0,-1 1 0,1-1 0,0 1 1,0-1-1,0 1 0,1-1 0,-1 0 0,1 0 0,-1 1 1,1-1-1,0 0 0,0 0 0,1-3 0,-1 4-8,-1-2-13,0 0 0,1 1 0,0-1 1,0 0-1,0 0 0,0 0 0,1 1 0,0-1 1,-1 0-1,1 0 0,1 1 0,-1-1 0,0 1 1,1-1-1,0 1 0,0-1 0,0 1 1,0 0-1,0 0 0,1 0 0,-1 0 0,1 0 1,0 1-1,0-1 0,4-2 0,45-27-86,2 2-1,1 2 1,62-22-1,72-36 97,-94 36-819,-93 50-1084,4 0-1765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 5298,'0'0'4931,"0"-1"-4937,0-1 655,40 2 1922,115 0-1773,-168 0-454,-22-1-308,-65 3-182,92-1 93,-1 1-1,0-1 0,0 1 1,1 0-1,-1 1 1,1 0-1,0 1 1,-15 8-1,20-11 17,0 1 0,0 0 1,0 0-1,0 0 0,0 1 0,1-1 0,-1 1 0,1-1 0,-1 1 1,1 0-1,0 0 0,0 0 0,0 0 0,1 0 0,-1 1 0,1-1 1,-1 0-1,1 1 0,0-1 0,1 1 0,-1-1 0,0 1 0,1 0 1,0-1-1,0 1 0,1 5 0,22-8 37,12-2 83,-16 0-132,-1 0 0,1 2 0,-1 0-1,19 4 1,-33-5-21,0 1 0,0 0-1,0 1 1,0-1 0,0 0 0,-1 1-1,1 0 1,-1 0 0,1 0 0,-1 0-1,0 1 1,0-1 0,0 1 0,0 0-1,0 0 1,0 0 0,-1 0 0,0 0-1,1 1 1,-1-1 0,-1 1 0,1 0-1,2 7 1,-3-10 54,0 0 0,-1 1 0,1-1 0,-1 0 0,0 1 0,1-1 0,-1 1 0,0-1 0,0 1 0,0-1 0,0 1 0,0-1 0,0 0 0,0 1 0,0-1 0,-1 1 0,1-1 0,-1 0 0,1 1 0,-1-1 0,1 0 0,-1 1 0,0-1 0,0 0 0,1 0 0,-1 1 0,0-1 0,0 0 0,0 0 0,0 0 0,0 0 0,-1-1 0,1 1 0,0 0 0,-3 1 0,-2 0 114,-1-1 0,0 1 0,1-1 0,-1 0 1,0-1-1,-10 0 0,-3 1-164,-52 5 436,8-1-709,21-3-2912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5202,'0'0'8105,"38"10"-7117,125 34 25,315 117 2489,-269-84-3170,-94-37-239,607 219 444,-371-155-51,-232-74-381,174 68 0,-3 7-17,-253-89-142,0 1-1,-1 2 1,37 24-1,-33-18-12,-28-14-58,-4-3 11,-5-18 182,-4 5-68,1 0 0,-2 0 1,1 1-1,0-1 0,-1 1 0,0-1 0,0 1 1,0-1-1,-1 1 0,1 0 0,-1 0 0,-4-4 1,-48-53-154,26 30-20,16 15 52,1-1 0,-14-25-1,15 23 17,0 1-1,-17-19 1,25 33 106,3 3-1,-1 0 1,0-1-1,0 1 1,0 0 0,0 0-1,0 0 1,-1 0-1,1 0 1,0 0-1,0 1 1,-1-1-1,1 0 1,0 1 0,-1-1-1,1 0 1,-1 1-1,1 0 1,0-1-1,-1 1 1,1 0-1,-3 0 1,4 0-9,-1 0 16,-3 0-19,3 0-45,1 3 18,-1 1 40,1 0 0,0-1 0,0 1 0,1 0 0,-1-1-1,1 1 1,0 0 0,2 5 0,6-3-3,0 0 1,0 0-1,1-1 1,0 0-1,0-1 0,0 0 1,0-1-1,1 0 0,14 3 1,30 10-122,-45-13 58,-1 1 0,1 0 0,-1 1 0,0 0 1,0 1-1,-1 0 0,1 0 0,-1 1 0,-1 0 0,1 0 0,-1 1 0,0 0 1,-1 0-1,0 0 0,0 1 0,-1 0 0,6 14 0,-10-22 55,-1 1-1,1 0 1,-1-1 0,1 1-1,-1 0 1,0-1 0,0 1-1,1 0 1,-1-1 0,-1 1-1,1 0 1,0 0 0,0-1-1,0 1 1,-1 0-1,1-1 1,-1 1 0,0-1-1,1 1 1,-1-1 0,0 1-1,0-1 1,0 1 0,0-1-1,0 1 1,0-1 0,0 0-1,-3 2 1,-2 1 32,-1 0 0,1 0 0,-1-1 0,0 0 0,-11 3 0,1 0-42,-271 84 384,162-63-8800,108-24 2931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5:3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1 354 208,'4'1'17635,"21"1"-16555,431-41 1826,-343 24-2728,377-53-24,290-30 565,-213 39-227,438-18-88,-413 98-312,-219-3-37,583 56 84,-227 14-131,7 0 72,-688-82-89,-1 2 1,0 3-1,0 1 1,68 29-1,259 109 57,-230-90-27,-4 5-1,184 116 0,-237-124-24,-59-37-5,1 0 1,1-2-1,1-2 1,0 0-1,62 19 0,-22-17 7,-57 1-4,2-16-22,-14-3 2,-10 0 9,5 0 16,-16-3-90,0-1-1,1-1 1,-35-13-1,-7-2-94,-147-20-307,150 32 390,1-2-1,0-3 1,-64-23-1,119 35 86,0 1-1,1-1 1,-1 1-1,0 0 1,0-1-1,0 1 1,0 0-1,1 0 1,-1 0-1,0 0 1,0 0-1,0 0 1,0 0-1,0 0 1,0 0-1,0 0 1,1 0-1,-1 0 1,0 0-1,0 1 1,0-1-1,0 0 1,1 1-1,-1-1 1,0 1-1,0-1 1,1 1-1,-1-1 1,0 1-1,1-1 1,-1 1-1,0 0 1,1-1-1,-1 1 1,1 0-1,-1 0 1,1-1-1,0 1 1,-1 0-1,1 0 1,-1 1-1,1 0-1,-1 0 0,1 0 0,0 0 0,0 0 0,0 1 0,0-1 0,0 0 0,0 0 0,1 0 1,-1 0-1,1 0 0,-1 0 0,1 0 0,0 0 0,-1 0 0,1 0 0,2 2 0,1 0 8,0 1 1,0-1-1,0-1 1,1 1-1,-1-1 1,1 0 0,0 0-1,0 0 1,0 0-1,1-1 1,10 3 0,67 17-111,-81-22 116,106 20-184,1-4 0,185 1-1,-277-16 220,-11-1 23,0 0 1,0 0-1,0 0 1,1-1-1,9-2 1,-14 2-40,0 1 0,0-1 0,0 0 0,0 0 0,-1 0 1,1-1-1,0 1 0,-1 0 0,1-1 0,-1 1 0,1-1 0,-1 1 1,0-1-1,1 0 0,-1 1 0,0-1 0,0 0 0,0 0 0,0 0 0,-1 0 1,2-2-1,2-12 31,0 1 1,-1-1-1,-1 0 1,0 0-1,-1-20 1,-1 29-24,0-1 0,-1 1 0,0 0 0,0 0 0,0 0 0,-1 0-1,0 0 1,-1 0 0,1 0 0,-1 0 0,-1 1 0,1-1 0,-7-8 0,-1 4 26,0 1 0,-1 0 1,0 1-1,-14-9 0,-28-21 45,51 36-488,0-1 0,-1 0 0,1 1 0,1-1 0,-1 0 0,-3-8 0,5 10 65,0-1 1,0 1-1,0 0 1,0 1-1,0-1 1,0 0-1,0 0 0,-1 0 1,1 1-1,-1-1 1,1 0-1,-1 1 1,0 0-1,1-1 1,-1 1-1,0 0 1,0 0-1,0 0 1,0 0-1,0 0 1,0 0-1,0 1 1,0-1-1,0 1 1,-1-1-1,1 1 1,0 0-1,-3 0 0,-16 0-7080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36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3506,'0'0'9487,"32"2"-8810,167-2 374,-225 0-1027,16-1-16,0 0 0,0 1 0,0 1 0,0 0 0,0 0 0,0 1 0,1 0 0,-19 7 0,28-9-8,-4 1 11,-1 1-1,1 0 1,0 0-1,1 0 0,-1 1 1,0-1-1,1 1 0,-1 0 1,-3 4-1,6-3-33,-1-1-1,1 1 1,0 0 0,0 0 0,0 0 0,1 0-1,-1 0 1,1 0 0,0 0 0,1 7-1,-1-10-37,1-1 0,-1 1 0,1 0-1,-1-1 1,1 1 0,-1-1 0,1 1 0,0-1-1,-1 0 1,1 1 0,0-1 0,-1 1-1,1-1 1,0 0 0,0 0 0,-1 0-1,1 1 1,0-1 0,0 0 0,-1 0-1,1 0 1,0 0 0,0 0 0,-1 0 0,2 0-1,28-1 233,-25 1-356,119-2-239,-122 2 405,0 1 0,0-1 0,0 1 0,0 0 0,0-1 0,0 1 0,-1 0 0,1 0 0,0 0 0,-1 1 0,1-1 0,-1 0 0,1 1 0,-1-1 1,0 1-1,1-1 0,-1 1 0,0 0 0,1 2 0,-1-3 4,0 0 1,0 0-1,0 1 0,-1-1 1,1 0-1,0 1 1,-1-1-1,1 1 1,-1-1-1,0 1 1,0-1-1,1 1 1,-1-1-1,0 1 0,0-1 1,0 1-1,0-1 1,-1 1-1,1-1 1,0 1-1,-1-1 1,1 1-1,-1-1 1,1 1-1,-2 1 0,-3 3 41,1 0 0,-1-1 0,0 0 0,-1 0 0,1 0-1,-1-1 1,0 0 0,0 0 0,-1-1 0,1 1 0,-1-1-1,0 0 1,1-1 0,-1 0 0,0 0 0,-1-1 0,1 1-1,0-2 1,0 1 0,-1-1 0,-7 0 0,-30 1 383,32 1-378,-1-1 0,1-1 0,0 0 0,0 0 0,0-2 0,0 0 1,0 0-1,0-1 0,-15-6 0,16-3-1010,11 0-3586,1 3-1056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0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2049,'0'0'16018,"4"0"-15791,1275-11 2257,-541 5-2567,88-5-384,-677 11 358,-152-28 143,-6 21-43,0 0-1,0 0 0,0 1 1,-1 0-1,1 0 1,-2 1-1,1 1 0,-20-7 1,-1-1-17,-15-5-27,33 13-73,-1 0 1,1-1 0,1 0-1,-1-1 1,1-1-1,0 0 1,-13-10 0,113 13-534,196 4-1051,-282 0 1708,0 1 0,-1-1 0,1 0 0,0 1 1,0-1-1,-1 1 0,1 0 0,0 0 0,-1-1 1,1 1-1,-1 0 0,1 0 0,-1 1 0,1-1 0,-1 0 1,0 0-1,0 1 0,1-1 0,-1 0 0,0 1 1,0-1-1,-1 1 0,1 0 0,0-1 0,0 1 1,-1 0-1,1-1 0,-1 1 0,1 0 0,-1 0 0,0 0 1,0 2-1,2 10 61,-1 0 0,0 1 0,-2 16 0,0-10-81,2-17 24,-1 0 0,0 0 0,0 0-1,0 0 1,0 0 0,0 0 0,-1 0-1,0 0 1,0 0 0,0 0 0,0-1-1,0 1 1,-1 0 0,0 0 0,0-1-1,0 1 1,0-1 0,0 0-1,-1 0 1,0 0 0,1 0 0,-1 0-1,0 0 1,0-1 0,-4 3 0,-53 32 575,-2-3 0,-2-2 1,0-3-1,-101 30 0,121-51-1485,26-7-7801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2625,'0'0'6571,"-32"0"806,20 0-7668,7 0 352,0 1 0,1 0 0,-1 1 0,0-1 0,1 1 0,-1 0 0,1 0 0,0 1 1,0-1-1,0 1 0,-7 6 0,-42 38-12,49-42-49,0-1-33,0 0 0,1 1 0,-1-1 0,1 1 1,0-1-1,1 1 0,-1 0 0,1 0 0,0 0 0,0 0 0,-2 11 1,0 59-805,4-64 598,0-10 190,0 0 1,1 0 0,-1-1-1,1 1 1,0 0-1,-1 0 1,1-1 0,-1 1-1,1 0 1,0-1-1,0 1 1,-1-1 0,1 1-1,0-1 1,0 1-1,0-1 1,0 1 0,-1-1-1,1 0 1,0 0 0,0 1-1,0-1 1,1 0-1,33 7-423,-21-5 262,-6 0-77,0 0 0,0 0 0,1-1 0,-1 0 0,11-1 0,-17 0 285,-1 0 0,0 0 0,1 0-1,-1-1 1,1 1 0,-1 0 0,0-1 0,1 1-1,-1 0 1,0-1 0,1 0 0,-1 1 0,0-1-1,0 0 1,0 0 0,1 0 0,-1 1 0,0-1-1,0 0 1,0 0 0,0-1 0,-1 1 0,1 0-1,0 0 1,0 0 0,-1-1 0,1 1 0,-1 0-1,1-1 1,-1 1 0,1 0 0,-1-1 0,0 1-1,0 0 1,0-1 0,0-2 0,1-13 262,-1 13-146,0 0 0,1 1 1,-2-1-1,1 0 0,0 0 0,-1 0 1,0 0-1,1 0 0,-3-4 1,2 7-54,0-1 0,-1 1 0,1 0 0,0-1 0,-1 1 0,1 0 0,-1 0 0,1 0 0,-1 0 0,0 1 0,1-1 0,-1 0 0,0 1 0,1-1 0,-1 1 0,0-1 0,0 1 0,0 0 1,1 0-1,-1 0 0,0 0 0,0 0 0,-2 0 0,-33-1 261,24 0-472,0 0-1,1 1 1,-1 1 0,0 0-1,1 0 1,-1 1 0,-23 8-1,0 3-5507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7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66 106 2849,'-7'1'12293,"-21"-3"-11556,27 0-741,-1 0 0,1 0 0,-1 0 0,1 0 0,0-1 0,0 1 0,0-1 0,0 1 0,1-1 0,-1 1 0,1-1 0,-1 1 0,1-1 0,0 1 0,0-1 0,0 1 0,0-1 0,1 0 0,-1 1 0,1-1 0,-1 1 0,1 0 0,0-1-1,0 1 1,0-1 0,0 1 0,0 0 0,1 0 0,-1 0 0,1-1 0,-1 2 0,1-1 0,0 0 0,0 0 0,0 0 0,0 1 0,0-1 0,0 1 0,0 0 0,1-1 0,-1 1 0,5-1 0,1 1-128,123-10-1353,-131 11 1426,2 0 49,0 1 0,0-1-1,-1 0 1,1 1 0,0-1-1,-1 1 1,1 0 0,-1 0-1,1-1 1,-1 1 0,1 0-1,-1 0 1,1 0 0,-1 1-1,2 1 1,-1 3 31,-1 0-1,0 0 1,0 0 0,-1 0-1,0-1 1,0 1 0,0 0-1,-2 8 1,0 8-60,2-19 37,0 0 0,-1-1 0,0 1 0,1-1 0,-1 1 0,0-1 0,0 1 0,-1-1 0,1 0 0,0 0 0,-1 1 0,1-1 1,-1 0-1,0 0 0,0 0 0,1-1 0,-1 1 0,-3 2 0,-49 30 25,23-16 12,18-8-145,0-2 1,0 1-1,-1-2 0,0 0 0,-1 0 1,-19 5-1,151-41 371,-25 21-82,-67 7-102,0 0-1,0-2 0,0-1 1,-1-1-1,38-13 1,-35 11 302,-26 7-214,5 0-530,5 0-3373,0 0-1489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7:2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0 209 944,'0'0'13916,"9"0"-9714,45 0-3308,226 1 252,635-15-788,-657-7-238,186-6 38,-204 22-383,184 5-310,-397 3 515,-1 1 0,28 9 0,14 1-22,-37-7 48,-18-5-66,-1 1 0,1-2 0,25 1-1,-37-2 232,-6-1-246,-37-9-151,0-2 0,-58-25-1,27 9-195,44 17 336,-28-10-86,-85-19 0,138 39 199,-11-3-92,33-1-14,88-7 43,172 2 0,-269 10-84,0 1 0,0 0 0,0 0 0,0 1 1,0 0-1,0 0 0,-1 1 0,13 6 0,-17-8 78,-1 1 0,0 0-1,0 0 1,-1-1-1,1 2 1,0-1-1,0 0 1,-1 1-1,0-1 1,1 1-1,-1-1 1,0 1 0,0 0-1,-1 0 1,1 0-1,0 0 1,-1 1-1,0-1 1,0 0-1,0 0 1,0 1-1,0-1 1,-1 1 0,1 4-1,-1 7 40,1-10 43,-1 0 0,0-1-1,0 1 1,0 0 0,0 0-1,-1 0 1,1-1-1,-1 1 1,0 0 0,-1-1-1,1 1 1,-1-1-1,0 1 1,0-1 0,-1 0-1,1 0 1,-1 0 0,0 0-1,-5 6 1,-21 17 108,-1-2 1,-2-1 0,0-1 0,-2-2-1,0-1 1,-1-2 0,-59 23 0,75-38-416,11-3-3934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1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2127 3698,'0'0'5343,"8"0"-4025,14 0-373,14 2-83,1-3 1,-1-1 0,0-1-1,0-2 1,61-17 0,346-162 828,-159 60-1374,711-299-170,-594 249-165,-185 77 66,245-152 0,-216 105-24,352-151 0,-293 153-51,-103 47-26,-157 72-33,64-43 1,15-8-49,-121 71 140,-2 1 12,0 1-31,-2 2-35,-1 0 43,1-1 0,0 1 0,0-1 0,0 1 0,0-1 0,0 0 0,-1 0 1,1 0-1,0 0 0,-4-1 0,-12 0-8,-27 7-23,-68 19 0,-1 0 31,54-15-15,-52 9 24,-130 39 1,235-57-48,7-1 27,-1 0-1,0 0 1,0 1 0,0-1-1,1 0 1,-1 0 0,0 0-1,0 0 1,1 1 0,-1-1-1,0 0 1,1 1 0,-1-1-1,0 1 1,1-1 0,-1 1-1,0-1 1,1 1 0,-1-1-1,1 1 1,-1-1 0,1 1-1,-1 0 1,1-1 0,0 1-1,-1 0 1,1 0 0,0-1-1,-1 1 1,1 1 0,22-7-1886,60-23 1764,145-43 398,-195 63-268,-1 2 0,1 2 0,0 0 0,0 2 0,46 4 0,-73-2 5,-1 1 0,1 0 0,-1 1 0,1-1 0,-1 1 0,1 0 0,-1 0 0,0 0 0,0 0 0,0 1 0,0-1 0,0 1 0,-1 0 0,1 1 0,-1-1 0,0 0 0,0 1 0,0 0 0,0 0 0,-1 0 0,1 0 0,-1 0 0,0 0 0,-1 1 0,1-1 0,-1 1 0,2 8 0,2 12 88,-1-1 0,-2 0 0,0 1 0,-2 25 0,0-34 38,0-11-78,-1 0-1,1 0 0,-1 0 0,0 0 0,-1 0 0,1 0 0,-1-1 0,0 1 0,0 0 0,0-1 0,-1 1 0,0-1 0,0 0 1,0 0-1,0 0 0,-1 0 0,-4 4 0,-9 5 56,0 0 1,0-1 0,-20 11-1,19-13-558,1 0 0,-24 20 0,38-27-350,1 0 1,-1 0 0,1 1-1,-1-1 1,1 0-1,0 1 1,-3 6 0,3 4-6538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1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4749 1409,'0'0'11101,"0"-1"-11048,-1-1 0,1 1 0,0 0 0,0 0 0,0-1 0,0 1 0,0 0 0,0-1 0,0 1 0,0 0 0,0 0 0,1-1 0,-1 1 0,1 0 0,-1 0 0,1-1 0,-1 1 0,1 0 0,-1 0 0,1 0 0,1-1 0,12-16 266,2 1 1,0 1 0,27-21 0,10-10 65,464-404 1390,-300 269-1333,509-455 443,-238 206-791,27-87 192,-448 445-219,130-132 94,63-71-103,-181 186-25,76-117 0,10-26 20,271-294 1,-381 469-13,3 3 1,3 1-1,101-68 0,-157 119-43,118-86-104,-106 75 100,0-1-1,-1-1 0,-1 0 1,23-31-1,16-28 87,-50 70-84,0-1 0,0 1 0,0 0 0,0 0 0,8-6 0,-8 8 3,-1 0 0,1-1 1,-1 1-1,0-1 0,0 1 1,0-1-1,-1 0 0,1 0 1,-1 0-1,0 0 1,3-9-1,13-29-4,-15 38-9,0-1 0,-1 0 0,0 0 0,0 0 0,0 0 0,0 0 0,-1 0 1,0 0-1,1-10 0,-2 14-34,-10 2-32,1 1 70,-1 0 0,0 0 0,1 1-1,-1 0 1,1 1 0,0 0 0,0 0 0,-13 9-1,4-2-9,-519 300 38,676-369-1912,-11-5 1751,-18 7 103,2 4-1,137-42 1,-234 91-87,0 0 0,-1 0 0,1 1 0,29 1 0,-43 1 119,0 1 0,0-1 0,0 0 0,0 1 0,0-1-1,0 1 1,0-1 0,0 1 0,0 0 0,-1-1 0,1 1 0,0 0 0,0 0-1,0-1 1,-1 1 0,1 0 0,0 0 0,-1 0 0,1 0 0,-1 0 0,1 0 0,-1 0-1,0 0 1,1 0 0,-1 0 0,0 2 0,8 36 150,-7-31-108,2 36 415,-3 84 0,-2-82-221,7 78-1,6-91-1228,4-19-3336,-8-10-161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5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1361,'0'0'8329,"-2"0"-8158,1 0 0,0 0 0,0 0 0,0 0 0,-1 0 0,1 0 0,0 0 0,0 0 0,0 1 0,0-1 0,0 0 0,-1 1 0,1-1 0,0 1 0,0-1 0,0 1 0,0 0 0,0-1 0,-1 2 0,-4 18 38,-2 0 0,-1-1 0,0 0 0,-1 0 0,-1-1 0,-19 24 0,9-12-175,20-29-76,1 0 1,-1 0-1,1 1 0,-1-1 1,1 0-1,-1 0 1,1 1-1,0-1 0,-1 0 1,1 0-1,0 1 1,0-1-1,0 0 1,0 1-1,0-1 0,0 0 1,1 1-1,-1-1 1,0 0-1,1 0 1,-1 1-1,0-1 0,1 0 1,0 0-1,-1 0 1,1 0-1,0 0 0,-1 0 1,1 0-1,0 0 1,0 0-1,0 0 1,0 0-1,0 0 0,0 0 1,0-1-1,0 1 1,0 0-1,1-1 0,1 2 1,143 0-1780,-86-2 22,-60-39 2442,0 9-458,0 43 240,0 53 372,0-57-750,0 63 145,0-71-224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0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2993,'0'0'5315,"0"-1"-5634,2-13 8199,7 7-7803,0 1 0,1 0 0,-1 1 0,1 0 1,14-5-1,3-2-47,18-11-410,-1-1 1,52-38-1,-84 57 383,-12 17 10,-1 9 8,1-8 21,0-1 0,-2 1-1,1-1 1,-1 0-1,-1 1 1,0-1 0,-1 0-1,0-1 1,-10 20 0,11-24-3,0 0 0,1 1 0,0-1 0,-1 15 1,3-17 29,-1 1 1,0-1 0,0 0 0,0 0-1,-1 1 1,1-1 0,-1 0-1,-1 0 1,1 0 0,-5 6 0,3-2 204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0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74 3506,'0'0'10466,"-6"-12"-5259,-34-23-4932,30 30-336,0 1 0,-1 0-1,1 1 1,-1 0-1,0 1 1,0 0 0,-20 0-1,2 1-119,14 0 106,0 1 0,-29 4-1,39-3 55,1 0 0,-1 0 0,1 0 0,0 1 0,-1-1 0,1 1 0,0 1 0,0-1 0,0 0 0,1 1 0,-1 0 0,0 0-1,1 0 1,-4 3 0,5-1-130,1 0 0,-1 0 0,1 0 0,0 0 0,0 0-1,0 0 1,1 0 0,-1 0 0,1 0 0,1 0 0,-1 0-1,2 6 1,-1 9-634,0-18 699,-1 0 0,1 0 0,0 0 0,0 0 0,0 0 0,1 0 1,-1-1-1,0 1 0,1 0 0,-1-1 0,1 1 0,-1-1 0,1 0 0,0 1 0,-1-1 0,1 0 1,0 0-1,0 0 0,0 0 0,0-1 0,0 1 0,0 0 0,0-1 0,0 1 0,0-1 1,1 0-1,2 0 0,67 8-1640,-69-8 1601,10 1-282,0 0 201,0-1 1,-1 0-1,1 0 0,-1-1 1,26-6-1,-36 6 227,1 0-1,0 0 1,0 0-1,-1-1 1,1 1-1,-1-1 1,1 0-1,-1 0 0,0 0 1,1 0-1,-1 0 1,0 0-1,0-1 1,-1 1-1,1 0 1,0-1-1,-1 0 1,0 1-1,1-1 1,-1 0-1,0 0 1,0 0-1,-1 0 1,1 0-1,-1 0 0,1 0 1,-1 0-1,0 0 1,-1-5-1,1-9 3628,-2 29-3138,4 32-1237,26 7 295,-23-45 240,0 1 0,-1 0 0,0 0 0,-1 0 0,1 0 0,-1 1-1,-1 0 1,3 9 0,-4-12-10,0 1-1,0-1 0,0 1 1,-1-1-1,0 1 0,0-1 1,0 1-1,-2 6 0,1-10 206,0 0 0,0 0 0,0-1 0,0 1 0,-1 0 0,1-1 0,-1 1 0,1-1 0,-1 1 0,1-1 0,-1 0 0,0 0 0,0 0 0,1 0 0,-1 0 0,0 0 0,0 0 0,0-1 0,0 1 0,0-1 0,0 1 0,0-1-1,-4 0 1,-65 11 1334,-102 2 0,67-12-4107,100-1-1047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3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30 1985,'0'-8'16277,"0"8"-16249,0-1 1,0 0 0,0 0 0,0 1 0,0-1 0,0 0 0,0 1 0,-1-1 0,1 0-1,0 1 1,0-1 0,-1 0 0,1 1 0,0-1 0,-1 0 0,1 1 0,-1-1 0,1 1-1,-1-1 1,1 1 0,-1-1 0,0 0 0,-33-2-94,-52 0 1,73 3 15,1 1 1,-1 0-1,0 1 1,1 0-1,0 1 1,-1 1-1,-16 7 0,26-10 8,-1 1 0,1-1-1,0 1 1,0 0 0,0 0-1,0 0 1,1 1 0,-1-1-1,0 1 1,1-1 0,0 1-1,0 0 1,0 0 0,0 0-1,0 0 1,0 0-1,1 0 1,-1 0 0,1 1-1,0-1 1,0 1 0,0-1-1,1 1 1,-1-1 0,1 1-1,0-1 1,0 1 0,0-1-1,1 5 1,-1-7 12,1 1 0,0-1 0,-1 1 0,1-1 0,0 0 1,0 0-1,0 1 0,0-1 0,0 0 0,0 0 0,0 0 0,1 0 0,-1 0 1,0 0-1,1 0 0,-1 0 0,0-1 0,1 1 0,-1 0 0,1-1 0,-1 1 1,1-1-1,-1 0 0,3 1 0,45 9-1210,-42-9 948,1 0 209,-1 1-1,1-2 1,0 1-1,0-1 1,-1 0 0,1 0-1,0-1 1,0 0-1,-1 0 1,1-1-1,-1 0 1,1 0 0,-1-1-1,0 0 1,0 0-1,0-1 1,0 0 0,9-7-1,-15 6 153,0 1-1,0-1 1,0 0 0,-1 0 0,1 0-1,-1 0 1,0 0 0,-1 0-1,0-7 1,0 0 119,1 11-159,0 1 0,0 0 1,0-1-1,0 1 0,0 0 0,0-1 0,0 1 1,0 0-1,0-1 0,0 1 0,0 0 1,1-1-1,-1 1 0,0 0 0,0-1 1,0 1-1,1 0 0,-1 0 0,0-1 0,0 1 1,1 0-1,-1 0 0,0 0 0,0-1 1,1 1-1,-1 0 0,0 0 0,1 0 1,-1 0-1,0 0 0,1-1 0,-1 1 0,0 0 1,1 0-1,-1 0 0,0 0 0,1 0 1,-1 0-1,0 0 0,1 0 0,-1 0 1,0 0-1,1 0 0,-1 1 0,0-1 0,1 0 1,-1 0-1,0 0 0,0 0 0,1 0 1,-1 1-1,0-1 0,1 0 0,-1 0 1,0 1-1,0-1 0,0 0 0,1 0 1,-1 1-1,0-1 0,0 1 0,22 16 92,-19-14-80,4 2-33,-1 1 0,0 0 0,0 0 0,0 0 0,0 1 0,-1 0 0,0 0 0,-1 0 0,1 1 0,-2-1 0,1 1 0,-1 0 0,4 15 0,3 15 9,-7-28-110,-1-1 0,0 1-1,0 0 1,1 18 0,-4-26 97,1 0 1,-1-1-1,1 1 1,-1 0-1,1-1 1,-1 1 0,0 0-1,0-1 1,0 1-1,0-1 1,0 0-1,0 1 1,0-1-1,-1 0 1,1 1 0,0-1-1,-1 0 1,1 0-1,-1 0 1,1 0-1,-1-1 1,1 1 0,-1 0-1,0 0 1,1-1-1,-3 1 1,-56 12 153,43-10-50,-4 0 100,14-2-550,0-1 0,0 1 0,0 1-1,0 0 1,-11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1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3522,'0'0'2785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4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2193,'0'0'18352,"0"1"-18330,0 0-1,-1 0 0,1 0 0,-1 0 0,1 0 1,-1 0-1,1 0 0,-1 0 0,1 0 0,-1 0 1,0-1-1,0 1 0,1 0 0,-1 0 0,0-1 1,0 1-1,0 0 0,-1 0 0,-10 5-25,6-4-30,-1 1-1,1 0 1,1 0-1,-1 0 1,0 1 0,1 0-1,0 0 1,0 0 0,0 1-1,0 0 1,1 0-1,0 0 1,-7 11 0,-13 20-242,20-31 132,1-1 1,0 1 0,-1 0-1,2 0 1,-1 0-1,0 0 1,1 0-1,0 1 1,1-1-1,-1 1 1,1-1-1,0 1 1,0 0-1,0 8 1,1-12 68,1-1-1,-1 1 1,1-1-1,-1 0 1,1 1 0,-1-1-1,1 0 1,-1 0 0,1 1-1,0-1 1,0 0-1,0 0 1,0 0 0,0 0-1,0 0 1,0 0 0,0 0-1,0 0 1,0 0-1,0-1 1,1 1 0,-1 0-1,0-1 1,1 1 0,1 0-1,4 1-186,0 1 0,1-1 0,0-1 0,-1 1 0,12-1-1,-11 0 186,1 0-1,0-1 1,-1 0-1,1-1 1,-1 0-1,1 0 0,-1-1 1,0 0-1,1-1 1,-1 1-1,8-5 1,-14 5 117,0 0 1,0-1-1,0 1 1,0 0-1,0-1 1,-1 1 0,1-1-1,-1 0 1,1 1-1,-1-1 1,0 0-1,0 0 1,-1 0 0,1 0-1,0 0 1,-1 0-1,0 0 1,0 0-1,0 0 1,0 0-1,-1-5 1,1 4 160,-39-8 461,22 4-210,0 2 1,-1 0-1,0 1 0,-19-3 1,-11 8-3694,41 4 426,2 8-1691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5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 1873,'0'0'9538,"13"-3"-2690,45-10-6080,-50 10-807,1 2 0,-1-1-1,1 1 1,0 0-1,-1 1 1,15 1 0,-3 0-617,-19-1 640,-1 0 0,1 0 0,0 0 0,-1 1-1,1-1 1,0 0 0,-1 1 0,1-1 0,0 0-1,-1 1 1,1-1 0,-1 1 0,1-1 0,-1 1-1,1-1 1,-1 1 0,1-1 0,-1 1 0,0 0 0,1-1-1,-1 1 1,0 0 0,1-1 0,-1 1 0,0 0-1,0-1 1,0 1 0,1 0 0,-1-1 0,0 1-1,0 0 1,0 1 0,-1 28 146,1-22-142,0-5 7,0 1-1,-1-1 0,1 1 1,-1-1-1,0 1 1,0-1-1,0 1 0,0-1 1,-1 0-1,1 0 1,-1 1-1,0-1 1,0 0-1,0 0 0,0-1 1,-1 1-1,1 0 1,-1-1-1,0 0 0,1 1 1,-1-1-1,-5 2 1,1 0 56,1-1 0,-1 0 0,0 0 1,0-1-1,0 0 0,0 0 0,0-1 0,0 0 1,0 0-1,-8 0 0,14-1 58,51 0-1811,-26-2 1475,-18 1 129,0 0 0,0 1 0,0-1 0,0 1 0,0 1 0,0-1-1,0 1 1,0 0 0,0 0 0,0 0 0,-1 1 0,11 4 0,-15-1 78,0-1 0,-1 1-1,1-1 1,-1 1 0,0 0 0,0-1-1,0 1 1,-2 6 0,2 3 55,-1-11-19,0-1-1,1 1 0,-1 0 0,0 0 0,0 0 0,0-1 0,-1 1 0,1-1 0,-1 1 0,1-1 0,-1 1 1,0-1-1,0 0 0,0 0 0,0 0 0,0 0 0,-1 0 0,1 0 0,0-1 0,-1 1 0,0-1 0,1 0 1,-6 2-1,-10 5-18,1-2 1,-29 7-1,40-12 35,-8 1 268,1-1-1,-1 0 0,1-1 1,-19-2-1,-4 1-424,35 1 16,1-1 1,0 1-1,-1 0 1,1 0-1,0 0 1,-1 0-1,1 0 1,0-1-1,-1 1 1,1 0-1,0 0 1,-1 0-1,1-1 1,0 1-1,0 0 1,-1-1-1,1 1 1,0 0-1,0-1 1,0 1-1,-1 0 1,1-1-1,0 1 1,0 0-1,0-1 1,0 1-1,0 0 1,0-1-1,0 1 1,0 0-1,0-1 1,0 1 0,0-1-1,0 1 1,0 0-1,0-1 1,0 1-1,0-1 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0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5987,'0'0'7937,"4"11"-7049,-1-5-778,-1 0 0,2 1-1,-1-1 1,0 0 0,1-1 0,0 1 0,0-1-1,1 0 1,0 0 0,0 0 0,0 0 0,11 7-1,261 178 2047,-68-45-1185,146 132 302,-1-1-94,-137-135-844,177 127-112,0 98-86,-230-204-114,-89-90-33,-3 3 0,-4 2 1,-3 4-1,69 112 1,59 104 39,-149-240-53,3-1 1,99 92-1,-12-30-181,177 203 0,-283-287 156,1-2-1,2-1 1,1-2 0,2-1-1,0-1 1,2-2 0,48 25-1,-29-19 23,-2 1-1,92 74 0,-111-82 14,1-1-1,1-2 1,1-2-1,1-1 1,44 15-1,-39-17-4,-1 2-1,-1 2 1,75 48-1,-72-30-147,-33-27 98,1-1 0,23 16 0,14-2-142,-40-21 203,0 1-1,-1 0 1,1 0-1,-1 0 1,0 1 0,0 1-1,0-1 1,-1 1 0,0 1-1,8 8 1,-13-13-5,-1-1-1,0 1 1,1-1 0,-1 0 0,1 0 0,-1 0-1,1 0 1,0 0 0,-1 0 0,1 0-1,0 0 1,0-1 0,0 1 0,0-1 0,-1 1-1,1-1 1,4 1 0,15 4-590,-20-4 442,-1 1 120,0-2 144,-10 0-27,-12-6-124,1-1 1,-1-1-1,2 0 0,-1-2 0,1 0 0,1-1 0,-22-16 0,7 5-164,-44-20 0,46 29 309,-1 1-1,0 2 1,-1 1 0,-1 2 0,1 1 0,-1 1 0,0 3-1,-38 1 1,72 1-226,2 3-72,-1 0 188,1 0 1,0 1 0,0-1 0,0 0 0,0 0 0,1 0 0,-1 0 0,1 0 0,0 0 0,0-1 0,0 1-1,0 0 1,0-1 0,0 0 0,1 1 0,-1-1 0,1 0 0,0 0 0,0 0 0,5 2 0,8 5 113,1-1 0,30 10 0,-36-14-60,312 94 109,-231-72-310,-76-21 29,0-1 0,1 0 0,0-1-1,-1-1 1,1 0 0,0-1 0,19-2 0,-34 0 133,-1 1-1,0-1 1,1 0-1,-1 0 1,0 1-1,1-1 1,-1 0-1,0 0 1,0 0-1,0-1 0,0 1 1,0 0-1,0 0 1,0 0-1,-1-1 1,1 1-1,0 0 1,-1-1-1,1 1 1,-1-1-1,1 1 1,-1-1-1,0 1 1,0-1-1,1 1 1,-1-1-1,0-2 1,0-53 384,0 41-267,0 6-49,0-1 0,-1 0 0,0 0 0,0 1 0,-2-1 0,1 0 1,-1 1-1,0 0 0,-1 0 0,-1 0 0,-10-18 0,-48-91 73,62 116-250,-1 1 0,1 0-1,-1 0 1,0 0-1,0 1 1,0-1 0,0 0-1,0 1 1,0-1 0,0 1-1,0 0 1,-1-1-1,1 1 1,-4-1 0,-21-14-6713,15-2-2263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0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3570,'0'0'7096,"-2"0"-6649,0-1 0,1 1 1,-1-1-1,0 1 0,1 0 0,-1 0 0,0 0 0,1 0 0,-1 0 1,0 0-1,1 1 0,-1-1 0,1 0 0,-3 2 0,7 5-428,0-1 0,1 1 0,0 0-1,1-1 1,-1 0 0,1 0 0,1 0-1,8 7 1,10 13 42,3 8 79,-2 2 0,-1 1 0,34 73 0,41 132 714,9 20-393,13-22-370,102 212 77,-197-387-131,-2 2 1,-3 1-1,-3 0 0,-3 2 1,9 107-1,-11 358 98,-14-370-187,-13 39-172,0 1-115,14 298-1118,0-503 1439,1-8-1043,0 0 956,0 0-1,-1 0 1,0 0-1,0 0 1,-1 0-1,0 0 1,0 0-1,-1 0 1,0 0-1,-1 0 1,0 1-1,0-1 1,0 1-1,-1 0 1,0 0-1,-1 0 1,-8-10-1,-5-6 1,-2 2 0,0 0 0,-44-33-1,38 33 39,0-1-50,-1 0 0,-1 2 1,-1 1-1,-1 1 0,-47-20 0,48 32-346,28 6 467,1 0 0,-1 0 0,0 0 0,1 0 0,-1 0 0,0 0 0,1 1 0,-1-1 0,0 0 0,1 0 1,-1 1-1,1-1 0,-1 0 0,0 1 0,1-1 0,-1 1 0,1-1 0,-1 1 0,1-1 0,-1 1 0,1-1 0,0 1 1,-1-1-1,1 1 0,0 0 0,-1-1 0,1 1 0,0-1 0,0 1 0,-1 0 0,1-1 0,0 1 0,0 0 0,0-1 1,0 1-1,0 0 0,0-1 0,0 2 0,0 7 56,1 0-1,0 0 1,0-1 0,1 1 0,0-1-1,1 1 1,0-1 0,0 0-1,0 1 1,1-2 0,1 1 0,-1 0-1,1-1 1,0 0 0,1 0 0,0-1-1,8 8 1,7 9 119,1-1-1,2-1 1,0-1 0,0-1 0,2-1-1,32 17 1,-37-25-174,0-1 0,0 0-1,1-2 1,1 0 0,-1-2 0,1 0 0,0-2 0,0 0-1,25-1 1,-41-2 5,0 1 0,1-1 0,-1-1 0,0 1 0,0-1 0,0 0 0,-1-1 0,1 0 0,0 0 0,0 0 0,-1-1 0,1 0 0,-1 0 0,0-1-1,0 1 1,0-1 0,-1-1 0,1 1 0,-1-1 0,0 0 0,5-6 0,115-146 1416,-45 54-920,-80 103-517,43-56 282,-40 51-710,0 0 1,0 0-1,0 0 0,-1 0 0,0 0 0,0 0 1,0-1-1,0 1 0,1-12 0,-3 11-4403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4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31 921 2801,'0'0'7438,"-7"0"-6085,-17-1-325,27 0 487,48-5 1468,10 0-2602,1543-172 2192,-755 92-2574,-141 25-69,343-45-234,-792 78 413,60-11-181,-275 29 53,-31 7 27,-1 0 0,1 1 0,-1 0 1,16 0-1,323-16 55,-3 0-52,-94 19-12,461-10 66,-420 7-113,-142 4-205,-151-2 544,9-9-1348,-11 4 991,-1 1 0,0-1 0,0 1-1,-1 0 1,1-1 0,-1 1 0,0 0 0,0 0-1,-1 0 1,1 1 0,-1-1 0,0 0 0,0 1-1,0 0 1,0-1 0,0 1 0,-8-5 0,-10-7-120,-45-25 0,42 26 23,-32-19 239,-2 3-1,-1 3 1,-1 2 0,-1 2-1,-98-21 1,114 37 444,42 7-403,10 0-461,31 3 271,1 3-1,-1 1 0,57 18 1,-39-10 28,-11-3-16,153 44-516,-171-46 415,-1 0-1,0 2 0,-1 1 1,-1 1-1,27 19 0,-46-28 147,0-1 1,0 1-1,-1 0 0,1 0 0,-1 1 0,-1-1 0,1 1 0,-1 0 1,1 0-1,-2 0 0,1 0 0,3 12 0,-5-14 19,0 0-1,-1 0 1,1 0-1,-1 0 1,1 0 0,-1 0-1,0 0 1,-1 0-1,1 0 1,-1 0 0,1 0-1,-1-1 1,0 1-1,-1 0 1,1 0-1,-1 0 1,0-1 0,0 1-1,0-1 1,0 0-1,0 1 1,-6 4 0,-6 5 46,-1-2 1,0 0-1,-1 0 1,-1-2-1,-18 9 1,-94 35 599,124-51-611,-102 37 630,-54 21-292,57-13-3378,88-38-1091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9372 16,'0'0'2980,"0"4"-2609,0 2-246,1 0 0,-2 0 0,1 0 1,-1 0-1,0-1 0,0 1 0,0 0 0,-1 0 1,0-1-1,0 1 0,0-1 0,-1 1 0,-4 6 1,-9 11 157,14-19-256,0 0 0,-1-1 0,1 1-1,-1-1 1,1 1 0,-1-1 0,0 0 0,0 0-1,-1 0 1,1-1 0,-1 1 0,1-1 0,-1 0 0,-5 3-1,-15 1 680,18-4-539,1-1 1,-1 1 0,0 0 0,1 0 0,-11 6 0,-16 4-200,29-11 35,-1-1 0,1 1 0,-1 0 0,1 1 1,0-1-1,-1 0 0,1 1 0,0 0 0,0 0 1,-5 4-1,7-6-14,-3 0 1398,25-7 7950,20-19-9415,-14 8 474,30-18-283,104-54-1,-62 46-112,3 4 0,177-44 0,-145 50-20,88-17-8,228-49 37,-113 21 0,445-65 138,-562 104 111,-61 9-28,180-12 0,-251 34-91,-1-5 1,133-37-1,75-14 144,-259 59-285,-1-3-1,46-17 1,1 1 15,145-24 65,-21 6-132,-168 31 52,0-1 1,36-18 0,48-18 23,348-112-152,-367 128 126,27-9-12,-115 35 14,1 0 1,-1-1-1,-1 0 0,1-1 1,24-21-1,22-15 14,-51 40-9,-1-1-1,0 0 1,0-1 0,0 0 0,-1 0 0,0-1-1,-1 0 1,1 0 0,-1 0 0,-1-1 0,0-1-1,9-16 1,9-14 4,-20 36-5,0-1 0,-1 0-1,0 0 1,0-1 0,0 1-1,3-9 1,9-27 18,23-46 0,2-3-28,-23 50 15,-11 27 21,-1 0 0,0-1 1,0 1-1,-2-1 0,4-17 0,9-81-6,-7 60 36,4-96 1,-12 105-81,1 31 36,-1-1-1,0 1 0,-1 0 1,-1-1-1,0 1 0,-1 0 1,0 0-1,0 0 0,-7-15 1,2 10-22,0 1-1,0-1 1,1 0 0,2 0 0,-1-1-1,2 1 1,0-1 0,2 0 0,-1 0-1,3-20 1,-1 28 16,-1 0-1,-1-1 0,1 1 1,-1 0-1,-1 0 1,0 0-1,0 0 0,-6-10 1,-43-69 128,38 69-144,1-2 0,0 0 0,-10-27 0,12 19-48,6 12 55,-1 1 0,-1 0 0,-1 0 0,0 1 0,-1 0 0,-1 0 0,-22-27 0,14 20-10,1 0 0,1-2 1,1 0-1,2 0 0,-16-40 1,-24-45-20,49 101 30,0 1 0,1-1-1,0 0 1,0 0 0,1 0-1,0 0 1,-1-18-1,3-73-5,1 51 2,-1 15 9,-1-1 1,-3 0-1,0 0 0,-2 1 1,-2 0-1,-13-37 0,14 42-5,1-1-1,1 0 1,2 0-1,1 0 0,2 0 1,4-40-1,-2-10-3,-2 71 4,0 1 0,1 0 0,0-1 0,0 1 0,1 0 0,0 0 0,1-1 0,4-10 0,2 2-5,1 2 0,21-28-1,170-191-58,-11 16 59,-132 151-79,88-77 0,-76 77 23,215-237 42,-252 268 19,-1 5-52,2 1 1,1 1-1,77-46 0,-70 48 39,-2-1 0,0-1 0,43-44 0,-14 2 29,164-159-66,312-216-111,-420 327 171,112-136-1,-202 217-9,7-10 14,46-49 128,96-140 1,-117 141-137,-32 50-3,-3-1 1,-1-2 0,-3-1-1,27-66 1,-20-12 65,-3 6-154,-24 97 95,-2 0 0,-1 0 1,-1 0-1,0 0 0,-3-1 1,0-27-1,0 41-27,0-1 1,1 1-1,1-1 1,5-15-1,6-33 25,-8 27-7,1 1-1,22-57 1,1-6-37,2 7-40,-25 72 82,0 1 0,-1-2 0,-1 1 0,0-1 0,-2 0 1,0 0-1,1-18 0,-4-258-54,1 276 52,1 0 1,0 0-1,7-23 1,-5 23 5,0 0 0,-1 0 0,0-25 1,-4 48-13,1-1 1,-1 0 0,-1 0 0,1 0 0,0-1 0,-1 1 0,0 0 0,0 0 0,0-1 0,0 1 0,-1-1 0,1 0 0,-1 0-1,0 0 1,-4 4 0,-58 46 24,40-35-26,-47 36 2,28-22-290,-55 51-1,95-76-985,7-5 545,20-8 383,34-16 458,244-145-1655,-287 159 1542,0-1 4,-3 1 6,1 1 0,-1 0 1,1 0-1,0 1 1,1 1-1,-1 0 1,1 1-1,0 0 0,14-1 1,-26 5 38,15 18-311,-9-13 276,1 7 103,1 1 0,-2 0 0,0 0 0,0 1-1,-1 0 1,-1 0 0,0 1 0,-1-1 0,-1 1 0,3 28-1,-2-20-12,0-1-1,1 0 0,15 37 0,-7-42-88,-12-17-71,0 1-1,-1-1 0,1 1 1,0-1-1,-1 1 0,1-1 1,-1 1-1,1 0 1,-1-1-1,1 1 0,-1 0 1,1-1-1,-1 1 0,0 0 1,1 0-1,-1-1 1,0 1-1,0 0 0,0 0 1,0 0-1,1-1 0,-1 1 1,0 0-1,-1 1 1,1 36-4876,0-9 166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4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37 2273,'0'0'14153,"7"0"-13595,137 0-139,-143 0-395,35-13-1470,-37 12 1453,0 0 1,0 0-1,0-1 1,0 1-1,1 0 1,-2 0-1,1 0 1,0 0-1,0 1 1,0-1-1,0 0 1,0 0-1,-1 1 1,1-1-1,0 1 1,-1-1-1,1 1 1,0-1-1,-1 1 1,1 0-1,-1 0 1,1 0 0,-3 0-1,-41-5 182,41 4-185,-5 0-8,-1 0 0,1 1-1,0 0 1,-1 1 0,1 0 0,-1 0-1,-14 4 1,22-4 2,-1 1 0,0-1 1,1 1-1,0-1 0,-1 1 0,1 0 0,0 0 0,0 0 0,0 0 1,0 0-1,0 1 0,0-1 0,1 1 0,-1-1 0,1 1 0,-1-1 0,1 1 1,0 0-1,0 0 0,1-1 0,-1 1 0,0 0 0,1 0 0,0 0 1,-1 0-1,1 0 0,1 0 0,-1 3 0,0 8-66,0-11 27,-1 0 1,1 0-1,0 0 1,1 0 0,-1 0-1,0 0 1,1 0-1,0 0 1,-1 0-1,2 3 1,0-5-4,-1 0 1,0 0-1,0 0 1,1 0-1,-1 0 1,0 0-1,1 0 1,-1 0-1,1-1 1,-1 1-1,1-1 1,-1 1-1,1-1 1,0 1-1,-1-1 1,1 0 0,0 0-1,-1 0 1,1 0-1,0 0 1,2 0-1,3 0-85,0 0-1,0 0 1,0-1-1,0 0 1,0 0-1,0 0 1,-1-1-1,1 0 0,0-1 1,9-4-1,-11 5 47,0-1-1,0 1 0,0 1 1,1-1-1,-1 1 0,1 0 1,-1 0-1,1 0 0,-1 1 0,8 0 1,-12 0 59,1 0 0,0 0-1,-1 1 1,1-1 0,-1 0 0,1 1 0,-1 0 0,1-1 0,-1 1 0,1 0 0,-1-1 0,1 1 0,-1 0 0,0 0 0,1 0-1,-1 0 1,0 0 0,0 1 0,0-1 0,0 0 0,0 1 0,0-1 0,0 0 0,0 1 0,-1-1 0,1 1 0,0-1 0,-1 1 0,0-1-1,1 1 1,-1 0 0,0-1 0,1 1 0,-1 0 0,-1 2 0,2-3 62,-1 1 0,0-1 0,0 1 0,0-1 0,0 1 1,-1-1-1,1 1 0,0-1 0,-1 1 0,1-1 0,-1 0 0,1 1 0,-1-1 0,1 0 0,-1 1 1,0-1-1,0 0 0,0 0 0,-2 2 0,-28 8 762,27-10-807,-55 7 873,47-8-943,1 1 0,0 0-1,-1 1 1,1 0 0,0 1 0,0 1 0,0-1-1,-12 7 1,18-2-3332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 2801,'0'0'13009,"-39"7"-10693,35-4-2310,-1 1 1,1 0 0,0-1-1,0 1 1,0 1 0,1-1-1,-1 0 1,1 1-1,0 0 1,1 0 0,-1 0-1,1 0 1,0 0 0,0 0-1,0 0 1,0 9 0,-1 6-120,1 1 1,0 0 0,3 23 0,-1-14-345,1-27 398,-1-1-1,1 0 1,-1 0-1,1 0 1,0 0 0,0 0-1,-1 0 1,2 0-1,-1 0 1,0 0-1,0 0 1,1-1-1,-1 1 1,0 0 0,1-1-1,0 1 1,-1-1-1,1 1 1,0-1-1,0 0 1,0 0-1,4 2 1,54 19-2439,-45-17 1705,2-3-2691,-8-2 56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1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1109 1473,'0'0'5077,"-4"17"-2177,23-18-1993,0 0 1,-1-2 0,1 0-1,-1-1 1,30-10 0,89-45-755,-53 21 82,345-115-605,-30 14-68,191-60-413,-320 100 1414,-131 42-526,148-76-745,-195 86 632,-82 42 70,-1-1 1,1 1-1,-1-1 0,0-1 1,-1 0-1,1 0 0,-1-1 1,7-9-1,-1 4 14,1 1 1,0 0-1,0 1 0,26-14 1,-3 1 40,-38 21 48,-9 0-54,-26 0-57,-44 1-21,48 4-17,1 1 0,0 1 0,0 2 0,-40 13 0,11-3-1396,60-17 1480,45-11-327,0 2 1,1 2-1,70-3 0,-101 11 235,-8-1 23,-1 1 0,1 0 1,-1 1-1,0-1 1,11 3-1,-16-2 39,-1-1-1,1 1 1,-1-1-1,1 1 1,-1 0-1,1 0 1,-1 0-1,0 0 1,1-1-1,-1 2 1,0-1 0,0 0-1,0 0 1,1 0-1,-1 1 1,0-1-1,-1 0 1,1 1-1,0-1 1,0 1-1,-1-1 1,1 1-1,-1-1 1,1 1 0,-1-1-1,1 1 1,-1 0-1,0-1 1,0 1-1,0 2 1,0 6 98,0 4 88,0 0-1,-1 0 1,-3 15 0,3-23-130,-1-1 1,1 0-1,-1 0 0,-1 0 0,1 0 0,-1-1 1,1 1-1,-1-1 0,-1 1 0,1-1 1,-6 6-1,7-8-47,-27 29 34,-2-2-1,-1 0 1,-1-2 0,-67 41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3434 1809,'0'0'6742,"-8"-4"24,8-8-6479,4 7-220,1 0-1,-1 0 0,1 0 0,-1 1 0,2-1 0,-1 1 0,0 0 0,9-4 0,9-8 169,379-309 944,46 4-1188,349-285-587,-425 290 100,-4 4 309,118-158-53,-423 399 122,-3-3 0,69-112 0,-112 162 109,24-31-125,3 1 0,100-93 1,-91 98-22,-2-4 1,67-88-1,-99 117 160,1 0-1,0 2 0,47-39 0,-65 59-5,-1 2-46,0 0 31,-1-1-1,1 1 1,-1 0 0,1-1 0,0 1 0,-1 0 0,1-1 0,-1 1 0,1-1 0,-1 1 0,1-1 0,-1 1-1,1-1 1,-1 1 0,1-1 0,-1 0 0,0 1 0,1-1 0,-1 0 0,0 1 0,0-1 0,0 0-1,1 1 1,-1-1 0,0 0 0,0 1 0,0-1 0,0 0 0,0 0 0,0 1 0,0-1 0,-1-1 0,-13 10-48,-199 118 92,-59 32-163,215-125-986,123-77 24,2 2 0,131-57-1,-187 92 908,1 1 1,-1 1-1,1 0 1,0 1-1,1 1 0,-1 0 1,0 0-1,1 1 0,0 1 1,-1 0-1,23 3 0,-35-2 214,1 1-1,-1 0 0,1 0 0,-1 0 0,1 0 0,-1 0 1,0 1-1,0-1 0,0 0 0,1 1 0,-1-1 1,-1 0-1,1 1 0,0 0 0,0-1 0,0 1 0,-1-1 1,1 1-1,-1 0 0,1-1 0,-1 1 0,0 0 1,0 0-1,1-1 0,-1 1 0,-1 2 0,1 61 1209,-1-43-891,1 16 202,2-14-112,-2 0 0,-1-1 0,-1 1 0,-1-1 0,-8 30 0,8-41-405,0-1-1,1 0 1,-2 22 0,3-5-3002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20 480,'0'0'12889,"-14"-5"-8655,179-9-5288,-122 14 374,-42 33-158,-1-30 803,0 1 1,-1-1-1,1 0 1,-1 1-1,0-1 1,0 0-1,0 0 1,0 1-1,-1-1 1,1 0-1,-1 0 1,0-1-1,0 1 1,0 0-1,0-1 1,-1 1-1,1-1 1,0 0-1,-1 1 1,0-1-1,0 0 1,-5 2-1,1 0 150,0-1-1,0 0 1,0 0 0,0-1-1,0 0 1,-1 0-1,1-1 1,-1 0-1,-11 0 1,18-1-16,50 3-1817,-39-3 1206,0 1 0,0 0-1,0 0 1,-1 1 0,1 1 0,0-1 0,-1 2 0,0-1 0,0 1 0,0 1 0,0-1 0,-1 1 0,1 1 0,6 6 0,-14-11 539,0 0 0,0 1 0,0-1 0,0 0 0,-1 0 0,1 1-1,0-1 1,-1 0 0,1 1 0,-1-1 0,0 1 0,1-1 0,-1 1 0,0-1 0,0 1 0,0-1 0,0 1 0,0-1 0,0 1 0,0-1 0,-1 0 0,1 1 0,0-1 0,-1 2 0,0 0 16,0 0 0,0 0 0,0 0 1,0-1-1,0 1 0,-1 0 1,1-1-1,-1 1 0,0-1 0,-2 3 1,-7 2 498,0-1 1,0 0-1,-1 0 1,1-2 0,-1 1-1,0-1 1,-1-1-1,1 0 1,-1-1-1,-23 1 1,-29 7 225,-2-7-1622,52-3-2539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4034,'0'0'9105,"24"7"-8072,183 64 1013,-177-59-1785,245 102 1095,-222-89-1293,-1 4 1,-1 1-1,48 38 0,-3-1 313,4-4 0,202 92-1,-13-7 355,-191-92-347,58 35 139,327 138 0,-456-218-552,0 2-1,-1 2 0,32 21 0,-30-17 71,58 28 1,46 6 21,68 32-204,-70-25 554,-71-35-453,-2 3 0,0 2 0,99 71 0,-49-5 254,110 126 1,-146-146-158,-55-59-42,71 70 312,-76-77-284,1-1 1,-1 0-1,2-1 1,-1 0-1,1-1 1,15 6-1,-28-13-55,1 0 0,-1 0-1,1 0 1,-1 0 0,0 0 0,1 0-1,-1 0 1,1 0 0,-1 0-1,0 0 1,1 0 0,-1 0 0,0 0-1,1 1 1,-1-1 0,0 0-1,1 0 1,-1 0 0,0 1 0,1-1-1,-1 0 1,0 0 0,0 1-1,1-1 1,-1 0 0,0 0 0,0 1-1,1-1 1,-1 0 0,0 1-1,0-1 1,0 0 0,0 1 0,1-1-1,-1 1 1,0-1 0,0 0-1,0 1 1,-18 3-219,-33-4-45,-62-13-395,0-6 0,-114-33-1,181 48 460,45 4 250,-1 7-29,1 1-1,0-1 1,0 0-1,1 14 1,0-19-4,0 0 0,1-1 0,-1 1 0,1 0 0,-1-1 0,1 1 1,0-1-1,0 1 0,-1-1 0,1 0 0,0 1 0,0-1 0,1 0 1,-1 1-1,0-1 0,0 0 0,1 0 0,-1 0 0,0 0 0,1 0 0,-1-1 1,1 1-1,-1 0 0,1-1 0,-1 1 0,4 0 0,52 11 62,-39-9-35,102 22-600,2-5 1,181 7 0,-299-27 527,-1 0 0,0 0-1,0 0 1,0 0 0,0-1 0,0 1 0,0-1 0,0 0-1,0 0 1,0 0 0,0 0 0,0 0 0,0-1 0,-1 0 0,1 1-1,0-1 1,3-4 0,-4 3 55,0 0-1,0 0 1,0 0 0,0-1-1,-1 1 1,0-1 0,1 1-1,-1-1 1,-1 1-1,1-1 1,0 0 0,-1 1-1,0-1 1,0-6 0,0-26 254,2 24-193,-1 0 0,-1 0 0,0 1 0,-1-1 0,0 0 0,-1 0 0,0 1 0,-1-1 0,0 1 0,-1 0 0,0 0 0,-1 0 0,-7-12 0,-31-36 78,19 28-506,1-1 1,-20-39-1,43 70 225,-10-13-1154,-4 11-3580,4 3-855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3217,'0'0'5715,"17"16"-4269,24-17 3138,-36 0-4526,0 0 0,-1-1-1,1 1 1,-1-1 0,1 1-1,-1-1 1,0-1 0,0 1-1,0-1 1,5-3-1,-1 0-101,-1-1 0,0 0-1,-1 0 1,1 0 0,-2-1-1,1 0 1,-1 0 0,0-1-1,0 1 1,4-14 0,4-6-98,-11 23-13,0 1 0,0-1 0,0 0 0,-1 0 0,0 0 0,0 0 0,0-1 0,-1 1 0,1 0 0,-2-8 0,1 12 171,1 33-437,2 24 1042,-4-49-600,1 1-1,0-1 0,0 0 1,0 0-1,1 1 0,0-1 1,1 0-1,0 0 1,0 0-1,4 9 0,-3-6-27,-4-10 26,1 1-1,0 0 0,0-1 1,0 1-1,0 0 0,1-1 1,-1 1-1,0 0 0,0-1 1,0 1-1,0 0 0,1-1 1,-1 1-1,0-1 0,1 1 1,-1 0-1,0-1 0,1 1 1,-1-1-1,1 1 0,-1-1 1,1 1-1,-1-1 0,1 0 1,-1 1-1,1-1 1,0 0-1,-1 1 0,1-1 1,-1 0-1,1 1 0,0-1 1,-1 0-1,2 0 0,-1 4-1466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6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59 2657,'0'0'4837,"-27"2"3466,27-12-8165,0 7-202,0 0-1,0-1 0,0 1 1,0 0-1,0-1 0,1 1 1,0 0-1,-1 0 1,3-4-1,-2 6 24,0-1-1,0 1 1,0 0 0,0 0-1,0 0 1,1 0 0,-1 0-1,0 0 1,1 1 0,-1-1-1,0 0 1,1 1 0,-1-1-1,1 1 1,-1-1 0,1 1-1,0 0 1,-1-1 0,1 1 0,-1 0-1,1 0 1,-1 0 0,3 1-1,45-1-275,-49 0 354,13 28 475,-10-14-487,-1 0 0,0-1 0,-1 1-1,-1 0 1,0 0 0,-4 24 0,-1-23-302,4-9 278,13-5 215,5-1-34,50-2 32,-67 2-259,9-23-6441,-4 10 2748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73 2273,'0'0'5509,"-6"48"-1072,6-2-3626,46-42-1884,-37-4 966,0 0 0,0-1 0,1 1 0,-1-2 0,0 1 0,0-1 0,9-4 0,-16 5 96,1 0 0,-1-1 0,1 1 0,-1-1 0,1 0 1,-1 1-1,0-1 0,0 0 0,0 0 0,0-1 0,0 1 0,-1 0 0,1-1 0,-1 1 0,1-1 0,-1 1 0,0-1 0,0 1 0,0-1 0,0 0 0,0 0 0,-1 1 0,1-1 0,-1 0 0,0 0 0,0-6 0,0-3 61,0 11-11,1-1 0,-1 0 0,0 1 0,1-1 0,-1 0 0,0 1 0,0-1-1,0 0 1,-1 1 0,1-1 0,0 0 0,-1 1 0,1-1 0,-1 0 0,1 1 0,-1-1 0,0 1 0,0-1 0,1 1 0,-1 0-1,0-1 1,0 1 0,-1 0 0,1-1 0,0 1 0,0 0 0,-1 0 0,1 0 0,0 0 0,-1 0 0,1 0 0,-1 1 0,1-1-1,-1 0 1,-2 0 0,-15-6 98,0 2-1,-1-1 0,0 2 1,0 1-1,0 0 1,0 2-1,-22 0 0,40 1-131,-1 0-1,0 0 0,1 0 0,-1 0 1,0 0-1,1 1 0,-1-1 0,1 1 0,-1 0 1,0 0-1,1 0 0,-1 0 0,1 0 1,0 0-1,-1 1 0,1-1 0,0 1 0,0-1 1,0 1-1,0 0 0,0 0 0,1 0 1,-4 4-1,3 0-58,0-1 1,0 1 0,0 0-1,1 0 1,-1 1 0,1-1-1,1 0 1,0 0 0,0 10-1,0 16-2478,0-20-856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5339 2961,'0'0'8249,"26"-18"-7387,188-132 851,-147 97-852,109-113 0,40-78-252,-81 89-448,620-617 82,-191 252-163,-442 395-32,245-266 71,-279 287-47,144-223 1,-175 240-55,3 3 0,4 2 0,79-76 0,88-103 50,-187 204-37,-3-1 1,62-121 0,-75 126-100,2 0 0,2 2 0,2 2 0,3 1 0,1 2 0,84-78 1,-93 98 42,22-22 16,2 3 1,2 2-1,60-35 1,-54 40 85,58-48 1,-13 8-62,-5-2 47,-78 59-103,2 1 0,0 1 0,1 1 1,53-27-1,150-37-454,-129 33 449,-99 49 33,0-1 1,0 1-1,1 0 0,-1-1 1,0 1-1,0-1 1,0 1-1,0-1 1,0 0-1,0 1 1,0-1-1,0 0 0,0 0 1,0 0-1,0 0 1,0 0-1,0 0 1,-1 0-1,1 0 1,0 0-1,-1 0 0,1 0 1,-1 0-1,1 0 1,-1-1-1,0 1 1,0 0-1,1 0 0,-1-1 1,0 1-1,0-1 1,-1 0-37,-1 0 0,1 1 0,0-1 0,-1 1 0,0-1 0,1 1 0,-1-1 0,0 1 0,0 0 1,1 0-1,-1 0 0,0 0 0,0 0 0,0 1 0,0-1 0,0 1 0,-4-1 0,-75-13-563,-1 5-1,-156 1 1,220 8 762,56-2-162,0-3 0,-1 0 0,50-15 0,-49 9-5,1 3 0,1 1 1,55-2-1,-93 10 12,0-1 0,0 1 1,0-1-1,0 1 0,0 0 0,0-1 0,0 1 1,-1 0-1,1 0 0,0 0 0,-1 1 1,1-1-1,-1 0 0,1 1 0,-1-1 0,1 1 1,-1-1-1,0 1 0,0 0 0,0-1 0,0 1 1,0 0-1,0 0 0,0 0 0,-1 0 1,1-1-1,0 5 0,2 5-16,0 1 1,-1 0-1,0 17 1,0 4 200,-1 1-1,-7 54 1,4-72-108,-2 0 1,0-1-1,0 1 0,-1-1 1,-1 0-1,-1 0 0,-12 20 0,11-20-168,7-13 15,0 1 0,0 0 0,-1 0 0,1-1 0,-1 1 0,1-1 0,-1 1 0,0-1 0,0 0 1,0 1-1,0-1 0,-1 0 0,1-1 0,-1 1 0,1 0 0,-1-1 0,1 1 0,-1-1 0,0 0 0,0 0 0,-3 1 0,-9 2-3705,3 3-3934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2711 416,'0'0'2641,"-3"2"-1771,-8 5 3415,11-3-1609,25-3-708,45-11-1418,7-11-185,-1-4 1,-1-3-1,103-53 0,202-138 102,-63 33-50,252-102-84,88-49-519,-229 109 103,288-167 14,-517 282 140,344-142-1,25 39 61,-537 207 60,44-7-1,-53 13-180,-1-1 0,1-1-1,-1-2 1,33-13 0,-52 19-3,0 0 0,-1 1 0,1-1 1,0 0-1,-1-1 0,1 1 0,-1 0 1,0 0-1,1-1 0,-1 1 1,0-1-1,0 1 0,0-1 0,0 1 1,0-1-1,0 0 0,0 1 0,-1-1 1,1 0-1,0 0 0,-1 0 0,0 1 1,1-1-1,-1 0 0,0 0 1,0 0-1,0 0 0,0 0 0,0 0 1,0 1-1,-1-1 0,1 0 0,-2-4 1,0 2-30,0 0 1,0 0 0,0 0 0,0 0-1,-1 0 1,1 0 0,-1 0 0,0 1-1,-1-1 1,1 1 0,0 0-1,-7-5 1,-42-24-287,-62-28 0,90 49 241,-1 1 1,1 1-1,-1 1 0,-1 1 0,-32-4 1,-27 10 244,84 1-68,25 5-321,62 12 223,0-5-1,100 3 1,11 0 20,-190-14-29,9 1 0,1 0-1,0 1 1,-1 0 0,29 11 0,-41-13-2,-1 1 0,1 0 0,0 0-1,-1 0 1,1 1 0,-1-1 0,0 1 0,0-1 0,0 1 0,0 0 0,0 1 0,-1-1 0,1 0 0,-1 1 0,0-1-1,0 1 1,0 0 0,-1-1 0,1 1 0,-1 0 0,0 0 0,0 0 0,0 0 0,0 7 0,1 9 36,-2-1 0,-2 36 0,1-48-29,0 1 0,-1-1-1,0 0 1,0 0 0,-1 0 0,0 0 0,0 0 0,0 0-1,-9 11 1,-3 2-23,-1-1-1,0-2 1,-2 1-1,-25 19 1,24-23-999,0-1 0,-31 14 0,13-7-2601,7-1-2016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96 125 1697,'0'0'1440,"-16"-2"-570,-52-8 251,56 7 4579,20 0-4553,21-1-1031,728 11 5790,3 33-4738,-148-6-945,-35-29-156,-36-1-142,-330 13-68,36 1 91,700-18-34,-407-3-172,-537 3 929,-21 0-907,0-1 1,-33-7 0,-12-17-148,1-2-1,-78-46 1,25 11 338,76 36 58,39 26-13,0 0 1,0 0-1,0 0 0,0-1 0,0 1 0,-1 0 1,1 0-1,0 0 0,0 0 0,0 0 1,-1-1-1,1 1 0,0 0 0,0 0 0,0 0 1,-1 0-1,1 0 0,0 0 0,0 0 1,-1 0-1,1 0 0,0 0 0,0 0 1,-1 0-1,1 0 0,0 0 0,0 0 0,0 0 1,-1 0-1,1 0 0,0 0 0,0 0 1,-1 0-1,1 0 0,0 1 0,0-1 0,0 0 1,-1 0-1,1 0 0,0 0 0,0 0 1,0 1-1,0-1 0,0 0 0,-1 0 0,1 0 1,0 1-1,0-1 0,0 0 0,0 1 1,7 8 83,22 2-2,1-1 0,0-2 0,40 6 0,-14-2-4,26 4-39,-52-12-120,0 2 1,0 1 0,-1 2-1,43 17 1,-69-25 51,0 1 0,1 0-1,-1 0 1,0 0 0,0 1 0,0-1 0,-1 1 0,1-1 0,-1 1 0,1 0-1,-1 0 1,0 0 0,0 0 0,0 1 0,-1-1 0,1 0 0,-1 1-1,2 5 1,-1 3 29,0 0-1,-1 0 1,0-1-1,-2 20 1,0-2 97,0-24-83,0 0-1,-1 0 1,1 0-1,-1 0 1,0-1-1,0 1 1,-1-1 0,1 1-1,-1-1 1,0 0-1,0 0 1,-1 0 0,1 0-1,-1 0 1,0-1-1,0 0 1,0 0 0,0 0-1,-1 0 1,-8 4-1,-16 8 36,-1 0 0,-33 9 1,49-18-22,-37 12-7,-1-2-1,0-3 0,-97 12 1,-61-10-5844,138-12 106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7 416,'0'0'6707,"0"0"-6636,0 0-1,0 0 0,-1-1 1,1 1-1,0 0 0,0 0 1,0 0-1,0 0 0,0 0 1,0-1-1,0 1 0,0 0 1,0 0-1,0 0 0,0 0 1,0-1-1,0 1 0,0 0 1,0 0-1,0 0 0,0 0 1,0-1-1,0 1 0,0 0 1,0 0-1,0 0 0,0 0 1,0 0-1,0-1 0,0 1 1,0 0-1,0 0 0,0 0 1,1 0-1,-1 0 0,0-1 1,0 1-1,0 0 0,0 0 1,0 0-1,0 0 0,1 0 1,-1 0-1,0 0 0,0 0 1,0 0-1,0 0 0,1-1 1,-1 1-1,0 0 0,0 0 1,0 0-1,0 0 0,1 0 1,22 14 725,1-2 0,0-1 0,26 8 0,18 8 176,391 196 2383,213 86-2406,-171-143-879,17 6-111,-450-145 41,-1 3 1,73 47-1,117 91 36,-209-138-17,1-2-1,1-2 0,61 23 0,162 43-18,-165-58-30,-15 1 33,-1 5 1,-3 4-1,99 63 1,-139-78 14,12 3 3,2-4 1,132 42-1,-125-48-11,0 3 0,95 49-1,-98-38-16,2-3 0,129 42 0,-160-63 8,0 1 0,-2 2-1,1 2 1,-2 1 0,-1 2 0,45 32-1,-49-31-33,0-2 0,62 29 0,-52-29-141,40 27-1,-90-44 200,-1 0-1,1-1 1,0 0-1,0 0 0,-12-2 1,-24 0-1,0-3 0,-83-17 0,-86-35-198,-71-14-546,266 67 704,-1 1 0,-33 1 0,52 1-75,2 10-31,0-7 117,0 1 0,0-1 0,0 0-1,0 0 1,1 1 0,-1-1 0,1 0 0,0 0 0,0 0 0,0 0 0,1 0 0,-1 0 0,1 0 0,0 0 0,2 3 0,1-2 5,-1 0-1,1 0 1,0-1 0,0 0 0,0 0 0,0 0-1,0 0 1,8 1 0,11 5 1,1-1-1,0-1 1,0-1-1,0-2 1,29 2-1,130-3-303,-103-4-51,-76 1 338,0 0 0,0 0 0,0-1 0,-1 1 0,1-1 0,0 0 0,0 0 0,-1-1 0,1 0 0,-1 0 0,1 0-1,-1 0 1,0 0 0,0-1 0,0 0 0,0 0 0,0 0 0,-1 0 0,1-1 0,5-6 0,-5 3 21,-1 0 0,1 0 0,-1 0 0,0 0 0,0-1 0,-1 1 0,0-1 0,-1 0 0,0 0 0,0 0 0,0 1 0,-1-10 0,1-19 22,-2-44 21,1 75-47,-1 0 0,0 0 0,0 0 0,-1 0 0,1 1 1,-1-1-1,0 0 0,0 1 0,-1-1 0,1 1 0,-1 0 1,0 0-1,-4-4 0,-8-7-131,0 2-1,-1 0 1,-23-13 0,-3 2-5904,26 16 776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4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2097,'2'0'9027,"15"2"-7433,16 18-773,-2 1 1,0 1 0,49 46-1,-32-26-385,100 76 360,240 147 0,-239-172-455,-4 7 0,-5 7 0,244 239 0,-143-79 18,-112-118-294,182 160-1,-294-294-66,56 47 16,-3 3 0,70 84 0,-71-63-10,88 105 66,-119-150-62,1-2 0,66 50 1,23 1-23,-70-52 7,-2 3 1,-1 2-1,55 58 0,2 27 3,-63-69-10,2-2-1,95 80 0,-42-56-45,154 130-141,-18 39 110,45 40-71,-224-240 95,71 45 0,-80-60 25,-1 2 0,76 72 1,-98-79 29,11 13-100,3-2 1,81 62-1,-84-72 8,-3 2 0,0 1 0,52 64 0,26 26-14,-86-100-83,60 41-1,-57-44 100,57 50-1,-73-55 102,40 38-43,1-2 0,109 76 0,-26-47-178,-106-52 193,-30-24 30,1 0 0,0-1 0,0 0 0,0 0-1,9 5 1,-13-8 5,-308 5-185,-138-2-27,378-7 174,0-3 0,1-3 0,1-2 0,-78-25 0,143 36 39,0 0 0,0 0-1,0 0 1,-1 0 0,1 0-1,0 0 1,0 0-1,0 0 1,-1 0 0,1 0-1,0 0 1,0 0 0,0 0-1,-1 0 1,1 0 0,0 0-1,0 0 1,0 0 0,-1 0-1,1 0 1,0 0 0,0 0-1,0 0 1,-1 0-1,1 1 1,0-1 0,0 0-1,0 0 1,0 0 0,0 0-1,-1 0 1,1 1 0,0-1-1,0 0 1,0 0 0,0 0-1,0 1 1,0-1-1,0 0 1,0 0 0,-1 0-1,1 1 1,0-1 0,0 0-1,0 0 1,0 0 0,0 1-1,0-1 1,0 0 0,0 0-1,0 0 1,1 1-1,-1-1 1,0 0 0,0 0-1,0 0 1,0 1 0,0-1-1,0 0 1,0 0 0,0 0-1,0 0 1,1 1 0,-1-1-1,0 0 1,0 0-1,13 18 30,3-7-3,2-1 0,-1-1 0,1 0 1,0-2-1,1 0 0,0 0 0,0-2 1,0 0-1,27 2 0,23 0-19,95-1 0,-154-6-17,-1 0 1,1-1-1,-1 0 1,0-1 0,1 1-1,-1-2 1,0 1-1,0-2 1,-1 1-1,1-1 1,-1 0 0,1-1-1,-1 0 1,-1 0-1,1-1 1,-1 0-1,0 0 1,0-1-1,0 0 1,-1 0 0,0 0-1,-1-1 1,0 0-1,0 0 1,-1 0-1,1-1 1,-2 1 0,1-1-1,-1 0 1,-1 0-1,0 0 1,0-1-1,1-15 1,-1-153 17,-3 99-1,0 71-9,1 0-1,-1-1 1,0 1-1,-1 0 1,0 0-1,0 0 1,-1 0-1,0 0 1,0 1-1,-1-1 1,-7-10-1,-3-1-30,-1 0 1,-29-27-1,18 18-132,21 23-118,1-1 0,0 1-1,0-1 1,1 0 0,-1-1 0,-3-11-1,-16-28-5822,2 20 1174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1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5587,'3'0'12308,"0"0"-12440,247 0 793,-249 0-140,-25 0-711,13-1 168,0 1 0,0 0 0,0 1-1,0 0 1,0 1 0,0 0 0,0 1-1,0 0 1,1 1 0,0 0 0,-14 7-1,15-6-13,0 0-100,0 1 1,0-1-1,1 1 0,-9 8 0,16-14 102,1 1-1,0-1 1,-1 0-1,1 0 0,0 1 1,-1-1-1,1 0 0,0 1 1,0-1-1,-1 0 0,1 1 1,0-1-1,0 1 1,-1-1-1,1 0 0,0 1 1,0-1-1,0 1 0,0-1 1,0 0-1,0 1 0,0-1 1,0 1-1,0-1 1,0 1-1,0-1 0,0 0 1,0 1-1,0-1 0,0 1 1,0-1-1,0 1 0,1 0 1,13 5-419,19-3-134,161 9-2363,-193-12 2924,0 0 1,0 1-1,0-1 1,0 1 0,0-1-1,0 1 1,0-1-1,0 1 1,0-1-1,0 1 1,0 0-1,-1-1 1,1 1 0,0 0-1,0 0 1,-1 0-1,1-1 1,-1 1-1,1 0 1,-1 0-1,1 0 1,-1 0 0,1 0-1,-1 0 1,0 0-1,1 0 1,-1 1-1,0-1 1,0 2-1,0 39-280,-1-27-484,-26-14 2164,-111-1 1780,47 0-7172,84 0 173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9:1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 6099,'0'0'5541,"23"-1"-5378,172-6 1640,-147 7-335,-47 0-1151,0-1-247,-1 1 0,0-1 1,0 0-1,0 1 0,0-1 0,0 0 0,0 1 1,0-1-1,0 0 0,0 1 0,0-1 0,0 1 0,0-1 1,0 0-1,0 1 0,-1-1 0,1 0 0,0 1 1,0-1-1,-1 1 0,1-1 0,0 0 0,-1 1 1,1-1-1,-1 0 0,-13-2 10,1 1 1,0 0-1,-1 1 1,-26 1-1,34 0-92,0 1-1,0-1 0,0 1 1,1 1-1,-1-1 1,0 1-1,0 0 0,1 0 1,-1 1-1,1-1 1,0 1-1,0 0 0,0 1 1,-5 3-1,6-3-100,1-1-1,-1 1 0,0 0 1,1 0-1,0 0 0,0 1 1,0-1-1,1 1 0,-1-1 0,1 1 1,0 0-1,1 0 0,-1 0 1,1 0-1,0 0 0,0 0 1,0 8-1,34-8-19,20-2-456,68 6 239,-120-8 335,1-1 1,-1 1 0,0-1 0,0 1 0,0 0-1,1-1 1,-1 1 0,0 0 0,0 0 0,0-1-1,0 1 1,0 0 0,0 0 0,-1 0 0,1 1-1,0-1 1,0 0 0,-1 0 0,1 0 0,-1 0-1,1 1 1,-1-1 0,1 0 0,-1 0 0,0 1-1,0-1 1,0 0 0,1 3 0,-2 46-1190,0-31 883,1-18 321,-1 0 1,1 0 0,-1 0 0,0 1 0,0-1-1,0 0 1,1 0 0,-1 0 0,0 0-1,0-1 1,0 1 0,-1 0 0,1 0-1,0 0 1,0-1 0,0 1 0,-1-1-1,1 1 1,0-1 0,0 1 0,-1-1 0,-1 0-1,-36 9 70,36-8-59,-42 5 435,-74 1-1,52-6-4153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 3282,'0'0'4799,"-19"-9"4480,272 9-11195,-249 0 1845,-1 3 537,-4 9-431,3 45 193,-1-29-244,0 1 1,-6 42-1,-3-48 937,2-9-3538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1681,'0'0'5840,"27"-8"-3701,48-3 1320,18-5-3311,-88 15-78,4-1 298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8:57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7 608,'-12'-6'13785,"21"8"-13642,0 0 0,0 0 0,0 1 0,-1 1 0,1 0 0,-1 0 0,0 0-1,0 1 1,-1 0 0,1 1 0,8 8 0,25 15-132,-36-26-5,-1 1-1,0-1 0,0 1 1,-1 0-1,1 0 0,-1 1 0,0-1 1,0 1-1,0-1 0,-1 1 1,1 0-1,-1 0 0,0 0 1,-1 0-1,3 8 0,-2-3-24,0 1-1,-1-1 0,0 0 1,0 1-1,-1-1 1,-1 0-1,-1 13 0,1-18-28,-1-1 0,0 1 0,0 0 0,0-1 0,-1 0 0,1 1 0,-1-1 0,-5 6 0,7-9-400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0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6867,'0'0'5026,"-3"0"-4633,-21 0 2451,39 0-801,42 0-1560,-5 0-654,-10-1-236,-1 1 0,54 9-1,-87-8 414,-6-1 12,-2 35-439,-1-29 423,-1 1 1,1-1-1,-1 0 1,-1 0-1,1-1 1,-1 1-1,0 0 1,0-1-1,-1 0 0,1 0 1,-1 0-1,0 0 1,-1 0-1,-5 4 1,-17 23 19,14-14-107,9-15 22,1 1-1,0 0 1,0 0 0,0 0 0,1 1 0,-1-1 0,1 1-1,0-1 1,0 1 0,1 0 0,0 0 0,-1-1-1,2 1 1,-2 9 0,2-14-118,0 9-3712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1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1425,'0'0'5893,"-26"0"411,285 11-5581,-230-11-1531,-22 6-4184,8 2-1856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1 992,'0'0'5547,"20"0"-4989,162 0 4073,-35 0-2948,-145 0-1570,38 3 1351,-36-1-1480,-3-2 30,-2 42 250,-3-32-255,-1-1 0,0 0 1,-1 0-1,0 0 1,0 0-1,-1-1 0,-14 14 1,15-16-29,-17 17 6,-37 27 1,38-33-277,0 2 0,-23 25 1,34-15-1037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 1681,'-8'-3'12571,"338"-11"-9154,-179 9-2405,-150 5-994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4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2881,'0'0'7823,"15"1"-1604,47 0-5953,-56-2-249,1-1 0,0-1 0,0 1 0,-1-1 1,0 0-1,1 0 0,-1-1 0,0 0 0,-1 0 0,1 0 0,-1-1 0,0 0 0,0 0 0,0 0 0,0 0 0,-1-1 0,6-11 1,-4 7-45,-1 0 1,0 0-1,0-1 1,-2 0-1,1 0 1,-1 0-1,-1 0 1,0 0-1,0-1 1,-1-12-1,16-5-2254,-16 39 2303,1 1 0,-1 0 0,2-1 1,4 14-1,6 31 35,-13-19 106,-1-30-103,0-1 1,1 1 0,0-1-1,0 0 1,0 1 0,1-1-1,0 0 1,0 1 0,0-1-1,3 7 1,-3-11-163,-1 0 1,1 0-1,0-1 1,0 1 0,0 0-1,0-1 1,0 1-1,0-1 1,0 1-1,0-1 1,0 1-1,0-1 1,0 0-1,0 1 1,1-1-1,-1 0 1,0 0-1,0 0 1,0 0-1,0 0 1,0 0-1,1 0 1,-1-1-1,0 1 1,0 0-1,0 0 1,0-1-1,0 1 1,0-1-1,0 1 1,0-1-1,0 0 1,0 1-1,0-1 1,1 0-1,33-29-4888,-12 6 881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0:4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39 2561,'0'0'4493,"-1"0"-4191,-1 0 0,0 0 0,1 0 0,-1 1 0,1-1 0,-1 0 1,1 1-1,0-1 0,-1 1 0,1 0 0,-1-1 0,-1 3 0,0 6-3,1 2 1,0-1-1,0 0 0,1 0 1,1 0-1,0 1 0,0-1 1,1 0-1,2 12 0,-2-21-306,0 1-1,0-1 0,1 1 1,-1-1-1,0 0 0,0 0 1,1 1-1,-1-1 0,1 0 1,-1 0-1,1 0 1,0 0-1,-1-1 0,1 1 1,0 0-1,0-1 0,-1 1 1,1-1-1,0 0 0,0 1 1,3-1-1,48 2-842,-42-2 513,-5-1 344,0 0-1,0 0 0,0-1 1,0 0-1,0 0 1,0 0-1,0-1 0,-1 0 1,1 0-1,-1-1 1,0 1-1,1-1 0,-2 0 1,1 0-1,0-1 1,-1 1-1,0-1 0,0 0 1,5-10-1,-7 13 11,-1-1-1,0 0 0,1 1 1,-1-1-1,0 0 0,-1 0 1,1 1-1,0-1 0,-1 0 1,0 0-1,1 0 0,-1 0 1,0 0-1,-1 0 0,1 0 1,0 0-1,-1 0 0,0 1 1,1-1-1,-1 0 0,0 0 1,-1 1-1,1-1 1,0 0-1,-1 1 0,0-1 1,1 1-1,-1 0 0,0 0 1,0-1-1,0 1 0,0 0 1,-1 1-1,1-1 0,0 0 1,-1 1-1,0-1 0,-4-1 1,-8 0 83,1 0 0,-1 2-1,1 0 1,-1 0 0,0 1 0,-25 4 0,38-4-95,0 1-1,-1 0 1,1-1 0,0 1 0,0 0-1,0 0 1,0 1 0,-1-1 0,2 0 0,-1 1-1,0-1 1,0 1 0,0-1 0,1 1-1,-1 0 1,1 0 0,-1 0 0,1 0 0,0 0-1,0 0 1,-2 3 0,-9 49-1772,10-38-344,1-2-2197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60 2097,'0'0'7972,"-9"-22"-5208,0 16-2153,0 1 0,0 1 0,-1-1 1,1 2-1,-1-1 0,0 1 1,-18-3-1,23 6-552,0-1-1,0 1 1,0 0 0,0 0 0,0 1 0,0-1 0,0 1 0,0 0-1,0 0 1,0 1 0,0 0 0,0-1 0,1 2 0,-1-1-1,1 0 1,0 1 0,-7 5 0,4-3-67,-1 1 1,1 1-1,1-1 1,-1 1-1,1 0 0,0 1 1,1-1-1,0 1 0,0 0 1,1 1-1,0-1 1,0 1-1,1 0 0,0 0 1,0 0-1,1 0 1,0 0-1,1 0 0,-1 19 1,2-25 3,0-1 1,1 1-1,-1-1 1,0 1-1,1-1 1,0 1-1,-1-1 0,1 1 1,0-1-1,0 1 1,0-1-1,1 0 1,-1 0-1,1 1 1,-1-1-1,1 0 1,0 0-1,2 2 0,1-1-51,-1 0 0,0 0 0,1 0-1,0-1 1,-1 0 0,1 0-1,0 0 1,0-1 0,5 2 0,14 0-471,0 0 0,0-2 1,33-1-1,-31-1-153,-23 1 670,0 0 0,0 0-1,0 0 1,0-1 0,0 0-1,0 0 1,0 1 0,0-2 0,0 1-1,0 0 1,0 0 0,-1-1-1,1 0 1,-1 0 0,1 1-1,-1-1 1,1-1 0,2-3 0,-1 1-60,0-1 1,0 0 0,-1 1 0,0-1 0,0-1 0,-1 1 0,0 0 0,3-10-1,-1-11-154,0 0-1,-1 0 1,-2-37-1,-1 59 236,0 4-3,0-1 0,-1 1 0,1 0 1,0-1-1,0 1 0,-1 0 0,1 0 0,-1-1 1,1 1-1,-1 0 0,1 0 0,-1 0 1,0 0-1,0 0 0,1 0 0,-1 0 1,0 0-1,0 0 0,0 0 0,0 0 1,0 0-1,0 1 0,0-1 0,-1 0 1,1 1-1,0-1 0,0 1 0,0-1 1,-1 1-1,-1-1 0,-40-3-2304,41 4 1873,-8 0-3612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45 2849,'0'0'5139,"-35"-11"-447,24 6-4081,-1 0 0,0 2 0,0-1 0,0 1 0,0 1 0,0 0-1,-17 0 1,25 2-581,0 1 0,0-1-1,0 1 1,0 0 0,0 0-1,1 0 1,-1 0 0,0 1-1,1-1 1,-1 1 0,1 0-1,0 0 1,-1 0 0,1 1-1,0-1 1,0 1 0,1-1-1,-1 1 1,0 0 0,1 0-1,0 0 1,0 1 0,0-1-1,0 1 1,0-1 0,-2 8-1,-1 5-18,1 1 0,1 0-1,0 0 1,1 0 0,1 0-1,1 27 1,0-35-19,1-7-6,-1-1-1,1 1 1,0-1 0,0 0 0,0 1-1,0-1 1,0 0 0,0 0-1,0 0 1,0 1 0,0-1-1,0 0 1,1-1 0,-1 1 0,0 0-1,1 0 1,-1 0 0,0-1-1,1 1 1,-1-1 0,1 1-1,-1-1 1,1 0 0,2 1 0,39 6-429,-24-5 90,1-1-1,-1-2 1,0 0 0,0 0 0,31-8-1,-43 8 260,0-1-1,-1 0 1,1 0-1,-1-1 0,0 0 1,1 0-1,-1 0 1,-1-1-1,1 0 1,0 0-1,-1 0 0,0-1 1,0 0-1,0 0 1,-1 0-1,1 0 0,-1-1 1,6-11-1,-8 13 97,-1 0-1,1 0 0,-1 0 0,0 0 1,0 1-1,-1-2 0,1 1 0,-1 0 1,0 0-1,0 0 0,0 0 0,0 0 1,-1 0-1,0 0 0,0 0 0,0 0 1,0 0-1,0 0 0,-1 1 0,0-1 1,0 0-1,0 1 0,0 0 0,0-1 1,-1 1-1,0 0 0,1 0 0,-1 0 1,0 0-1,0 1 0,-1-1 0,1 1 1,-6-3-1,7 4-41,-10-7 71,-1 2-1,0-1 0,-24-7 0,2 9-2528,17 5-1851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1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69 4978,'0'0'7521,"-14"17"-5773,8 22-481,5-33-1206,-1-1 0,1 1 0,0 0-1,1 0 1,0 0 0,0 0 0,0-1 0,0 1-1,2 7 1,-1-11-64,1 0 0,-1 0 0,1 0-1,0-1 1,-1 1 0,1 0 0,0-1 0,0 0 0,0 1 0,0-1-1,0 0 1,0 0 0,0 0 0,1 0 0,-1 0 0,0-1-1,4 2 1,45 9-99,-49-11 90,24 3-481,1-2 0,33-1-1,-17-1-566,-41 1 1023,0 0-1,0 0 0,0-1 0,-1 1 0,1 0 0,0-1 1,-1 1-1,1-1 0,0 0 0,-1 1 0,1-1 0,0 0 1,-1 0-1,0 0 0,1 0 0,-1 0 0,1 0 0,-1 0 1,0-1-1,0 1 0,0-1 0,0 1 0,0 0 0,0-1 1,0 0-1,0 1 0,0-1 0,-1 1 0,1-1 0,-1 0 1,1-3-1,1-5 197,-1 0 1,0-1-1,-1 1 1,-1-15 0,0 5 130,1 15-216,-1 1-1,0-1 1,0 1 0,0 0 0,-1-1 0,0 1 0,0 0-1,0 0 1,0 0 0,0 0 0,-1 0 0,0 0-1,0 1 1,0-1 0,0 1 0,0 0 0,-1 0 0,0 0-1,1 1 1,-1-1 0,0 1 0,0 0 0,0 0 0,-7-3-1,3 2 46,1 0-1,0 1 0,-1 0 1,0 0-1,1 0 0,-1 1 1,0 0-1,0 0 0,0 1 1,0 0-1,0 1 0,0 0 0,1 0 1,-9 2-1,9 0-91,0 1 0,1-1 0,-1 1 0,1 0 0,0 0 0,0 1 0,0 0 0,1 0-1,-1 0 1,1 1 0,0 0 0,1 0 0,-8 12 0,10-15-395,0 1 0,1 1 0,-1-1 0,1 0 0,0 0 0,0 1 0,0-1 0,0 0 0,0 6 0,1 5-4173,0 3-3980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17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5555,'0'0'9140,"-49"2"-5283,45 0-3825,-1-1-1,0 1 0,1 0 1,-1 0-1,1 0 0,-1 1 1,1-1-1,0 1 0,0 0 1,0 0-1,0 1 0,1-1 1,0 1-1,-1 0 0,1 0 1,0 0-1,1 0 0,-1 0 1,1 1-1,0-1 0,0 1 1,0 0-1,1-1 0,-1 1 1,0 9-1,-1 4-77,0 0-1,2 0 1,0 1 0,1-1-1,5 34 1,-4-48 22,0-1-1,0 1 1,1-1 0,-1 0 0,1 1-1,0-1 1,0 0 0,0 0 0,0 0 0,0 0-1,1 0 1,-1-1 0,1 1 0,0-1 0,0 0-1,0 1 1,0-1 0,0-1 0,0 1-1,1 0 1,-1-1 0,1 1 0,-1-1 0,1 0-1,-1 0 1,7 0 0,9 3-332,1-2 0,0 0 0,27-1-1,-33 0 103,0-2 0,0 1-1,0-2 1,-1 0 0,1-1-1,13-4 1,-23 6 197,-1 0 0,0-1 0,1 1-1,-1-1 1,0 0 0,0 0 0,0 0 0,0 0-1,-1-1 1,1 1 0,-1-1 0,1 0 0,-1 1-1,0-1 1,0 0 0,0 0 0,0-1 0,-1 1-1,1 0 1,-1-1 0,0 1 0,0 0 0,0-1 0,0 0-1,-1 1 1,1-1 0,-1 1 0,0-6 0,0 3 103,-1 0 1,0-1 0,0 1-1,0 0 1,-1 0 0,1 0 0,-2 0-1,1 0 1,0 0 0,-1 0 0,0 1-1,-1-1 1,1 1 0,-1 0 0,0 0-1,-1 0 1,1 1 0,-1-1-1,1 1 1,-1 0 0,-1 1 0,1-1-1,0 1 1,-1 0 0,0 0 0,0 1-1,0-1 1,0 1 0,0 1-1,-9-2 1,11 2-41,-1 0-1,0 1 1,0 0-1,0 0 1,0 0-1,0 1 1,-8 1-1,11-1-297,1 0 0,-1-1 0,0 1 0,0 0-1,0 0 1,0 1 0,1-1 0,-1 0 0,1 0 0,-1 1 0,1-1 0,-3 3-1,-1 6-4234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3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1 151 400,'0'-3'15353,"0"1"-15357,0 1 0,0 0 0,1-1 0,-1 1 0,0 0 1,1 0-1,-1-1 0,1 1 0,-1 0 0,1 0 0,0 0 0,-1 0 1,1 0-1,0 0 0,0 0 0,1-1 0,9-8 0,0-1 0,-1 0 1,10-13-1,15-17-517,-33 40 428,20-16-166,-10 6-280,-11 10 427,-1 37 480,0 48-85,0-46-6550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18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5587,'0'0'6901,"-44"0"-1045,39 0-5836,1 0 0,0 0-1,-1 1 1,1 0 0,-1 0-1,1 0 1,0 0 0,0 1-1,0-1 1,0 1-1,0 0 1,0 0 0,0 1-1,0-1 1,1 1 0,-1 0-1,1-1 1,0 2 0,0-1-1,0 0 1,0 1-1,1-1 1,-1 1 0,1 0-1,0 0 1,0 0 0,0 0-1,1 0 1,-1 0 0,1 0-1,0 1 1,0-1-1,1 0 1,-1 1 0,1 6-1,-1 13-123,3 33-580,-1-54 660,0-1 0,-1 1 0,1-1 0,0 1 0,0-1 0,1 1 0,-1-1 0,0 0-1,1 0 1,-1 0 0,1 0 0,0 0 0,0 0 0,0 0 0,0 0 0,0-1 0,0 1 0,0-1 0,4 3-1,5 2-177,1-1-1,0 0 0,0 0 0,1-1 1,-1-1-1,1 0 0,0 0 0,0-2 1,0 1-1,16-2 0,-23 1 101,0-1 0,1-1 0,-1 1 0,0-1 0,1 0 0,-1 0 0,0-1 0,0 0 0,0 0 0,0-1 0,10-5 0,-13 5 76,1 0 0,-1 0 0,0 0 0,0 0 0,-1-1 0,1 1 0,-1-1 0,1 0 0,-1 1 0,0-1 0,-1 0 0,1 0 0,-1-1 0,0 1 0,0 0 0,0 0 0,0-1 0,0-5 0,0 1-23,0 1 0,-1-1 1,1 1-1,-2-1 0,1 1 0,-2-9 0,1 14 78,0 0 1,0 0-1,-1 1 0,1-1 0,-1 1 1,1-1-1,-1 1 0,0 0 0,1-1 0,-1 1 1,-1 0-1,1 0 0,0 0 0,0 1 1,-1-1-1,1 0 0,-1 1 0,1 0 1,-6-2-1,-80-31 1285,80 32-1322,0-1-1,0 2 1,0-1-1,0 1 1,0 1 0,0-1-1,0 1 1,0 1-1,-12 1 1,18 12-2564,2 0-1262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20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2 4722,'0'0'8756,"-53"0"-3023,35-1-5164,9 1-357,0 0-1,-1 0 1,1 0-1,-17 4 1,24-3-209,1-1 0,-1 1 1,0-1-1,0 1 1,1 0-1,-1-1 0,1 1 1,-1 0-1,1 0 0,-1 0 1,1 0-1,0 1 1,-1-1-1,1 0 0,0 0 1,0 1-1,0-1 0,0 1 1,0-1-1,0 1 1,0-1-1,1 1 0,-1 0 1,0-1-1,1 1 0,-1 0 1,1 0-1,0-1 0,0 1 1,0 0-1,0 2 1,-2 38-156,1-28 145,0 1 0,1 0 0,0-1-1,5 23 1,-4-33-27,0 0 1,0-1-1,0 1 0,1 0 0,-1-1 0,1 1 1,0-1-1,0 1 0,0-1 0,1 0 0,-1 0 1,1 0-1,-1 0 0,1-1 0,0 1 0,0-1 1,1 0-1,-1 1 0,0-1 0,1-1 0,5 3 1,12 3-355,1-1 0,0-1 1,1 0-1,-1-2 0,1-1 1,29-1-1,-50-2 363,0 1 1,-1-1-1,1 0 0,0 0 0,0 0 0,-1-1 0,1 1 1,-1 0-1,1 0 0,-1-1 0,0 1 0,1-1 0,-1 1 1,0-1-1,0 0 0,0 1 0,0-1 0,0 0 1,-1 0-1,1 0 0,0-2 0,13-42-717,-13 40 678,0 0 0,0 0 0,-1 0 1,0 0-1,0 0 0,0 0 1,-1 0-1,0-1 0,0 1 0,-3-9 1,2 11 104,0 0 1,0 0-1,0 1 1,-1-1-1,0 1 1,1-1-1,-1 1 0,0 0 1,-1 0-1,1 0 1,0 1-1,-1-1 1,0 1-1,1 0 1,-6-2-1,3 0 143,0 1 0,0 1 1,0-1-1,0 1 0,0 0 0,-1 1 0,1 0 0,-1 0 0,0 0 0,-11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22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 4738,'0'0'7929,"-34"5"-3481,28-1-4310,1 1 0,0-1 0,0 1 0,0-1 0,1 1 1,0 1-1,0-1 0,0 1 0,0-1 0,1 1 0,0 0 1,0 0-1,1 1 0,0-1 0,0 0 0,0 1 1,1-1-1,-1 8 0,1-9-149,1-1 1,0 1-1,0 0 0,1 0 1,-1-1-1,1 1 0,0 0 0,0-1 1,1 1-1,-1-1 0,1 1 1,0-1-1,0 0 0,1 0 1,-1 0-1,1 0 0,0 0 1,0 0-1,0-1 0,0 1 1,1-1-1,-1 0 0,1 0 1,0 0-1,0-1 0,8 4 1,-10-4-3,12 6-146,0-1 1,0 0 0,0-1-1,1-1 1,0 0-1,0-1 1,1 0-1,-1-2 1,1 1 0,20-1-1,-17-1-172,29-2-661,-47 1 949,0-1-1,0 1 1,1 0-1,-1-1 0,0 1 1,0-1-1,0 1 1,0-1-1,0 1 0,0-1 1,0 0-1,0 0 1,0 1-1,0-1 1,-1 0-1,1 0 0,0 0 1,0 0-1,-1 0 1,1 0-1,0 0 0,-1 0 1,1 0-1,-1 0 1,0 0-1,1 0 0,-1-1 1,0 1-1,0 0 1,0 0-1,1 0 0,-2-2 1,1-114-1259,0 115 1270,0 0-1,-1 0 1,1 1 0,-1-1-1,1 1 1,-1-1-1,0 0 1,1 1 0,-1-1-1,0 1 1,0 0 0,0-1-1,-1 1 1,1 0 0,0 0-1,0-1 1,-1 1 0,1 0-1,0 0 1,-1 1 0,1-1-1,-4-1 1,-44-17 181,27 11 80,-14-4 206,1 2-1,-60-10 1,50 12-295,-20 5 439,64 27-4784,1-5-1165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33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1121,'-5'3'18106,"321"2"-19018,-315-5 901,-1 27 217,0 1 1,-2-1-1,-11 53 0,5-47-132,-5 43-1,10-25-9096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34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5314,'0'0'7511,"4"0"-6679,163 0 3816,-94 0-5574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7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6 416,'9'0'21454,"41"0"-21839,107 0-1128,-213-3 879,32 2 579,0 0-1,-36 3 1,53-1 27,1 0 0,-1 1 1,0-1-1,0 1 0,1 1 1,-1-1-1,1 1 1,0 0-1,0 1 0,0-1 1,0 1-1,1 0 0,-7 6 1,11-7-113,-1 0 0,1 0 1,1-1-1,-1 1 0,0 0 1,1 0-1,-1 0 0,1 0 0,0 5 1,0-7 106,-1 0 0,1 0 1,0 1-1,0-1 0,0 0 1,0 1-1,0-1 0,0 0 1,0 1-1,1-1 0,-1 0 1,0 0-1,1 1 0,-1-1 1,1 0-1,0 0 0,-1 0 1,1 0-1,0 1 0,-1-1 1,3 1-1,78-1-654,-56-3 694,-1 2 1,43 5-1,-62-5-66,0 1 0,1 1-1,-1-1 1,0 1-1,1 0 1,-1 0-1,0 0 1,0 1 0,-1-1-1,1 1 1,0 1-1,-1-1 1,0 1 0,0-1-1,0 1 1,0 0-1,3 5 1,-6-7 65,0 0 0,0-1 1,0 1-1,0 0 0,0-1 1,-1 1-1,1 0 0,-1 0 1,1 0-1,-1 0 0,0-1 1,1 1-1,-1 0 0,0 0 1,0 0-1,-1 0 0,1 0 0,0 0 1,-1 0-1,1-1 0,-1 1 1,1 0-1,-1 0 0,0-1 1,0 1-1,0 0 0,0-1 1,0 1-1,0-1 0,0 1 0,-1-1 1,1 1-1,0-1 0,-1 0 1,1 0-1,-1 0 0,1 0 1,-1 0-1,0 0 0,-2 1 1,-37 6 496,0-3 1,-49 2 0,24-3-103,-9-2-2313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2 4818,'0'0'7236,"-6"0"-4063,-25-2-2675,22 6-421,0 1 1,0-1-1,1 1 1,0 1-1,0 0 1,0 0-1,1 0 1,0 1-1,-9 10 1,9-9-42,-9 8 20,0 0 0,-18 27 0,30-37-135,0 0 0,1 0-1,-1 0 1,1 1 0,1-1 0,-1 1 0,1 0 0,1 0-1,-1-1 1,1 1 0,-1 14 0,2-19-50,0 0-1,1 1 1,-1-1-1,0 0 1,1 1 0,-1-1-1,1 0 1,0 0 0,0 0-1,0 0 1,0 0 0,0 0-1,0 0 1,1 0 0,-1 0-1,1 0 1,-1-1 0,3 3-1,-2-3-422,0 1 0,1 0 0,-1-1-1,1 0 1,-1 1 0,1-1 0,-1 0 0,1 0-1,5 1 1,6 0-2420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8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0 0 3265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8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3265,'56'50'4085,"-38"-40"1781,2-11-6048,-13 0 698,13 0-363,-4 1-231,0 0 1,0 1-1,21 3 1,-91-3 1044,21 1-408,7-3-124,16 0-327,0 1 1,1 0-1,-1 1 1,0-1-1,1 2 0,-12 2 1,18-3-125,1 0 0,0 0 0,-1 0 0,1 1 0,0-1 1,0 0-1,0 1 0,0 0 0,1-1 0,-1 1 0,0 0 0,1 0 0,-1 0 1,1 0-1,0 0 0,-1 0 0,1 0 0,0 1 0,0-1 0,0 0 0,1 1 1,-1-1-1,1 0 0,-1 1 0,1-1 0,0 1 0,0-1 0,0 1 0,0 2 0,0-3-42,0-1-1,0 1 0,0 0 0,0-1 0,0 1 0,0-1 0,0 1 1,1 0-1,-1-1 0,0 1 0,1-1 0,-1 1 0,1-1 0,0 1 0,0-1 1,-1 0-1,1 1 0,0-1 0,0 0 0,0 1 0,0-1 0,1 0 1,1 1-1,0 0-53,1-1 0,0 0 1,0 0-1,0 0 0,0-1 1,0 1-1,0-1 1,5 0-1,5 1 112,20-1-289,-24-1 158,1 1 0,-1 0 0,0 1 0,1 0 0,-1 1 0,11 2 0,-20-3 117,0 0 0,0 0 0,1-1-1,-1 1 1,-1 0 0,1 0-1,0 0 1,0 0 0,0 0-1,0 0 1,-1 1 0,1-1-1,0 0 1,-1 0 0,1 0 0,-1 1-1,0-1 1,1 0 0,-1 1-1,0-1 1,0 0 0,0 2-1,1 37 300,-2-26-62,1-13-201,0 0-1,-1 0 1,1 0-1,-1 0 1,1 0-1,-1 0 1,0-1-1,1 1 1,-1 0-1,0 0 1,0 0-1,1-1 1,-1 1-1,0 0 1,0-1 0,0 1-1,0-1 1,0 1-1,0-1 1,0 1-1,0-1 1,-2 1-1,-29 9 615,25-9-433,-19 5 236,-1-2 0,1-1 0,-1-1 0,-30-2 0,49 0-734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9:59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3 4258,'0'0'9335,"-4"0"-8860,-16-2 3324,27 14-3346,-2-8-433,-1 1 0,1 0-1,-1 1 1,0-1-1,0 1 1,0-1 0,-1 1-1,0 0 1,0 1-1,-1-1 1,1 0 0,-1 1-1,-1-1 1,1 1 0,-1 0-1,0-1 1,-1 1-1,0 0 1,0 10 0,0-12 13,-1-1 0,1 1 0,-1 0 0,0-1 0,0 1 1,-1-1-1,1 0 0,-1 1 0,0-1 0,0 0 0,0 0 1,-1 0-1,1 0 0,-1 0 0,0-1 0,0 1 1,0-1-1,-8 6 0,-4 2-588,0-1-1,0-1 1,-28 12 0,21-10-1547,14-5-2188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39 1377,'0'0'10188,"2"-23"-8499,5 20-1634,-1 0-1,1 1 1,0 0 0,0 1-1,0-1 1,0 1 0,1 0-1,-1 1 1,0 0-1,15 1 1,-4 0 547,-17-1-602,0 0-1,-1 1 1,1-1-1,0 1 1,-1-1-1,1 1 1,0-1-1,-1 1 1,1-1-1,0 1 1,-1 0-1,1-1 1,-1 1-1,1 0 1,-1 0-1,0-1 1,1 1-1,-1 0 1,0 0-1,1 0 1,-1-1-1,0 1 1,0 0-1,0 0 1,0 0-1,0 0 1,0 0-1,0-1 1,0 1-1,0 0 1,0 0-1,0 0 0,0 0 1,-1 0-1,0 1 1,1 2 2,1 0 12,-1-1-1,0 1 0,0-1 0,0 0 0,0 1 1,-1-1-1,1 1 0,-1-1 0,0 0 1,0 1-1,0-1 0,-1 0 0,1 0 1,-1 0-1,1 0 0,-1 0 0,0 0 1,0-1-1,-1 1 0,1 0 0,0-1 1,-1 0-1,1 0 0,-1 1 0,0-2 1,0 1-1,-4 2 0,-7 4 70,4-2-37,0 0 0,-1 0 0,0-1 0,0-1 0,0 0 0,0 0-1,-1-1 1,-19 2 0,30-5 104,9-1-588,5-1 430,10-4-237,0 2 0,0 0 1,1 2-1,-1 0 1,1 2-1,32 3 0,-53-2 220,-1 0 0,1-1-1,-1 2 1,1-1 0,-1 0-1,1 0 1,-1 1-1,0-1 1,1 1 0,-1 0-1,0 0 1,0 0 0,0 0-1,-1 0 1,1 0-1,0 0 1,-1 1 0,0-1-1,1 0 1,-1 1 0,0-1-1,0 1 1,1 5-1,0-2-23,-1 1 0,0-1 0,0 0-1,-1 1 1,0-1 0,0 1-1,0-1 1,-1 1 0,-2 9 0,2-14 56,1-1 1,-1 0 0,0 1 0,1-1 0,-1 0 0,0 0 0,0 0-1,0 0 1,0 0 0,0 0 0,0 0 0,0 0 0,-1 0-1,1-1 1,0 1 0,0 0 0,-1-1 0,1 1 0,-2 0 0,-32 8 357,25-7-220,-48 9 960,-1-2 1,-77 2 0,26-9-7553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4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0 162 400,'0'0'7649,"33"-1"-4440,-11-10-3036,0 0-1,-1-1 0,0-1 0,25-22 0,-38 29-128,-5 2-23,0 0-1,0 0 1,0 0 0,-1-1 0,0 1 0,0-1-1,0 1 1,0-1 0,0 0 0,-1 0-1,0 0 1,0 0 0,0-8 0,2 52 328,-1-25-30,-1-1-1,0 1 0,-1-1 1,0 1-1,-3 18 0,-3-17 122,0-3-1174,5-1-5607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0 7283,'0'0'6395,"0"6"-2793,-6 29-3317,-3-19-216,0-1-1,0 1 1,-2-2-1,0 0 1,-16 17-1,-4 5-1,30-35-94,1-1-1,0 0 1,0 0 0,-1 1 0,1-1-1,0 0 1,0 0 0,-1 1 0,1-1-1,0 0 1,0 1 0,0-1 0,0 0-1,0 1 1,0-1 0,-1 0 0,1 1-1,0-1 1,0 0 0,0 1 0,0-1-1,0 0 1,0 1 0,0-1-1,0 0 1,0 1 0,1-1 0,-1 0-1,0 1 1,0-1 0,0 0 0,0 1-1,0-1 1,1 0 0,-1 1 0,0-1-1,16 6-354,27-6 109,-34 0-40,80 0-1272,-88 0 1545,13-37-795,-14-12 1102,0 49 75,0 33-36,0-30-299,1 8 42,-1-1-1,0 1 0,0 0 1,-1 0-1,-1 0 0,0-1 1,-1 1-1,1-1 0,-2 1 1,-6 12-1,10-22-171,0-1-1,0 0 0,-1 1 0,1-1 1,0 0-1,0 1 0,-1-1 1,1 0-1,0 1 0,0-1 1,-1 0-1,1 0 0,0 1 1,-1-1-1,1 0 0,0 0 1,-1 0-1,1 0 0,-1 1 1,1-1-1,0 0 0,-1 0 0,1 0 1,-1 0-1,1 0 0,0 0 1,-1 0-1,1 0 0,-1 0 1,0 0-1,-3-1-3000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3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 5603,'0'0'5642,"-35"1"-3468,29 3-2018,0-1 0,1 0 0,-1 1 0,1 0 0,-1 1 0,1-1 0,0 1 0,1 0 0,-1 0 0,1 0 0,0 1 0,1-1 0,-1 1 0,1 0-1,-3 7 1,-5 13-99,2 0 0,-9 34 0,16-51-39,1-6-72,0 1 0,0-1-1,0 1 1,1-1-1,-1 1 1,1-1-1,0 1 1,0 0 0,0-1-1,0 1 1,1-1-1,0 1 1,-1 0-1,1-1 1,3 7 0,-2-8-213,-1 0 0,1 0 1,0-1-1,-1 1 0,1 0 1,0-1-1,0 1 1,0-1-1,0 0 0,1 0 1,-1 0-1,0 0 0,0 0 1,1 0-1,-1 0 1,1-1-1,-1 1 0,0-1 1,1 0-1,-1 0 0,1 0 1,3 0-1,9 0-2974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4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5635,'0'0'9028,"0"24"-7500,-1-13-1459,-1 0 0,1-1-1,-2 1 1,1-1 0,-2 1-1,1-1 1,-1 0 0,-1 0-1,0-1 1,0 1 0,-8 10-1,-14 28-246,26-48 159,1 0 1,0 1-1,0-1 0,-1 1 1,1-1-1,0 0 0,0 1 1,0-1-1,0 0 1,0 1-1,0-1 0,0 1 1,-1-1-1,1 0 0,0 1 1,0-1-1,1 1 0,-1-1 1,0 0-1,0 1 0,0-1 1,0 1-1,0-1 0,0 0 1,0 1-1,1-1 0,-1 1 1,0-1-1,0 0 0,1 1 1,-1-1-1,0 1 0,17 3-287,37-10 152,-22 2-19,-20 4 2,-10 0 104,0 1 0,1-1 0,-1 0 0,0 0 0,1 0 0,-1-1 0,1 1 0,-1-1 0,0 1 0,0-1 0,1 0 0,2-1 0,-4 1 65,0-1-1,0 0 1,0 1 0,0-1 0,-1 0-1,1 0 1,0 0 0,-1 0 0,1 0-1,-1 1 1,0-1 0,1 0 0,-1 0-1,0 0 1,0 0 0,0 0 0,-1-3-1,3-25 7,0 20 96,-1 23 373,-16 136-719,11-147-3057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5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0 3890,'0'0'7481,"-1"0"-7319,1 0 0,-1 0 0,1 0 0,0 0 0,-1 0 0,1 0 0,0 0 0,-1 0 0,1 1 0,-1-1 0,1 0 0,0 0 0,-1 0 0,1 0 0,0 0 0,-1 1 0,1-1 0,0 0 0,-1 0 0,1 1 0,0-1 0,0 0 0,-1 0 0,1 1 0,0-1 0,0 0 0,-1 1 0,1 0 0,1 8-123,0 0 1,0 0 0,1 0 0,5 14 0,-4-14-40,-1 1 0,0-1 0,0 1 1,1 17-1,-3-16 10,1-6-5,-1-1 0,0 1-1,0 0 1,0-1-1,0 1 1,-1 0 0,0-1-1,0 1 1,0 0-1,0-1 1,-1 1 0,0-1-1,0 0 1,0 0-1,0 0 1,-1 0 0,-4 6-1,-4 2-49,-19 22-215,-2-1 0,-48 38 1,71-68-3860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1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7171,'0'0'7564,"8"-2"-6945,8-3-494,-1 1 1,0-2 0,0 0 0,-1 0-1,0-1 1,0-1 0,22-17-1,-27 14 133,-1 0 0,-1-1 0,0 0-1,11-26 1,-27 169 892,6-109-1134,2-1-1,0 31 1,1-28 94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2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56 3105,'0'0'7153,"0"14"-6118,0 95 1030,1-107-2064,0-1-1,0 1 1,0-1-1,0 1 1,0-1-1,0 1 1,0-1-1,0 0 1,0 0-1,1 1 1,-1-1 0,1 0-1,-1 0 1,1 0-1,-1 0 1,1-1-1,-1 1 1,1 0-1,0-1 1,-1 1-1,1-1 1,0 1-1,0-1 1,-1 0-1,1 0 1,3 0 0,49 5 37,-47-6-80,0 0 0,0 0 0,0 0 0,0-1 0,0 0 0,0 0 0,-1-1 0,1 0 0,-1 0 0,0-1 0,0 1 0,0-1 0,0-1 0,-1 1 0,6-7 0,-7 8 111,0-1-1,-1 1 1,0-1 0,0 0 0,0 0 0,0 0-1,-1 0 1,0-1 0,0 1 0,0-1 0,0 1-1,-1-1 1,1 0 0,-1 0 0,0 1 0,-1-1-1,1 0 1,-1 0 0,0 0 0,0 0 0,-1 0-1,-1-8 1,0 10 24,1 1 0,-1-1 0,0 1 0,0-1 0,-1 1 0,1 0 0,0 0 0,-1 0 0,1 0 0,-1 0 0,0 0 0,0 1 0,1-1-1,-6-1 1,3 1 73,-1-1-1,0 1 0,0 0 0,0 0 0,-1 1 1,-9-2-1,9 3-78,-9 0-4,0 0 0,1 1 0,-1 0 0,-16 5-1,26-4-122,1 0-1,-1 0 1,1 0-1,0 0 1,0 1-1,0 0 1,0 0-1,1 1 1,-1-1-1,1 1 1,0 0-1,0 0 1,0 0-1,1 1 0,-4 5 1,3-5-187,1 1-1,0-1 1,0 1 0,1 0-1,-4 11 1,2 16-4684,4-16-2578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6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0 5651,'0'0'15819,"17"3"-15716,41 7-427,0-3 0,62-1 0,-119-6 308,-14 0-149,-48-2 140,32 1-66,-1 0 1,0 2 0,-31 4-1,49-2 59,1 1-1,0 0 1,0 0-1,0 1 1,-15 9-1,22-11-11,-1-1-1,1 1 1,-1 0-1,1 0 1,0 1 0,0-1-1,1 1 1,-1 0-1,1 0 1,-1 0-1,1 1 1,1-1-1,-1 1 1,-2 5-1,5-8 15,-1-1 0,1 1-1,0-1 1,0 1 0,1-1-1,-1 0 1,0 1 0,0-1-1,1 1 1,-1-1-1,1 0 1,-1 1 0,1-1-1,-1 0 1,1 1 0,0-1-1,0 0 1,-1 0 0,1 0-1,0 0 1,0 0-1,0 0 1,1 0 0,-1 0-1,0 0 1,0 0 0,0-1-1,1 1 1,-1 0 0,0-1-1,1 1 1,-1-1-1,0 1 1,1-1 0,-1 0-1,1 0 1,1 1 0,13 2 8,0-1-1,28 1 1,-17-1-260,10 1-68,-20-3 184,-1 1 1,1 1 0,0 1 0,-1 0-1,0 1 1,0 0 0,0 2-1,0 0 1,27 15 0,-41-19 126,0 0 0,0 0 1,0 1-1,0-1 0,0 1 0,-1-1 1,1 1-1,-1 0 0,0 0 0,0 0 1,2 4-1,-3-5 55,1-1 0,-1 0 0,0 1 0,1-1 0,-1 0-1,0 1 1,0-1 0,0 0 0,1 1 0,-2-1 0,1 1 0,0-1 0,0 0 0,0 1 0,-1-1 0,1 0 0,0 1 0,-1-1 0,0 0 0,1 0 0,-1 1 0,0-1-1,1 0 1,-1 0 0,0 0 0,0 0 0,-2 2 0,-5 1 147,0 0 0,-1-1-1,1 0 1,-1-1 0,0 0 0,0 0-1,-16 0 1,-74 0 973,34-2-500,41 2-533,-100 9-977,122-10 917,40 0-17428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4 3394,'0'0'7787,"-6"-1"-7054,0 0 0,0 0-1,1 0 1,-1 1 0,-9 1 0,6 3-625,0 0 0,1 1 0,-1 0 0,1 0 0,1 1 0,-1 0 0,1 1 0,0 0-1,-9 11 1,-53 76 17,58-78-94,-6 10-97,-2 2 150,-22 41 1,36-59-279,1 0-1,0 0 1,1 0 0,0 1-1,0-1 1,1 1 0,1 0-1,-1 16 1,2-27 100,0 1 0,1 0 0,-1 0-1,0 0 1,1 0 0,-1-1 0,1 1 0,-1 0 0,1 0 0,-1-1-1,1 1 1,0 0 0,0-1 0,-1 1 0,1-1 0,0 1-1,0-1 1,-1 1 0,1-1 0,0 1 0,0-1 0,0 0 0,0 1-1,0-1 1,-1 0 0,1 0 0,0 0 0,0 0 0,0 0 0,0 0-1,1 0 1,37 0-2110,-30 0 826,11 0-1642,-1 0-2356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8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11 7331,'0'0'5195,"9"-1"-4742,178-3 3178,-188 3-3565,-1 0 1,0 1-1,0-1 0,0 0 0,1 1 0,-1-1 0,0 1 1,0 0-1,0 0 0,0-1 0,0 1 0,0 0 0,0 1 1,-3-1-1,2 0 24,-10 0-68,1 0 0,-1 0 0,1 1 0,0 1 0,-1 0 0,1 0 0,0 1-1,0 1 1,-20 9 0,25-10-30,-46 28-452,51-29 431,0 0 1,0 0-1,0 0 0,0 0 1,0 0-1,0 0 0,1 1 0,-1-1 1,1 0-1,0 1 0,-1 0 0,1-1 1,0 1-1,1-1 0,-1 1 1,0 0-1,1 0 0,-1 5 0,14-5-464,65-4 350,-47 0-542,48 4 0,-74-3 227,-1 1 0,1 0 0,0 0 0,-1 1-1,1-1 1,-1 1 0,1 0 0,-1 0 0,0 1 0,0-1-1,0 1 1,0 0 0,-1 0 0,1 0 0,-1 0 0,1 1 0,-1 0-1,3 4 1,-4-5 474,-1 0 1,1 0-1,-1 0 0,0 0 0,0 1 1,0-1-1,0 0 0,-1 0 0,1 1 0,-1 4 1,0-6 136,0 1 1,-1 0 0,1 0 0,-1 0-1,1-1 1,-1 1 0,0 0 0,0-1 0,0 1-1,0-1 1,-1 1 0,1-1 0,-1 1-1,1-1 1,-1 0 0,0 0 0,-4 4 0,1-2 70,0 0-1,0-1 1,-1 1 0,1-1 0,-1 0 0,0-1 0,-10 4 0,-2-1 829,-1-1-1,0-1 0,1-1 0,-31 1 0,21-2 129,21 0-1159,0 0 0,0 0 1,0-1-1,0 0 0,1-1 0,-1 1 0,-12-4 0,18 3-348,1 1-1,0-1 1,0 1-1,-1-1 1,1 0-1,0 1 1,0-1-1,0 1 1,0-1 0,0 0-1,0 1 1,0-1-1,0 0 1,0 1-1,0-1 1,0 1 0,0-1-1,0 0 1,1 1-1,-1-1 1,0 1-1,0-1 1,1 0-1,0 0 1,10-6-5695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9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6067,'0'0'7123,"48"62"-5146,-45-55-1998,0 1 0,0-1 0,-1 1 0,0-1-1,0 1 1,-1 0 0,0-1 0,0 15 0,-5 63 30,2-79-5,1-1 0,-1 1 1,-1 0-1,1-1 0,-1 0 1,0 1-1,0-1 0,0 0 1,-1 0-1,0-1 1,0 1-1,0-1 0,-1 0 1,1 0-1,-9 5 0,-7 5 22,-1 0 0,-31 14-1,19-16-355,6-3-5150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5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3282,'0'0'7320,"-5"18"-3966,-3-13-3263,0 0 0,0 1 0,1 0-1,0 0 1,0 1 0,0-1 0,1 2 0,0-1 0,1 1 0,-1 0 0,-4 9 0,0 1-78,7-14-15,1 0-1,0 0 1,0 0-1,0 0 1,0 0-1,0 0 1,1 0-1,0 1 1,0-1 0,0 1-1,1-1 1,-1 9-1,1 77-346,0-89 320,0 0 0,1-1 0,-1 1 0,0 0 0,0 0 0,1 0 0,-1-1 1,1 1-1,-1 0 0,1-1 0,-1 1 0,1 0 0,-1-1 0,1 1 0,0 0 0,-1-1 0,1 1 1,0-1-1,-1 0 0,1 1 0,0-1 0,0 1 0,-1-1 0,1 0 0,0 0 0,0 1 0,1-1 1,26 4-4507,-24-4 1603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39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3330,'0'0'8961,"-4"0"-7891,-20 0 4807,36 3-5567,201 6-644,-213-9 321,1 0 1,-1 0-1,0 0 0,1 0 1,-1 0-1,1 0 0,-1 0 1,0 0-1,1 0 0,-1 0 1,1 1-1,-1-1 0,0 0 0,1 0 1,-1 0-1,0 1 0,1-1 1,-1 0-1,0 0 0,1 1 1,-1-1-1,0 0 0,0 1 1,1-1-1,-1 0 0,0 1 0,0-1 1,1 0-1,-1 1 0,0 0-14,0-1 0,1 1-1,-1-1 1,0 1-1,1-1 1,-1 1-1,0-1 1,1 1 0,-1-1-1,1 0 1,-1 1-1,0-1 1,1 0 0,-1 1-1,1-1 1,-1 0-1,1 0 1,0 1-1,-1-1 1,1 0 0,-1 0-1,1 0 1,-1 0-1,1 0 1,-1 0 0,1 0-1,0 0 1,-1 0-1,2 0 1,-1 3 21,-1-1-1,1 1 1,0-1 0,0 1-1,-1-1 1,0 1 0,1 0-1,-1-1 1,0 1 0,0 0 0,-1 4-1,0-4 3,1 4-2,1-2 10,0 0 0,-1 0 0,0 1 1,0-1-1,0 0 0,-1 0 0,0 1 0,0-1 0,0 0 0,-1 0 1,1 0-1,-1 0 0,0-1 0,-1 1 0,1 0 0,-1-1 1,0 1-1,0-1 0,0 0 0,-1 0 0,-4 4 0,-6 5-1,0 1 0,0 1-1,2 0 1,0 1 0,-11 19-1,12-15-765,11-20 705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40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3025,'0'0'5670,"-12"0"-196,143 3-1616,4 1-2700,-127-2-1081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46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2209,'0'0'448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4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0 281 2385,'0'0'14991,"3"-8"-14127,51-57-365,-32 40-527,34-49 0,-48 62-85,0 1 0,1 0 0,0 1 0,1 0 1,12-11-1,-13 0-258,-4 9-608,6 28 557,-3 8 292,-1 1-1,-1 1 1,-1-1 0,-1 1-1,-2 0 1,0 0-1,-3 33 1,11-59-5499,-6 0 2054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48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10 3826,'0'0'6280,"0"0"-6149,0-1-1,0 1 1,-1-1 0,1 1 0,0-1-1,0 1 1,-1-1 0,1 1-1,0-1 1,-1 1 0,1 0 0,0-1-1,-1 1 1,1-1 0,0 1 0,-1 0-1,1 0 1,-1-1 0,1 1-1,-1 0 1,1 0 0,-1-1 0,1 1-1,-1 0 1,1 0 0,-1 0 0,-5 0-51,1 1 0,0 0 0,0 0 0,0 0 0,0 0 1,0 1-1,0 0 0,1 0 0,-1 1 0,1-1 0,-1 1 0,1 0 1,0 0-1,0 0 0,0 1 0,0-1 0,1 1 0,-1 0 1,1 0-1,0 0 0,0 1 0,1-1 0,-1 1 0,1-1 1,0 1-1,-2 6 0,0 1-71,0-1-1,1 1 1,0 0 0,1 0-1,0 0 1,1 0 0,1 1-1,0-1 1,0 0 0,4 19-1,-4-29-32,1 1 0,0 0 0,0-1-1,0 0 1,0 1 0,0-1 0,0 0 0,1 1-1,-1-1 1,1 0 0,-1 0 0,1 0-1,0 0 1,0-1 0,0 1 0,0 0 0,0-1-1,0 1 1,1-1 0,-1 0 0,0 0-1,1 0 1,-1 0 0,1 0 0,3 1 0,6 0-292,0-1 0,0 1 0,0-2 0,16 0 0,-9-1-169,-18 0 469,1 1 0,-1-2 1,0 1-1,1 0 0,-1 0 1,0 0-1,1-1 0,-1 1 1,0 0-1,0-1 0,0 1 1,0-1-1,-1 0 0,1 1 1,0-1-1,-1 0 0,1 1 0,-1-1 1,1 0-1,-1-1 0,8-40 226,-7 40-158,-1-1 1,0 1-1,0-1 1,0 1-1,-1-1 1,1 1-1,-1 0 1,0-1 0,0 1-1,0-1 1,0 1-1,0 0 1,-1 0-1,-2-4 1,2 5 3,-1 0-1,0 0 1,1 1-1,-1 0 1,0-1 0,0 1-1,0 0 1,0 0 0,0 0-1,0 1 1,0-1 0,-1 1-1,1 0 1,0-1-1,0 1 1,-5 1 0,3-1-83,0 0 0,0 0 0,0 0 0,0 1 0,0-1 0,0 1 0,1 0 0,-1 1 1,0-1-1,1 1 0,-1 0 0,-6 4 0,-15 16-4255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0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6099,'0'0'11296,"-29"9"-11320,20-1-64,1 1 0,-1-1 0,2 1 0,-1 0 0,1 1 0,1 0 0,0 0 1,0 0-1,1 1 0,0 0 0,1 0 0,0 0 0,1 1 0,0-1 0,1 1 0,-2 22 1,7-31 58,0 0 0,0 0 0,1 0 1,-1-1-1,1 1 0,-1-1 0,1 0 1,0 0-1,0 0 0,6 2 0,11 7 23,-1 4-325,24 13 497,-10-21-5889,-30-7 3196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59 3153,'0'0'5822,"-1"-38"855,-6 35-6619,0-1 0,0 2-1,0-1 1,0 1-1,-1 0 1,1 1-1,-1-1 1,1 2-1,-1-1 1,1 1 0,-1 0-1,1 0 1,-16 4-1,21-2-87,0 0 0,-1 0-1,1 0 1,0 0 0,0 1-1,0-1 1,1 1 0,-1 0-1,0 0 1,1-1 0,0 1-1,0 0 1,0 0 0,0 0-1,0 0 1,1 0 0,-1 0-1,1 1 1,0-1 0,-1 0-1,2 0 1,-1 0-1,0 0 1,1 0 0,-1 0-1,2 5 1,3-6-8,-1 0 0,0 0 0,0 0 0,1-1 0,-1 1 0,1-1 0,-1-1-1,1 1 1,-1-1 0,1 1 0,-1-1 0,1 0 0,6-2 0,10 3-133,-12-1 79,0 1 0,0 0-1,0 0 1,0 1 0,0 1 0,-1-1 0,1 1 0,-1 1 0,1 0 0,-1 0-1,0 0 1,-1 1 0,1 0 0,13 13 0,-20-16 77,0 1 0,0-1 0,0 1 0,0 0 1,0-1-1,-1 1 0,1 0 0,-1 0 0,0-1 0,1 1 0,-1 0 0,-1 0 1,1 3-1,0-5 26,0 0 0,0 1 0,0-1 0,0 1 0,-1-1 0,1 1 0,0-1 0,-1 1 0,1-1 0,-1 0 0,1 1 0,-1-1 0,0 0 0,1 1 0,-1-1 0,0 0 0,0 0 0,0 0 0,0 0 0,0 0 0,0 0 0,0 0 0,-1 0 0,-1 1 0,-15 0 83,0 0 0,0-2 0,-20-1 0,2 0-20,36 1-96,-1 0 0,0-1-1,0 1 1,1-1 0,-1 1 0,0-1-1,1 1 1,-1-1 0,1 0-1,-1 1 1,1-1 0,-1 0-1,1 1 1,-1-1 0,1 0-1,-1 0 1,1 1 0,0-1-1,0 0 1,-1 0 0,1 0-1,0 0 1,0 1 0,0-1-1,0 0 1,0 0 0,0 0-1,0 0 1,0-1 0,1-35-157,-1 28 262,0 5-65,0 0 0,1 0 0,-1 1 0,1-1 0,-1 0 0,1 0 0,0 1 1,1-1-1,-1 1 0,1-1 0,-1 1 0,1-1 0,0 1 0,1 0 0,-1 0 0,5-5 0,0 2-18,0 0 0,1 0 0,0 1 0,0 0 0,13-6 0,10-13-5451,-18 15 251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1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3490,'0'0'8350,"19"1"-7328,9 5-623,1 3 0,42 17 0,-47-16-345,-19-9-41,-1 1 0,0-1-1,1 1 1,-1 0 0,0 1-1,0-1 1,0 1 0,-1 0-1,1 0 1,-1 0 0,1 0 0,-1 0-1,0 1 1,0 0 0,0-1-1,-1 1 1,3 5 0,-2 1 58,-1-1 0,0 1 0,0 0 0,-1 0 0,0 0 0,-1 19 0,0-12-448,0-10 461,1-1 0,-2 1 0,1 0 0,-1-1 1,0 1-1,-2 8 0,2-12-540,0-1 0,-1 1 0,1-1 0,0 0-1,-1 1 1,0-1 0,1 0 0,-1 0 0,0 0 0,0 0 0,-3 2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6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1 195 6035,'0'0'9834,"3"-6"-9370,53-35-121,-42 31-348,1 0 0,-1-1 1,-1-1-1,0 0 0,11-15 1,-11 12-26,22-36-245,-24 127 195,-9-9 947,0-24-2286,-2-12-3850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6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1 173 5170,'0'0'7249,"23"-12"-5504,-6 1-1653,-2-1 0,1 0 1,-2-1-1,0-1 0,0 0 1,-1-1-1,-1 0 0,-1-1 1,13-22-1,-20 131 1060,-4 5-615,3-95-260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6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40 1521,'-11'-4'13136,"8"2"-13192,3 0 68,0 1 0,0 0 0,0 0-1,0-1 1,0 1 0,0 0-1,0 0 1,1-1 0,-1 1 0,0 0-1,1 0 1,-1 0 0,1 0-1,-1-1 1,1 1 0,-1 0 0,1 0-1,0 0 1,0 0 0,-1 0-1,1 0 1,0 1 0,0-1 0,0 0-1,2-1 1,32-2-80,-25 4 85,-5 0-45,33 4-62,-38-4 103,1 1 1,0-1 0,-1 0-1,1 1 1,-1-1 0,1 1-1,0-1 1,-1 0 0,1 1-1,-1 0 1,1-1 0,-1 1-1,1-1 1,-1 1 0,0 0 0,1-1-1,-1 1 1,0 0 0,1-1-1,-1 1 1,0 0 0,0-1-1,0 1 1,0 0 0,1 0-1,-1-1 1,0 1 0,0 0-1,0 0 1,-1-1 0,1 1-1,0 0 1,0-1 0,0 1-1,0 0 1,-1 0 0,1-1 0,0 1-1,-1 0 1,1-1 0,-1 1-1,1-1 1,0 1 0,-1-1-1,0 1 1,1 0 0,-1-1-1,0 1 1,-6 5 77,0 0 0,0 0 0,-1 0 0,0-1 0,0-1 0,0 1 0,0-1 0,-1-1 0,0 1 0,-12 2 0,17-6-91,3 0-67,36 0-2284,-22 0 1841,-1 0 0,0 1 0,23 5-1,-34-5 529,0 0 0,0 0-1,0 0 1,0 0 0,0 0 0,0 1-1,-1-1 1,1 0 0,0 0-1,-1 1 1,1-1 0,-1 0-1,1 1 1,-1-1 0,0 0-1,1 1 1,-1-1 0,0 0-1,0 1 1,0-1 0,0 1-1,0-1 1,-1 2 0,1-1 22,0 0 1,0 0-1,0 1 1,0-1-1,0 0 1,-1 0 0,1 0-1,-1 0 1,1 0-1,-1 0 1,0 0-1,0 0 1,0 0-1,-2 2 1,-8 0 46,-1-1 1,0 0-1,0-1 1,0 0-1,0 0 1,0-1-1,-1-1 0,-18-2 1,0 2-3244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7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1 896,'0'0'10816,"-10"0"-10432,-48 0 1166,55 1-1454,0 0-1,0 0 1,0 0-1,0 1 0,0 0 1,0-1-1,1 1 1,-1 0-1,0 0 0,1 0 1,0 1-1,-1-1 1,1 1-1,0-1 1,0 1-1,1 0 0,-1-1 1,-2 7-1,-27 56 533,25-43-507,2-1-1,0 1 0,1 0 0,0 0 1,2 0-1,2 27 0,-1-21-124,1-25 1,-1-1-1,1 0 1,-1 1 0,1-1-1,0 0 1,0 1 0,0-1-1,0 0 1,0 0-1,0 0 1,0 0 0,1 0-1,-1 0 1,1 0 0,0-1-1,0 1 1,-1 0 0,1-1-1,0 1 1,0-1-1,0 0 1,3 2 0,-4-3-205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8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 4434,'3'1'8677,"-3"0"-8596,0-1-1,0 0 1,0 0-1,0 0 1,0 0 0,0 0-1,0 0 1,0 0-1,0 0 1,0 1 0,0-1-1,0 0 1,0 0-1,0 0 1,0 0 0,0 0-1,0 0 1,0 0-1,-1 1 484,1-1-483,8-8 120,0 0 1,0 0-1,1 1 0,15-11 1,27-24 13,-34 28-191,-17 14-23,0 0 0,1 0 0,-1 0 1,0 0-1,0 0 0,1 0 0,-1-1 0,0 1 0,0 0 0,1 0 0,-1 0 1,0 0-1,1 1 0,-1-1 0,0 0 0,0 0 0,1 0 0,-1 0 0,0 0 1,0 0-1,1 0 0,-1 0 0,0 1 0,0-1 0,1 0 0,-1 0 0,0 0 1,0 0-1,0 1 0,1-1 0,-1 0 0,0 0 0,0 0 0,0 1 0,0-1 1,4 36 82,-4-9-62,3-6 2,-3-9 18,1-1 0,1 0 0,0 1 0,1-1-1,0 0 1,7 18 0,-6-26-34,-4-3 53,0-26-7469,0 12 2088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5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2145,'0'0'6859,"1"9"-2373,13 32-4484,-7-31 152,-1-1 0,0 1 0,-1 0 0,0 0 0,-1 0 0,0 1 0,0-1 1,-1 1-1,3 17 0,-2 6 445,-1 62 0,-3-73-617,-1-20 9,0 1-1,0-1 1,0 1 0,0-1 0,0 1 0,-1-1 0,1 0 0,-1 1-1,0-1 1,0 0 0,0 0 0,-1 0 0,1-1 0,-1 1 0,1 0-1,-1-1 1,0 0 0,0 0 0,-4 3 0,-12 11-2639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0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1681,'0'0'7769,"4"-1"-7340,2-3-764,25-8 6491,-14 10-5963,-11 2-112,1 0 0,-1 0 0,1 0 0,0 1 0,-1 0 1,0 0-1,11 4 0,-14-3-36,0 0-1,0 0 1,0 0-1,0 1 1,-1-1 0,1 1-1,-1-1 1,1 1 0,-1 0-1,0 0 1,0 1-1,0-1 1,-1 0 0,1 0-1,0 4 1,4 11-10,-2 0 0,0 0 1,-2 1-1,0-1 0,-1 1 1,0-1-1,-2 1 0,-4 32 0,4-46-36,0 0-1,-1 1 1,1-1-1,-1 0 0,0 0 1,-1 0-1,1 0 1,-5 6-1,5-8-205,1-1 0,-1 0 0,1 0 1,-1 0-1,0-1 0,0 1 0,1 0 0,-1-1 0,-1 1 1,1-1-1,0 1 0,0-1 0,0 0 0,-1 0 0,1 0 1,0 0-1,-1-1 0,1 1 0,-5 0 0,2-1-3739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9 112 480,'0'0'13913,"-8"8"-11389,18-10-2422,0 0 0,0 0 0,0-1 0,0 0 0,-1 0 0,1-1 0,-1-1 0,0 1 0,0-2 0,0 1 0,-1-1 0,0 0 0,9-9 0,-2 3-245,1 0-1,24-12 1,-39 23 118,1 0 0,-1 1 0,1-1 0,-1 1 0,0-1 0,1 1 0,-1-1 0,1 1 0,0 0 0,-1 0 0,1-1 0,-1 1 0,1 0 0,-1 1 0,1-1-1,-1 0 1,1 0 0,-1 1 0,1-1 0,-1 1 0,1-1 0,-1 1 0,0-1 0,2 2 0,0 0 23,-1 0-1,0 1 1,1-1 0,-1 1-1,-1-1 1,1 1 0,0 0-1,-1-1 1,1 1 0,-1 0-1,2 4 1,2 11 96,-1-1 0,-1 1 0,3 26 0,-5-34-120,0 2 62,-1-7-17,0 1 0,1 0 1,-1-1-1,1 1 0,0-1 0,1 1 1,0-1-1,0 1 0,0-1 1,5 9-1,-7-14-161,1 0 1,0 0 0,-1 0-1,1 0 1,0 0 0,-1 0-1,1 0 1,0 0 0,-1 0-1,1 0 1,0 0-1,-1 0 1,1 0 0,0-1-1,-1 1 1,1 0 0,0 0-1,-1-1 1,1 1 0,-1 0-1,1-1 1,-1 1-1,1-1 1,-1 1 0,1-1-1,-1 1 1,1-1 0,-1 1-1,0-1 1,1 1 0,-1-1-1,0 1 1,1-2-1,1-1-1118,16-15-3185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08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3057,'0'0'8476,"-4"15"-7806,0-7-592,0 2 85,1-1 0,0 1 0,0-1-1,0 1 1,1 0 0,1 0 0,0 0 0,0 0 0,1 0 0,2 17 0,-1-26-150,0 0 0,0 1-1,0-1 1,0 0 0,1 1-1,-1-1 1,1 0 0,-1 0-1,1 0 1,-1 0 0,1 0-1,0-1 1,-1 1 0,1 0 0,0-1-1,0 1 1,-1-1 0,4 1-1,36 4-50,-31-4-111,0 0 0,0-1 0,0-1 0,0 0 0,0 0 0,0-1 0,10-3 1,-17 4 151,0 0 1,0-1 0,0 0 0,0 1 0,0-1 0,0 0 0,0-1 0,-1 1 0,1 0 0,-1-1-1,0 1 1,1-1 0,-1 0 0,-1 0 0,1 0 0,0 0 0,-1 0 0,1 0 0,-1 0 0,0-1-1,0 1 1,0 0 0,-1-1 0,1-5 0,1 2 246,-2 0 1,1 0-1,-1 0 1,0 1-1,0-1 1,-2-9-1,2 15-196,-1-1 0,1 0 0,-1 1 0,0-1 0,1 1 0,-1-1 0,0 1 0,0 0 0,0-1 0,0 1 0,0 0 0,0 0 0,-1-1 0,1 1 0,0 0 0,0 0 0,-1 0 0,1 1 0,-1-1-1,1 0 1,-1 0 0,1 1 0,-1-1 0,0 1 0,1 0 0,-1-1 0,1 1 0,-1 0 0,-3 0 0,-7-1-23,-3-1 88,0 2-1,0-1 0,-19 4 0,32-3-201,-1 0-1,0 0 1,1 1 0,-1-1-1,1 1 1,-1 0-1,1 0 1,-1 0 0,1 0-1,-1 0 1,1 0-1,0 1 1,-1-1-1,1 1 1,0 0 0,0-1-1,0 1 1,1 0-1,-1 0 1,0 0 0,1 1-1,-1-1 1,1 0-1,0 1 1,-2 2-1,2 11-5209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10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46 7668,'0'0'4495,"-5"7"-4114,2-2-245,-1 1-1,2-1 0,-1 1 0,1 0 1,-1 0-1,2-1 0,-1 1 0,1 1 1,-1-1-1,2 0 0,-1 0 0,1 8 1,0-13-142,1 0 1,-1-1 0,1 1 0,-1 0 0,1-1-1,-1 1 1,1 0 0,-1-1 0,1 1 0,0-1-1,-1 1 1,1-1 0,0 1 0,0-1 0,-1 1-1,1-1 1,0 0 0,0 1 0,0-1 0,0 0-1,-1 0 1,1 0 0,0 1 0,0-1 0,0 0-1,0 0 1,0 0 0,1-1 0,35 2-507,-28-1 251,-4 0 156,1-1 0,0 1 0,-1-1-1,1 0 1,0 0 0,-1 0-1,0-1 1,1 0 0,-1 0-1,0 0 1,0-1 0,9-5-1,-11 5 94,0 1 0,0-1 0,-1 0-1,1 0 1,0 0 0,-1 0 0,0-1-1,0 1 1,0-1 0,0 1 0,-1-1-1,1 0 1,-1 1 0,0-1 0,0 0-1,0 0 1,-1 0 0,1 0 0,-1-7-1,0 9 71,0 0-1,0 1 0,1-1 0,-2 0 0,1 1 1,0-1-1,0 0 0,0 1 0,-1-1 0,1 0 1,-1 1-1,1-1 0,-1 1 0,0-1 0,0 0 1,1 1-1,-1 0 0,0-1 0,0 1 0,-1 0 1,1-1-1,0 1 0,-2-1 0,-1 0 93,0 1 0,-1-1 0,1 2 0,0-1 0,-1 0 0,1 1 0,-1-1 0,-4 2 0,5-2-106,-25 0 540,-55-1 688,79 2-1447,-1 1 0,1-1 0,0 1 0,0 0 0,0 1 0,0-1 0,0 1 0,0 0 0,1 0 0,-1 0 0,0 1 0,-6 4 0,5 3-3541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08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2417,'-2'5'15415,"-11"19"-15434,3-17-6,0 1-1,1 0 0,1 0 0,-1 1 0,1 0 0,1 1 0,0 0 0,0 0 0,1 0 0,-8 20 0,11-20-44,1 0 0,0 0-1,1 0 1,0 0 0,1 0 0,0 0 0,1 0 0,0 0-1,0 0 1,1 0 0,0 0 0,4 11 0,-3-15 27,1 0 1,-1-1-1,1 1 0,0-1 1,0 0-1,0 0 1,1 0-1,-1 0 1,8 5-1,52 33-261,-55-37 356,-4-4-64,3 1-331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10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15 168 16,'0'0'7505,"-1"0"-7205,1 0 1,-1 0-1,1 0 1,-1 1-1,0-1 1,1 0-1,-1 0 1,1 0-1,-1 0 0,0 0 1,1-1-1,-1 1 1,0 0-1,1 0 1,-1 0-1,1 0 1,-1-1-1,1 1 1,-1 0-1,1 0 1,-1-1-1,1 1 1,-1-1-1,1-2-287,1 0-1,0 0 1,0 0 0,0 0-1,0 0 1,0 1 0,1-1-1,-1 0 1,1 1 0,0-1-1,0 1 1,3-4 0,-2 3 27,0-1 0,0 1 0,-1-1 0,1 0 0,-1 1 0,0-1 1,2-6-1,6-22 149,-7 26-165,0-1 1,-1 0-1,0 1 1,-1-1-1,1 0 0,0-11 1,-2 18-47,24 36-474,4 19 616,-22-41-45,0-1 0,1 1 1,1-2-1,14 20 0,-12-9-68,-9-21-5,-1 0 0,1-1 1,-1 1-1,1 0 0,0 0 0,-1-1 0,1 1 0,0-1 1,0 1-1,0 0 0,0-1 0,2 2 0,-2-1 1,0 0 13,2-2-38,-2 0-268,4-3-2914,-1-3-1527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4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24 6211,'0'0'9452,"-4"0"-8209,6 0-386,30-2-463,44-8 0,-43 5-824,47-2 0,-79 7 299,-1 6-147,0 0 278,-1 0-1,0 0 0,0-1 1,0 1-1,-1 0 1,0-1-1,0 1 1,0-1-1,0 0 1,-5 6-1,-43 50 50,44-54-51,-13 12 11,13-14-7,0 1 1,0-1-1,1 1 1,0 1-1,0-1 1,1 1-1,-7 13 1,0-4 786,2-6-3055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7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3249,'0'0'7881,"1"35"-6563,17 16-373,-14-42-880,0-1 0,-1 0-1,-1 1 1,1 0 0,-1 0-1,-1 0 1,2 15-1,-3-19-53,0 0-1,1 0 0,-2 0 1,1 0-1,0 0 0,-1 0 1,0 0-1,0-1 0,-1 1 1,1 0-1,-1 0 0,0-1 1,-1 1-1,1-1 0,-1 0 1,1 1-1,-1-1 0,0 0 1,-1-1-1,1 1 0,-1-1 1,0 1-1,-4 2 0,0 1-263,-12 8-558,4-7-4936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5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5811,'0'0'7921,"15"-4"-6740,32-1-176,58 3-1,-19 1-617,-25 1-307,-59 0 64,-2-3-1638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5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1 1 3201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6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20 5763,'0'0'8337,"-16"-5"-8137,31 1-43,1 0 1,0 1-1,0 1 1,0 1-1,0 0 1,31 3-1,13-1-381,-59 1 235,0 1 0,0-1 0,0 0 1,0 1-1,-1-1 0,1 1 0,-1-1 1,1 1-1,-1-1 0,0 1 1,0-1-1,0 1 0,0-1 0,-2 5 1,2-2 11,0 4-7,0-1 0,0 1 0,-1-1 0,-1 0 0,1 1 1,-1-1-1,-1 0 0,0 0 0,0 0 0,0-1 0,-1 1 1,0-1-1,-1 1 0,1-1 0,-1-1 0,-1 1 0,-5 5 1,6-6-99,1 0 1,-1 1-1,2-1 1,-1 1 0,1 0-1,0 0 1,-4 11 0,7-18 3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7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3169,'0'0'8322,"30"0"-6052,145-3-779,-112-11-9041,-48 11 3242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0:2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0 1 5635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28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3 5250,'0'0'8986,"4"0"-8319,21-2 3828,-27 8-4498,1-1-1,-1 1 0,-1-1 0,1 1 1,-1-1-1,0 0 0,0 0 1,0 0-1,-1 0 0,1-1 1,-1 1-1,-8 6 0,-20 28-159,28-32-46,0 1-1,0 0 0,1 0 0,0 0 0,-3 13 0,-7 15-452,10-30 311,1 0 1,-1 0 0,1 1-1,1-1 1,-1 1-1,1-1 1,0 14 0,0-18 316,1 0 1,0 0 0,0 0 0,0 1-1,0-1 1,1 0 0,-1 0 0,0 0 0,1 0-1,0 0 1,-1 1 0,1-1 0,0 0-1,0 0 1,0-1 0,0 1 0,1 0 0,-1 0-1,2 2 1,1-2 2,-1-1 0,1 1 0,0-1 0,-1 1 0,1-1 0,0 0-1,0 0 1,0-1 0,4 1 0,4 1 180,-10-2-447,3 0 667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1:2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4258,'0'0'8281,"-14"3"-5194,27 15-2153,-11-17-861,-1 1 1,1 0 0,0 0 0,-1 1-1,1-1 1,-1 0 0,0 0-1,0 1 1,0-1 0,1 3 0,7 19 112,-8-21-187,1-1 0,-1 1 0,0 0 0,0 0 0,0 0 0,0 0 0,-1 0 0,1 0 0,-1 5 0,5 231-3059,-10-232 2968,0 0 0,0 1 0,-1-2 0,0 1 0,0-1 1,-10 8-1,14-13 16,0 1 1,0 0-1,0-1 1,0 1 0,0 0-1,1 0 1,-1 0-1,1 0 1,-1 0-1,1 0 1,-1 1 0,1-1-1,0 0 1,0 1-1,0-1 1,1 1-1,-1-1 1,0 1 0,1-1-1,0 1 1,-1 4-1,-36-7-2973,27 0-2228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0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7732,'0'0'10282,"25"0"-9341,-18 0-878,-1-1-1,1 0 1,0-1 0,-1 1-1,1-1 1,-1-1-1,1 1 1,-1-1-1,0 0 1,0-1 0,10-6-1,63-58-85,-35 29-270,-34 30 155,-7 6 42,0 0-1,0 0 0,0 0 1,1 0-1,0 1 0,-1-1 1,1 1-1,0 0 0,6-2 1,-9 4-54,9 36-52,-6-8 345,-1 0 0,-1-1 0,-1 1 0,-4 39 1,1 5-3560,21-74-8440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1 0 5619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47 3586,'0'0'5781,"-11"0"511,-13 5-4554,20-1-1751,0 0 0,0 0 0,0 0-1,1 1 1,-1-1 0,1 1 0,0 0 0,0 0-1,1 0 1,-1 0 0,1 0 0,0 1 0,1-1-1,-1 1 1,1 0 0,0-1 0,0 1-1,1 0 1,0-1 0,0 7 0,3-10-45,0 0 0,0 0 0,0 0 0,0-1 0,0 1 0,1-1 0,-1 0 0,0 0 0,1 0 0,-1 0 0,1 0 0,-1-1 0,5 0 0,-1 2-88,-6-2 134,9 2-330,0 1 0,0-2-1,0 0 1,0 0 0,12-1 0,-21 0 327,1 0 1,0 0-1,-1 0 1,1-1-1,0 1 1,-1-1-1,1 1 1,0-1-1,-1 0 1,1 1-1,-1-1 1,1 0-1,-1 0 1,0 0-1,1 0 1,-1-1-1,0 1 1,0 0 0,1 0-1,-1-1 1,0 1-1,-1-1 1,1 1-1,0-1 1,0 1-1,0-1 1,-1 1-1,1-1 1,-1 0-1,0 1 1,1-1-1,-1 0 1,0 1-1,0-1 1,0 0-1,0-2 1,0-98 294,-1 100-266,1 0 0,-1 0 1,0 1-1,1-1 0,-1 0 0,0 1 0,0-1 1,-1 1-1,1-1 0,0 1 0,0 0 1,-1-1-1,1 1 0,0 0 0,-1 0 0,0 0 1,1 0-1,-1 0 0,1 0 0,-1 0 0,0 1 1,0-1-1,1 1 0,-4-1 0,-47-9 621,20 8-322,22 1-149,-1 1 0,1-1 0,-1 2 0,1 0-1,-15 2 1,24-2-171,-1 0-1,0 1 1,1-1-1,-1 0 0,1 1 1,-1-1-1,1 1 1,0 0-1,-1-1 1,1 1-1,0 0 0,0 0 1,0 0-1,1 0 1,-1 0-1,0 0 1,1 0-1,-1 0 0,1 0 1,0 0-1,-1 0 1,1 0-1,0 0 0,1 3 1,3 53-3066,4-35-1116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28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3 213 3874,'0'0'9241,"-2"2"-8352,6-3 122,14-10-383,10-5-59,45-35 0,-66 46-619,-1 0 0,0-1 0,-1 1 0,0-1 0,0-1 0,0 1 0,0-1-1,-1 1 1,0-1 0,0 0 0,-1-1 0,4-13 0,-6 18-118,0 0-1,0 0 1,0 0-1,0 0 1,0 0-1,0 0 1,1 0-1,-1 1 1,1-1-1,0 0 1,0 1-1,3-4 1,-4 6 72,-1 23 579,0 63 960,0-62-998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7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7 171 4690,'0'0'14209,"-1"0"-14162,1-1-1,-1 1 1,1-1 0,-1 0-1,1 1 1,-1-1-1,1 0 1,-1 1-1,1-1 1,0 0-1,-1 0 1,1 0 0,0 1-1,0-1 1,0 0-1,-1 0 1,1 0-1,0 0 1,0 1 0,0-1-1,0 0 1,1 0-1,-1 0 1,0 0-1,0 1 1,0-1-1,1 0 1,-1 0 0,0 0-1,1 0 1,67-29 181,-44 21-236,0-1-1,23-14 0,-41 20-1,0 1-1,-1-1 0,1 0 0,-1-1 0,0 1 0,0-1 0,-1 0 0,0 0 1,1 0-1,-2-1 0,1 1 0,5-12 0,-7 15-1024,0 9 437,2 22 308,-4 37 490,-8-13-156,-2 37 24,5-66-10033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8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28 4706,'0'0'6104,"-2"10"-961,-6 33-4763,7-20-364,0-17-77,0 1 0,0-1-1,1 0 1,0 0 0,1 1 0,-1-1 0,1 0 0,2 7 0,-1-12-3,0 1 0,0 0 0,0-1 0,0 0 0,1 1 0,-1-1 0,1 0 0,-1 0 0,1 0 0,-1 0 0,1-1 0,-1 1 0,5 0 0,37 4-937,-34-5 712,-7 0 138,1 1 0,0-1-1,-1 0 1,1-1 0,0 1-1,-1-1 1,1 1-1,0-1 1,4-2 0,-6 1 141,0 1 1,-1-1-1,1 0 1,-1 1-1,1-1 1,-1 0-1,0 0 1,0 0 0,0 0-1,0 0 1,0 0-1,0 0 1,0 0-1,-1 0 1,1 0-1,-1-1 1,0 1 0,1-4-1,3-17 43,5-30-69,-9 49 78,1 1 0,-1 0 0,0 0 1,0-1-1,-1 1 0,1 0 0,-1 0 0,1-1 0,-1 1 0,0 0 0,0 0 0,-3-5 0,3 7 35,0-1 0,-1 1 0,1-1-1,-1 1 1,1 0 0,-1-1 0,0 1-1,1 0 1,-1 0 0,0 0 0,0 0 0,0 1-1,0-1 1,0 0 0,0 1 0,0-1-1,-3 1 1,-40 0 291,23 1-544,19 0 170,1-1 0,-1 1 0,1 0 0,0 0 0,-1 1-1,1-1 1,0 0 0,0 1 0,0-1 0,0 1 0,0 0-1,0 0 1,-2 3 0,-30 34-12,24-26-11,-8 12-736,8-5-2573,5-8-749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8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 2673,'0'0'12350,"-7"1"-11366,-1 4-929,-1-1 0,1 2-1,0-1 1,0 1 0,1 1-1,-1-1 1,1 1 0,1 0 0,-1 1-1,1 0 1,-8 14 0,-6 10 209,-25 59 0,39-74-497,1 1 1,0 0-1,2 1 0,0-1 0,1 1 1,1 0-1,0-1 0,3 21 1,-2-3-33,2-35-33,-1 0 0,0 0 0,1-1 0,-1 1 0,1 0 1,-1-1-1,1 0 0,0 1 0,-1-1 0,1 0 0,-1 0 0,1 1 0,0-1 0,-1 0 0,1-1 0,0 1 0,1-1 0,2 1-1083,13 0-3346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19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5250,'0'0'3738,"3"-4"-3250,4-4-226,1 0-1,0 0 0,0 1 0,1 1 0,0-1 1,1 1-1,-1 1 0,16-8 0,41-27 462,-66 40-707,1-1 1,-1 1 0,0 0-1,1-1 1,-1 1-1,0-1 1,1 1 0,-1 0-1,0-1 1,1 1 0,-1 0-1,1 0 1,-1-1-1,1 1 1,-1 0 0,0 0-1,1 0 1,-1-1-1,1 1 1,-1 0 0,1 0-1,-1 0 1,1 0 0,-1 0-1,1 0 1,-1 0-1,1 0 1,-1 0 0,1 0-1,-1 0 1,1 1 0,0-1-1,0 17 751,-2-3-927,-18 100 304,15-99 464,0-4-2050,3-3-4162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25 2961,'0'0'7188,"-2"4"-6719,-15 38 2192,17-41-2599,-1 1 1,1-1-1,0 1 1,-1-1-1,1 0 0,0 1 1,0-1-1,0 1 1,0-1-1,0 1 0,0-1 1,0 1-1,1-1 1,-1 1-1,1-1 0,-1 1 1,1-1-1,-1 1 1,1-1-1,0 0 0,-1 0 1,1 1-1,0-1 1,0 0-1,0 0 0,0 0 1,0 0-1,0 0 1,3 2-1,0-1-277,0 0 1,1-1-1,-1 1 0,1-1 1,0 0-1,-1 0 0,1 0 1,0-1-1,4 0 0,-7 0 192,1 0 1,-1 0-1,0 0 0,0-1 0,0 1 0,0 0 0,0-1 0,-1 0 0,1 0 0,0 1 0,0-1 1,0 0-1,0 0 0,-1-1 0,1 1 0,0 0 0,-1 0 0,1-1 0,-1 1 0,0-1 1,1 1-1,0-3 0,14-18-116,-15 20 130,1 0 1,0 0-1,-1-1 0,1 1 0,-1 0 0,0 0 0,0-1 0,1 1 0,-2-1 0,1 1 0,0-1 0,0 1 0,-1-1 1,0 1-1,1-1 0,-1 0 0,0-2 0,0-28 695,-44 33 127,41 0-838,1-1 0,-1 1 0,1 0 0,-1 0-1,1 1 1,-1-1 0,1 0 0,-1 1 0,1-1-1,-1 1 1,1 0 0,0 0 0,-1 0 0,1 0 0,0 1-1,0-1 1,0 0 0,0 1 0,0-1 0,0 1-1,0 0 1,0 0 0,1 0 0,-1 0 0,1 0 0,-2 2-1,-3 30-5699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0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6035,'0'0'4418,"0"32"480,2-29-4854,-1 1 1,1 0-1,0 0 1,1-1-1,-1 1 1,1-1-1,-1 0 0,1 0 1,0 0-1,0 0 1,0 0-1,1-1 0,-1 1 1,5 1-1,14 15 13,-17-13-21,0-1 1,-1 1-1,0 0 0,0 1 0,-1-1 1,0 1-1,0-1 0,0 1 0,-1 0 1,0 0-1,2 11 0,-2 4 127,0 1 0,-3 31-1,0-14-231,1-37 39,-1-1 1,1 0-1,-1 1 1,0-1-1,1 1 1,-1-1-1,-1 0 1,1 0-1,0 0 1,0 1-1,-1-1 1,1-1-1,-1 1 1,0 0-1,1 0 1,-1 0-1,-2 1 1,-44 30-1369,16-10-2012,16-7-1120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3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8 1217,'0'0'13190,"-38"-7"-9938,29 7-3179,1 2 0,-1-1-1,1 1 1,0 1 0,-1-1 0,1 1 0,0 1 0,1-1 0,-1 1 0,1 1 0,-1-1 0,1 1-1,1 1 1,-8 6 0,-3 4-27,0 1-1,1 1 1,-25 36-1,39-48-88,-1-1-1,1 0 1,0 0-1,0 1 1,1-1-1,-1 1 1,1-1-1,1 1 1,-1 0-1,1-1 1,0 1-1,1 9 1,-1 2-630,1-15 633,0 0 0,0-1 1,0 1-1,0-1 0,1 1 0,-1-1 0,0 0 1,1 0-1,-1 1 0,1-1 0,-1 0 0,1 0 0,0 0 1,-1-1-1,1 1 0,0 0 0,0-1 0,-1 1 0,4 0 1,41 10-1030,-36-10 783,0-1 0,0 0 0,0 0-1,0-1 1,0 0 0,10-3 0,-18 3 282,-1 1 0,1 0 0,0-1 0,-1 0 0,1 1 0,0-1 0,-1 0 0,1 0 0,-1 0 0,1 0 0,-1 0 0,0 0 0,1 0 1,-1 0-1,0-1 0,0 1 0,0 0 0,0-1 0,0 1 0,0-1 0,0 1 0,0-1 0,-1 0 0,1 1 0,-1-1 0,1 0 0,-1 1 0,1-1 0,-1 0 0,0 0 0,0 1 1,0-1-1,0 0 0,0 0 0,0 1 0,-1-1 0,1 0 0,-1 1 0,1-1 0,-1 0 0,1 1 0,-1-1 0,-1-1 0,1 2 36,0 0 0,0 0 0,0 0 0,0 0 0,0 1-1,0-1 1,-1 0 0,1 1 0,0-1 0,0 1 0,-1-1 0,1 1 0,0 0-1,-1 0 1,1-1 0,0 1 0,-1 0 0,1 0 0,-3 0 0,-36 1 435,26 0-473,4-1 177,1 0-1,0 1 1,0 0-1,-18 5 0,1 9-960,25-14 472,0 1 0,0-1 0,0 1-1,0-1 1,0 1 0,1-1 0,-1 1 0,0 0 0,1 0-1,-1-1 1,1 1 0,-1 0 0,1 0 0,0-1 0,0 4-1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4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6323,'0'0'6416,"-11"5"-6194,-39 16 47,45-18-169,0 0-1,0 0 1,0 0-1,0 1 1,1 0 0,0 0-1,0 0 1,0 0-1,0 1 1,1 0-1,-1 0 1,1 0 0,0 0-1,1 0 1,-1 0-1,-2 11 1,0 2-22,1 0 0,1 0 1,-1 31-1,2-26-43,1-18-39,0 7-144,0 1 0,1-1 0,0 1 0,3 21 0,-3-32 81,1-1 0,-1 0 0,1 0 0,0 0 0,-1 0 0,1-1 0,0 1 0,0 0 1,0 0-1,0 0 0,-1 0 0,1-1 0,0 1 0,0 0 0,0-1 0,0 1 0,1-1 0,-1 0 1,0 1-1,0-1 0,0 0 0,0 1 0,2-1 0,32 3-5832,-22-3 2303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5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0 6227,'0'0'6896,"-5"0"-6877,-18 0 29,21 1 78,0-1 0,-1 1 0,1-1 0,0 1 0,-1 0 0,1 0 0,0 0 0,0 0-1,0 0 1,0 0 0,0 1 0,0-1 0,0 1 0,0-1 0,1 1 0,-1 0 0,0 0 0,1 0 0,0 0 0,-1 0 0,1 0 0,0 0 0,0 0-1,0 0 1,0 1 0,0 2 0,-3 7-128,0 1-1,1-1 1,-2 17-1,4-24 47,-3 91-749,5-95 650,-1 0-1,1 0 1,-1 0-1,1 0 1,-1 0-1,1 0 1,-1 0-1,1 0 1,0 0-1,0-1 1,-1 1-1,1 0 1,0 0-1,0-1 1,0 1-1,0-1 1,0 1 0,-1-1-1,1 1 1,0-1-1,0 0 1,1 1-1,-1-1 1,0 0-1,0 0 1,0 1-1,0-1 1,0 0-1,1 0 1,40 1-1947,-37-1 1392,-3 1 536,-1-1 0,1 0 0,-1 0 0,1 0 0,-1 0 0,1 0 1,-1 0-1,1-1 0,-1 1 0,1 0 0,-1-1 0,1 1 0,-1-1 0,1 0 1,-1 1-1,0-1 0,1 0 0,-1 0 0,0 0 0,0 0 0,0 0 0,2-2 1,-2 0 138,0 0 1,0 0 0,0 0 0,-1 0 0,1-1 0,-1 1 0,0 0 0,0 0 0,-1-5 0,1-10 331,-1 16-305,0 0 1,0 1-1,-1-1 1,1 1-1,0-1 1,0 1-1,-1 0 1,1-1-1,-1 1 1,1 0-1,-1 0 1,0 0-1,1 0 1,-1 0-1,0 1 1,0-1 0,1 0-1,-1 1 1,0 0-1,0-1 1,0 1-1,0 0 1,0 0-1,1 0 1,-4 0-1,-56-1 488,60 2-595,-1-1-1,1 1 1,0-1 0,-1 1-1,1 0 1,0 0 0,0 0 0,0 0-1,0 0 1,-1 0 0,1 0-1,1 0 1,-1 0 0,0 0-1,0 0 1,0 1 0,1-1-1,-1 0 1,0 1 0,1-1-1,-1 3 1,-2 9-4439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6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1857,'0'0'7355,"4"19"-6037,6-7-1105,-2-1-1,1 1 0,-2 0 1,1 1-1,-2 0 1,0 0-1,0 1 1,-1-1-1,-1 1 0,0 0 1,-1 1-1,-1-1 1,0 0-1,0 1 1,-2 23-1,0 78-1546,-1-111-1467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32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5 152 3121,'-5'1'13060,"5"-1"-12964,2-5-85,1 1-1,-1-1 1,1 1 0,0 0 0,1-1 0,-1 1 0,0 1-1,1-1 1,7-5 0,9-12-106,-3-7-88,-15 23-19,0 0 1,0 1 0,1 0 0,0 0 0,-1-1 0,2 2 0,-1-1 0,7-7 0,-2 9-246,-6-4 362,-2 3 81,0 3 156,14 27-662,11 52 1626,-23-74-1038,-1-1 1,0 0 0,0 1 0,0-1 0,-1 0 0,0 1-1,0-1 1,0 7 0,0 1-209,0-12-145,0-18-12771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0 228 1281,'0'0'16879,"20"-1"-15227,-6-1-1622,0 0 0,-1-1 0,1-1 0,-1 0 0,0-1 0,0-1 0,0 0 0,21-13 0,8-10-406,39-33 0,-69 52 313,25-23-174,-35 31 223,0 0-1,0 0 1,0-1-1,0 1 1,-1 0-1,1-1 1,-1 1-1,1-1 1,-1 0-1,0 1 1,0-1-1,0 0 1,0-5-1,-1 7 29,0 28-1482,-1 20 1666,-2 0-1,-13 63 1,16-108-525,-2 6 731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28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17 5475,'0'0'7093,"-10"13"-6348,-32 40-100,40-50-537,0 0-1,1 0 0,-1 1 0,1-1 0,0 0 0,-1 1 1,2-1-1,-1 1 0,0-1 0,1 1 0,-1 0 1,1-1-1,0 1 0,0-1 0,0 1 0,1 0 0,0 3 1,1 8 219,-1-14-331,0 0-1,0 0 0,0 0 0,0 0 0,0-1 0,1 1 1,-1-1-1,0 1 0,0 0 0,1-1 0,-1 0 0,0 1 1,1-1-1,-1 0 0,0 0 0,1 0 0,-1 0 0,0 0 0,1 0 1,-1 0-1,0 0 0,3-1 0,-2 1-9,-1 0 13,18 1-386,0-2 0,1 0 1,-1-1-1,36-9 0,-51 10 325,0 0 0,0 0 0,0-1 0,-1 1 0,1-1 0,0 0 0,-1-1 0,1 1 0,-1 0 0,0-1 0,0 0-1,0 0 1,0 0 0,0 0 0,-1 0 0,1 0 0,-1-1 0,0 1 0,0-1 0,0 0 0,0 0 0,-1 0 0,0 1 0,0-1 0,0 0 0,0-1 0,0 1 0,-1 0 0,0-7 0,0-48 1233,-34 59 555,8-1-1074,18 0-543,-1 1 1,1-1 0,0 1-1,0 1 1,0 0-1,0 0 1,0 0-1,0 1 1,0 0-1,0 1 1,-11 5-1,7-1-432,8-5 353,1 0-1,-1 1 0,0-1 1,1 1-1,0 0 0,-1 0 0,1 0 1,0 0-1,-3 5 0,5-6-567,0 1-1,0 0 1,0-1 0,0 1-1,0 0 1,0 0 0,1 0-1,0 0 1,-1 0 0,1 4-1,0 5-8201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13 209 2897,'0'0'10378,"-12"2"-4343,20-11-5966,1 0 0,0 1 0,20-14 0,-19 15-55,1-1-1,-1 0 1,-1-1 0,0 0-1,10-13 1,3-20-5,-18 34-137,-1 0 0,1 0 0,0 1 1,0 0-1,8-10 0,-11 17 109,-1 0 1,1-1-1,-1 1 0,1 0 1,-1 0-1,1-1 0,-1 1 1,1 0-1,-1 0 0,1 0 1,0 0-1,-1 0 0,1-1 1,-1 1-1,1 0 0,0 0 1,-1 1-1,1-1 0,-1 0 1,1 0-1,0 0 0,-1 0 1,1 0-1,-1 1 0,1-1 1,-1 0-1,1 1 0,-1-1 1,1 0-1,-1 1 0,1-1 1,-1 0-1,1 1 0,-1-1 1,0 1-1,1-1 0,-1 1 1,0-1-1,1 1 0,-1-1 1,0 1-1,0-1 0,1 1 1,-1 0-1,0-1 0,0 1 1,0 0-1,14 36 153,-12-31-148,12 40 264,-11-31-155,1-1 1,12 27-1,-15-28-1822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2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6467,'0'0'6784,"0"-4"-6047,0 3-673,0 0 0,0 0 0,0 0 0,0-1 0,0 1 0,1 0 0,-1 0 0,0 0 0,1 0 0,-1 0 0,0 0 1,1 0-1,-1 0 0,1 0 0,0 0 0,-1 0 0,1 0 0,0 1 0,0-1 0,-1 0 0,1 0 0,1 0 0,31-8 621,-21 7-625,-4 1-28,1 0 1,0 0-1,0 1 0,-1 0 1,13 2-1,-19-2-26,0 1 0,-1-1 0,1 1 0,0-1 0,-1 1 0,1 0 0,-1 0 0,1-1 0,-1 1 0,1 0 0,-1 0 0,0 0 0,0 1 0,1-1 0,-1 0 0,0 0 0,0 1 0,0-1 1,0 1-1,0-1 0,0 1 0,-1-1 0,1 1 0,0-1 0,-1 1 0,0 0 0,1-1 0,-1 1 0,0 0 0,1-1 0,-1 1 0,0 0 0,-1 1 0,2 1 22,-1-1 1,0 0 0,0 0-1,-1 1 1,1-1-1,-1 0 1,1 0-1,-1 0 1,0 0-1,0 1 1,-1-1 0,1-1-1,0 1 1,-1 0-1,0 0 1,0 0-1,-2 2 1,0-2 108,-1 0 1,1 0-1,-1 0 1,0-1-1,0 1 1,0-1-1,0 0 1,0-1-1,-10 2 1,6 0-544,12-3 174,23-3 93,50-6-245,-50 8 101,-17 0 114,0 0 0,0 1 0,-1-1 0,1 2 0,0 0 0,-1 0 0,14 3 0,-21-3 173,1 0-1,-1 0 1,0 0 0,1 0 0,-1 0 0,0 1 0,0-1-1,0 0 1,0 1 0,0-1 0,0 1 0,0-1-1,0 1 1,-1-1 0,1 1 0,0-1 0,-1 1 0,1 0-1,-1-1 1,0 3 0,1 38 352,-1-27-200,0-14-140,-1 0-1,1 0 0,-1 1 1,1-1-1,-1 0 1,1 0-1,-1 0 1,0 0-1,1 0 1,-1 0-1,0 0 0,0 0 1,0 0-1,0 0 1,0 0-1,0 0 1,0-1-1,0 1 0,0 0 1,0-1-1,0 1 1,0-1-1,0 1 1,-1-1-1,1 1 1,0-1-1,0 0 0,-1 0 1,1 1-1,-2-1 1,-47 2 923,43-2-713,-25-1 560,19 0-665,-1 1 0,0 0 0,1 1-1,-1 0 1,0 1 0,-13 4 0,21-2-1253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3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4 3906,'0'0'8257,"-7"0"-7700,4-1-606,-3 0 248,1 0-1,-1 1 1,1 0 0,-1-1 0,1 2 0,-1-1 0,1 1-1,-1 0 1,1 0 0,-1 0 0,1 1 0,0-1 0,0 1-1,0 1 1,0-1 0,0 1 0,0 0 0,1 0 0,-1 0-1,1 1 1,-6 6 0,6-5-140,0 0 1,0 1-1,1 0 0,0 0 1,0 0-1,1 0 0,0 1 1,0-1-1,0 1 0,-1 8 1,1 69 303,2-54-400,0-27 12,1 0 0,-1-1 0,1 1 0,-1 0 0,1-1 0,0 1 0,0 0 0,0-1 0,1 1 0,-1-1 0,0 0 0,1 1 0,0-1 0,0 0 0,-1 0 0,1 0 0,0 0 0,0 0 0,1-1 0,3 4 0,10 8-87,-6 1 135,-9-12-19,0-1-1,-1 0 1,1 1-1,0-1 1,0 0-1,0 0 1,0 0-1,0 0 1,0 1-1,0-1 1,0-1-1,0 1 1,0 0-1,0 0 1,1 0-1,-1-1 1,0 1-1,1 0 1,-1-1-1,1 1 1,-1-1-1,1 0 1,-1 0-1,0 1 1,3-1-1,20 7-3847,-12-8 296,6-5-1375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19 4274,'0'0'8244,"-1"0"-8195,0-1 0,1 1 0,0 0 1,-1-1-1,1 1 0,-1-1 0,1 1 1,-1-1-1,1 1 0,0-1 0,-1 1 1,1-1-1,0 1 0,-1-1 0,1 1 0,0-1 1,0 1-1,0-1 0,0 0 0,-1 1 1,1-2-1,13-1 430,0 2-1,-1-1 1,1 1-1,0 1 1,15 1 0,2 0-326,-29-1-155,0 0 0,0 0-1,0 1 1,0-1 0,0 0-1,0 0 1,0 1 0,0-1 0,0 1-1,0-1 1,0 1 0,0-1-1,0 1 1,0-1 0,0 1-1,-1 0 1,1 0 0,0-1 0,0 1-1,-1 0 1,1 0 0,0 0-1,-1 0 1,1 0 0,-1 0-1,1 0 1,-1 0 0,0 0 0,1 0-1,-1 0 1,0 0 0,0 2-1,1 41 231,-2-28 31,1-15-204,-1 1 0,0-1-1,0 1 1,0-1 0,0 1 0,-1-1 0,1 0-1,0 1 1,0-1 0,-1 0 0,1 0-1,-1 0 1,1 0 0,-1 0 0,0-1-1,1 1 1,-1 0 0,0-1 0,1 1-1,-1-1 1,0 1 0,0-1 0,1 0 0,-4 0-1,3 1-345,7-1-595,-1 0 323,185-17-2860,-187 21 3496,-1 1-1,0-1 0,0 1 0,0 0 1,-1-1-1,0 1 0,0 0 0,0 0 0,0-1 1,-1 1-1,0-1 0,0 1 0,-2 6 1,-4-7 178,1 0 0,-1-1 0,0 0 1,0-1-1,0 1 0,0-1 1,-1-1-1,1 1 0,-1-1 0,1-1 1,-13 0-1,-15 4 410,3 4 28,2-1-1360,14-5-6745,36-2 1765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34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1521,'0'0'10151,"10"5"-7085,37 16-2920,-41-19-106,0 1 0,0-1 0,0 1 0,0 1 1,-1-1-1,1 1 0,-1 0 0,0 0 0,0 0 0,0 1 0,-1 0 0,1 0 0,4 7 0,-5-4 57,-1-1 1,0 0-1,0 1 0,-1 0 0,0-1 0,0 1 0,-1 0 1,0 0-1,0 0 0,-1 13 0,0-16-121,1 2 56,-1 1 0,-1 0 0,1-1 0,-1 1 0,-2 7 0,1-11-240,0-1 1,1 1 0,-1-1 0,0 0 0,-1 1 0,1-1 0,-1 0-1,1-1 1,-1 1 0,0 0 0,-5 3 0,-2 2-2939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5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68 1473,'-4'-4'18426,"3"1"-18999,1 1 510,0 0 0,0 0-1,0 0 1,0 0 0,0 0-1,0 0 1,1 0 0,-1 0-1,1 0 1,-1 0 0,1 0-1,0 0 1,0 0 0,0 1-1,0-1 1,0 0 0,0 1-1,0-1 1,0 0 0,1 1-1,-1 0 1,1-1 0,1 0 0,3-1-69,-1 1 1,1 0-1,0 0 0,0 1 1,-1 0-1,1 0 1,7 0-1,-3-1 24,21 0-214,-30 2 319,0 0 0,0 1 0,-1-1 0,1 0 0,0 0 0,-1 1 0,1-1 0,0 0 0,0 1 0,-1-1 0,1 0 0,-1 1 0,1-1 0,0 1 0,-1-1 0,1 1 0,-1 0 0,1-1 0,-1 1 0,1-1 0,-1 1 0,0 0 0,1-1 0,-1 1-1,0 0 1,1 0 0,-1-1 0,0 1 0,0 0 0,0 0 0,0-1 0,0 1 0,0 0 0,0 1 0,3 32-105,-2-27 117,0-1 0,-1 0 1,1 1-1,-2 0 0,0 10 0,0-15 3,1 0 0,-1 1-1,0-1 1,0 0-1,0 0 1,0 0-1,-1 0 1,1 0 0,0 0-1,-1 0 1,0 0-1,1-1 1,-1 1-1,0 0 1,0-1 0,0 0-1,0 1 1,0-1-1,-3 2 1,-7 3-51,2 0 1,-1 1-1,1 0 1,0 1-1,0 0 0,1 1 1,0 0-1,0 0 1,1 1-1,1 0 0,-1 1 1,-8 17-1,16-28 34,-1 1-1,1 0 0,0-1 1,-1 1-1,1 0 0,0-1 0,0 1 1,0 0-1,-1-1 0,1 1 1,0 0-1,0 0 0,0-1 1,0 1-1,0 0 0,0-1 0,1 1 1,-1 0-1,0 0 0,0-1 1,0 1-1,1 0 0,-1-1 1,0 1-1,1 0 0,-1-1 1,0 1-1,1-1 0,-1 1 0,1-1 1,-1 1-1,1-1 0,-1 1 1,1-1-1,-1 1 0,1-1 1,0 1-1,-1-1 0,1 0 1,0 0-1,-1 1 0,1-1 0,0 0 1,-1 0-1,1 0 0,0 1 1,0-1-1,-1 0 0,1 0 1,0 0-1,0-1 0,48 1 773,-38-1-840,-2 1 63,0-1 0,1-1 0,-1 1 0,0-2 1,0 1-1,9-5 0,-8 3-5,2 0-1,-1 1 1,0 1 0,1-1-1,-1 2 1,17-1 0,-9-3-5169,-10 5-2195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2:59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44 1185,'0'0'13174,"-6"-29"-8927,3 27-4171,-1 0 0,1 1 0,-1-1 0,1 0 0,-1 1 1,0 0-1,0 0 0,1 0 0,-1 1 0,0-1 0,-6 1 0,-53 1-319,33 0 288,26-1-107,0 1 0,0 0 0,0 0 0,0 0 0,1 0 0,-1 0 0,0 1 0,0 0 0,1 0 0,-1 0 0,1 0 0,0 0 0,-1 1 0,1-1 0,0 1 0,0 0 0,1 0 0,-1 0 0,1 0 0,-1 1 0,1-1 0,0 1 0,0-1 0,1 1 0,-1 0 0,1 0 0,0-1 0,0 1 0,0 0-1,0 0 1,1 0 0,-1 0 0,1 0 0,0 0 0,1 1 0,-1-1 0,0 0 0,1 0 0,0-1 0,2 6 0,-2-8-2,0-1 0,0 1-1,0 0 1,0 0 0,0-1-1,0 1 1,0 0 0,0-1-1,0 1 1,1-1 0,-1 1-1,0-1 1,0 0 0,1 0-1,-1 1 1,0-1-1,1 0 1,-1 0 0,2-1-1,35 1-606,-25-1 359,-8 2 309,0-1 0,-1 0 1,1 0-1,0 0 0,-1-1 0,1 1 0,-1-1 1,1 0-1,-1-1 0,1 1 0,-1-1 0,0 0 1,1 0-1,-1 0 0,0 0 0,0-1 0,-1 0 1,1 0-1,3-3 0,3-2 190,19-19-728,-20 6 3982,-6 24-3456,-1 0-1,1-1 1,-1 1 0,1-1 0,0 0 0,0 0 0,0 0 0,0 0 0,0 0 0,6 1 0,1 3-62,-6-4 37,-1 1 0,1 0-1,0 1 1,-1-1 0,0 1 0,0-1 0,0 1 0,0 0 0,0 0-1,-1 0 1,0 0 0,0 1 0,2 5 0,-2 0 54,0 0 1,-1 0-1,0 1 0,-1 17 1,0-17 29,0-10-38,-1 0 1,1 0-1,-1 0 0,1 0 0,-1 0 0,0 0 0,1 0 0,-1 0 0,0 0 0,0-1 0,0 1 0,0 0 1,1-1-1,-1 1 0,0 0 0,0-1 0,0 0 0,0 1 0,0-1 0,0 1 0,-1-1 0,1 0 0,0 0 1,0 1-1,-2-1 0,-35 5 246,33-5-190,-181 17 1626,177-13-2006,8 5-4677,1-5 2523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00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 4978,'0'0'7164,"-6"0"-6858,-1 0-354,5 0 152,-1-1 0,1 1 0,0 0 0,-1 0 0,1 1-1,-1-1 1,1 0 0,-1 1 0,1-1 0,0 1 0,-1 0 0,1 0 0,0 0 0,0 0 0,0 0 0,0 0 0,0 1 0,0-1 0,0 1 0,0-1 0,0 1 0,0 0 0,1 0 0,-2 2 0,-5 5-41,0 1 0,1 0 0,0 0 0,1 1 0,1 0 0,-1 0 0,2 0 0,-1 1 0,1-1-1,1 1 1,0 0 0,1 0 0,1 1 0,-1 22 0,2-20-208,-1-3 61,1-1 1,1 1-1,0-1 1,5 23-1,-6-31 14,1-1 0,0 1-1,0-1 1,1 1 0,-1-1 0,0 1-1,1-1 1,0 0 0,-1 0-1,1 1 1,0-1 0,0 0 0,0-1-1,0 1 1,1 0 0,-1-1-1,0 1 1,1-1 0,-1 0 0,1 1-1,0-1 1,-1-1 0,1 1-1,0 0 1,3 0 0,-4-1 146,0 1 0,0 0 1,0-1-1,0 1 0,-1 0 0,1 0 1,0 0-1,-1 0 0,1 0 1,0 1-1,-1-1 0,1 0 0,-1 1 1,0-1-1,0 1 0,3 3 0,0 0 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5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1281,'0'0'11552,"-3"0"-10795,-24 0 2754,26 0-3017,-3 0 1543,6 0-1281,148 0-2314,-149 0 1558,0 1 0,0-1 0,0 1 0,-1-1-1,1 1 1,0 0 0,0-1 0,-1 1 0,1 0 0,0 0 0,-1-1 0,1 1 0,0 0 0,-1 0-1,1 0 1,-1 0 0,0 0 0,1 0 0,-1 0 0,0 0 0,1-1 0,-1 1 0,0 1 0,0-1-1,0 0 1,0 0 0,0 0 0,0 0 0,0 1 0,-1 41 91,1-32-72,-2-7-10,1-1 0,-1 1 0,0-1 0,0 1 1,0-1-1,-1 0 0,1 0 0,-1 0 0,0 0 1,1 0-1,-1 0 0,-1-1 0,1 1 0,0-1 0,-1 0 1,-5 3-1,-26 24 27,30-24-160,0 1 1,1 0-1,0 0 0,0 0 1,1 1-1,-1-1 0,1 1 1,1 0-1,-1 0 1,1 0-1,0 0 0,1 1 1,0-1-1,-1 12 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02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60 4002,'0'0'4183,"-3"-3"-3684,2 2-479,0 0 184,-1-1 0,1 1 0,0 0 0,0-1 0,-1 0 0,1 1-1,0-1 1,0 0 0,1 1 0,-1-1 0,0 0 0,1 0 0,-1 0 0,1 0-1,-1 0 1,1 0 0,0 0 0,0 0 0,0-3 0,3 3-224,-1 0-1,1 1 1,0 0 0,0 0-1,0-1 1,0 2 0,-1-1-1,1 0 1,1 1 0,-1-1-1,0 1 1,5 0 0,0-1-34,-6 0 88,0 0 0,-1 1-1,1-1 1,0 1-1,0-1 1,0 1 0,0 0-1,0 0 1,-1-1 0,1 1-1,0 1 1,0-1-1,0 0 1,0 0 0,0 1-1,2 0 1,-3 1-21,0 0-1,0 0 1,0 0 0,-1 0 0,1 0 0,0 0-1,-1 0 1,0 0 0,1 0 0,-1 1-1,0-1 1,0 0 0,0 0 0,-1 4-1,1-3 29,0-1-1,0 0 0,0 0 0,0 1 0,0-1 0,-1 0 0,1 0 1,-1 0-1,1 1 0,-1-1 0,0 0 0,0 0 0,0 0 0,0 0 0,0 0 1,-1 0-1,1-1 0,0 1 0,-1 0 0,0-1 0,1 1 0,-1-1 1,0 1-1,0-1 0,0 0 0,0 0 0,0 1 0,0-2 0,0 1 1,0 0-1,-4 1 0,-1 1 47,-10 6 133,8-6-264,1 1-1,0 0 0,0 0 0,1 0 1,-1 1-1,1 1 0,0-1 0,0 1 1,-7 8-1,14-13 25,0-1 1,-1 1-1,1-1 0,0 1 0,-1-1 1,1 1-1,0 0 0,0-1 1,-1 1-1,1-1 0,0 1 1,0 0-1,0-1 0,0 1 1,0-1-1,0 1 0,0 0 1,0-1-1,0 1 0,0 0 1,0-1-1,1 1 0,-1-1 0,0 1 1,0-1-1,0 1 0,1 0 1,-1-1-1,0 1 0,1-1 1,-1 1-1,1-1 0,-1 1 1,0-1-1,1 0 0,-1 1 1,1-1-1,-1 1 0,1-1 1,-1 0-1,1 0 0,0 1 0,-1-1 1,1 0-1,-1 0 0,1 0 1,0 1-1,-1-1 0,1 0 1,-1 0-1,1 0 0,0 0 1,-1 0-1,1 0 0,0-1 1,45 3-24,-39-2 57,188 0 669,-194 0-521,0 0-108,2 0-36,-2 0-343,0-6-3890,2-3-153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02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3778,'0'0'7891,"11"2"-6826,4 5-868,0 2-1,0 0 1,-1 0 0,0 2 0,-1-1 0,0 2 0,-1 0-1,14 17 1,-23-25-164,-1 0 0,0 1 0,0-1 0,0 0 0,0 1 0,-1 0 0,0-1 0,0 1-1,0 0 1,0-1 0,-1 6 0,-1 60 178,-1-33-230,2-34 20,0 1-1,-1-1 0,0 0 0,1 1 1,-1-1-1,0 0 0,-1 0 1,1 0-1,-1 0 0,1 0 1,-1 0-1,0 0 0,0 0 0,0-1 1,0 1-1,-5 4 0,0-1-105,-1 0-1,0 0 1,0-1-1,-14 7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11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17 234 6371,'0'0'8004,"-10"0"-7632,10 0-293,-1 0 0,1 0 0,0 0-1,0 0 1,0 0 0,-1 0 0,1 0 0,0 0 0,0 0 0,0 0 0,-1 0 0,1 0 0,0 0 0,0 0-1,-1 0 1,1 0 0,0 0 0,0 0 0,0 0 0,-1 0 0,1-1 0,0 1 0,0 0 0,0 0 0,0 0-1,-1 0 1,1 0 0,0-1 0,0 1 0,0 0 0,0 0 0,0 0 0,0-1 0,-1 1 0,1 0 0,0 0 0,0 0-1,0-1 1,0 1 0,0 0 0,0 0 0,0 0 0,0-1 0,0 1 0,0 0 0,0 0 0,0 0 0,0-1-1,0 1 1,0 0 0,56-63 201,-27 24-217,-12 18-21,23-40 0,-10 28-312,-18 22-183,12 72-302,-21-46 791,0 0-1,-1 1 1,-1-1 0,-1 1-1,-2 30 1,0-2 46,6-28 24,3-14-5441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12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21 1649,'0'0'8628,"-2"-3"-7833,-2 1-528,1 0 1,0 0 0,0 0 0,-1 0 0,1 1-1,-1-1 1,0 1 0,1 0 0,-1 0-1,0 0 1,0 1 0,0-1 0,1 1-1,-1 0 1,0 0 0,0 0 0,0 1-1,0-1 1,1 1 0,-1 0 0,0 0-1,-4 3 1,-10 1 17,1 1 1,-1 1-1,-24 14 0,36-18-279,-1 1 0,1 0-1,1 1 1,-1-1 0,0 1-1,1 0 1,0 0 0,0 1 0,1 0-1,0 0 1,0 0 0,0 0 0,0 0-1,1 1 1,0 0 0,1-1 0,-1 1-1,1 0 1,-2 14 0,2-10-16,-1 1-41,1 0 1,0 0-1,1 0 1,0 0 0,1 0-1,1 1 1,1 13-1,-1-24 32,0 0 0,0 0 0,1-1 0,-1 1 0,0 0 0,1-1 0,-1 1 0,1-1 0,0 1 0,-1-1 0,1 0 0,0 0 0,0 1 0,0-1 0,0-1-1,0 1 1,0 0 0,0 0 0,0-1 0,0 1 0,0-1 0,0 0 0,0 1 0,4-1 0,63 1-500,-51-1 396,-12 0 111,1 0 0,-1 0-1,1-1 1,0 1-1,-1-1 1,1-1 0,-1 0-1,1 1 1,-1-2 0,0 1-1,0-1 1,0 0-1,7-5 1,6-2-94,-1-3-183,-13-20 927,-6 31-573,0 1 1,0-1 0,0 0-1,-1 1 1,1-1 0,0 1-1,-1-1 1,0 1 0,1 0-1,-1 0 1,0-1 0,1 1-1,-1 0 1,0 1 0,0-1-1,0 0 1,0 0 0,0 1-1,0-1 1,-4 1 0,-47-11 273,42 10-345,-1-1 0,0 2 0,0 0 0,0 0 0,0 1 0,0 0 0,0 1 0,1 1 0,-1 0 0,1 0 0,-22 10 0,11-2-258,8-5-1455,1 2-3902,4-1 1646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21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185 159 5795,'0'0'9644,"-7"-1"-9364,-29-5 256,22-11 1076,4 11-1284,0 1-200,0 0 1,0-1 0,0-1-1,1 1 1,0-2-1,0 1 1,1-1 0,0-1-1,-8-10 1,15 18-153,0 0 0,1 1 1,-1-1-1,1 0 0,-1-1 0,1 1 1,0 0-1,0 0 0,-1 0 0,1 0 1,0 0-1,0 0 0,0 0 0,0 0 1,0 0-1,0-1 0,0 1 0,1 0 1,-1 0-1,0 0 0,0 0 0,1 0 1,-1 0-1,1 0 0,-1 0 0,2-2 1,0 2-17,0-1 1,0 1-1,0-1 1,0 1-1,0 0 1,0 0 0,0 0-1,0 0 1,1 0-1,-1 1 1,0-1-1,4 0 1,10-1-132,0 0 1,1 2-1,17 0 0,-21 1 60,8-2 122,-14 1-28,-1-1 0,0 1 0,1 1 0,-1-1 0,0 1 1,0 0-1,10 3 0,-14-3 15,0 0 0,0 0 0,-1 1-1,1-1 1,0 1 0,-1-1 0,1 1 0,-1-1 0,0 1 0,1 0 0,-1-1 0,0 1-1,0 0 1,0 0 0,0 0 0,-1 0 0,1 0 0,0 0 0,-1 0 0,0 0 0,1 0-1,-1 1 1,0-1 0,0 0 0,0 0 0,-1 3 0,1 12 13,1-6 28,-1 0 0,-1 0 0,0 0 0,-3 12 0,3-18-24,-1-1 0,1 1 1,-1-1-1,-1 0 1,1 0-1,0 1 0,-1-2 1,0 1-1,0 0 0,0-1 1,-1 1-1,-6 4 0,-24 18 74,-2-2 0,-1-2 0,-46 21-1,82-43-113,0 0-1,0 1 0,0-1 0,1 0 1,-1 0-1,0 1 0,0-1 0,1 0 1,-1 1-1,0-1 0,0 1 1,1-1-1,-1 1 0,0-1 0,1 1 1,-1-1-1,1 1 0,-1 0 0,1-1 1,-1 1-1,1 0 0,-1-1 1,1 1-1,0 0 0,-1 0 0,1-1 1,0 1-1,0 0 0,-1 0 0,1 0 1,0 0-1,0-1 0,0 1 0,0 1 1,1 0 13,1-1 1,-1 1 0,1-1 0,-1 0 0,1 0-1,0 0 1,0 0 0,-1 0 0,1 0-1,0 0 1,0-1 0,0 1 0,3 0-1,10 3 11,0-1-1,0-1 0,18 1 1,152 6 582,-184-9-703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22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25 2913,'0'0'9389,"76"0"-6521,111 0-945,-222-12-1968,6 7 12,-1 1 1,0 2 0,1 0-1,-34 4 1,1 0 2,60-3 30,0 1 0,0 1 0,-1-1 1,1 0-1,0 0 0,-1 1 0,1 0 1,0-1-1,0 1 0,0 0 0,0 0 0,0 0 1,0 0-1,0 0 0,0 1 0,0-1 1,0 0-1,0 1 0,1 0 0,-1-1 0,1 1 1,-1 0-1,1 0 0,0 0 0,0 0 1,0 0-1,0 0 0,0 0 0,-1 3 1,0 5-15,0-1 1,0 1 0,1 0 0,0 0 0,1 13 0,0-19 7,5-3 9,-1 0-1,0-1 0,1 1 0,-1-1 0,1 0 1,-1 0-1,5 0 0,-6 0-33,80-4 131,-47 2-215,60 3-1,-94-1 111,-1 0 0,1 1 0,0-1 0,-1 0 0,1 1 0,0-1 0,-1 1 0,1 0 0,-1-1 0,1 1 0,-1 0 0,1 0 0,-1 0 0,1 0 0,-1 0 0,0 0 0,0 1 0,0-1 0,0 0 0,0 1 0,0-1 0,0 1 0,0-1 0,0 1 0,0-1 0,-1 1 0,1-1 0,0 3 0,0 4 6,0 0-1,0-1 1,0 1-1,-1 0 1,-1 8 0,0 4-36,0-18 35,0 1 0,0-1 1,0 1-1,0-1 0,0 0 0,-1 1 0,1-1 0,-1 0 0,1 0 1,-1 0-1,0 0 0,0 0 0,0 0 0,0 0 0,0-1 0,-1 1 1,-4 1-1,-49 28 29,46-26-23,-5 1 73,0 1 0,0-2 1,-1 0-1,0-1 1,0-1-1,-28 3 1,-1-4 323,-50-5 1,62-1-224,13 0-1494,6 3-2298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2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95 576,'0'0'11600,"-48"-7"-6712,47 5-4879,-1 1 1,1 0-1,1 0 1,-1-1-1,0 1 1,0 0 0,0-1-1,1 1 1,-1-1-1,0 1 1,1-1-1,0 1 1,-1-1-1,1 1 1,0-1-1,0 1 1,0-1-1,0 0 1,0 1-1,0-1 1,0 1-1,0-1 1,1 1 0,-1-1-1,0 1 1,1-1-1,0 1 1,-1-1-1,1 1 1,0-1-1,0 1 1,0 0-1,0 0 1,0-1-1,0 1 1,0 0-1,0 0 1,0 0-1,0 0 1,1 0 0,-1 0-1,0 0 1,1 1-1,-1-1 1,1 0-1,-1 1 1,1-1-1,2 0 1,17-4-124,-6 1 35,0 0 1,0 1-1,0 1 0,18-1 1,-3 1 0,-24 1 33,1 1-1,0-1 0,-1 1 0,1 0 0,12 2 1,-17 4 66,-1 0 1,0-1-1,0 1 1,0 0 0,-1 0-1,1 0 1,-1-1 0,-1 1-1,-1 9 1,0-10-13,-1 0 0,0 0 0,0 0 0,0 0 1,-1-1-1,1 1 0,-1-1 0,0 0 0,0 0 1,-1-1-1,1 1 0,-7 2 0,-21 23 37,14-6 2,13-15-26,-1-1 0,0 0-1,0 0 1,0 0 0,-13 10 0,18-17 13,-4 5 21,4-4-67,0 0 0,0-1 0,0 1 0,0 0 0,0 0 0,0-1 0,0 1 0,0 0 0,1 0 0,-1 0 0,0 0 0,1 0 0,-1 0 0,0 0 0,1 1 0,0-1 0,-1 0 0,1 1 1,-1-1-5,1 0 1,0 0 0,0 0-1,0 0 1,0 0 0,0-1 0,0 1-1,1 0 1,-1 0 0,0 0-1,0 0 1,1-1 0,-1 1 0,0 0-1,1 0 1,-1 0 0,1-1-1,-1 1 1,1 0 0,-1-1 0,1 1-1,-1 0 1,1-1 0,0 1-1,-1-1 1,1 1 0,1 0 0,23 0 54,-8-2 58,251-16 1337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3:3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1105,'0'0'4273,"44"4"-1415,-24-3-3577,-5-1 8340,-36-3-3844,-132 0-3591,104 4-222,49-1 22,-1 0 1,0 0 0,1 0-1,-1 0 1,0 0-1,1 1 1,-1-1 0,0 0-1,1 0 1,-1 1-1,0-1 1,1 1 0,-1-1-1,1 0 1,-1 1 0,1-1-1,-1 1 1,1-1-1,-1 1 1,1 0 0,-1-1-1,1 1 1,0-1-1,-1 1 1,1 0 0,0-1-1,0 1 1,-1 0 0,1-1-1,0 1 1,0 0-1,0-1 1,0 1 0,0 0-1,0 0 1,0-1 0,0 1-1,0 0 1,0 0-1,7 37 27,-3-20 22,-4 53-89,0-70 129,0-1-78,1 0 0,-1 1 0,1-1-1,-1 0 1,1 0 0,-1 0 0,1 1 0,-1-1 0,1 0 0,0 0 0,-1 0 0,1 0-1,-1 0 1,1 0 0,0 0 0,-1 0 0,1 0 0,-1 0 0,1 0 0,-1 0 0,1-1 0,0 1-1,-1 0 1,1 0 0,-1-1 0,1 1 0,-1 0 0,1-1 0,0 0 0,18-14 114,-8 5-150,5 3-138,-1 1 1,1 0 0,0 1 0,0 1 0,1 1 0,-1 0 0,1 1 0,0 0 0,0 2 0,17 1 0,-32-1 135,1 0 0,-1 1 0,1 0 0,-1-1 0,1 1 0,-1 0 0,0 0 0,0 0 0,1 1 0,-1-1 0,0 1 0,0-1 0,0 1 0,0-1 0,-1 1 0,1 0 0,0 0-1,-1 0 1,1 0 0,-1 0 0,0 1 0,1-1 0,-1 0 0,0 0 0,-1 1 0,2 3 0,1 4 14,-2 1-1,1-1 0,-1 1 0,-1 18 0,0-27 37,0 0-1,-1 0 0,1 0 0,-1-1 0,0 1 0,0 0 0,1-1 0,-1 1 1,-1 0-1,1-1 0,0 1 0,0-1 0,0 0 0,-1 1 0,1-1 0,-1 0 0,1 0 1,-1 0-1,1 0 0,-1 0 0,0 0 0,1 0 0,-1-1 0,0 1 0,0-1 0,0 1 1,1-1-1,-1 1 0,0-1 0,-3 0 0,-68 6 387,60-5-252,-168 1 394,180-2-1018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2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5891,'0'0'6368,"11"1"-2711,31 1-3019,-39-3-562,1 0 0,-1 0 0,0 0 0,1 0 0,-1 0 0,0 0 0,0-1 0,0 0 0,0 1-1,0-1 1,-1 0 0,5-5 0,36-34 262,-29 26-326,31-28-186,-29 30 93,-1 0-1,0-2 0,-1 0 0,-1 0 1,-1-2-1,0 1 0,13-25 1,-23 37 71,-1 1 0,1-1 0,-1 1 0,0-1 0,0 0 1,0 1-1,-1-1 0,1 0 0,-1-4 0,0 8-19,0 29-395,0 228 1176,6-258-6205,7-3 1438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3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 4002,'0'0'7102,"-4"0"-6542,-1-1-319,0 1 0,0 0 0,-1 0-1,1 0 1,0 1 0,0 0 0,0 0 0,0 0-1,0 0 1,1 1 0,-1 0 0,0 0 0,-5 4 0,2-1 25,1 0 0,0 1 0,0 0 0,1 1 1,0 0-1,0-1 0,-6 11 0,8-8-253,0 0-1,0 0 1,1 1 0,1-1-1,-1 1 1,2 0-1,-1-1 1,1 1 0,1 0-1,0 0 1,0 0 0,3 14-1,-2 13-232,-1-35 177,0 1-1,0-1 0,1 1 1,-1-1-1,1 1 0,0-1 1,-1 1-1,1-1 0,0 0 1,0 0-1,1 1 0,-1-1 1,0 0-1,1 0 0,-1 0 1,1 0-1,0 0 1,-1-1-1,1 1 0,0-1 1,0 1-1,0-1 0,1 1 1,-1-1-1,0 0 0,0 0 1,1 0-1,-1 0 0,0-1 1,1 1-1,3 0 0,9 2-371,1-2-1,-1 1 0,0-2 0,18-1 0,-11 1 144,-19 0 263,-1 0 0,0-1 0,0 1 0,0 0 0,0-1-1,0 1 1,1-1 0,-1 1 0,0-1 0,0 0 0,-1 0 0,1 0 0,0 0 0,0 0 0,0-1 0,-1 1 0,1-1 0,0 1 0,-1-1 0,1 1 0,-1-1 0,0 0 0,0 0 0,0 1 0,0-1-1,0 0 1,0 0 0,0 0 0,1-4 0,0-4 246,0-1-1,0 1 1,-1-1-1,-1-18 1,0 27-142,-1 1-26,1 0 1,-1 1-1,0-1 1,0 0-1,1 1 1,-1-1-1,0 1 1,0-1-1,0 1 1,0-1-1,0 1 1,1 0-1,-1-1 1,0 1 0,0 0-1,0 0 1,0 0-1,0 0 1,0 0-1,0 0 1,0 0-1,-2 0 1,-31 0 601,28 0-426,-61 1-367,62 5-3117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58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16 208,'-1'-4'14845,"1"4"-14712,28-5 193,0 2 1,1 0 0,-1 2 0,30 3 0,3-1 194,-60-1-249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3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 2369,'0'0'11616,"-53"0"-8689,283 0-1863,-177-8-1008,-53 49 318,-1-30-342,0 0 0,-1-1 0,0 1 0,-1-1 0,-7 19 1,6-19-5,0 0 1,1 1 0,0-1 0,1 1-1,-2 19 1,-5 18-445,-2-44-1169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4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1985,'4'-5'13403,"204"-37"-11733,-167 42-976,-40-2-442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53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15 220 1969,'0'0'8783,"-14"-6"-2610,15 0-6160,1-1-1,0 1 0,0 0 1,1 0-1,-1 0 1,1 0-1,1 0 1,-1 0-1,1 1 1,0 0-1,1-1 1,7-6-1,23-34-102,-24 15 40,-10 26 39,0 1 0,0 0 0,0 0 0,1 0 0,0-1 0,0 2 0,0-1 0,0 0 0,5-5 0,-7 9-12,0-1 0,0 1 0,0-1 0,1 1 0,-1 0 0,0-1 0,1 1 0,-1-1 0,0 1 0,1 0 0,-1-1 0,0 1 0,1 0 0,-1 0 0,1-1 0,-1 1 0,0 0 0,1 0 0,-1 0 0,1-1 0,-1 1 0,1 0 0,-1 0 0,1 0 0,-1 0 0,0 0 0,1 0 1,-1 0-1,1 0 0,-1 0 0,1 0 0,-1 0 0,1 0 0,-1 1 0,1-1 0,-1 0 0,1 0 0,8 25 90,-9-24-72,7 28 80,-2 0-1,-1 1 1,0 57 0,0-67-968,0-14-2311,-3-15-329,-1 1-24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5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1105,'0'0'8897,"0"0"-8818,0 0 0,-1 0 1,1 0-1,0 0 0,0 0 0,-1 0 1,1 0-1,0 0 0,-1 0 0,1 0 1,0 0-1,0 0 0,-1 0 0,1 0 0,0 0 1,-1 0-1,1 0 0,0 0 0,0 0 1,-1 0-1,1 0 0,0 0 0,0 1 1,-1-1-1,1 0 0,0 0 0,0 0 1,-1 1-1,1-1 0,0 0 0,0 0 0,0 0 1,-1 1-1,1-1 0,0 0 0,0 0 1,0 1-1,0-1 0,0 1 0,-2 23 331,0 0-1,-9 36 0,6-36-244,1 0 1,-1 37-1,33-61-61,107 0-310,-135 0 210,1 0-1,0-1 0,0 1 0,-1-1 0,1 1 0,0 0 1,-1-1-1,1 1 0,0-1 0,-1 0 0,1 1 0,-1-1 1,1 1-1,-1-1 0,1 0 0,-1 1 0,0-1 0,1 0 1,-1 0-1,0 1 0,1-1 0,-1 0 0,0 0 0,0 0 1,0 1-1,0-1 0,0-1 0,2-18 117,-2-89-974,0 108 1179,0 42-391,0 152-1404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4:5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31 3201,'0'0'9946,"-1"0"-9609,0 0-1,0-1 1,0 1-1,0 0 1,0-1-1,0 1 1,0-1-1,0 1 0,0-1 1,1 1-1,-1-1 1,0 1-1,0-1 1,1 0-1,-1 0 1,0 1-1,0-3 0,52-4-643,-44 6 243,1 1 0,-1-1-1,1 0 1,-1 0 0,1-1-1,11-4 1,-19 6 42,1 0 0,0 0 0,0 0-1,0 0 1,0 0 0,-1 0 0,1 0 0,0 0 0,0 0 0,0 1 0,-1-1 0,1 0 0,0 1 0,0-1 0,-1 0 0,1 1 0,0-1 0,0 1-1,-1-1 1,1 1 0,-1-1 0,1 1 0,-1 0 0,1-1 0,-1 1 0,1 0 0,-1 0 0,1-1 0,-1 1 0,0 0 0,1 0 0,-1-1-1,0 1 1,0 0 0,0 0 0,1 0 0,-1 0 0,0-1 0,0 1 0,0 1 0,7 41 253,-7-39-286,19 75-69,-14-65-128,-1 1 1,0-1-1,-1 1 1,1 26-1,-4-40 210,1 0-43,0 0 1,-1-1 0,1 1-1,0 0 1,-1 0 0,1 0-1,0 0 1,-1 0-1,0-1 1,1 1 0,-1 0-1,1 0 1,-1 0 0,0 0-1,0 1 1,0-1-1,1 0 1,-1 0 0,0 0-1,0 0 1,-1 1 0,4 9-4927,1-11 1572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0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65 5507,'0'0'6408,"-3"-16"-2060,9 14-4230,1 0-1,0 1 0,-1-1 0,1 1 0,0 0 1,11 1-1,24-4-137,-15-4 22,-19 6-210,0-1 1,-1 2 0,1-1-1,14-1 1,-13-5-5775,-3 0 1442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0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0 0 4946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0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4946,'0'0'7385,"-14"-7"-1646,12 7-5679,-1 0 1,1 1-1,0 0 1,0-1-1,0 1 1,0 0-1,0 0 0,0 0 1,0 1-1,0-1 1,0 0-1,0 1 1,0-1-1,1 1 1,-1 0-1,1-1 1,-1 1-1,1 0 1,0 0-1,0 0 1,0 0-1,0 0 1,0 0-1,0 0 1,0 0-1,1 1 1,-1-1-1,1 0 1,-1 3-1,-2 8-280,1 1 0,1 0 0,-1 21-1,-3 122-1894,6-155 2045,-1 0 0,0 0 1,1 0-1,0 0 0,-1 0 1,1 0-1,0 0 0,0 0 0,0 0 1,0-1-1,0 1 0,1 0 1,-1-1-1,0 1 0,1 0 1,-1-1-1,1 0 0,0 1 0,-1-1 1,1 0-1,0 0 0,0 0 1,0 0-1,0 0 0,0 0 1,0-1-1,0 1 0,3 0 0,9 2-970,0 0-1,1-1 1,14 1-1,-9-1-1379,-4 1 371,2-2-712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0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84 2577,'0'0'9290,"-1"-5"-8997,0 1-330,-7-33 854,8 35-789,0 1 0,0 0 0,0 0 0,0 0 0,0 0 0,0 0 0,0 0 0,0 0 0,1 0 0,-1-1 0,1 1 1,-1 0-1,0 0 0,1 0 0,0 1 0,-1-1 0,1 0 0,0 0 0,-1 0 0,1 0 0,0 0 0,0 1 0,0-1 1,-1 0-1,1 1 0,0-1 0,0 1 0,0-1 0,0 1 0,0-1 0,0 1 0,0 0 0,2-1 0,48-8 60,-50 9-125,-1 27 269,-5 105 448,4-128-710,1-1 0,-1 1 0,0-1 0,0 1-1,-1-1 1,1 1 0,-1-1 0,1 0-1,-1 0 1,0 0 0,-1 0 0,1 0-1,0 0 1,-5 4 0,6-6 19,1 3 11,0-4 8,38 0 454,81 0-51,-118 0 202,-1-12-9969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1 256,'3'-1'13025,"17"2"-12713,-5 9-172,-1 0 0,0 1 0,0 0-1,-1 1 1,22 27 0,-1-3-171,-31-32 27,1 0 0,0 0 0,-1 0 0,0 1 0,0-1 0,0 1 0,-1 0 0,1 0 0,-1 0 0,-1 0 0,4 11 0,-3-1 77,-1-1 1,0 1-1,-2 16 0,1-4 168,-1-24-212,0 0-1,0-1 1,0 1 0,0 0 0,0-1-1,-1 1 1,1-1 0,-1 0 0,1 1-1,-1-1 1,0 0 0,0 0 0,0 0-1,0 0 1,-1-1 0,1 1 0,-3 1 0,-16 16-942,20-18 605,0 0 0,0 0 0,0 0 0,1 1 0,-1-1 0,0 0 0,1 0 0,-1 1 0,0-1 0,1 0 0,0 1-1,-1-1 1,1 0 0,-1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9:59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2897,'0'0'7004,"-7"2"-2039,-21 7-3818,22-5-1028,0 0 0,0 1 0,1-1 0,-1 1 0,1 0 1,0 1-1,1-1 0,0 1 0,-1 0 0,2 0 0,-1 0 1,1 1-1,0-1 0,-4 12 0,-19 71-282,24-76-24,1 1-1,0-1 1,0 1-1,2-1 1,-1 1-1,4 16 1,-3-28 131,0 0 1,0 0 0,0 0-1,0-1 1,1 1 0,-1 0-1,0-1 1,1 1 0,-1-1-1,1 1 1,-1-1-1,1 0 1,0 1 0,-1-1-1,1 0 1,0 0 0,2 1-1,22 4-5849,-18-6 2597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71 1088,'0'0'7185,"0"8"-6899,0 3-403,-1-6 255,0 0 1,1 0-1,0 0 0,0 0 0,1 0 1,-1 0-1,1 0 0,0-1 1,0 1-1,1 0 0,0 0 1,-1-1-1,6 9 0,-6-12-108,6 7 39,0 0 0,0-1-1,0 0 1,10 7 0,-15-12-148,0-1 0,0 0 1,1 0-1,-1 1 0,0-1 0,0 0 0,1-1 0,-1 1 1,0 0-1,1-1 0,-1 1 0,1-1 0,-1 0 0,1 0 1,-1 0-1,1 0 0,-1 0 0,0 0 0,1-1 0,-1 1 1,1-1-1,-1 0 0,4-1 0,-4 0 85,1 0 1,-1 0-1,1 0 0,-1 0 1,0 0-1,0 0 0,0 0 1,0-1-1,0 1 0,0-1 1,-1 0-1,1 1 0,-1-1 1,0 0-1,0 0 1,0 0-1,0 0 0,0 0 1,0 0-1,-1-5 0,2-9 125,-2 1-1,-1-30 1,-1 15 686,2 28-738,-1 1-1,1 0 1,-1 0 0,1 0-1,-1 0 1,0 0-1,0 0 1,0 0 0,0 0-1,-1 1 1,1-1 0,0 0-1,-1 1 1,1-1 0,-1 1-1,0-1 1,1 1-1,-1 0 1,0-1 0,0 1-1,0 0 1,0 0 0,0 0-1,0 1 1,0-1 0,0 0-1,-4 0 1,-1 0 122,0-1 0,0 1 0,0 0 0,0 0 0,0 1 0,0 0 0,-12 1 0,18-1-200,-1 1 0,1 0 0,0-1 0,-1 1 0,1 0 0,0 0 0,0 0 0,-1 0 0,1 0 0,0 0 0,0 0 0,0 0 0,0 0 0,0 0 0,0 1 0,1-1 0,-1 0 0,0 1 0,1-1 0,-1 1 0,1-1 0,-1 1 0,1-1 0,0 1 1,-1-1-1,1 1 0,0 2 0,0 53-2018,1-38-661,-1-9 183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4018,'0'0'6013,"-25"2"-3756,23 0-2195,-1 0-1,1 0 0,0 0 0,0 0 1,0 0-1,0 0 0,0 1 0,0-1 1,1 1-1,-1 0 0,1-1 1,0 1-1,0 0 0,0 0 0,0 0 1,0 0-1,0 5 0,1 57-351,1-31 30,-1-29 218,1-1 0,-1 1 0,1-1 0,0 0 0,0 0 0,1 1 0,-1-1 0,1 0 1,0 0-1,0 0 0,0 0 0,1-1 0,-1 1 0,1-1 0,0 1 0,5 4 0,5 4-1340,1-1 0,29 17 0,-14-9-1784,-18-10 1455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26 3394,'0'0'4927,"-5"-21"684,1 20-5379,0 0 0,0 0-1,0 1 1,1-1 0,-1 1 0,0 0 0,0 0 0,0 0 0,-7 2 0,-24 0-297,34-2 60,-1 0 0,1 0 0,0 1 0,-1-1-1,1 0 1,0 1 0,0-1 0,0 1 0,-1-1 0,1 1 0,0 0 0,0-1-1,0 1 1,0 0 0,0 0 0,0 0 0,0 0 0,0 0 0,1 0 0,-1 0-1,0 0 1,1 0 0,-1 0 0,0 1 0,1-1 0,-1 0 0,1 2 0,-7 38-1722,51-41 1465,-31 1 99,0 0 0,0 1-1,-1 0 1,1 1 0,18 7-1,-26-8 104,0-1-1,0 1 0,-1 0 0,1 1 0,0-1 1,-1 1-1,0 0 0,1 0 0,-1 0 0,0 0 1,-1 1-1,1 0 0,-1 0 0,1 0 0,3 7 1,-6-9 67,0 0 0,0 0 1,0 0-1,0 0 1,-1 0-1,1 0 0,-1 0 1,1 0-1,-1 1 0,0-1 1,0 0-1,0 0 1,0 0-1,0 0 0,-1 1 1,1-1-1,0 0 1,-1 0-1,0 0 0,1 0 1,-1 0-1,0 0 1,0 0-1,0 0 0,-1 0 1,1-1-1,0 1 1,-1 0-1,1-1 0,-1 1 1,1-1-1,-1 1 0,0-1 1,0 0-1,1 0 1,-1 0-1,0 0 0,0 0 1,0 0-1,0 0 1,0-1-1,-1 1 0,1-1 1,0 1-1,0-1 1,0 0-1,-4 0 0,4 0 3,0 1-1,0-1 1,-1 0-1,1 0 1,0 0 0,0 0-1,0-1 1,0 1-1,0 0 1,0-1-1,-1 0 1,1 1-1,0-1 1,1 0-1,-1 0 1,0 0-1,0 0 1,0-1-1,0 1 1,1 0-1,-1-1 1,-1-1-1,2-1-46,-1 0 0,1-1 1,0 1-1,0-1 0,1 1 0,-1 0 0,1-1 0,0 1 0,1-7 0,-1 6-50,-1-8 37,1-35 76,0 47-29,0-1 0,0 1-1,0 0 1,0 0 0,0 0 0,1 0 0,-1 0 0,0 0 0,0 0 0,1 0 0,-1 0 0,0 0 0,1 0 0,-1 0 0,1 0-1,0 0 1,-1 0 0,1 0 0,0 1 0,-1-1 0,1 0 0,0 0 0,0 1 0,0-1 0,0 0 0,0 1 0,-1-1 0,1 1-1,0-1 1,0 1 0,2-1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2753,'0'0'6267,"29"0"-3241,-22 1-2978,-1 1 1,0 0-1,0 0 1,-1 0-1,1 1 1,0 0-1,-1 0 1,0 0 0,1 1-1,8 7 1,-3-1-100,0 1 1,0 0 0,11 17 0,-18-21 26,-1 0 0,0 1 0,-1 0 0,0 0-1,0 0 1,0 0 0,-1 0 0,0 0 0,-1 0 0,0 0 0,0 0 0,-3 13-1,2 9-1889,1-18-794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1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17 3682,'0'0'8174,"-7"-2"-7382,-4-2-168,0 1 0,-1 1 0,1 0-1,-1 0 1,0 1 0,1 1-1,-1 0 1,-17 2 0,26 0-617,0 0 1,0 0 0,0 0-1,0 0 1,0 1 0,1-1-1,-1 1 1,1-1-1,-1 1 1,1 0 0,0 0-1,-2 4 1,-18 40 55,19-36-71,0 0 0,1 1 0,0-1 0,1 1 0,1-1 0,1 18 0,-1-6-42,1-22 6,-1 1 0,1-1 0,0 0 1,-1 1-1,1-1 0,0 0 0,0 0 0,0 1 1,0-1-1,1 0 0,-1 0 0,0 0 0,0 0 1,0-1-1,1 1 0,-1 0 0,1 0 1,-1-1-1,0 1 0,1-1 0,-1 1 0,1-1 1,-1 0-1,1 1 0,-1-1 0,1 0 0,0 0 1,1 0-1,52 3-825,-51-3 809,61 2-981,-35-1-358,0 0-1,50-7 1,-77 6 1333,-1-1 0,1 0-1,-1 0 1,1 0 0,-1 0 0,1-1 0,-1 1 0,0-1 0,0 1 0,1-1 0,-1 0 0,0 0 0,0 0 0,-1 0 0,1 0 0,0-1 0,-1 1 0,0 0-1,1-1 1,-1 1 0,0-1 0,0 1 0,0-1 0,0 0 0,-1 1 0,1-1 0,-1-5 0,2-4 441,-1-1-1,-1 0 1,0 1 0,-3-22 0,2 32-314,1-1 1,-1 1 0,0-1-1,0 1 1,0-1 0,0 1-1,0 0 1,-1-1 0,1 1-1,-1 0 1,0 0-1,1 0 1,-1 0 0,0 0-1,0 1 1,0-1 0,0 0-1,0 1 1,-1 0 0,1-1-1,0 1 1,-1 0 0,1 0-1,-1 0 1,1 1 0,-1-1-1,-4 0 1,-7-1 319,-1 0 0,0 1 0,-25 1-1,21 1 231,17-2-620,0 1 0,0 0 0,-1 0 0,1 1-1,0-1 1,0 0 0,0 1 0,-1-1 0,1 1 0,0 0 0,-4 1 0,5-1-218,0 0 1,0 1 0,1-1 0,-1 0-1,0 0 1,0 0 0,1 1 0,-1-1 0,1 0-1,-1 1 1,1-1 0,0 0 0,-1 1-1,1-1 1,0 0 0,0 1 0,0-1-1,0 1 1,0 1 0,0 16-5998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4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36 363 4098,'0'0'7827,"-4"0"-7349,2 0-302,1 0-1,-1 0 1,1 0 0,0 0 0,-1 0-1,1-1 1,0 1 0,-1-1-1,1 1 1,0-1 0,-1 1-1,1-1 1,0 0 0,0 0 0,0 0-1,0 1 1,0-1 0,0 0-1,0 0 1,0-1 0,0 1-1,-1-1 1,2 0-126,-1 1 1,1-1-1,-1 1 0,1-1 1,0 0-1,0 1 0,0-1 1,0 0-1,0 1 0,0-1 1,0 0-1,0 1 0,1-1 0,-1 0 1,1 1-1,-1-1 0,1 1 1,0-1-1,-1 1 0,1-1 1,0 1-1,0 0 0,0-1 1,0 1-1,2-2 0,111-132 11,20-35-1229,-134 170 1157,0 0 0,0 0 1,0 0-1,0 0 0,0 0 0,1 0 0,-1 0 1,0-1-1,0 1 0,0 0 0,0 0 1,1 0-1,-1 0 0,0 0 0,0 0 0,0 0 1,0 0-1,0 0 0,1 0 0,-1 0 0,0 0 1,0 0-1,0 0 0,0 1 0,1-1 0,-1 0 1,0 0-1,0 0 0,0 0 0,0 0 1,0 0-1,1 0 0,-1 0 0,0 0 0,0 1 1,0-1-1,0 0 0,0 0 0,0 0 0,0 0 1,0 0-1,0 1 0,1-1 0,-1 0 1,0 0-1,0 0 0,0 0 0,0 0 0,0 1 1,0-1-1,0 0 0,0 0 0,0 0 0,0 0 1,0 1-1,0-1 0,0 0 0,0 0 1,0 0-1,0 0 0,-1 0 0,1 1 0,3 23-59,-2 32 396,-1-53-340,0 275 1396,0-277-2025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47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80 3458,'0'0'9724,"-3"-6"-9022,2 3-582,-1 0 1,1-1 0,0 1 0,0 0-1,0-1 1,0 1 0,1-1 0,0 0-1,-1-5 1,2 7-93,-1 1 0,1-1-1,0 1 1,0-1 0,-1 1 0,1-1 0,0 1-1,0 0 1,0-1 0,0 1 0,1 0-1,-1 0 1,0 0 0,0 0 0,1 0-1,-1 0 1,1 0 0,-1 0 0,1 1-1,-1-1 1,1 1 0,-1-1 0,1 1 0,-1-1-1,1 1 1,0 0 0,2 0 0,7-3-37,0 2 1,1-1-1,0 2 1,18 0 0,-28 0 12,0 0 0,0 0 1,1 0-1,-1 0 1,0 0-1,0 1 1,0-1-1,0 1 0,0 0 1,0 0-1,0-1 1,0 1-1,0 0 1,0 1-1,0-1 0,0 0 1,0 0-1,-1 1 1,1-1-1,-1 1 0,1 0 1,-1-1-1,0 1 1,1 0-1,-1 0 1,0 0-1,0 0 0,0 0 1,1 4-1,2 93 906,-4-97-896,-1-1-1,1 1 1,0-1-1,-1 0 1,1 1 0,-1-1-1,1 1 1,-1-1-1,0 0 1,1 1-1,-1-1 1,0 0 0,0 0-1,0 1 1,0-1-1,0 0 1,0 0-1,-1 0 1,-1 1 0,-31 16 359,23-13 76,11-4-350,25-1-1239,41-2 904,54 2-187,-117 0 422,-1 0-1,1 0 0,0 1 0,-1 0 0,1-1 0,-1 1 0,1 0 0,-1 1 0,1-1 0,-1 0 0,0 0 0,1 1 0,-1 0 0,0-1 1,0 1-1,0 0 0,0 0 0,0 0 0,-1 0 0,1 0 0,-1 1 0,1-1 0,-1 0 0,0 1 0,0-1 0,1 4 0,1 4 21,-1-1-1,0 1 1,0 0-1,-1 0 1,-1 17-1,0-25-10,-1-1 0,1 1 0,-1-1 0,1 1 0,-1-1 0,0 1-1,1-1 1,-1 0 0,0 1 0,0-1 0,0 0 0,0 0 0,-1 0 0,1 1 0,0-1 0,0 0-1,-1-1 1,1 1 0,0 0 0,-1 0 0,1-1 0,-1 1 0,1 0 0,-1-1 0,-2 1 0,-48 12 364,42-12-243,-194 22 1617,108-15-1440,93-7-565,-3 0-58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5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67 4306,'0'0'7657,"-8"-15"-2221,10 8-5459,10 1 46,0 1 0,0 0 0,0 1 0,0 0 0,1 1 0,17-2 0,86-6-168,-91 10 30,19 0-632,-44 1 694,5 34-67,-5-33 120,1 12 60,-1 1-1,0 0 1,-1 0-1,-1-1 0,0 1 1,-1-1-1,0 1 1,-1-1-1,-6 13 1,7-17-169,-1-1 0,1 0 0,1 1 0,0 0 1,0-1-1,0 1 0,1 0 0,1 0 0,0 16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5:5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70 960,'0'0'7604,"-3"-26"-990,8 23-6432,1 1 1,0 0 0,0 0 0,0 0 0,0 1 0,0 0-1,0 0 1,12 0 0,16-3-92,2-1-105,-26 4 7,0 0 0,-1-1 0,1 0 0,0 0 0,9-4 0,-2 1 35,-15 5-29,-1 0-39,20 1-7214,-4 1 848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0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63 2065,'0'0'11034,"-19"-31"-3820,19 29-7225,0 1-1,0 0 1,1 0-1,-1 0 0,0 0 1,1 0-1,-1 0 1,0 0-1,1 0 1,-1 0-1,1 0 1,-1 0-1,1 1 0,0-1 1,-1 0-1,1 0 1,0 0-1,0 1 1,0-1-1,-1 0 0,1 1 1,0-1-1,0 1 1,0-1-1,2 0 1,36-7-376,43 11-385,-80-3 758,-1 0 0,1 0 0,-1 1-1,1-1 1,-1 1 0,1-1 0,-1 1 0,0-1 0,1 1 0,-1 0 0,0 0-1,1 0 1,-1 0 0,0 0 0,0 0 0,0 0 0,0 0 0,0 0-1,0 1 1,0-1 0,0 0 0,0 0 0,-1 1 0,1-1 0,-1 1 0,1-1-1,-1 1 1,1 2 0,2 46-246,-4-36 244,-1-12 38,0 0 0,-1-1 0,1 1 0,-1-1 0,1 0 0,-1 0-1,0 0 1,1 0 0,-1 0 0,0-1 0,0 1 0,0-1 0,0 0 0,-4 0 0,3 1 4,-5 0 648,-17 3-2665,24-2 633,16-2 944,26-2-22,-29 1 381,0 0 0,0 0 0,0 1 0,-1 0 0,1 1 0,0 0 0,0 1 0,14 4 0,-21-3 45,-1-1 0,1 1 0,-1 0 0,1-1 0,-1 2 0,0-1 0,0 0 0,-1 0 0,1 1 0,-1 0 0,1-1 1,-1 1-1,0 0 0,-1 0 0,1 0 0,-1 1 0,0-1 0,0 0 0,0 0 0,0 1 0,-1-1 0,1 0 0,-1 1 0,-1 7 1,0-11 33,0 0 0,0 1 1,0-1-1,0 0 0,0 0 1,0 0-1,0 0 1,0 0-1,-1 0 0,1 0 1,0 0-1,0 0 0,-1-1 1,1 1-1,-1-1 1,1 1-1,-1-1 0,1 1 1,-1-1-1,1 0 0,-4 1 1,-41 7 472,41-8-405,-54 12 503,37-7-372,0-1 1,-37 2-1,59-6-476,-2 0-574,-1 0-418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02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1953,'0'0'11354,"-9"38"-9147,-12-4-1818,12-21-371,1 0 0,0 1 0,-7 20 0,11-20-15,4-12 0,0 0-1,-1-1 1,1 1-1,0 0 1,-1 0-1,0-1 1,1 1-1,-1 0 1,0-1-1,0 1 1,0-1-1,0 1 1,0-1-1,0 1 1,0-1 0,0 1-1,-1-1 1,1 0-1,-3 2 1,4-3-54,44 0-2337,22 0 1308,-65-44 904,-1 22-187,0 16 476,0 14 139,0 127 842,0-135-1190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0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5138,'0'0'6761,"-34"13"-3026,23 0-3525,0 1 1,1 1-1,0 0 1,2 0-1,0 1 1,0 0-1,2 0 1,-6 18-1,9-19-249,0 0 0,1 0 0,1 0 0,0 0 0,1 0 0,2 15 0,0 12-395,-2-41 394,0-1 0,0 1 0,1 0 0,-1-1 0,0 1 0,1-1 0,-1 1 0,0-1 0,1 1 0,-1-1 0,1 0 0,-1 1 1,1-1-1,-1 1 0,1-1 0,-1 0 0,1 1 0,-1-1 0,1 0 0,0 0 0,-1 0 0,1 1 0,-1-1 0,1 0 0,0 0 0,-1 0 0,1 0 0,0 0 0,0 0 0,25 0-3245,-20 0 547,-1 0-394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0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48 3282,'0'0'8262,"0"-3"-7819,0 2-405,0-1 0,0 1 1,0 0-1,0-1 0,0 1 1,1 0-1,-1 0 0,1-1 0,-1 1 1,1 0-1,-1 0 0,1 0 1,-1 0-1,1 0 0,0-1 0,0 1 1,-1 0-1,1 1 0,0-1 1,0 0-1,0 0 0,2-1 1,35-10 475,1 7 599,-38 8-1072,0-1 1,0 1-1,0 0 1,0 0-1,-1 0 1,1 0 0,-1 0-1,0 0 1,0 0-1,0 0 1,0 0-1,-1 4 1,1-4-1,0 4 208,-1-5-267,1 0 0,0-1 1,0 1-1,0 0 1,0-1-1,0 1 1,0 0-1,1-1 1,-1 1-1,0 0 1,1-1-1,-1 1 1,1-1-1,1 3 1,0-3-55,0 0 1,0-1 0,0 1-1,0 0 1,0-1 0,0 0-1,0 1 1,0-1 0,0 0-1,1 0 1,-1 0 0,3-1-1,-3 1 73,0 0-1,0 0 0,0 1 1,0-1-1,0 0 0,-1 1 0,1 0 1,0-1-1,0 1 0,0 0 0,-1 0 1,1 0-1,0 0 0,-1 0 1,1 0-1,-1 0 0,1 1 0,-1-1 1,1 0-1,-1 1 0,0-1 0,0 1 1,0 0-1,0-1 0,0 1 1,0 0-1,0 0 0,-1-1 0,2 4 1,0 4-7,0 0 1,-1 1 0,0-1-1,0 0 1,-1 10-1,-1-18 14,0 0-1,0 0 0,1 0 0,-1 0 1,0 0-1,0 0 0,0-1 0,0 1 1,-1 0-1,1-1 0,0 1 0,0 0 1,0-1-1,0 0 0,-1 1 0,1-1 1,0 0-1,0 1 0,-1-1 0,1 0 0,0 0 1,-2 0-1,-35 4 399,36-4-325,-122 17 727,123-17-1165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03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5939,'0'0'5762,"48"38"-3136,-43-35-2587,-1 0 1,0 1-1,-1 0 1,1 0-1,-1-1 1,1 2-1,-1-1 1,0 0 0,-1 1-1,1-1 1,-1 1-1,4 9 1,-4-2 5,0 1 0,-1-1 0,0 1-1,-1 16 1,0-29-44,0 7-3,0-1 1,0 0-1,0 1 1,-1-1-1,0 0 1,-1 0-1,1 0 1,-1 1-1,0-2 1,-1 1-1,1 0 1,-1 0-1,0-1 1,-1 1-1,1-1 1,-1 0 0,0 0-1,-1-1 1,1 1-1,-1-1 1,0 0-1,0 0 1,0 0-1,0-1 1,-1 1-1,1-2 1,-1 1-1,-9 3 1,-35 2-3211,38-5-691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1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5138,'0'0'8740,"16"-3"-7216,3-5-1520,-1-1 1,0-1-1,-1-1 1,0-1-1,-1 0 0,0-1 1,-1-1-1,0 0 1,-1-1-1,-1 0 1,22-35-1,23-21-810,-57 71 818,-1 0 0,0 0-1,0-1 1,0 1 0,0 0 0,0 0-1,1 0 1,-1 0 0,0-1-1,0 1 1,0 0 0,0 0 0,1 0-1,-1 0 1,0 0 0,0 0-1,0 0 1,1 0 0,-1-1 0,0 1-1,0 0 1,1 0 0,-1 0-1,0 0 1,0 0 0,0 0-1,1 0 1,-1 0 0,0 0 0,0 1-1,1-1 1,-1 0 0,0 0-1,0 0 1,0 0 0,1 0 0,-1 0-1,0 0 1,0 0 0,0 1-1,1-1 1,-1 0 0,0 0 0,0 0-1,0 0 1,0 1 0,0-1-1,1 0 1,-1 0 0,0 0-1,0 1 1,0-1 0,5 22 210,-5 38-121,0-46 71,0 162 1121,0-175-1511,14-1-10971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1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22 5811,'0'0'6659,"2"-11"-4106,45 5-1978,1 3 1,54 3-1,-33 1 151,-117-3-3,30 2-721,0 1 1,0 0 0,0 2-1,0 0 1,0 1 0,1 1-1,-1 1 1,1 0 0,1 1-1,-1 1 1,-14 10 0,24-14-6,6-4-11,0 1-1,0-1 1,0 1-1,0-1 1,1 1-1,-1-1 1,0 1 0,0 0-1,1-1 1,-1 1-1,1 0 1,-1 0-1,0-1 1,1 1 0,-1 0-1,1 0 1,0 0-1,-1 0 1,1 0 0,0 0-1,-1 0 1,1-1-1,0 1 1,0 0-1,0 0 1,0 0 0,0 0-1,0 0 1,0 0-1,0 0 1,1 1-1,-1-1-129,0-1-44,0 1 180,0-1 1,0 0 0,0 1 0,0-1-1,0 0 1,0 1 0,0-1 0,0 1-1,0-1 1,1 0 0,-1 1 0,0-1-1,0 0 1,0 1 0,1-1-1,-1 0 1,0 1 0,0-1 0,1 0-1,-1 0 1,0 1 0,1-1 0,-1 0-1,0 0 1,1 0 0,-1 1-1,1-1 1,99 2-47,-81-4-53,1 2 0,-1 0 0,1 1 0,-1 1 0,0 1 0,23 6 0,-41-8 101,1 0-1,0 0 0,-1 0 1,1 0-1,-1 1 0,1-1 1,-1 0-1,1 1 1,-1-1-1,0 1 0,0-1 1,0 1-1,0-1 0,0 1 1,0 0-1,0 0 1,-1-1-1,1 1 0,-1 0 1,1 0-1,-1 0 0,1 3 1,2 48-265,-3-44 49,-48 3 841,4-2-72,-60 6 0,4-11-2711,85-4-936,5 5-3191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4882,'0'0'11576,"20"-13"-10911,-9 7-628,-1 0 1,0 0 0,0-1 0,0-1 0,-1 1 0,0-2-1,0 1 1,-1-1 0,-1 0 0,13-20 0,-20 29-57,0-1 1,0 1 0,0 0 0,0 0 0,0 0-1,0 0 1,0 0 0,0-1 0,0 1-1,0 0 1,0 0 0,0 0 0,1 0-1,-1-1 1,0 1 0,0 0 0,0 0-1,0 0 1,0 0 0,0 0 0,0 0-1,0-1 1,0 1 0,0 0 0,1 0 0,-1 0-1,0 0 1,0 0 0,0 0 0,0 0-1,0 0 1,1 0 0,-1-1 0,0 1-1,0 0 1,0 0 0,0 0 0,0 0-1,1 0 1,-1 0 0,0 0 0,0 0-1,0 0 1,0 0 0,1 0 0,-1 0 0,0 0-1,0 0 1,0 0 0,0 0 0,0 1-1,1-1 1,-1 0 0,0 0 0,0 0-1,0 0 1,0 0 0,0 0 0,1 0-1,2 14-123,-2 22 466,-1-34-377,0 160 448,-3-153 212,2-4-2450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35 5234,'0'0'4426,"-10"43"-979,10-40-3380,0 1-1,0-1 1,0 0-1,0 1 1,0-1-1,1 0 1,-1 1-1,1-1 1,0 0-1,0 0 1,0 0-1,0 0 1,1 0-1,-1 0 1,3 4-1,-1-6-108,0 1 0,-1 0-1,1-1 1,0 0 0,0 1-1,0-1 1,0-1 0,1 1-1,-1 0 1,0-1 0,0 1-1,0-1 1,1 0 0,-1 0-1,5-1 1,-5 1 31,1 0 0,-1 0 0,0 0 1,1-1-1,-1 1 0,0-1 0,1 0 0,-1 0 0,0 0 0,0 0 0,0-1 0,1 0 0,4-3 1,-2 0 91,-1-1 0,0 1 1,0-1-1,0 0 1,4-8-1,-6 9-44,1 1-1,-1-1 1,-1 1-1,1-1 1,-1 0-1,1 0 1,-1 0-1,-1 0 0,1 0 1,-1 0-1,0-1 1,0 1-1,0 0 1,-1-7-1,-4 10 111,-1 1 0,0 0 0,0 0 0,0 0 0,0 1-1,0 0 1,0 0 0,0 0 0,-6 1 0,4-1-34,4-1-116,0 1-1,1 0 1,-1-1-1,0 1 1,0 0-1,0 1 0,0-1 1,0 0-1,0 1 1,0 0-1,1-1 1,-1 1-1,0 0 1,0 1-1,1-1 0,-1 0 1,1 1-1,-1-1 1,1 1-1,0 0 1,0 0-1,-1 0 0,1 0 1,0 0-1,1 0 1,-4 5-1,-6 8-291,-17 23 99,19-13-5849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4722,'0'0'8575,"-28"3"-6529,18 5-1913,1 1-1,1 0 1,-1 0 0,2 0-1,-1 1 1,1 0-1,1 1 1,0-1 0,0 1-1,1 0 1,0 1 0,-5 20-1,9-29-119,-2 9-117,0 0-1,1 0 1,1 0 0,0 0 0,0 0-1,2 17 1,0-6-1658,4-16 736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4002,'0'0'11482,"33"-5"-9385,-20-1-2173,0-1 0,0 0 0,-1-1 0,0 0 0,0-1 0,-1 0 0,13-15 0,-23 23 14,0 0 0,-1 0 0,1 0 0,0 1 0,0-1 0,-1 0 0,1 0 0,0 1 0,0-1 0,0 1-1,0-1 1,0 1 0,0-1 0,0 1 0,0-1 0,0 1 0,0 0 0,0 0 0,0 0 0,0-1 0,1 1 0,1 0 0,-2 1 45,-1 0-1,1-1 1,0 1 0,0 0 0,-1-1-1,1 1 1,-1 0 0,1 0 0,0-1-1,-1 1 1,1 0 0,-1 0 0,0 0 0,1 0-1,-1 0 1,0 0 0,1 0 0,-1 0-1,0 0 1,0 1 0,1 64 613,-2-51-518,1 85 896,0-100-990,0-26-9463,0 12 4255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1889,'0'0'10645,"24"34"-9538,-22-28-1018,0 0 0,-1-1 0,0 1-1,0 0 1,-1 0 0,1 0 0,-2 12 0,3 27 160,0-32-97,-1 0 0,0 1 0,-3 25 0,1-6 142,1-31-279,-1 1 1,0-1-1,1 0 0,-1 0 1,0 0-1,0 0 0,0-1 0,0 1 1,0 0-1,0 0 0,-1 0 1,1-1-1,-1 1 0,1-1 0,-1 1 1,1-1-1,-1 0 0,0 1 1,0-1-1,0 0 0,1 0 1,-1 0-1,0-1 0,0 1 0,0 0 1,-4 0-1,-3 2-917,-1-1 0,1 0 0,-1-1-1,-16 1 1,21-2-3668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03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2273,'0'0'10730,"21"5"-9193,2 31-842,-17-27-650,0 0 1,-1 0 0,0 1-1,4 10 1,-5-8-48,-2 1 0,1 0 1,-2 0-1,0 0 0,0 0 0,-3 23 1,1 0-931,0-33 931,-1 1 0,1-1 1,-1 0-1,0 0 1,0 0-1,-1 0 0,1-1 1,-1 1-1,1-1 0,-1 1 1,0-1-1,0 0 1,0 0-1,-6 3 0,-20 20-838,28-23 717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84 2305,'0'0'9524,"-12"-2"-3699,0-1-3307,13-1-2548,0 1 0,0 0 0,0-1 1,1 1-1,-1 0 0,1-1 0,0 1 0,0 0 1,0 1-1,1-1 0,-1 0 0,1 0 0,-1 1 1,1 0-1,0-1 0,0 1 0,0 0 0,0 0 0,0 1 1,0-1-1,1 1 0,-1-1 0,7 0 0,-1-2-180,0 1-1,0 1 0,0-1 1,0 2-1,0-1 0,1 1 0,-1 1 1,17 0-1,-25 0 197,0 1 0,0-1 0,0 1 1,0 0-1,1-1 0,-1 1 0,0 0 0,0 0 0,-1-1 0,1 1 1,0 0-1,0 0 0,0 0 0,-1 0 0,1 0 0,0 0 0,-1 1 0,1-1 1,-1 0-1,1 0 0,-1 0 0,1 0 0,-1 1 0,0-1 0,0 0 1,0 0-1,0 2 0,1 42 135,-1-32-107,0-9-9,-1 1 0,1-1 1,-1 1-1,1-1 0,-1 1 1,0-1-1,-1 0 0,1 0 1,-1 0-1,0 1 0,0-1 1,0-1-1,-1 1 0,1 0 0,-1-1 1,0 1-1,0-1 0,0 0 1,0 0-1,-8 5 0,-3 1 3,0-1-1,-1-1 0,0 0 1,-22 7-1,20-8-43,16-6 22,1 0 1,-1 0-1,1 0 1,0 0-1,-1 0 0,1 0 1,-1 0-1,1 0 1,0 0-1,-1 0 1,1 0-1,-1 1 1,1-1-1,0 0 1,-1 0-1,1 0 1,0 1-1,-1-1 0,1 0 1,0 0-1,-1 1 1,1-1-1,0 0 1,-1 0-1,1 1 1,0-1-1,0 0 1,-1 1-1,1-1 1,0 1-1,0-1 1,0 0-1,0 1 0,0-1 1,-1 1-1,1-1 1,0 0-1,0 1 1,0-1-1,0 1 1,0-1-1,0 0 1,0 1-1,0-1 1,0 1-1,1-1 1,-1 0-1,0 1 0,0-1 1,0 1-1,0-1 1,1 0-1,-1 1 1,0-1-1,0 0 1,1 1-1,-1-1 1,24 10-227,98-7 368,-79-4 782,-41 1-681,41 0-1648,-15 0-1470,-8 0-3109,-11 0-733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2289,'0'0'6857,"-29"5"-3600,17 2-2908,1 1-1,0 0 1,1 1 0,0 0 0,0 1-1,1 0 1,0 0 0,-13 20-1,20-27-322,-1 1-30,1 1 1,0-1-1,0 1 0,0-1 1,1 1-1,0-1 0,-1 1 0,2 0 1,-1 0-1,0 9 0,3 59-2,-1-34-104,4-33 88,-1 0 0,1-1 0,0 0 0,0 0 0,1 0 0,-1-1 0,1 0 0,7 4 0,-9-6-89,0-1 1,0 0-1,0 0 0,1 0 0,-1 0 0,0 0 0,1-1 0,7 0 1,-11 0 139,-1 4-1766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32 1585,'0'0'7609,"14"-19"-777,-15 18-6750,1 0 0,-1 0 0,0 0 0,0 0 0,1 1 0,-1-1 0,0 0 0,0 0 0,0 1 0,0-1 0,0 1 0,0-1 0,0 1 0,0 0 0,0-1 0,0 1 0,0 0 0,0-1 0,0 1 0,0 0 0,-1 0 0,1 0 0,0 0 0,-2 1 0,-40-2-239,35 1 361,2 0-211,0 0 1,0 1-1,0 0 1,0 0-1,1 0 0,-1 1 1,0 0-1,1 0 0,-1 0 1,1 1-1,0 0 1,0 0-1,0 0 0,0 1 1,0-1-1,1 1 1,-1 0-1,1 0 0,0 1 1,1-1-1,-1 1 1,-3 7-1,4-8 8,2-2-57,-1 0 0,1 0 0,0 0 0,-1 0 0,1 0 0,0 1 0,1-1 0,-1 0 1,0 0-1,0 1 0,1-1 0,-1 5 0,2-6 29,1 0 0,-1 0-1,0 0 1,0 0 0,1 0 0,-1 0 0,1-1 0,-1 1-1,1 0 1,-1-1 0,1 1 0,-1-1 0,1 1 0,0-1 0,-1 0-1,1 0 1,-1 0 0,1 0 0,0 0 0,-1 0 0,3 0 0,18 0-372,-1 1 0,1 2 1,0 0-1,-1 1 0,0 2 1,31 11-1,-50-16 375,-1 1 0,1-1 0,-1 1 1,0-1-1,1 1 0,-1 0 0,0-1 0,0 1 0,0 0 0,0 0 0,-1 0 1,1 0-1,0 0 0,-1 0 0,1 0 0,-1 0 0,0 0 0,0 0 1,0 0-1,0 0 0,0 4 0,0-3 31,0 0 1,0-1-1,-1 1 1,1 0-1,0 0 1,-1-1-1,0 1 1,0 0-1,0-1 1,0 1-1,0 0 1,0-1-1,-1 0 1,1 1-1,-4 3 0,-2-2 31,0 0 0,-1 0 0,1-1-1,-1 0 1,0 0 0,0-1 0,0 0-1,0 0 1,0-1 0,0 0 0,0-1-1,0 0 1,-10 0 0,17-43-302,2 41 240,-1 0 1,1 0-1,-1 0 1,1 0 0,0 0-1,0 0 1,0 0 0,0 0-1,0 0 1,1 0 0,-1 1-1,1-1 1,-1 0-1,1 1 1,-1-1 0,3 0-1,38-29-386,-13 10 166,-25 17 244,0 1 0,0-1-1,0 0 1,-1 0-1,1 0 1,-1-1-1,0 1 1,-1-1-1,1 1 1,-1-1-1,1 0 1,-2 0-1,1 0 1,0-1-1,-1 1 1,1-8-1,-2 12-44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2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4706,'0'0'6347,"26"12"-4455,-21-10-1865,1 0 1,-1 1 0,0 0 0,0 0-1,0 0 1,0 0 0,-1 1 0,1 0-1,-1 0 1,0 0 0,0 0 0,0 1-1,-1-1 1,1 1 0,-1 0 0,0 0-1,-1 0 1,1 1 0,-1-1 0,0 1-1,0-1 1,-1 1 0,0 0 0,1 10-1,-1 7 58,-1-12-59,0 0 0,0 0 0,-1 0 0,-3 16 0,3-24-28,0 0 0,0 1 1,0-1-1,-1 0 0,1 0 0,-1 0 1,0 0-1,0 0 0,0-1 0,0 1 1,-1 0-1,1-1 0,-1 0 0,1 1 1,-1-1-1,0 0 0,0 0 0,-5 2 1,-28 15-4380,29-12-160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3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130 143 6563,'0'0'8663,"-20"-22"-6540,18 16-2027,0 0 0,0-1 0,1 1-1,0 0 1,0-1 0,0 1 0,1-1-1,0 1 1,1-8 0,-1-5-11,3 17-88,1 0 0,-1 0 0,0 0 0,1 1 0,-1 0 0,1-1 0,0 1 0,-1 0 0,1 1 0,0-1 0,-1 1 0,7 0 0,2-2-54,5-2-19,-8 1-91,0 1 0,0 1-1,0-1 1,0 1 0,0 1 0,0 0 0,15 1-1,-23 0 177,0-1 1,-1 1-1,1 0 0,0 0 0,0-1 0,-1 1 0,1 0 0,0 0 0,-1 0 0,1 0 1,-1 0-1,1 0 0,-1 0 0,1 0 0,-1 0 0,0 0 0,1 0 0,-1 0 0,0 0 1,0 0-1,0 0 0,0 0 0,0 2 0,-1 35 69,0-26 39,1-10-107,0 0 0,-1 0-1,0 0 1,1 1 0,-1-1 0,0 0-1,0 0 1,0 0 0,-1 0 0,1-1 0,0 1-1,-1 0 1,1 0 0,-1-1 0,0 1 0,1-1-1,-3 2 1,-40 26 56,28-19-44,-178 101-470,193-110 418,35-1-55,27 1 63,-23 0 436,0-1 1,0-2-1,72-12 1,-106 15-168,-2-1-900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5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10 256 4610,'0'0'11701,"0"0"-11617,-1 0 0,1 0 0,-1-1 0,1 1 0,-1 0 0,1 0 0,-1-1 0,1 1 0,-1 0 0,1-1 0,0 1 0,-1 0 0,1-1-1,-1 1 1,1-1 0,0 1 0,-1-1 0,1 1 0,0-1 0,0 1 0,-1-1 0,1 1 0,0-2 0,1-2-52,0 0 0,1 0 1,-1 0-1,1 0 1,0 0-1,1 0 0,-1 1 1,0-1-1,1 1 1,0-1-1,0 1 0,0 0 1,0 0-1,0 0 0,1 1 1,-1-1-1,7-2 1,20-21 176,-27 22-188,13-11 48,-2-2 0,0 0 0,-1-1 0,-1 0 0,0-1 0,9-21 0,-21 40-107,0 0 0,0-1 0,0 1 1,0 0-1,0 0 0,0-1 0,0 1 0,0 0 0,0-1 0,0 1 0,0 0 0,1-1 0,-1 1 0,0 0 0,0 0 0,0-1 0,0 1 0,1 0 0,-1 0 1,0 0-1,0-1 0,0 1 0,1 0 0,-1 0 0,0 0 0,1-1 0,-1 1 0,0 0 0,0 0 0,1 0 0,-1 0 0,0 0 0,1 0 0,-1 0 0,0 0 0,1 0 1,-1 0-1,0 0 0,0 0 0,1 0 0,-1 0 0,0 0 0,1 0 0,-1 0 0,10 15-644,0 23 684,-2 22-259,-3 0 0,-3 60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6:51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6099,'0'0'7368,"9"-21"-5292,18-15-378,-9 14-1302,-1-2 0,17-29 0,-29 43-406,-1 0 0,0 0 0,0 0 0,-1 0 0,0-1 0,-1 1 0,0-1 0,-1 0-1,0-14 1,4 71 85,2-1 0,13 47 0,-4-16-46,-15-71-35,1 0 0,0 0 0,0 0 0,0 0 0,0 0 0,1-1 0,0 1-1,5 6 1,9 16-65,-16-27-3,-1 1-1,0-1 1,0 0-1,0 0 1,0 1-1,0-1 0,0 0 1,0 0-1,1 1 1,-1-1-1,0 0 1,0 1-1,0-1 0,0 0 1,0 1-1,0-1 1,0 0-1,-1 0 1,1 1-1,0-1 0,0 0 1,0 0-1,0 1 1,0-1-1,0 0 0,0 1 1,-1-1-1,1 0 1,0 0-1,0 0 1,0 1-1,-1-1 0,1 0 1,0 0-1,0 0 1,0 1-1,-1-1 1,1 0-1,0 0 0,-1 0 1,1 0-1,0 0 1,0 0-1,-1 0 1,1 1-1,0-1 0,-1 0 1,-11 1-2364,-8-1-6415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78 3153,'0'0'11390,"0"-2"-11240,0 0 0,0 0 0,1 1 1,-1-1-1,0 0 0,1 0 0,-1 1 1,1-1-1,0 0 0,-1 1 0,1-1 0,0 1 1,0-1-1,0 1 0,2-3 0,149-44 1657,-167 48-1881,0 0 0,1 1-1,-1 1 1,1 0 0,-1 1 0,-14 4 0,26-5 37,-1-1 0,1 1 0,-1-1 0,1 1 0,0 0 0,0 0 0,0 0 0,0 1 0,0-1 0,0 1 0,0 0 0,1-1 0,0 1 0,-1 0 0,1 1 0,0-1-1,0 0 1,1 0 0,-1 1 0,1-1 0,0 1 0,0 0 0,0-1 0,0 1 0,0 0 0,1 0 0,0-1 0,0 6 0,0 50-1321,42-58 456,-23-2 1126,-1-1 0,29-6 1,-29 4-201,1 1 0,28-1-1,-45 4-77,0 1 0,0-1-1,0 1 1,0 0 0,-1 0-1,1-1 1,0 1 0,-1 0-1,1 0 1,-1 1 0,1-1-1,-1 0 1,1 0 0,-1 1-1,0-1 1,1 1 0,-1-1-1,0 1 1,0-1 0,0 1-1,-1 0 1,1 0 0,0-1-1,0 1 1,-1 0 0,1 0-1,-1 0 1,0 3 0,7 56-1404,-7-60 1495,0 0 0,0 0 0,-1-1 0,1 1 0,-1 0 0,1 0 0,-1-1 0,1 1 0,-1-1 0,1 1 0,-1 0 0,1-1 0,-1 1 1,0-1-1,1 1 0,-1-1 0,0 1 0,0-1 0,1 0 0,-1 1 0,0-1 0,0 0 0,1 0 0,-1 1 0,-1-1 0,-26 5 651,24-4-474,-43 5 737,29-4-1055,0 0-1,1 1 1,-1 1 0,1 0 0,-24 10-1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 2657,'0'0'9170,"-28"-4"-6236,24 6-2839,1 1 0,-1-1 0,1 1 0,0 0 0,0 0 0,0 0 0,0 0 0,0 1 0,1-1 0,0 1 0,-1 0 0,1 0 0,1-1 0,-1 1 0,0 0 0,1 0 0,0 1 0,0-1 0,0 0-1,0 6 1,-1 13-22,1 0 0,2 38 0,1-21-61,-2 53-1591,0-92 1540,0 0 1,1 0-1,-1 0 0,0 0 1,1 0-1,-1 0 0,1 0 0,-1 0 1,1 0-1,-1 0 0,1 0 1,0 0-1,-1-1 0,1 1 1,0 0-1,0 0 0,0-1 1,-1 1-1,1-1 0,0 1 0,0-1 1,0 1-1,2 0 0,31 11-68,-5-1 113,-12-5 961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4 204 1265,'0'0'10623,"-1"-2"-10230,0-1-1,1 1 0,-1-1 1,1 0-1,0 1 1,0-1-1,0 0 1,0 1-1,1-6 1,19-20-196,-15 22-163,-1 0 0,1 0 0,-1 0 0,0 0 0,-1-1 0,0 0 0,0 1 0,0-1 0,-1 0 0,0-1 0,0 1 0,0 0 0,-1 0 0,0-14 0,-1-10-381,0 52 32,2-13 337,-1 0 0,1-1 0,1 1-1,-1-1 1,1 1 0,7 10 0,5 18 70,-14-33-71,0 0 0,0 0-1,0 0 1,1 0-1,-1 0 1,1 0 0,-1 0-1,1-1 1,0 1-1,0 0 1,0-1 0,0 0-1,1 1 1,-1-1-1,0 0 1,1 0 0,5 3-1,-7-5 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05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3249,'0'0'7740,"11"0"-6297,285 0 940,-297 36-2156,-1-30-201,0 0 0,-1-1 0,0 1 0,0 0 0,-1-1 0,1 0 0,-1 1 0,0-2 0,-1 1 0,1 0 0,-1-1 0,-9 7 0,-27 31 60,39-39-88,0 0 7,-1 1 0,0-1 0,1 1 0,0 0 0,0 0 0,0 0 0,0 0 0,1 1-1,-1-1 1,1 0 0,0 1 0,0-1 0,1 0 0,-1 6 0,1-9-48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4978,'0'0'3322,"38"0"29,-34 0-3179,-1-1 1,1 2 0,-1-1 0,1 0 0,-1 1-1,1-1 1,-1 1 0,0 0 0,1 0-1,-1 1 1,0-1 0,0 1 0,1-1 0,4 5-1,-4-2-182,-1 0-1,1 1 1,-1-1-1,1 1 1,-2 0-1,1 0 1,0 0-1,2 8 1,8 15 1,-9-21 7,-1 0 0,1 0-1,-1 1 1,-1-1 0,0 1-1,0-1 1,0 1 0,-1 0-1,1 13 1,-2 130-1020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57:0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52 4866,'0'0'9426,"0"-4"-8436,0-2-912,-1 5 12,1 0-1,0 0 0,0-1 1,0 1-1,0 0 0,0 0 1,0 0-1,0 0 0,0-1 1,0 1-1,0 0 0,1 0 1,-1 0-1,0 0 0,1 0 1,-1-1-1,1 1 1,0 0-1,-1 0 0,1 0 1,0 1-1,-1-1 0,1 0 1,0 0-1,0 0 0,0 0 1,0 1-1,0-1 0,0 0 1,0 1-1,0-1 0,0 1 1,0-1-1,0 1 0,0 0 1,0-1-1,1 1 0,-1 0 1,1-1-1,21-2-101,-1 1-1,1 1 1,25 2 0,-12-1-470,-35 43 495,-1-40-15,0 0 0,0 0-1,0 0 1,-1-1-1,1 1 1,-1 0-1,0 0 1,0 0-1,0 0 1,0-1-1,0 1 1,0 0 0,-1-1-1,1 1 1,-1-1-1,0 0 1,0 1-1,0-1 1,0 0-1,0 0 1,0 0-1,0-1 1,-1 1 0,-4 2-1,1-1 50,-1 0-1,0-1 1,0 0-1,0-1 1,0 1-1,-1-1 1,1 0-1,-13-1 1,18 0-68,25-2-1679,2-2 1342,-5 0-114,0 2 0,0 0 0,39 2 0,-57 0 428,0 1 0,1-1 1,-1 1-1,0 0 0,0-1 0,0 1 1,0 0-1,0 0 0,0 0 1,0 1-1,0-1 0,0 0 0,0 1 1,-1 0-1,1-1 0,0 1 0,-1 0 1,0-1-1,1 1 0,-1 0 1,0 0-1,0 0 0,0 0 0,0 1 1,1 2-1,0 4-180,0-1 1,0 0-1,-1 1 1,0-1-1,-1 13 0,-1-20 275,1 1 0,-1-1 0,0 1 0,-1-1 0,1 0-1,0 1 1,0-1 0,0 0 0,-1 0 0,1 0 0,-1 0-1,1 0 1,-1 0 0,1-1 0,-1 1 0,1 0 0,-1-1 0,0 1-1,-2-1 1,-36 12 711,37-11-724,-14 2 411,-1-1 1,0 0-1,-1-1 0,-32-3 1,32 0-1120,-1 1 0,1 2 1,-33 4-1,43-1-3740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0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9 320,'7'-7'16528,"1"5"-17566,221 2 1860,-221 2-356,-5-2-1782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25 2625,'0'0'8012,"-9"-8"-2150,0 2-5337,2 3-443,-1 1 0,1 1 1,0-1-1,-1 1 0,1 0 0,-1 1 1,1 0-1,-1 0 0,1 0 0,-1 1 1,-10 3-1,14-3-97,0 0 0,-1 0 0,1 1 0,0-1 0,0 1 0,0 0 0,0 0 0,1 1 0,-1-1 1,0 1-1,1 0 0,0 0 0,-1 0 0,1 0 0,1 1 0,-1-1 0,0 1 0,1 0 0,-4 7 0,5-9-31,0 0 0,0 0 0,0 1 0,1-1 0,-1 0 0,1 0 0,-1 1 0,1-1 0,0 0 0,0 1 0,0-1 0,0 0 0,0 0 0,1 1 0,-1-1 0,1 0 0,-1 1 0,1-1 0,0 0 0,0 0 0,0 0 0,0 0 0,0 0 0,0 0 0,1 0 0,-1 0 0,1-1-1,-1 1 1,1 0 0,0-1 0,-1 1 0,1-1 0,0 0 0,0 1 0,4 0 0,33 4-382,13 3 22,-49-8 394,-1 0 0,1 0 0,-1 0 0,0 0 0,1 0-1,-1 1 1,0-1 0,0 1 0,0-1 0,0 1 0,0 0 0,0 0-1,0 0 1,-1 0 0,1 0 0,1 4 0,-2-4 15,0-1 0,0 1 1,0-1-1,-1 1 0,1-1 1,-1 1-1,1-1 0,-1 1 0,1 0 1,-1-1-1,0 1 0,0 0 1,0 0-1,0-1 0,0 1 0,0 0 1,-1-1-1,1 1 0,0 0 1,-1-1-1,1 1 0,-1-1 0,0 1 1,0-1-1,-1 3 0,0-1 7,-1-1 0,1 0 0,-1 0 1,0 0-1,0 0 0,0 0 0,1-1 0,-2 0 0,1 1 0,0-1 0,0 0 0,-5 1 0,-11 1-30,0 0 0,0-1 1,-30-1-1,43-1-42,5 0-13,0-21-869,1 20 942,-1-1 0,1 1 0,0-1 0,0 1 0,0-1 0,0 1 0,0 0-1,0-1 1,0 1 0,1-1 0,-1 1 0,0-1 0,1 1 0,-1-1 0,1 1 0,0 0-1,-1-1 1,1 1 0,0 0 0,0 0 0,0 0 0,0 0 0,0-1 0,0 1-1,0 0 1,0 0 0,0 1 0,0-1 0,1 0 0,-1 0 0,0 1 0,1-1 0,-1 0-1,0 1 1,1 0 0,2-1 0,17-10 41,-1 0 0,33-25 0,-37 11 230,-16 22-267,1 0 0,0 1 1,0-1-1,1 1 0,-1-1 1,0 1-1,1 0 0,-1 0 1,1-1-1,0 1 0,0 0 1,0 0-1,0 1 0,0-1 1,0 0-1,1 1 0,-1-1 1,0 1-1,4-2 0,-5 3-23,0 0 0,-1 0 0,1-1 0,0 1 0,0 0 0,0-1 0,-1 1 0,1 0 0,0-1 0,0 1 0,-1-1 0,1 0 0,0 1 0,-1-1 0,1 1 0,-1-1 0,1 0 0,-1 1 0,1-1 0,-1 0 0,1 0 0,-1 0 0,0 1 0,1-1 0,-1 0 0,0 0 0,1-1 0,0-12-3056,-1 7-624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1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 2273,'0'0'7030,"-23"-2"-11,18 7-6992,1 0-1,0 1 0,0 0 1,0-1-1,1 1 1,0 0-1,0 0 0,1 1 1,-4 11-1,-9 65 100,8-30-158,5-39-10,1 0 1,0 0 0,3 21 0,-1-1-1032,-1-33 1001,1 0 0,-1 1 1,1-1-1,-1 0 1,1 0-1,-1 1 0,1-1 1,0 0-1,0 0 1,0 0-1,0 0 0,0 0 1,0 0-1,0 0 0,0 0 1,0 0-1,0 0 1,2 0-1,6 2-5493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2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0 112 448,'0'0'7169,"15"-7"-1928,46-28-5136,-55 31-79,0-1 0,-1 1 0,1-1 0,-1-1 0,0 1 0,-1-1-1,0 0 1,1 0 0,3-9 0,-7 15-10,-1-1-1,0 1 0,0-1 1,0 1-1,1-1 1,-1 1-1,0 0 1,0-1-1,1 1 1,-1-1-1,0 1 0,1 0 1,-1 0-1,1-1 1,-1 1-1,0 0 1,1-1-1,-1 1 1,1 0-1,-1 0 0,1 0 1,-1 0-1,1-1 1,-1 1-1,0 0 1,1 0-1,-1 0 1,1 0-1,-1 0 1,1 0-1,-1 0 0,1 0 1,-1 0-1,1 1 1,-1-1-1,1 0 1,-1 0-1,1 0 1,-1 0-1,0 1 0,1-1 1,-1 0-1,1 0 1,-1 1-1,0-1 1,1 0-1,-1 1 1,0-1-1,1 0 1,-1 1-1,0-1 0,1 1 1,-1-1-1,0 1 1,0-1-1,0 0 1,1 1-1,-1-1 1,0 1-1,0-1 0,0 1 1,0-1-1,0 1 1,0-1-1,0 1 1,0 0-1,0 116 1066,-2-104-1981,-1-28-9120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3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1 133 1505,'0'0'6203,"5"-34"-3602,9 18-2339,0-1 0,17-29 0,-19 28-200,-12 18-56,0 0 0,0 0 0,0 0-1,0-1 1,0 1 0,0 0 0,1 0 0,-1 0-1,0 0 1,0 0 0,0 0 0,0 0 0,0 0-1,0 0 1,0 0 0,0-1 0,0 1 0,0 0-1,0 0 1,1 0 0,-1 0 0,0 0 0,0 0-1,0 0 1,0 0 0,0 0 0,0 0 0,0 0-1,0 0 1,1 0 0,-1 0 0,0 0 0,0 0-1,0 0 1,0 0 0,0 0 0,0 0 0,0 0-1,0 0 1,1 0 0,-1 0 0,0 0 0,0 0 0,0 0-1,0 1 1,0-1 0,0 0 0,0 0 0,0 0-1,0 0 1,0 0 0,1 0 0,-1 0 0,0 0-1,0 0 1,0 0 0,0 1 0,0-1 0,0 0-1,0 0 1,0 0 0,0 0 0,0 0 0,0 0-1,0 0 1,0 0 0,0 1 0,0-1 0,2 15 892,-1 17 572,-1-32-1459,0 120 1969,0-120-2028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2625,'0'0'6571,"-32"0"806,20 0-7668,7 0 352,0 1 0,1 0 0,-1 1 0,0-1 0,1 1 0,-1 0 0,1 0 0,0 1 1,0-1-1,0 1 0,-7 6 0,-42 38-12,49-42-49,0-1-33,0 0 0,1 1 0,-1-1 0,1 1 1,0-1-1,1 1 0,-1 0 0,1 0 0,0 0 0,0 0 0,-2 11 1,0 59-805,4-64 598,0-10 190,0 0 1,1 0 0,-1-1-1,1 1 1,0 0-1,-1 0 1,1-1 0,-1 1-1,1 0 1,0-1-1,0 1 1,-1-1 0,1 1-1,0-1 1,0 1-1,0-1 1,0 1 0,-1-1-1,1 0 1,0 0 0,0 1-1,0-1 1,1 0-1,33 7-423,-21-5 262,-6 0-77,0 0 0,0 0 0,1-1 0,-1 0 0,11-1 0,-17 0 285,-1 0 0,0 0 0,1 0-1,-1-1 1,1 1 0,-1 0 0,0-1 0,1 1-1,-1 0 1,0-1 0,1 0 0,-1 1 0,0-1-1,0 0 1,0 0 0,1 0 0,-1 1 0,0-1-1,0 0 1,0 0 0,0-1 0,-1 1 0,1 0-1,0 0 1,0 0 0,-1-1 0,1 1 0,-1 0-1,1-1 1,-1 1 0,1 0 0,-1-1 0,0 1-1,0 0 1,0-1 0,0-2 0,1-13 262,-1 13-146,0 0 0,1 1 1,-2-1-1,1 0 0,0 0 0,-1 0 1,0 0-1,1 0 0,-3-4 1,2 7-54,0-1 0,-1 1 0,1 0 0,0-1 0,-1 1 0,1 0 0,-1 0 0,1 0 0,-1 0 0,0 1 0,1-1 0,-1 0 0,0 1 0,1-1 0,-1 1 0,0-1 0,0 1 0,0 0 1,1 0-1,-1 0 0,0 0 0,0 0 0,-2 0 0,-33-1 261,24 0-472,0 0-1,1 1 1,-1 1 0,0 0-1,1 0 1,-1 1 0,-23 8-1,0 3-5507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7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66 106 2849,'-7'1'12293,"-21"-3"-11556,27 0-741,-1 0 0,1 0 0,-1 0 0,1 0 0,0-1 0,0 1 0,0-1 0,0 1 0,1-1 0,-1 1 0,1-1 0,-1 1 0,1-1 0,0 1 0,0-1 0,0 1 0,0-1 0,1 0 0,-1 1 0,1-1 0,-1 1 0,1 0 0,0-1-1,0 1 1,0-1 0,0 1 0,0 0 0,1 0 0,-1 0 0,1-1 0,-1 2 0,1-1 0,0 0 0,0 0 0,0 0 0,0 1 0,0-1 0,0 1 0,0 0 0,1-1 0,-1 1 0,5-1 0,1 1-128,123-10-1353,-131 11 1426,2 0 49,0 1 0,0-1-1,-1 0 1,1 1 0,0-1-1,-1 1 1,1 0 0,-1 0-1,1-1 1,-1 1 0,1 0-1,-1 0 1,1 0 0,-1 1-1,2 1 1,-1 3 31,-1 0-1,0 0 1,0 0 0,-1 0-1,0-1 1,0 1 0,0 0-1,-2 8 1,0 8-60,2-19 37,0 0 0,-1-1 0,0 1 0,1-1 0,-1 1 0,0-1 0,0 1 0,-1-1 0,1 0 0,0 0 0,-1 1 0,1-1 1,-1 0-1,0 0 0,0 0 0,1-1 0,-1 1 0,-3 2 0,-49 30 25,23-16 12,18-8-145,0-2 1,0 1-1,-1-2 0,0 0 0,-1 0 1,-19 5-1,151-41 371,-25 21-82,-67 7-102,0 0-1,0-2 0,0-1 1,-1-1-1,38-13 1,-35 11 302,-26 7-214,5 0-530,5 0-3373,0 0-1489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4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31 921 2801,'0'0'7438,"-7"0"-6085,-17-1-325,27 0 487,48-5 1468,10 0-2602,1543-172 2192,-755 92-2574,-141 25-69,343-45-234,-792 78 413,60-11-181,-275 29 53,-31 7 27,-1 0 0,1 1 0,-1 0 1,16 0-1,323-16 55,-3 0-52,-94 19-12,461-10 66,-420 7-113,-142 4-205,-151-2 544,9-9-1348,-11 4 991,-1 1 0,0-1 0,0 1-1,-1 0 1,1-1 0,-1 1 0,0 0 0,0 0-1,-1 0 1,1 1 0,-1-1 0,0 0 0,0 1-1,0 0 1,0-1 0,0 1 0,-8-5 0,-10-7-120,-45-25 0,42 26 23,-32-19 239,-2 3-1,-1 3 1,-1 2 0,-1 2-1,-98-21 1,114 37 444,42 7-403,10 0-461,31 3 271,1 3-1,-1 1 0,57 18 1,-39-10 28,-11-3-16,153 44-516,-171-46 415,-1 0-1,0 2 0,-1 1 1,-1 1-1,27 19 0,-46-28 147,0-1 1,0 1-1,-1 0 0,1 0 0,-1 1 0,-1-1 0,1 1 0,-1 0 1,1 0-1,-2 0 0,1 0 0,3 12 0,-5-14 19,0 0-1,-1 0 1,1 0-1,-1 0 1,1 0 0,-1 0-1,0 0 1,-1 0-1,1 0 1,-1 0 0,1 0-1,-1-1 1,0 1-1,-1 0 1,1 0-1,-1 0 1,0-1 0,0 1-1,0-1 1,0 0-1,0 1 1,-6 4 0,-6 5 46,-1-2 1,0 0-1,-1 0 1,-1-2-1,-18 9 1,-94 35 599,124-51-611,-102 37 630,-54 21-292,57-13-3378,88-38-1091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20 480,'0'0'12889,"-14"-5"-8655,179-9-5288,-122 14 374,-42 33-158,-1-30 803,0 1 1,-1-1-1,1 0 1,-1 1-1,0-1 1,0 0-1,0 0 1,0 1-1,-1-1 1,1 0-1,-1 0 1,0-1-1,0 1 1,0 0-1,0-1 1,-1 1-1,1-1 1,0 0-1,-1 1 1,0-1-1,0 0 1,-5 2-1,1 0 150,0-1-1,0 0 1,0 0 0,0-1-1,0 0 1,-1 0-1,1-1 1,-1 0-1,-11 0 1,18-1-16,50 3-1817,-39-3 1206,0 1 0,0 0-1,0 0 1,-1 1 0,1 1 0,0-1 0,-1 2 0,0-1 0,0 1 0,0 1 0,0-1 0,-1 1 0,1 1 0,6 6 0,-14-11 539,0 0 0,0 1 0,0-1 0,0 0 0,-1 0 0,1 1-1,0-1 1,-1 0 0,1 1 0,-1-1 0,0 1 0,1-1 0,-1 1 0,0-1 0,0 1 0,0-1 0,0 1 0,0-1 0,0 1 0,0-1 0,-1 0 0,1 1 0,0-1 0,-1 2 0,0 0 16,0 0 0,0 0 0,0 0 1,0-1-1,0 1 0,-1 0 1,1-1-1,-1 1 0,0-1 0,-2 3 1,-7 2 498,0-1 1,0 0-1,-1 0 1,1-2 0,-1 1-1,0-1 1,-1-1-1,1 0 1,-1-1-1,-23 1 1,-29 7 225,-2-7-1622,52-3-2539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3217,'0'0'5715,"17"16"-4269,24-17 3138,-36 0-4526,0 0 0,-1-1-1,1 1 1,-1-1 0,1 1-1,-1-1 1,0-1 0,0 1-1,0-1 1,5-3-1,-1 0-101,-1-1 0,0 0-1,-1 0 1,1 0 0,-2-1-1,1 0 1,-1 0 0,0-1-1,0 1 1,4-14 0,4-6-98,-11 23-13,0 1 0,0-1 0,0 0 0,-1 0 0,0 0 0,0 0 0,0-1 0,-1 1 0,1 0 0,-2-8 0,1 12 171,1 33-437,2 24 1042,-4-49-600,1 1-1,0-1 0,0 0 1,0 0-1,1 1 0,0-1 1,1 0-1,0 0 1,0 0-1,4 9 0,-3-6-27,-4-10 26,1 1-1,0 0 0,0-1 1,0 1-1,0 0 0,1-1 1,-1 1-1,0 0 0,0-1 1,0 1-1,0 0 0,1-1 1,-1 1-1,0-1 0,1 1 1,-1 0-1,0-1 0,1 1 1,-1-1-1,1 1 0,-1-1 1,1 1-1,-1-1 0,1 0 1,-1 1-1,1-1 1,0 0-1,-1 1 0,1-1 1,-1 0-1,1 1 0,0-1 1,-1 0-1,2 0 0,-1 4-1466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4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73 2273,'0'0'5509,"-6"48"-1072,6-2-3626,46-42-1884,-37-4 966,0 0 0,0-1 0,1 1 0,-1-2 0,0 1 0,0-1 0,9-4 0,-16 5 96,1 0 0,-1-1 0,1 1 0,-1-1 0,1 0 1,-1 1-1,0-1 0,0 0 0,0 0 0,0-1 0,0 1 0,-1 0 0,1-1 0,-1 1 0,1-1 0,-1 1 0,0-1 0,0 1 0,0-1 0,0 0 0,0 0 0,-1 1 0,1-1 0,-1 0 0,0 0 0,0-6 0,0-3 61,0 11-11,1-1 0,-1 0 0,0 1 0,1-1 0,-1 0 0,0 1 0,0-1-1,0 0 1,-1 1 0,1-1 0,0 0 0,-1 1 0,1-1 0,-1 0 0,1 1 0,-1-1 0,0 1 0,0-1 0,1 1 0,-1 0-1,0-1 1,0 1 0,-1 0 0,1-1 0,0 1 0,0 0 0,-1 0 0,1 0 0,0 0 0,-1 0 0,1 0 0,-1 1 0,1-1-1,-1 0 1,-2 0 0,-15-6 98,0 2-1,-1-1 0,0 2 1,0 1-1,0 0 1,0 2-1,-22 0 0,40 1-131,-1 0-1,0 0 0,1 0 0,-1 0 1,0 0-1,1 1 0,-1-1 0,1 1 0,-1 0 1,0 0-1,1 0 0,-1 0 0,1 0 1,0 0-1,-1 1 0,1-1 0,0 1 0,0-1 1,0 1-1,0 0 0,0 0 0,1 0 1,-4 4-1,3 0-58,0-1 1,0 1 0,0 0-1,1 0 1,-1 1 0,1-1-1,1 0 1,0 0 0,0 10-1,0 16-2478,0-20-856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96 125 1697,'0'0'1440,"-16"-2"-570,-52-8 251,56 7 4579,20 0-4553,21-1-1031,728 11 5790,3 33-4738,-148-6-945,-35-29-156,-36-1-142,-330 13-68,36 1 91,700-18-34,-407-3-172,-537 3 929,-21 0-907,0-1 1,-33-7 0,-12-17-148,1-2-1,-78-46 1,25 11 338,76 36 58,39 26-13,0 0 1,0 0-1,0 0 0,0-1 0,0 1 0,-1 0 1,1 0-1,0 0 0,0 0 0,0 0 1,-1-1-1,1 1 0,0 0 0,0 0 0,0 0 1,-1 0-1,1 0 0,0 0 0,0 0 1,-1 0-1,1 0 0,0 0 0,0 0 1,-1 0-1,1 0 0,0 0 0,0 0 0,0 0 1,-1 0-1,1 0 0,0 0 0,0 0 1,-1 0-1,1 0 0,0 1 0,0-1 0,0 0 1,-1 0-1,1 0 0,0 0 0,0 0 1,0 1-1,0-1 0,0 0 0,-1 0 0,1 0 1,0 1-1,0-1 0,0 0 0,0 1 1,7 8 83,22 2-2,1-1 0,0-2 0,40 6 0,-14-2-4,26 4-39,-52-12-120,0 2 1,0 1 0,-1 2-1,43 17 1,-69-25 51,0 1 0,1 0-1,-1 0 1,0 0 0,0 1 0,0-1 0,-1 1 0,1-1 0,-1 1 0,1 0-1,-1 0 1,0 0 0,0 0 0,0 1 0,-1-1 0,1 0 0,-1 1-1,2 5 1,-1 3 29,0 0-1,-1 0 1,0-1-1,-2 20 1,0-2 97,0-24-83,0 0-1,-1 0 1,1 0-1,-1 0 1,0-1-1,0 1 1,-1-1 0,1 1-1,-1-1 1,0 0-1,0 0 1,-1 0 0,1 0-1,-1 0 1,0-1-1,0 0 1,0 0 0,0 0-1,-1 0 1,-8 4-1,-16 8 36,-1 0 0,-33 9 1,49-18-22,-37 12-7,-1-2-1,0-3 0,-97 12 1,-61-10-5844,138-12 106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3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7 416,'0'0'6707,"0"0"-6636,0 0-1,0 0 0,-1-1 1,1 1-1,0 0 0,0 0 1,0 0-1,0 0 0,0 0 1,0-1-1,0 1 0,0 0 1,0 0-1,0 0 0,0 0 1,0-1-1,0 1 0,0 0 1,0 0-1,0 0 0,0 0 1,0-1-1,0 1 0,0 0 1,0 0-1,0 0 0,0 0 1,0 0-1,0-1 0,0 1 1,0 0-1,0 0 0,0 0 1,1 0-1,-1 0 0,0-1 1,0 1-1,0 0 0,0 0 1,0 0-1,0 0 0,1 0 1,-1 0-1,0 0 0,0 0 1,0 0-1,0 0 0,1-1 1,-1 1-1,0 0 0,0 0 1,0 0-1,0 0 0,1 0 1,22 14 725,1-2 0,0-1 0,26 8 0,18 8 176,391 196 2383,213 86-2406,-171-143-879,17 6-111,-450-145 41,-1 3 1,73 47-1,117 91 36,-209-138-17,1-2-1,1-2 0,61 23 0,162 43-18,-165-58-30,-15 1 33,-1 5 1,-3 4-1,99 63 1,-139-78 14,12 3 3,2-4 1,132 42-1,-125-48-11,0 3 0,95 49-1,-98-38-16,2-3 0,129 42 0,-160-63 8,0 1 0,-2 2-1,1 2 1,-2 1 0,-1 2 0,45 32-1,-49-31-33,0-2 0,62 29 0,-52-29-141,40 27-1,-90-44 200,-1 0-1,1-1 1,0 0-1,0 0 0,-12-2 1,-24 0-1,0-3 0,-83-17 0,-86-35-198,-71-14-546,266 67 704,-1 1 0,-33 1 0,52 1-75,2 10-31,0-7 117,0 1 0,0-1 0,0 0-1,0 0 1,1 1 0,-1-1 0,1 0 0,0 0 0,0 0 0,0 0 0,1 0 0,-1 0 0,1 0 0,0 0 0,2 3 0,1-2 5,-1 0-1,1 0 1,0-1 0,0 0 0,0 0 0,0 0-1,0 0 1,8 1 0,11 5 1,1-1-1,0-1 1,0-1-1,0-2 1,29 2-1,130-3-303,-103-4-51,-76 1 338,0 0 0,0 0 0,0-1 0,-1 1 0,1-1 0,0 0 0,0 0 0,-1-1 0,1 0 0,-1 0 0,1 0-1,-1 0 1,0 0 0,0-1 0,0 0 0,0 0 0,0 0 0,-1 0 0,1-1 0,5-6 0,-5 3 21,-1 0 0,1 0 0,-1 0 0,0 0 0,0-1 0,-1 1 0,0-1 0,-1 0 0,0 0 0,0 0 0,0 1 0,-1-10 0,1-19 22,-2-44 21,1 75-47,-1 0 0,0 0 0,0 0 0,-1 0 0,1 1 1,-1-1-1,0 0 0,0 1 0,-1-1 0,1 1 0,-1 0 1,0 0-1,-4-4 0,-8-7-131,0 2-1,-1 0 1,-23-13 0,-3 2-5904,26 16 776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4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2385,'0'0'4888,"0"4"-4344,1-1-420,0 0 1,1 1 0,-1-1-1,1 0 1,0 0-1,0 0 1,0 0 0,0 0-1,0-1 1,0 1-1,1-1 1,0 1-1,-1-1 1,1 0 0,0 0-1,4 3 1,-1-2 119,-1 2-1,0-1 1,0 0 0,0 1 0,0 0 0,-1 0 0,6 9-1,-6-7 16,0 1 0,-1-1 0,0 1 0,0 0-1,0 0 1,-1 0 0,-1 1 0,1-1 0,-1 0-1,-1 17 1,1-14-179,-1-1 0,-1 1 0,0 0-1,-1-1 1,-3 14 0,3-19-54,0 0 0,0 0 0,-1 0 0,0 0 1,0 0-1,0-1 0,-1 0 0,1 1 0,-1-1 0,0 0 0,-8 5 0,0 2-276,-21 15 580,12-18-4014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8:4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2097,'2'0'9027,"15"2"-7433,16 18-773,-2 1 1,0 1 0,49 46-1,-32-26-385,100 76 360,240 147 0,-239-172-455,-4 7 0,-5 7 0,244 239 0,-143-79 18,-112-118-294,182 160-1,-294-294-66,56 47 16,-3 3 0,70 84 0,-71-63-10,88 105 66,-119-150-62,1-2 0,66 50 1,23 1-23,-70-52 7,-2 3 1,-1 2-1,55 58 0,2 27 3,-63-69-10,2-2-1,95 80 0,-42-56-45,154 130-141,-18 39 110,45 40-71,-224-240 95,71 45 0,-80-60 25,-1 2 0,76 72 1,-98-79 29,11 13-100,3-2 1,81 62-1,-84-72 8,-3 2 0,0 1 0,52 64 0,26 26-14,-86-100-83,60 41-1,-57-44 100,57 50-1,-73-55 102,40 38-43,1-2 0,109 76 0,-26-47-178,-106-52 193,-30-24 30,1 0 0,0-1 0,0 0 0,0 0-1,9 5 1,-13-8 5,-308 5-185,-138-2-27,378-7 174,0-3 0,1-3 0,1-2 0,-78-25 0,143 36 39,0 0 0,0 0-1,0 0 1,-1 0 0,1 0-1,0 0 1,0 0-1,0 0 1,-1 0 0,1 0-1,0 0 1,0 0 0,0 0-1,-1 0 1,1 0 0,0 0-1,0 0 1,0 0 0,-1 0-1,1 0 1,0 0 0,0 0-1,0 0 1,-1 0-1,1 1 1,0-1 0,0 0-1,0 0 1,0 0 0,0 0-1,-1 0 1,1 1 0,0-1-1,0 0 1,0 0 0,0 0-1,0 1 1,0-1-1,0 0 1,0 0 0,-1 0-1,1 1 1,0-1 0,0 0-1,0 0 1,0 0 0,0 1-1,0-1 1,0 0 0,0 0-1,0 0 1,1 1-1,-1-1 1,0 0 0,0 0-1,0 0 1,0 1 0,0-1-1,0 0 1,0 0 0,0 0-1,0 0 1,1 1 0,-1-1-1,0 0 1,0 0-1,13 18 30,3-7-3,2-1 0,-1-1 0,1 0 1,0-2-1,1 0 0,0 0 0,0-2 1,0 0-1,27 2 0,23 0-19,95-1 0,-154-6-17,-1 0 1,1-1-1,-1 0 1,0-1 0,1 1-1,-1-2 1,0 1-1,0-2 1,-1 1-1,1-1 1,-1 0 0,1-1-1,-1 0 1,-1 0-1,1-1 1,-1 0-1,0 0 1,0-1-1,0 0 1,-1 0 0,0 0-1,-1-1 1,0 0-1,0 0 1,-1 0-1,1-1 1,-2 1 0,1-1-1,-1 0 1,-1 0-1,0 0 1,0-1-1,1-15 1,-1-153 17,-3 99-1,0 71-9,1 0-1,-1-1 1,0 1-1,-1 0 1,0 0-1,0 0 1,-1 0-1,0 0 1,0 1-1,-1-1 1,-7-10-1,-3-1-30,-1 0 1,-29-27-1,18 18-132,21 23-118,1-1 0,0 1-1,0-1 1,1 0 0,-1-1 0,-3-11-1,-16-28-5822,2 20 1174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 3282,'0'0'4799,"-19"-9"4480,272 9-11195,-249 0 1845,-1 3 537,-4 9-431,3 45 193,-1-29-244,0 1 1,-6 42-1,-3-48 937,2-9-3538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36:3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1681,'0'0'5840,"27"-8"-3701,48-3 1320,18-5-3311,-88 15-78,4-1 298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1:3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847 466 192,'0'0'3314,"-23"4"-2893,16-2-372,-30 5 481,-1-2 0,-69 2-1,78-11 106,2 0-1,-1-2 1,1-1-1,-47-18 0,-24-6 479,91 30-1112,6 1-15,0 0 0,0 0 0,0 0 0,0 0 0,0-1 1,1 1-1,-1 0 0,0 0 0,0-1 0,0 1 0,0 0 1,0-1-1,0 1 0,1-1 0,-1 1 0,0-1 0,0 1 1,1-1-1,-1 0 0,0 1 0,1-1 0,-1 0 0,1 1 0,-1-1 1,1 0-1,-1 0 0,1 0 0,-1 0 0,1 1 0,0-1 1,0 0-1,-1 0 0,1 0 0,0 0 0,0 0 0,0 0 1,0 0-1,0-2 2193,13 3-1520,3 1 203,-1-1-1,1 0 1,0-2 0,-1 1 0,0-2-1,1 0 1,-1-1 0,0-1-1,22-9 1,-32 10-753,0 1-1,-1-1 1,1 0-1,-1 0 1,0-1-1,0 0 1,-1 1-1,1-1 1,-1 0-1,0 0 1,0-1-1,-1 1 1,1-1-1,-1 1 1,0-1-1,-1 0 1,2-7-1,0-12 47,0 1-1,-1-47 1,-2 55-64,-1 12-88,0 0 0,0 0 0,0 0 0,0 0 1,-1-1-1,1 2 0,-1-1 0,0 0 0,0 0 0,-1 0 0,1 1 0,-1 0 1,0-1-1,0 1 0,0 0 0,0 0 0,0 1 0,-1-1 0,1 0 0,-1 1 0,0 0 1,0 0-1,1 0 0,-1 1 0,-7-3 0,-12-4-9,-1 1 0,0 0 1,-25-2-1,47 9 4,-21-4-58,-1 1 0,1 1 0,-1 1 0,0 1 0,0 1 0,-33 6 1,47-5 34,0 0 1,0 1 0,1 0-1,-1 0 1,1 1 0,-1 0 0,1 1-1,0 0 1,1 1 0,-1 0 0,1 0-1,0 0 1,1 1 0,0 1-1,0-1 1,0 1 0,-7 12 0,9-10 4,2 0 0,-1 1 1,1 0-1,1-1 1,0 1-1,0 0 0,1 0 1,1 0-1,0 0 1,2 19-1,-1 4-77,0-28 91,0-1-1,0 1 1,0-1-1,1 0 0,0 0 1,0 0-1,0 0 0,0 0 1,1 0-1,0 0 0,0-1 1,0 1-1,1-1 1,0 0-1,-1 0 0,2 0 1,-1-1-1,0 1 0,0-1 1,6 3-1,7 4-86,0 0 0,0-1-1,1-1 1,29 9 0,-12-7-230,-1-2-1,1-2 1,61 4 0,108-10-889,-199 0 1186,1 0 0,-1 0 0,1-1 0,-1 0 0,0 0 0,1 0 0,-1 0 0,0-1 0,0 0 0,0 0 1,0-1-1,0 1 0,-1-1 0,1 0 0,-1 0 0,1-1 0,-1 1 0,0-1 0,-1 0 0,7-7 0,-6 3 21,0 0-1,0 0 1,-1-1-1,0 1 1,0-1-1,-1 0 1,0 1-1,0-1 0,-1 0 1,0 0-1,-1-15 1,0-58 157,0 81-136,-1 0 1,1 0-1,0 1 0,-1-1 1,1 0-1,-1 0 0,1 0 1,-1 1-1,1-1 0,-1 0 1,0 1-1,1-1 1,-1 0-1,0 1 0,1-1 1,-1 1-1,0-1 0,0 1 1,1-1-1,-1 1 0,0 0 1,0-1-1,0 1 1,0 0-1,0 0 0,0-1 1,1 1-1,-1 0 0,-2 0 1,-29-2 915,30 2-760,2 27-148,0-18-25,1-1 0,0 1 0,1-1 0,0 1 0,0-1 0,1 0 0,0 1 0,0-1 0,8 12 0,5 6 11,28 36 0,-27-41 6,-2 0 1,19 35-1,-27-38-17,-1 0 0,-1 0 1,0 1-1,-2 0 0,0-1 0,-1 1 0,-1 0 1,-3 36-1,2-23 5,0-26-4,0 0 1,0 0-1,-1 0 0,0 0 0,0 0 0,-1 0 1,0 0-1,0 0 0,0 0 0,0-1 0,-1 1 1,0-1-1,0 0 0,-5 6 0,2-5 9,1 0 0,-2 0 0,1-1 0,-1 0 0,1 0 0,-1-1 0,-1 0 0,1 0 0,-1-1 0,-10 4 0,-11 2 146,1-1 0,-1-1 0,-1-2 0,-39 2 0,-125-5 1074,114-3-664,-112-13 310,124 7-779,99 7-9428,30 2 3001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2:5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5090,'0'0'11224,"15"1"-10274,51 5 73,1 4 1,65 17 0,210 83 472,51 14-1103,-82-54-250,36 9-95,-264-55-14,0 3 0,83 41 0,-124-47-21,-1 3 1,-1 1-1,54 45 0,98 102 11,-5-4-152,-137-127 81,34 25 38,-3 3 1,127 142 0,-207-209 9,95 115-219,154 147 0,-156-178 68,145 170-1,-10 51-310,132 156-295,-340-438 756,-1 1 0,-1 1 0,27 52 0,29 90-56,-51-112 14,-2-12 24,2-1 1,3-1-1,1-1 1,2-1 0,44 45-1,-2 0 13,-49-53 2,-1 1 0,-2 1 0,-1 1-1,19 50 1,-8-16 17,-25-61-17,0 0 1,0 1 0,1-2-1,0 1 1,1-1 0,0 0 0,0 0-1,15 11 1,1-2-119,46 25 0,-52-34 63,-1 2 0,1 0 0,-2 1-1,1 0 1,-2 1 0,20 21 0,-27-14 59,-7-18 1,0 0 0,0 0 0,0 0 0,1 0 1,-1 0-1,0 0 0,0 0 0,1 0 0,-1 0 0,1 0 1,-1 0-1,0 0 0,1 0 0,0 0 0,-1 0 0,1-1 1,0 1-1,-1 0 0,1 0 0,0-1 0,0 1 0,1 0 1,-2-1-3,0 0 0,0 1-1,1-1 1,-1 0 0,0 0 0,0 0 0,0 0 0,0 0 0,1 0 0,-1 1 0,0-1 0,0 0 0,0 0 0,0 0 0,0 0-1,0 1 1,0-1 0,0 0 0,1 0 0,-1 0 0,0 1 0,0-1 0,0 0 0,0 0 0,0 0 0,0 1 0,0-1 0,0 0-1,0 0 1,0 0 0,0 0 0,0 1 0,0-1 0,-1 0 0,1 0 0,0 0 0,0 1 0,0-1 0,0 0 0,0 0 0,0 0 0,0 0-1,0 1 1,-1-1 0,1 0 0,0 0 0,0 0 0,0 0 0,0 0 0,0 0 0,-1 1 0,1-1 0,0 0 0,0 0 0,0 0-1,-1 0 1,1 0 0,0 0 0,0 0 0,0 0 0,-1 0 0,1 0 0,0 0 0,0 0 0,0 0 0,-1 0 0,-14 5-73,-86 2-305,93-7 189,-1 0 0,1-1 0,-1 0 0,1-1 0,-1 0 0,1 0 0,0 0 1,0-1-1,-14-7 0,-180-108-833,176 102 1034,-53-26 0,67 37-102,0 0 0,-1 1 1,1 1-1,-1 0 0,1 1 0,-1 1 1,-17-1-1,29 2 113,1 0 1,-1 1-1,0-1 0,0 0 1,1 1-1,-1-1 0,0 0 1,0 1-1,1-1 0,-1 1 1,1-1-1,-1 1 0,0 0 1,1-1-1,-1 1 0,1 0 1,0-1-1,-1 1 0,1 0 1,-1-1-1,1 1 0,0 0 1,0 0-1,-1 0 0,1-1 1,0 1-1,0 0 0,0 0 1,0 0-1,0-1 0,0 1 1,0 0-1,0 0 0,0 0 1,0-1-1,0 1 0,1 0 1,-1 0-1,0-1 0,1 1 1,-1 0-1,0 0 0,1-1 1,-1 1-1,1 0 0,-1-1 1,1 1-1,-1-1 0,1 1 1,1 0-1,12 10 23,0 0 1,1-1-1,1-1 1,0 0-1,0-1 0,25 8 1,-12-4 79,25 13 12,-31-13-131,0 0 1,1-2-1,0-1 1,1-1-1,0-1 1,0-1-1,1-1 1,28 2-1,-37-7-56,0-1 1,0 0-1,0-1 0,-1 0 0,33-10 0,-44 10 81,0 0 0,-1 0 0,1-1 0,0 1 1,-1-1-1,1 0 0,-1 0 0,0 0 0,0-1 0,0 1 0,0-1 0,-1 0 1,1 0-1,-1-1 0,0 1 0,0-1 0,-1 1 0,0-1 0,1 0 0,-1 0 0,-1 0 1,1 0-1,0-6 0,4-34 677,-3 1 1,-4-81-1,-1 42-2069,2 82 1229,-1 0-1,1 0 0,-1 1 1,1-1-1,-1 0 0,1 0 1,-1 1-1,1-1 0,-1 0 1,0 1-1,1-1 0,-1 0 1,0 1-1,0-1 0,1 1 1,-1-1-1,0 1 0,0 0 1,0-1-1,0 1 0,1 0 1,-1 0-1,0-1 0,0 1 1,0 0-1,0 0 0,0 0 1,0 0-1,0 0 0,0 0 1,0 0-1,0 1 0,1-1 1,-1 0-1,-1 1 0,-5-1-1669,-14 0-5323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2:5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1027 4162,'0'0'4837,"50"-23"-3285,162-70-623,-139 63-108,91-24 1,-87 31-341,831-288 1698,169-67-1504,-1043 367-670,8-3 57,1 1-1,85-14 1,-122 26-120,1 0-1,-1-1 1,0 0 0,1 0 0,-1-1 0,0 0 0,0 0 0,-1 0 0,1-1-1,-1 1 1,1-1 0,-1-1 0,5-5 0,-54 7-233,-21 4 272,0 3 1,-83 15-1,94-9 858,-107 6 0,158-16-647,17 2-852,-1-1 595,1 0 0,0-1 0,23-2-1,5 0-67,297 2-1310,-338 0 1464,-1 5 22,-1 1 0,0-1-1,0 1 1,-1-1 0,1 0-1,-1 0 1,0 0-1,-1 0 1,1 0 0,-1 0-1,0 0 1,0-1-1,0 0 1,-1 1 0,1-1-1,-1 0 1,-5 3 0,-11 10 57,0-2 1,-33 19 0,16-10 19,-187 117 243,198-130-2675,7-4-3601,8-1-551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2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1 784,'0'0'3623,"44"0"1500,-43 0-4943,-1 0 1,1 0 0,-1 0 0,1 0 0,-1 1-1,1-1 1,-1 0 0,1 0 0,-1 1 0,1-1-1,-1 0 1,1 1 0,-1-1 0,1 0 0,-1 1-1,0-1 1,1 0 0,-1 1 0,0-1 0,1 1-1,-1-1 1,0 1 0,0-1 0,1 1 0,-1-1-1,0 1 1,0-1 0,0 1 0,0-1 0,1 2-1,-1 26 1070,-12 24-1144,-105 153-39,117-197-806,13-8 329,30-12-37,-20 6-62,10-1 264,0 1 1,61-1-1,-93 7 51,-1 0 180,0-1 0,0 1 0,1 0 0,-1 0 0,0 0 0,0-1 0,0 1 0,1 0 0,-1 0 0,0 0 0,0 0 0,0 0 0,1 0 0,-1-1 0,0 1 0,0 0 0,1 0 0,-1 0 0,0 0 0,0 0 0,1 0 0,-1 0 0,0 0 0,0 0 0,1 0 0,-1 0 0,0 0 0,0 0 0,1 0 0,-1 0 0,0 0 0,0 1 0,1-1 0,-1 0 0,0 0 0,0 0 0,1 0 0,-1 1 11,0-1 1,0 0 0,0 0 0,1 0 0,-1 0 0,0 0 0,0 0 0,1 1 0,-1-1 0,0 0 0,0 0 0,0 0 0,1 0 0,-1 0 0,0 0-1,0 0 1,1 0 0,-1 0 0,0 0 0,0 0 0,1 0 0,-1 0 0,0 0 0,0-1 0,0 1 0,1 0 0,-1 0 0,0 0 0,0 0 0,0 0-1,1 0 1,-1-1 0,0 1 0,0 0 0,0 0 0,0 0 0,1 0 0,-1-1 0,0 1 0,0 0 0,0 0 0,0 0 0,0-1 0,0 1 0,0 0-1,0 0 1,1-1 0,-1 1 0,0 0 0,0 0 0,0 0 0,0-1 0,0 1 0,0 0 0,0 0 0,0-1 0,-1 1 0,1 0 0,0 0 0,0-1-1,0 1 1,0 0 0,0-1 0,0-115-83,0 116 96,0 41-716,0 90 823,0-131-140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3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 3073,'8'-7'12611,"1"5"-13101,196 2 2357,-204 0-1819,-29 0 155,-2 0-141,-46 2-206,71-1 131,0 0 0,0 0 0,0 1 0,0-1 0,0 1 0,0 0 0,1 1 0,-1-1 0,1 1 0,0 0 0,-1 0 0,-5 5 0,8-2-37,-1-1 0,1 1 0,0-1 0,0 1-1,1 0 1,-1-1 0,1 1 0,1 0 0,-1 12 0,1-18-97,16 0-1296,102 0 143,-115 0 1221,0 1 0,0-1 1,0 1-1,0-1 0,0 1 0,0 0 0,0 0 0,0 0 0,0 1 0,-1-1 0,1 1 1,0-1-1,-1 1 0,1 0 0,-1 0 0,0 0 0,1 1 0,-1-1 0,0 0 0,-1 1 1,1-1-1,0 1 0,-1 0 0,1-1 0,-1 1 0,0 0 0,2 4 0,-3 10 177,0-13-98,1-1-1,-1 1 1,0-1 0,-1 1-1,1-1 1,0 1 0,-1-1-1,0 1 1,-2 5 0,2-8 47,0 1 1,-1-1-1,1 0 1,0 0 0,-1 0-1,1 0 1,-1 0 0,0 0-1,1 0 1,-1 0 0,0-1-1,1 1 1,-1 0-1,0-1 1,0 0 0,1 1-1,-1-1 1,0 0 0,0 0-1,0 0 1,0 0-1,-2-1 1,-52 3 1403,-56 10-1,79-7-1344,-32-4-864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3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1 944,'0'0'0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5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2465,'0'0'11293,"10"7"-9844,262 114 2478,695 256-2521,-743-306-1330,110 39-91,-286-92-135,1-3 0,90 17 0,-45-2-248,-102-47 595,-79-44-597,6-23 211,64 65 207,0 0 0,-1 1 0,-1 1-1,0 0 1,-31-19 0,16 22-166,29 16 28,22 10 65,47 22-116,2-3 1,87 29-1,61 28-398,-204-83 461,-1 0-1,0 0 1,0 1-1,0 0 1,9 9-1,-15-12 103,-1 0 1,1 0 0,-1 0-1,1 0 1,-1 0-1,0 1 1,0-1-1,-1 1 1,1-1-1,-1 1 1,0 0-1,0-1 1,0 1-1,0 0 1,0 0-1,-1 7 1,0-8 20,0 0-1,-1 0 1,1 1 0,-1-1-1,0 0 1,0 0 0,0 0-1,0 0 1,-1 0 0,1 0-1,-1-1 1,0 1 0,0 0-1,0-1 1,0 1 0,0-1-1,0 0 1,-1 0 0,1 0-1,-1 0 1,1 0 0,-1 0-1,0-1 1,-6 3 0,-6 3 45,-1-1 1,-1-1 0,-27 5-1,17-4 67,-32 6 271,0-3 1,0-2-1,-103-1 0,161-6-415,0 0-116,-1 1 0,1-1 0,-1 0 0,0 0 0,1 0 0,-1 0 0,0 0 0,1 0 1,-1 0-1,1 0 0,-1 0 0,0-1 0,1 1 0,-1-1 0,1 1 0,-1-1 0,1 0 0,-1 1 0,1-1 0,0 0 0,-1 0 0,1 0 1,0 0-1,0 0 0,-1-1 0,1 1 0,0 0 0,0 0 0,0-1 0,0-1 0,0-6-4189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16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63 2113,'0'0'6408,"0"-45"3151,0 31-9359,-7 13-62,0 0 1,-1 0-1,1 0 0,0 1 0,-10 1 0,12-1-12,1 1-131,0-1-1,0 1 0,0 0 0,0 0 0,0 0 0,0 1 1,0 0-1,0-1 0,1 1 0,-1 1 0,1-1 0,-1 0 0,1 1 1,0 0-1,0 0 0,0 0 0,0 0 0,0 0 0,1 0 0,-1 1 1,1-1-1,0 1 0,0 0 0,1 0 0,-3 6 0,0 2-234,2-7 173,0 0 0,0 0 0,1 0 0,0 0 0,0 0 0,0 8 0,1-12-11,0-1 57,-1 1-1,1 0 0,0-1 0,0 1 1,0-1-1,0 1 0,0 0 0,0-1 0,1 1 1,-1 0-1,0-1 0,0 1 0,0 0 1,1-1-1,-1 1 0,0-1 0,0 1 1,1-1-1,-1 1 0,1-1 0,-1 1 0,0-1 1,1 1-1,0 0 0,25 1-170,25 5-456,-48-6 610,-1-1 0,1 1 0,-1 0 0,1 0 0,-1 0 0,1 0 0,-1 0 0,1 1-1,-1-1 1,0 1 0,0-1 0,0 1 0,0 0 0,3 3 0,-2-1-107,0 0-1,-1 0 1,0 1 0,1-1 0,-2 0-1,1 1 1,0-1 0,-1 1 0,0 0-1,0 0 1,0-1 0,0 1 0,-1 0 0,0 0-1,-1 7 1,-31 5 89,20-12 43,7-1 1,-1-1 1,1 0 0,-1-1 0,0 1 0,0-1-1,0-1 1,-1 1 0,1-1 0,0 0-1,-1 0 1,1-1 0,0 0 0,-11 0-1,10 0 68,7 0-53,-1 0 0,0 0 1,1 1-1,-1-1 0,0 0 0,0 0 1,1 0-1,-1 0 0,0 0 0,1 0 0,-1 0 1,0 0-1,0 0 0,1 0 0,-1 0 1,0 0-1,1-1 0,-1 1 0,0 0 0,1-1 1,-1 1-1,0 0 0,1-1 0,-1 1 0,1-1 1,-1 1-1,1 0 0,-1-1 0,1 0 1,-1 1-1,1-1 0,-1 1 0,1-1 0,0 0 1,-1 1-1,1-1 0,0 0 0,-1 1 1,1-1-1,0 0 0,0 1 0,0-1 0,0 0 1,0 1-1,0-1 0,0 0 0,0 0 1,0 0-1,0-2-1,0-1 0,0 1 0,0 0 0,0 0 0,1 0 0,-1 0 0,1 0 0,0 0 1,0 0-1,0 0 0,0 0 0,1 0 0,-1 0 0,1 0 0,3-3 0,-1 1 27,2 1 1,-1 0-1,0 0 0,1 1 0,0 0 0,8-4 0,-6 3-11,-1 0 0,0 0 1,1-1-1,-2 0 0,1 0 0,-1 0 0,0-1 0,0 0 0,10-13 1,-13 13-452,0 0 0,-1 0 0,0 0 0,0 0-1,0 0 1,-1-1 0,0 1 0,0-1 0,0 1 0,-1-1 0,0 1 0,-1-9 0,1 1-741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 1880 3249,'0'0'12366,"-8"-19"-11483,6 14-837,-10-22 408,2-1 0,1 0 0,-11-57 0,13 34-184,-2 1-1,-2 0 1,-2 1-1,-2 0 1,-3 1-1,-27-55 1,17 52-244,4-1 0,1-1 0,3-1 1,2-1-1,-14-75 0,-68-338-1219,51 320 1156,47 142 59,1-1-1,0 0 1,0 1 0,1-1-1,0 0 1,0 1-1,2-13 1,-1 13-42,0-1 1,0 1 0,-1 0-1,0 0 1,-1-1-1,1 1 1,-1 0 0,0 0-1,-3-8 1,-8-22-104,10 27 65,0 1-1,0-1 1,-1 1 0,-1-1 0,0 1 0,0 0-1,0 1 1,-1-1 0,0 1 0,-9-11 0,13 17 65,0 0 0,-1 1 0,1-1 0,0 1 0,0-1 0,0 1 0,-1-1 0,1 1 0,0 0 0,0-1 0,-1 1 0,1 0 0,0 0 0,-1 0 0,1 0 0,0 0 0,-1 0 0,1 0 0,0 1 0,-1-1 0,1 0 0,0 1 0,0-1 0,-1 1 0,1-1 0,0 1 0,0 0 1,0 0-1,0-1 0,0 1 0,0 0 0,-2 1 0,-26 36-205,26-34 209,-56 82-17,-4-2 0,-85 88-1,132-150-167,15-19-51,-1-1 0,1 1 1,-1 0-1,0-1 0,0 1 1,0-1-1,0 0 0,-1 0 0,1 1 1,-3 0-1,5-7-711,2-1 856,-1 0 0,1 0 0,0 0 0,0 0 0,1 0 0,0 1 0,0-1 0,0 1 0,0 0 0,0 0 0,1 0 1,5-4-1,6-9 27,87-134 533,-36 49 3,-23 49-438,-39 49-52,-1 0 0,1 1 0,0-1 1,0 1-1,0 0 0,0 0 0,1 0 0,-1 1 0,1 0 1,0 0-1,5-2 0,-2 3 54,1 0-1,-1 1 1,1 0 0,-1 0 0,1 1-1,-1 0 1,1 1 0,-1-1-1,0 2 1,0-1 0,0 1 0,0 0-1,0 1 1,0 0 0,12 9-1,2 4 202,0 1 0,-1 0-1,24 30 1,-21-23 143,16 17-1,-2 0-1,36 55 1,-72-95-477,-1 1 0,0-1 1,1 1-1,-1-1 0,0 1 1,-1 0-1,1 0 0,0-1 1,-1 1-1,1 0 0,-1 3 1,0 11-5737,0-14 4023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5 152 4498,'0'0'6654,"-4"0"-6174,121 0 6092,272 0-6248,260-19-201,-324 21-466,650-26 1100,-643 12-1266,-287 12 199,-21 2 201,-1 0 0,42 10 0,-4 0-279,-17-6-415,64-1 0,-117-30-136,2 17 852,-1 0 1,0 1 0,-1 0 0,1 1-1,-1-1 1,-1 2 0,1-1 0,-1 1-1,0 1 1,-11-4 0,4 2 432,0 1 1,-1 1 0,0 1-1,0 0 1,-32 1 0,49 2-390,1-1-63,1 1 99,-1-1 0,0 1 0,0-1 0,1 1 0,-1-1 0,0 1 0,1-1 0,-1 1 0,0 0 0,1-1 0,-1 1 0,1 0-1,-1-1 1,1 1 0,-1 0 0,1 0 0,-1-1 0,1 1 0,-1 0 0,1 0 0,-1 0 0,1 0 0,-1 0 0,1-1 0,-1 1 0,1 0 0,-1 0 0,1 1-1,0-1 1,-1 0 0,1 0 0,0 0 0,54-6-298,1 2-1,0 3 1,67 7-1,-119-6 212,-1 1-1,1 0 0,-1 0 0,1 0 1,-1 0-1,1 0 0,-1 0 1,1 1-1,-1 0 0,0 0 1,0 0-1,0 0 0,0 0 0,0 1 1,-1-1-1,1 1 0,-1-1 1,1 1-1,-1 0 0,0 0 0,2 6 1,-1-3 50,-1 0 1,0 0-1,0 1 0,-1-1 1,0 0-1,0 1 1,-1-1-1,1 1 1,-1 0-1,-1-1 0,-1 10 1,1-11 46,0-1 1,-1 1-1,0-1 1,0 0-1,0 0 1,0 0 0,0 0-1,-1 0 1,0 0-1,0 0 1,-4 4-1,-44 37 20,38-34-22,-10 9 286,-1-2 0,-1-1 0,-1-1 0,0-1-1,-1-1 1,0-2 0,-1 0 0,0-2 0,-55 12-1,33-7-660,21-4-2605,7-4-1770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2164 2881,'0'0'7174,"7"-2"-6011,206-67 2896,105-72-2396,-141 60-1323,-146 67-303,1144-536 1217,-286 150-1080,-205 63 469,-453 213-515,-13-4 103,-137 76-436,157-72 0,-224 119 47,-1 0 1,-1-1 0,1 0-1,-1-1 1,0 0-1,-1-1 1,19-16 0,-29 20 61,-1 0 0,1 0 0,0 1 1,-1-1-1,0 0 0,0 0 1,0 1-1,0-1 0,-1 0 1,0 0-1,1 1 0,-1-1 0,-1 0 1,1 1-1,-3-6 0,-6 7 75,0 0 0,0 0-1,0 1 1,0 0 0,0 1-1,0 0 1,-1 0-1,1 2 1,-16 2 0,-3 5 5,-1 1 0,2 1 1,0 2-1,-48 28 1,48-26 10,10-4 4,-29 13-18,1 3 0,2 2 0,-46 38 0,87-65 56,-2 3-194,18-4-46,35-9 205,1-2 0,66-24 0,55-12 5,-94 33-282,0 4 1,118 0-1,-194 9 279,1 1 0,0 0 0,0-1 0,-1 1 0,1 0 0,-1 0 0,1-1 0,-1 1 0,1 0 0,-1 0 0,1 0 0,-1 0 0,0 0 0,0 0 0,1 0 0,-1 0 0,0 0 0,0 0 0,0-1 0,0 1 0,0 0 0,0 0 0,0 0 0,0 0 0,-1 2 0,-3 29 372,0-24-286,0-1 0,0 0 0,0 0-1,-1 0 1,0 0 0,-1-1 0,-11 11 0,-53 42 419,43-37-342,-52 45 44,-37 30-264,32-42-3191,55-38-820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3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0 352,'0'0'7500,"-13"4"2379,9 4-10397,5 0 581,0 0 0,0 0 0,0-1 0,1 1 0,1 0 0,-1-1 0,1 0 0,0 0 0,1 0 0,0 0 0,0 0 0,0-1 0,1 1 0,0-1 0,0 0 0,10 8-1,12 9 12,1 0 0,46 27-1,-14-10 77,17 16 19,438 305 385,-43-75-392,25 17-180,-356-213-7,286 132 1,175 10-338,-497-204 161,8 3-332,-94-25 401,-14-5 115,0 0-1,0 0 1,-1 1-1,1 0 1,0 0-1,-1 0 1,6 4-1,-9-2 10,-1-3 318,-23-3-358,1 0 1,-1-2 0,0-1-1,1-1 1,0-1-1,-25-11 1,12 5-123,-43-10-1,35 15 258,0 1 0,0 3 0,-52 0-1,99 27-275,1-18 200,-1 1 0,1-1 0,0-1-1,1 1 1,-1-1 0,1 0 0,0 0 0,0 0 0,0-1 0,0 0 0,10 3 0,78 24 103,-38-18-313,0-1-1,0-4 0,1-1 1,-1-3-1,81-6 0,-135 2 187,0 1-1,0 0 0,0-1 0,0 0 0,1 1 0,-1-1 0,0 0 0,0 0 0,-1 0 0,1-1 1,0 1-1,0 0 0,0-1 0,-1 1 0,1-1 0,-1 1 0,1-1 0,-1 0 0,0 0 0,0 1 1,0-1-1,0 0 0,0 0 0,0 0 0,0 0 0,0 0 0,-1-1 0,1 1 0,-1 0 0,1-4 1,0-8 19,0 1 1,-1-1-1,-3-25 1,2 34-3,0 0 13,0 0-1,-1 0 1,0 0-1,0 0 1,0 0-1,0 0 1,-1 1-1,0-1 1,0 1-1,0 0 1,-1 0-1,0 0 1,1 0-1,-1 1 1,-8-6-1,-11-8 294,-42-24 0,43 28-113,-10-5-449,-52-34 1005,77 46-1934,0 0 1,1 0-1,0 0 1,0 0 0,-6-10-1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4:4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3341 4082,'0'0'6208,"15"-6"-5504,21-9 192,-2-1 0,0-1 0,58-41-1,117-122 1442,-53 48-1722,256-164-1,-191 144-431,64-80 228,-141 108-369,176-179 267,-230 213-167,120-93-86,-145 132-12,-2-3-1,106-119 1,-107 103 107,3 2 1,80-61-1,78-82-125,-199 182 5,-2-2 0,36-63 0,13-18 20,-39 67-162,38-68 0,-58 90 61,0-1 1,-2 0-1,-1-1 0,-1 0 1,5-28-1,-10 29-199,-2 0-1,0 0 1,-3-27-1,0-3-513,2 53 694,-4 2-117,0 1 174,0-1 0,1 1-1,-1 0 1,1 0 0,-1 0 0,1 0-1,-1 1 1,1-1 0,0 1 0,0 0-1,1 0 1,-1 0 0,0 0 0,-3 6-1,-12 13 111,-22 18 136,-1-2 1,-1-2 0,-3-1 0,-86 50 0,124-80-83,-23 11-603,23-16 60,16-13 120,14-9 185,1 2 0,0 0-1,2 2 1,30-17 0,27-20 45,116-84-1162,-198 139 1184,-1-1 1,1 1 0,-1 0-1,1-1 1,-1 1-1,1 0 1,0 0 0,-1 0-1,1-1 1,0 1 0,-1 0-1,1 0 1,0 0-1,-1 0 1,1 0 0,0 0-1,-1 0 1,1 0 0,0 0-1,-1 1 1,1-1 0,0 0-1,-1 0 1,1 1-1,0-1 1,-1 0 0,1 1-1,-1-1 1,1 0 0,0 1-1,15 23 66,3 35 457,-18-55-512,15 71 538,-12-47-385,2-1 0,1 0-1,1 0 1,13 28 0,-19-50-486,-1-1 1,0 0 0,0 0-1,0 1 1,-1-1-1,1 1 1,-1-1 0,0 1-1,-1 5 1,1 4-2651,0-3-1459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0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10 212 3826,'-10'1'17208,"42"1"-15408,55 1-2664,337-2 1355,973-12-875,-967 12 469,-162 2 806,-272-8-1779,-15-3 694,-1 0 1,-38-7-1,-15-5 113,-176-82-917,246 101 921,1-1-1,0 0 1,-1 0-1,1 0 1,0 0-1,0 0 0,0 0 1,0-1-1,0 1 1,1-1-1,-2-3 1,2 5 105,1-1-1,-1 1 1,0 0 0,0-1 0,0 1 0,0-1 0,0 1 0,0 0 0,0 0 0,0 0-1,0 0 1,0-1 0,-1 2 0,1-1 0,0 0 0,-1 0 0,1 0 0,-1 1 0,1-1-1,-1 0 1,1 1 0,-1-1 0,-1 1 0,2 0 396,28 13-667,7-4 187,1-1 0,0-2 0,0-2-1,40 1 1,-46-5-119,0 2-1,0 0 1,0 3 0,-1 0 0,1 2-1,-1 0 1,30 14 0,-55-19 164,0 1 0,0-1 0,0 1 1,0 0-1,0 0 0,-1 0 0,1 0 0,-1 0 1,0 1-1,0-1 0,0 1 0,0 0 0,-1-1 0,1 1 1,-1 0-1,0 0 0,0 0 0,-1 0 0,1 0 1,-1 0-1,0 5 0,1-1 47,-1 0 0,0 0 0,-1 0 0,0-1 0,0 1 0,-1 0 0,1-1 0,-2 1-1,1-1 1,-7 13 0,-15 12 116,0-2 0,-3 0 1,0-2-1,-2 0 0,-42 30 0,62-50-9,-1-1 1,0 0 0,-1-1-1,1 0 1,-1 0-1,0-2 1,0 1 0,-1-1-1,0-1 1,-23 5 0,-34-4-2220,58-5-675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1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4884 2961,'0'0'1214,"-1"5"-1665,-4 24 8551,16-30-7695,0-1 0,-1 0-1,1 0 1,-1-1 0,0 0 0,0-1-1,19-9 1,-6 3 28,583-292 1985,-26-49-1803,-268 118 105,-19-25-388,117-95-260,-8 50 38,162-128 201,-505 385-299,249-208 30,-226 180 70,117-138 0,-48 25 34,198-229-124,-284 340-18,-2-3 1,-5-2 0,72-130-1,-11 33-17,-84 132-10,-3-2 0,41-78 0,-56 91-40,1 0-1,36-51 1,-37 62 4,-2-2 0,0 0-1,18-44 1,-29 57 67,-1 1 0,1-1 0,1-25 0,-4 27-27,1-1 1,0 1-1,1 0 0,0 0 1,9-21-1,5 1-328,-13 25 317,0-1-1,0 1 1,0-1 0,-1 1 0,0-1-1,-1 0 1,0 0 0,0-1 0,0 1 0,-1 0-1,1-9 1,-2 15-18,-15 1-237,5 1 246,1 0 1,0 1 0,-1-1-1,1 2 1,0 0 0,0 0-1,0 0 1,0 1 0,-14 9-1,-78 57-34,37-24 76,-140 71 320,203-117-435,3-4-681,0-1 670,0 1-1,0 0 1,1 0-1,0 0 1,0 0 0,0 1-1,0-1 1,0 1 0,1 0-1,0 0 1,-1 0-1,1 0 1,8-4 0,7-8-20,14-14 116,1 1 0,2 2-1,0 1 1,2 2 0,0 2-1,1 1 1,52-18 0,-88 37-33,0 0 1,0 0 0,0 0-1,0 0 1,1 0 0,-1 1 0,0-1-1,1 1 1,-1 0 0,0 0 0,1 0-1,-1 0 1,0 1 0,1-1-1,-1 1 1,0 0 0,0 0 0,0 0-1,1 1 1,2 1 0,-3 0 50,0 0 0,-1 0 0,1 0 0,0 0 0,-1 1 0,0-1 0,0 1 1,0 0-1,0-1 0,-1 1 0,0 0 0,1 0 0,-1 0 0,-1 0 0,2 7 0,8 74 249,-8-51 31,14 57 0,0-37-337,6 28-331,-16-29-4524,-6-36-564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2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6113 1185,'0'0'5738,"-3"3"-4999,-2 2-1458,-18 12 5689,22-17-4818,1-1 1,-1 0-1,0 0 0,0 0 1,1 1-1,-1-1 0,0 0 1,1 0-1,-1 0 0,1 0 1,-1 0-1,1 0 0,0 0 0,-1-1 1,1 1-1,0 0 0,0 0 1,0 0-1,0 0 0,0 0 1,0 0-1,0-1 0,0 1 1,0 0-1,0 0 0,1 0 1,-1-1-1,1-6-120,0 0-1,0 0 0,0 1 1,1-1-1,0 0 1,1 1-1,0 0 1,0-1-1,4-6 0,44-65 8,-9 14 3,82-132 64,-86 138-76,19-19-24,4 2 1,84-82-1,6-7-6,-91 100-22,2 2 1,130-100 0,-183 157 29,-2 0 1,1 0-1,-1-1 1,0 0 0,0 0-1,-1-1 1,0 0-1,0 0 1,-1 0 0,0-1-1,0 0 1,-1 0-1,-1 0 1,1 0 0,-1-1-1,-1 1 1,3-18-1,8-25 16,2 1 0,2 0 0,38-74 0,88-138-18,-114 212 10,93-145-38,-68 114 20,-3-3-1,62-140 0,49-106 43,-74 165-50,-29 39 10,24-46 0,167-267-38,23 18-27,-183 294 56,-12 28-17,5 2 0,153-140 0,-232 235 26,18-20 19,32-43 0,-38 43 22,2 2 0,0 0 1,24-20-1,109-80-5,-60 50 6,118-118 0,-104 85-71,156-119-1,-159 142 12,137-103-695,-173 134 716,-65 48 0,0 0 1,1 0-1,-1 0 0,0-1 0,0 1 1,-1 0-1,1 0 0,0-1 0,-1 1 1,0 0-1,1-1 0,-1 1 0,0 0 1,0-4-1,0 4-25,0 1 0,0 0 0,0 0 0,0 0 0,0 0 0,0 0 0,-1-1 0,1 1 0,0 0 0,-1 0 0,1 0 0,0 0 1,-1 0-1,1 0 0,-1 0 0,0 0 0,1 0 0,-1 0 0,0 0 0,0 1 0,1-1 0,-1 0 0,0 0 0,0 1 0,0-1 0,0 0 0,0 1 0,0-1 0,0 1 0,0-1 0,-1 1 0,-63-5-520,-94 7-1,138 2 548,-1 0 1,1 1-1,0 1 1,0 1 0,1 1-1,-1 0 1,2 2-1,-1 0 1,-21 16 0,30-13-50,16-6-392,26-4-43,-28-3 560,35-3-141,0 0 1,-1-3-1,39-10 1,-38 7-35,0 2 0,0 1 0,42 0 0,-13 6-1117,-67 37 1414,0-25-100,-1-1-1,-1 0 1,1 1 0,-2-1 0,0 0-1,0 0 1,-1 0 0,-1-1 0,1 1-1,-2-1 1,-7 12 0,9-15-56,-112 207 687,105-183-659,10-27-198,1 0-1,-1-1 1,0 1-1,-1-1 1,1 0-1,0 1 1,-1-1-1,0 0 1,0 0-1,-4 5 1,-1-7-2196,-8-1-1949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4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3185,'0'0'8740,"4"-8"-8449,16-21-19,-19 27-154,0 1 0,0 0 0,0 0 0,0-1 0,0 1 0,1 0 0,-1 0 0,1 0 0,-1 1 0,0-1 0,1 0 0,-1 0 0,1 1 0,0-1 0,1 0 0,13-6 500,10-19 87,-23 21-532,2 0 0,-1 0 1,1 1-1,-1-1 0,1 1 0,7-4 1,-11 7 101,10-15-463,-11 16 208,0 0 0,0 0 0,0 1 0,0-1 1,0 0-1,0 0 0,0 1 0,0-1 0,0 0 1,0 0-1,0 1 0,0-1 0,0 0 0,0 0 1,0 1-1,1-1 0,-1 0 0,0 0 0,0 1 0,0-1 1,0 0-1,0 0 0,1 0 0,-1 1 0,0-1 1,0 0-1,0 0 0,1 0 0,-1 0 0,0 0 1,0 0-1,1 1 0,-1-1 0,0 0 0,0 0 0,1 0 1,-1 0-1,0 0 0,0 0 0,1 0 0,-1 0 1,0 0-1,0 0 0,1 0 0,-1 0 0,0 0 1,0 0-1,1 0 0,-1 0 0,0-1 0,0 1 0,1 0 1,-1 0-1,0 0 0,0 0 0,0 0 0,1 0 1,-1-1-1,0 1 0,0 0 0,0 0 0,1 0 0,-1-1 1,0 1-1,0 0 0,0 224 156,-20-220-879,12-3-5637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35 3970,'0'0'5626,"-5"10"-5017,1 1-80,0 0 0,0 0 0,1 0 1,0 1-1,1-1 0,1 1 0,-1 16 1,3-27-556,0 0-1,0 0 1,1 0 0,-1 1 0,0-1 0,1 0 0,-1-1 0,1 1 0,-1 0 0,1 0 0,-1-1-1,1 1 1,-1 0 0,1-1 0,0 0 0,-1 1 0,1-1 0,0 0 0,-1 0 0,1 0 0,0 0 0,-1 0-1,1 0 1,0-1 0,2 0 0,1 1-3,0 0 0,0 0-1,0-1 1,0 0 0,0 0 0,0 0-1,0-1 1,7-3 0,-9 3 39,0-1-1,0 0 1,-1 0-1,1-1 1,-1 1 0,0-1-1,1 1 1,-2-1 0,1 0-1,0 1 1,-1-1 0,0 0-1,0 0 1,0 0 0,1-4-1,10-31 106,-11 38-90,0-1 0,0 0-1,-1 0 1,1 0-1,0 0 1,-1 0 0,1 0-1,-1 0 1,1 0 0,-1 0-1,0 0 1,0 0 0,0 0-1,0 0 1,-1-2-1,1 3 9,-1 0-1,1 0 0,-1 0 0,1 0 0,-1 0 1,1 0-1,-1 0 0,0 0 0,0 0 0,1 1 1,-1-1-1,0 0 0,0 1 0,0-1 1,0 0-1,0 1 0,0-1 0,0 1 0,0 0 1,-2-1-1,-6-1 208,0 1 1,0 0-1,0 1 1,-1 0 0,-14 2-1,-4-1 120,14-1-120,8 0-159,1 0 0,-1 0 0,1 0-1,-1 1 1,1 0 0,-7 1-1,10-1-122,0 0-1,0 0 1,0 1-1,0-1 1,0 0-1,0 1 1,0-1-1,0 1 1,0 0-1,1 0 0,-1 0 1,1 0-1,-1 0 1,1 0-1,0 0 1,0 0-1,-1 3 1,-6 11-683,4-10-162,2-1 1,-1 1 0,1 0-1,-1 0 1,-1 12 0,3 2-5733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3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96 2785,'0'0'7550,"-9"-42"-2454,9 40-5138,0 0 0,0 0-1,0-1 1,0 1 0,0 0-1,1 0 1,-1 0 0,1 0 0,-1 0-1,1 0 1,0 0 0,0 1 0,0-1-1,0 0 1,0 0 0,0 0 0,0 1-1,1-1 1,-1 1 0,0-1 0,3-1-1,-1 2-42,0-1 1,1 0-1,-1 1 0,1 0 0,0 0 0,-1 0 1,1 0-1,0 1 0,-1-1 0,1 1 0,6 0 1,-8 0 63,-1 0 0,1 1 1,-1-1-1,1 0 0,0 0 1,-1 1-1,1-1 0,-1 0 1,1 1-1,-1 0 1,1-1-1,-1 1 0,1 0 1,-1 0-1,0 0 0,0 0 1,1 0-1,-1 0 1,0 0-1,0 0 0,0 0 1,0 1-1,0-1 0,0 0 1,0 1-1,-1-1 1,1 1-1,0-1 0,-1 1 1,1-1-1,0 4 0,0 4 110,0 1 0,0-1 0,-1 1 0,-1 15 0,0-2-79,-1-20 12,-1 0 0,0 0-1,1-1 1,-1 0 0,0 1-1,0-1 1,0 0 0,-6 3 0,-10 7-2,0 6-70,14-14 37,1-1 0,-1 0-1,1 1 1,0 0 0,1 0 0,-1 0 0,1 0 0,-1 1 0,1-1 0,1 1 0,-1 0 0,1 0 0,-1 0 0,1 0 0,1 0 0,-3 8 0,1-6 11,3-6 12,-1 0-1,0 0 1,1 0 0,-1 0 0,1 1 0,-1-1 0,1 0 0,-1 0 0,1 0 0,0 0 0,-1 1 0,1-1 0,0 0-1,0 0 1,0 0 0,0 1 0,0 1 969,241-3 680,-241-13-6635,0 3-680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3964 5010,'0'0'7569,"13"-1"-6470,-6 0-987,8 1 191,1-2-1,-1 0 1,0 0 0,0-2 0,0 0 0,-1 0 0,20-10 0,16-17 52,-1-3-1,-1-1 1,58-59 0,-58 53-304,237-218 99,-59 51 191,251-177 0,345-118 27,-279 185-624,-428 238 353,-4-5-1,111-109 1,111-87 296,-164 165-342,-76 54 18,134-114 1,-153 105 107,60-52-94,-114 107-123,-1 2 1,2 0-1,0 2 0,1 0 0,29-11 0,7-3-946,-45 19 1023,0 0 0,29-8 0,-6 2-129,0-2-1,0-2 1,-2-1 0,0-1-1,36-28 1,61-35-299,238-136 410,-293 171-88,-49 33-60,-1-2 0,46-39 0,-62 47 113,-8 7 22,0-1 0,0 1 1,0-1-1,0 0 0,0 0 0,0 0 1,0 0-1,-1 0 0,1 0 1,-1-1-1,1 1 0,-1 0 0,0-1 1,0 1-1,0-1 0,0 1 0,0-1 1,-1 0-1,1-4 0,-17 4-720,11 4 561,-71-1-98,0 3-1,-98 18 0,-184 59 266,340-78-205,25-11 2,26-12 128,27-8 56,1 3 0,1 2-1,119-29 1,-152 48-32,0 1 0,1 2 1,-1 0-1,40 4 0,-65-2 28,-1 1 0,0-1 0,0 1 0,1-1 1,-1 1-1,0 0 0,0 0 0,0 0 0,0 1 0,0-1 0,0 1 1,0 0-1,0-1 0,-1 1 0,1 1 0,-1-1 0,3 3 0,-1-1 25,-1 1-1,0 0 1,0 0-1,0 0 1,-1 0-1,0 0 1,0 1-1,0-1 1,1 8-1,1 13 279,-1 0 0,-2 0-1,-2 43 1,0-31 310,0-28-500,0 1 0,0 0-1,-1 0 1,-1-1 0,1 1 0,-2-1-1,0 1 1,0-1 0,0-1 0,-1 1-1,-9 12 1,-9 9 46,-50 54-1,13-18-292,42-46-227,-10 14-664,13-9-3392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4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46 1505,'0'0'5448,"0"-9"-4728,0-2-2135,0-15 10240,0 49-7372,-2 9-1314,-1 0 1,-2-1-1,-10 37 1,7-34-68,1 1 1,-2 43 0,9 67-34,2-98 9,-2-1 0,-1 0 1,-3 0-1,-17 79 0,8-77-142,1 1 0,3 0 0,2 0 0,-2 84 1,3-92 118,6-40-24,0 1 1,-1-1 0,1 0-1,-1 1 1,1-1-1,-1 0 1,1 0-1,-1 0 1,0 0 0,1 1-1,-1-1 1,0 0-1,0 0 1,0 0-1,0-1 1,0 1 0,0 0-1,0 0 1,0 0-1,0-1 1,-1 1-1,1 0 1,0-1 0,0 0-1,-1 1 1,1-1-1,-2 1 1,-5 38 99,4 50 118,2-89-171,-1 1 0,1 0 0,0-1-1,0 1 1,0-1 0,0 0 0,0 0 0,0 0 0,-1 0-1,1 0 1,0-1 0,0 1 0,0 0 0,-3-2 0,-1-1-178,0-1 0,1 0 0,-1 0 1,1-1-1,0 0 0,0 0 0,1 0 0,-1 0 1,1-1-1,0 1 0,0-1 0,1 0 0,0 0 1,0-1-1,-3-11 0,-3-11-590,2-1 0,-6-42-1,0-2 511,7 47 326,15 36-83,11 14-19,52 60 527,19 21 474,-79-92-904,1-1 1,0 0-1,0-1 0,1-1 0,0 0 0,16 7 0,-25-13-79,1-1-1,0 1 0,0-1 0,0 0 0,0-1 0,0 1 1,1-1-1,-1-1 0,0 1 0,0-1 0,1 0 0,-1 0 0,0-1 1,9-1-1,-8-1 33,-1 0 1,1 0-1,-1 0 1,1-1-1,-1 1 0,0-2 1,0 1-1,-1-1 1,1 0-1,-1 0 1,8-10-1,263-346-203,-263 336-1157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3:4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2081,'0'0'10720,"24"2"-9643,-2-1-802,6 0 159,-1 1 0,1 1 1,50 14-1,78 26 1400,325 98 390,421 112-1266,-145-96-468,-657-137-365,-2 4-1,148 58 1,34 4-97,-114-39-24,34 31 125,-100-37-303,-85-35 245,-6-1-215,1-1 1,0 0-1,0-1 0,1 0 1,-1-1-1,22 2 1,-26-3 230,-2-2-851,-3-10 366,0 0 388,-1 0 1,0 0-1,-1 0 0,0 0 1,0 0-1,-1 1 1,-1-1-1,0 0 1,0 1-1,-1-1 1,-7-12-1,-4-2-5,-2 1 0,0 1 0,-1 0 0,-2 1 0,0 1 0,-1 1 0,-1 1 0,-1 1 0,0 1 0,-39-21 0,62 38 21,-1-1-1,1 1 1,-1-1 0,1 1 0,-1 0 0,1-1 0,-1 1 0,0 0 0,1-1 0,-1 1 0,1 0 0,-1 0 0,0 0 0,1 0 0,-1-1-1,0 1 1,0 0 0,1 0 0,-1 0 0,0 0 0,1 1 0,-1-1 0,0 0 0,1 0 0,-1 0 0,0 0 0,1 1 0,-1-1 0,1 0 0,-1 1-1,0-1 1,1 0 0,-1 1 0,1-1 0,-1 1 0,1-1 0,-1 1 0,1-1 0,-1 1 0,1 1-8,0 0 1,0-1-1,0 1 1,0-1 0,0 1-1,1-1 1,-1 1-1,0-1 1,1 1-1,-1-1 1,1 1-1,0-1 1,-1 1-1,1-1 1,0 0-1,0 1 1,0-1 0,0 0-1,2 2 1,10 9-28,1 0 1,0-1-1,0 0 1,1-1-1,1-1 1,18 8-1,-18-9 0,-1 0-1,0 1 1,0 0 0,-1 1-1,0 1 1,0 0-1,16 19 1,-19-16-58,0 1 0,-2 0 0,1 0 0,-2 1 0,11 27 0,-16-34 44,0 1 1,0-1-1,-1 1 0,-1 0 1,1 0-1,-2-1 1,1 1-1,-1 0 1,-1 0-1,0 0 1,-4 18-1,5-26 55,-2 0 0,1 1-1,0-1 1,0 0-1,-1 0 1,1 0 0,-1 0-1,0 0 1,0 0-1,1 0 1,-1 0 0,0-1-1,-1 1 1,1-1-1,0 0 1,0 1 0,-4 0-1,-47 16 422,41-15-285,-69 16 346,0-4 1,-166 9-1,128-23-4792,90-4-696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2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3025,'-1'6'14513,"-10"27"-14560,-29 19 80,23-31-56,1 1 0,0 0-1,1 1 1,-13 31 0,28-53-47,0-1 1,0 1 0,1-1-1,-1 1 1,0-1-1,1 1 1,-1-1-1,0 1 1,1-1-1,-1 1 1,1-1-1,-1 0 1,1 1-1,-1-1 1,0 0-1,1 1 1,0-1-1,-1 0 1,1 0-1,-1 1 1,1-1-1,-1 0 1,1 0-1,-1 0 1,1 0-1,0 0 1,-1 1 0,1-1-1,-1 0 1,1-1-1,0 1 1,-1 0-1,1 0 1,0 0-1,36 0 297,-25 0-466,115 14-935,-126-14 1719,0-14-708,1 1 1,0 0 0,0-1 0,8-20 0,-6 22 87,0-1 0,-1 1 1,-1-1-1,2-21 0,-4 33 102,0 9-219,-2 14 210,0 0 1,-1 0 0,-1-1-1,-11 34 1,7-25-6,3 18-530,-1-47-3763,0 4-556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2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1857,'0'0'7577,"-12"31"-4501,-38 28-1279,6-10-1313,19-19-404,18-22-128,-1 0 0,2 0 0,-1 1 0,1 0 0,-6 13 0,11-21-7,1-1 0,-1 1 0,1 0 0,0 0 0,-1-1 1,1 1-1,0 0 0,-1 0 0,1-1 0,0 1 0,0 0 1,0 0-1,0 0 0,0-1 0,0 1 0,0 0 0,0 0 1,0 0-1,0 0 0,0-1 0,1 1 0,-1 0 0,0 0 1,1-1-1,-1 1 0,0 0 0,1 0 0,-1-1 0,1 1 0,-1-1 1,1 1-1,-1 0 0,1-1 0,-1 1 0,1-1 0,0 1 1,-1-1-1,1 1 0,0-1 0,0 0 0,-1 1 0,1-1 1,0 0-1,0 1 0,-1-1 0,2 0 0,42 0-119,-30-2-94,178 13-794,-191-11 1058,0 0 1,0-1-1,0 0 1,0 1-1,0-1 1,0 0-1,0 1 1,0-1-1,0 0 1,0 0-1,-1 0 1,1 0-1,0 0 1,-1 0-1,1 0 1,0 0-1,-1 0 1,1 0-1,-1 0 1,0 0-1,1 0 1,-1 0-1,0-1 0,0 1 1,1 0-1,-1 0 1,0 0-1,0-1 1,-1 1-1,1-1 1,-1-52 56,1 39-99,-3 5-494,-2 16 563,-4 15 110,7-12-111,-5 13 126,1 1-1,1 1 1,2-1 0,-2 35 0,5-57-132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3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6995,'0'0'8938,"-5"0"-7889,8 0 642,143 6-1980,-194-8 47,21 1 200,0 0 1,-38 5-1,58-3 2,1 0 0,-1 1 1,1-1-1,-1 1 0,1 0 1,0 1-1,0 0 0,0 0 1,0 0-1,0 0 0,1 1 0,-1 0 1,1 0-1,-9 10 0,12-11-73,0 1 0,0 0 0,0 0 0,0 0 0,0 0 0,1 0 0,0 1 0,0-1 0,0 0 0,0 1 0,1-1 0,0 0 0,0 6 0,29-9 300,52-3-257,94 4-1487,-172-2 1536,-1 0-1,1 0 1,-1 0 0,0 1 0,1-1 0,-1 0 0,0 1 0,1 0 0,-1 0 0,0 0 0,0 0 0,1 0 0,-1 0 0,0 0 0,0 1-1,0-1 1,-1 1 0,1-1 0,0 1 0,0 0 0,-1 0 0,1 0 0,1 4 0,0 0-27,-2 0 0,1 0-1,-1 1 1,0-1 0,0 1 0,-1-1 0,0 12 0,-1-17 65,1 1 0,-1-1 1,0 1-1,0-1 1,1 0-1,-1 1 1,0-1-1,0 0 1,0 0-1,-1 0 1,1 0-1,0 0 1,0 0-1,0 0 1,-1 0-1,1 0 0,0-1 1,-1 1-1,1 0 1,-1-1-1,1 1 1,-1-1-1,1 0 1,-1 1-1,-1-1 1,-46 9 400,46-9-375,-57 5-31,-66-3 1,74-3-4913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 6451,'0'0'6947,"56"-9"-4898,21 4-851,-76 5-1227,-40 0-244,37 0 282,-13 0-70,1 0 0,0 1-1,-24 5 1,34-5 48,1-1-1,-1 1 1,1 1 0,0-1 0,-1 0-1,1 1 1,0 0 0,0 0 0,0 0-1,0 0 1,0 0 0,1 1 0,-1-1-1,0 1 1,1-1 0,0 1 0,0 0-1,0 0 1,0 0 0,-2 5 0,4-7-9,0-1 1,0 1 0,0 0 0,0-1 0,0 1-1,1 0 1,-1-1 0,0 1 0,0 0 0,1-1-1,-1 1 1,0-1 0,1 1 0,-1 0-1,0-1 1,1 1 0,-1-1 0,1 1 0,-1-1-1,1 0 1,-1 1 0,1-1 0,-1 1 0,1-1-1,0 0 1,-1 1 0,1-1 0,-1 0 0,1 0-1,0 0 1,-1 1 0,1-1 0,0 0 0,-1 0-1,1 0 1,0 0 0,-1 0 0,1 0-1,0 0 1,-1 0 0,1-1 0,1 1 0,43 0 38,-34-1-83,72-1-201,-42 0-652,0 2 1,68 7-1,-107-7 901,1 1 0,-1-1-1,0 1 1,1-1 0,-1 1 0,1 0-1,-1 0 1,0 0 0,0 0-1,0 0 1,1 0 0,-1 1-1,0-1 1,-1 1 0,1 0-1,0-1 1,0 1 0,-1 0-1,1 0 1,-1 0 0,1 0-1,-1 0 1,2 4 0,-1 1-33,-1 0 0,1 1 0,-1-1 0,-1 0 0,1 1 0,-2 10 0,1-11 47,0-6 9,-1 0 0,1 1 0,-1-1 1,1 0-1,-1 1 0,0-1 0,0 0 0,0 0 0,0 1 0,0-1 0,0 0 0,0 0 1,0 0-1,0 0 0,-1-1 0,1 1 0,0 0 0,0 0 0,-1-1 0,1 1 1,-1-1-1,1 1 0,0-1 0,-1 1 0,1-1 0,-1 0 0,1 0 0,-1 0 1,-2 0-1,-54 3 353,51-3-280,-164 0 1862,100 0-5014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4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4370,'0'0'3359,"5"0"-3119,1-1 43,1 0 1,-1-1-1,0 1 1,0-1-1,0 0 1,0 0-1,0-1 1,0 0 0,0 0-1,-1-1 1,0 1-1,1-1 1,5-6-1,10-9 236,32-38 1,-37 30-412,-15 24-111,1-1 0,-1 1-1,1 0 1,0 0 0,0 0 0,0 0 0,0 0 0,1 0-1,-1 1 1,1-1 0,-1 1 0,1 0 0,4-3 0,-6 4 640,-1 38-375,-1-27-145,0 0-1,-1 1 1,0-1 0,-1 0 0,0-1-1,-7 18 1,-6 15-869,9 4-4585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4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3522,'-2'1'246,"0"0"0,1 0 0,-1 0 0,0 0 0,1 0 0,-1 0 0,1 1 0,0-1 0,-1 1 1,1-1-1,0 1 0,0-1 0,0 1 0,0-1 0,0 1 0,-1 3 0,-14 31 1026,13-25-823,1 1-1,-1-1 1,2 1-1,0 0 1,0 0-1,1 13 1,0-18-446,3-6-10,-1 0 0,1 0 0,0 0-1,0 0 1,-1 0 0,1-1 0,0 1 0,0-1 0,0 0-1,0 0 1,0 0 0,0 0 0,-1 0 0,5-1-1,-2 1-39,3 0-37,4 0-87,0 0 0,0 0 0,-1-1 0,1-1 0,0 0 0,12-4 0,-21 5 176,0 0 0,0-1 0,-1 1 0,1-1 0,0 0 0,-1 1-1,1-1 1,-1 0 0,0-1 0,0 1 0,1 0 0,-1-1 0,-1 1 0,1-1 0,0 0 0,-1 1-1,1-1 1,-1 0 0,0 0 0,0 0 0,0 0 0,0 0 0,-1 0 0,1 0 0,-1 0 0,0-1-1,1 1 1,-2-5 0,1-5 17,-2-19 1044,1 31-1031,1 0 0,-1 0 0,0 0 1,1 0-1,-1 0 0,0 0 0,0 0 1,1 0-1,-1 1 0,0-1 0,0 0 1,0 1-1,0-1 0,0 0 0,0 1 1,0 0-1,0-1 0,0 1 0,-1-1 0,1 1 1,0 0-1,0 0 0,0 0 0,0 0 1,-3 0-1,-7-1 5,-6 0 95,0 0 1,0 1 0,-22 4-1,34-4-334,0 1-1,1 1 1,-1-1-1,0 1 1,1-1-1,0 1 1,-1 0-1,1 1 1,0-1-1,0 1 1,0 0-1,1 0 1,-1 0-1,0 0 1,1 1-1,-4 5 1,-6 18-3563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5:5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27 2481,'-2'-3'15474,"-12"-10"-15349,6 11-115,0-1 0,-1 2 0,0-1 0,1 1 0,-1 0 0,0 1 0,0 0 0,1 0 0,-11 3-1,-13-2-836,31-1 744,1 11-370,-1 24 4,1-34 403,0 0 1,0 0-1,0 0 0,0 0 1,0 0-1,0 0 0,0 0 0,0 1 1,1-1-1,-1 0 0,0 0 1,1 0-1,-1 0 0,1 0 1,-1-1-1,1 1 0,-1 0 1,1 0-1,0 0 0,0 0 1,-1-1-1,3 2 0,61 11-1031,-50-12 925,0 1-1,-1 1 0,0 0 1,1 1-1,19 9 0,-31-12 118,0 0-1,0 0 0,0 1 0,0-1 0,0 0 0,0 1 1,0-1-1,-1 1 0,1 0 0,-1-1 0,1 1 0,-1 0 1,0 0-1,1 0 0,-1 0 0,0 0 0,1 4 0,1 41-696,-3-27 370,-1-18 339,0-1-1,0 1 1,1-1-1,-1 1 1,0-1 0,0 0-1,-1 1 1,1-1 0,0 0-1,0 0 1,-1 0-1,1 0 1,0 0 0,-1 0-1,1 0 1,-1-1 0,1 1-1,-1 0 1,1-1-1,-1 1 1,0-1 0,-2 1-1,-41 9 189,44-10-174,-60 6-57,60-7 34,1 1 0,-1-1-1,1 1 1,-1-1 0,1 0 0,-1 1 0,1-1 0,-1 0 0,1 1 0,-1-1-1,1 0 1,0 0 0,0 1 0,-1-1 0,1 0 0,0 0 0,0 1 0,0-1 0,0 0-1,0 0 1,0 0 0,0 1 0,0-1 0,0-1 0,0-29 39,1 25 58,-2 3-116,1 0 0,0 1 0,0-1 0,1 0-1,-1 1 1,0-1 0,1 1 0,0-1 0,0 1 0,-1-1 0,2 1 0,-1-1 0,0 1 0,0 0 0,1-1 0,-1 1 0,1 0 0,0 0 0,-1 0 0,1 0-1,0 1 1,0-1 0,0 0 0,0 1 0,1-1 0,-1 1 0,4-2 0,8-6-77,129-86-2695,-137 90-576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5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3890,'0'0'8356,"31"0"-6953,37-2-502,-21 1-797,69 6 1,-114-5-70,-1 0 1,0 0 0,1 0-1,-1 0 1,0 0 0,1 0-1,-1 0 1,0 1 0,1-1-1,-1 0 1,0 1 0,0-1-1,1 1 1,-1 0 0,0-1-1,0 1 1,0 0-1,0 0 1,0-1 0,0 1-1,0 0 1,0 0 0,0 0-1,0 0 1,0 0 0,-1 1-1,1-1 1,0 0 0,-1 0-1,1 0 1,-1 1 0,1-1-1,-1 0 1,0 1 0,1-1-1,-1 0 1,0 1 0,0-1-1,0 0 1,0 1-1,0-1 1,0 0 0,-1 1-1,1-1 1,0 0 0,-1 0-1,1 1 1,-1-1 0,1 0-1,-2 2 1,-2 6 134,-1-2 0,0 1-1,0 0 1,-1-1 0,1 0 0,-8 6-1,-26 19-410,33-28 308,0 0 0,1 1 1,-1-1-1,1 1 0,0 0 0,1 1 0,-7 7 1,2 9-3393,6 5-3310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0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5026,'0'0'10074,"5"-2"-9916,159-71 3566,-143 61-3767,-2 0 1,0-2-1,0 0 0,-1-1 1,-1-1-1,-1 0 0,0-1 1,21-31-1,-39 58-394,0 3 465,0-1 1,-1 1-1,-5 14 1,-20 23 51,21-38-69,0 0 0,0 0 0,1 1 0,1 0 1,-7 22-1,6-11-24,-4 24-964,10-47 582,-10-2-2531,3 2-1839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0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12 1953,'0'0'12000,"-5"-1"-10989,-18-3-312,0 1 0,0 1 0,-1 1 0,-33 3 0,5-1-640,50-1-66,-1-1-1,1 1 1,-1 0 0,0 0-1,1 1 1,-1-1 0,1 0-1,-1 1 1,0 0 0,1-1 0,-1 1-1,1 0 1,0 0 0,-1 1-1,1-1 1,0 0 0,0 1-1,0-1 1,0 1 0,0 0-1,0 0 1,-2 2 0,2 1-99,0 0 0,0 0 0,1-1 0,0 1 0,0 0 0,0 1 0,0-1 0,1 0 0,0 0 0,0 6 0,1-9 38,-1-1 1,1 1 0,0-1-1,-1 1 1,1-1 0,0 0-1,0 0 1,0 1 0,0-1-1,0 0 1,0 0-1,0 0 1,0 0 0,0 0-1,0 0 1,1 0 0,-1 0-1,0 0 1,1-1-1,-1 1 1,1-1 0,-1 1-1,1-1 1,-1 1 0,1-1-1,-1 0 1,1 0-1,-1 0 1,1 0 0,-1 0-1,3 0 1,64 0-1168,-48-1 709,-13 2 435,0-1-1,0-1 0,0 1 1,0-1-1,13-4 1,-17 4 144,0-1 0,0 1 1,0-1-1,0 0 0,0 0 1,0-1-1,0 1 1,-1 0-1,1-1 0,-1 0 1,0 1-1,1-1 0,1-4 1,-4 6 4,1 0 0,-1 0 0,1-1 0,-1 1 0,1 0-1,-1 0 1,0-1 0,0 1 0,0 0 0,0-1 0,0 1 0,0 0 0,0-1 0,0 1 0,0 0 0,0 0 0,-1-1 0,1 1 0,-1 0 0,0-2-1,1-2 1915,13 13-1324,84 70-1576,-94-76 889,0 1 1,0-1 0,-1 1-1,1 0 1,-1 0-1,0 0 1,0 0-1,0 0 1,0 1 0,-1-1-1,1 1 1,-1-1-1,0 1 1,0-1 0,1 5-1,-2-6 43,1 0-1,-1 0 0,0 0 1,1 0-1,-1 0 1,0 0-1,0 0 1,0 0-1,-1 0 1,1 0-1,0 0 0,-1 0 1,1 0-1,-1 0 1,0 0-1,0 0 1,0 0-1,0 0 1,0-1-1,0 1 0,0 0 1,0-1-1,-1 1 1,1-1-1,-1 1 1,1-1-1,-1 0 0,-2 2 1,-8 2 128,0 0 1,-1-1-1,0 0 0,0-1 1,0-1-1,-26 2 0,-87-4 1935,58-2-1154,43 1-866,19 0-252,0 0 1,0 1-1,0 0 0,0 0 0,0 0 1,0 1-1,0 0 0,0 0 1,0 0-1,0 1 0,-8 3 1,7 4-3011,6 2-1881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1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2849,'0'0'11472,"-5"17"-6782,46-16-703,67 4-4703,-12 3-863,-96 45-115,0-37 1595,0-1-1,-1 1 1,-6 27 0,6-37 0,-1-1 1,0 1-1,0-1 0,-1 1 0,0-1 0,0 0 1,0 0-1,0 0 0,-1-1 0,0 1 1,0-1-1,0 1 0,-5 2 0,-3 4 255,11-9-737,-1-1 1,1 0-1,0 0 0,-1 0 1,1 0-1,0 0 0,-1 0 1,0 0-1,1 0 0,-1-1 1,1 1-1,-1 0 0,0-1 1,1 1-1,-4-1 0,-2 1-2006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1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1505,'1'-5'16468,"5"4"-16886,34-1 725,63-11 0,-63 6-75,66-2 0,-95 8-2482,6-3-5228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1601,'0'0'18630,"-16"6"-18022,-19 24-135,28-25-520,0 0 1,1 0-1,-1 1 0,-10 12 1,10-8-100,0-1 0,0 1 0,1 0 1,0 1-1,1 0 0,0 0 0,0 0 0,-3 17 0,4-14 543,3-10-665,0 0 0,-1 1 0,2-1 0,-1 1 0,1-1 0,-1 1 0,1 5 0,1-8 190,-1-1 0,1 0 0,-1 0 0,1 0 0,-1 0-1,1 0 1,-1 0 0,1 0 0,0 0 0,0 0 0,-1 0-1,1 0 1,0-1 0,0 1 0,0 0 0,0-1 0,0 1-1,0 0 1,0-1 0,0 1 0,0-1 0,0 1 0,0-1-1,1 0 1,-1 0 0,0 1 0,0-1 0,0 0 0,0 0-1,1 0 1,-1 0 0,0 0 0,2-1 0,2 1-99,7 1-72,0 0 0,-1-1-1,1-1 1,0 0 0,-1 0 0,1-1 0,-1-1 0,0 0 0,0 0 0,0-1 0,0 0 0,19-12 0,-28 15 223,0 0 1,-1 0-1,1 0 1,-1 0-1,1-1 1,-1 1 0,1-1-1,-1 1 1,0-1-1,0 0 1,1 1-1,-1-1 1,0 0-1,-1 0 1,1 0-1,0 0 1,0 0-1,-1 0 1,1 0-1,-1 0 1,0 0 0,0 0-1,0 0 1,0 0-1,0 0 1,0 0-1,-1-3 1,1-5 439,0 9-359,-1 1 1,0-1-1,0 0 1,0 1-1,0-1 0,0 0 1,0 1-1,0-1 1,0 1-1,0-1 0,0 1 1,0 0-1,0 0 1,0-1-1,0 1 0,0 0 1,0 0-1,-1 0 1,1 0-1,-2 0 0,-32-1 136,31 1-136,-111 0-477,114 1 402,0-1 0,0 0 0,0 0 0,0 1 0,0-1 0,0 0 0,0 1 0,0-1 0,0 1 0,0-1 0,0 1 0,1 0 0,-1-1 0,0 1 0,0 0 0,1 0 0,-1-1 0,1 1 0,-1 0 0,0 0 0,1 0 0,-1 0 0,1 0 0,0 0 0,-1 0 0,1 0 0,0 0 0,0 0 0,-1 0 0,1 1 0,-3 32-4704,3-32 4105,0 12-5029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2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2097,'0'0'9055,"5"-1"-8772,8 0-55,-4 1 466,-1 0 1,1-1 0,-1-1 0,0 1-1,16-6 1,-18 5-433,0 1-1,1 0 0,-1 0 1,1 1-1,-1 0 0,1 0 1,-1 0-1,8 2 0,11 0-46,90-2-186,-114 0-8,0 13 163,-1-11-183,0 0 0,1 0 0,-1 0-1,0 0 1,0 0 0,0 0-1,0 0 1,-1 0 0,1-1 0,0 1-1,-1 0 1,1 0 0,-1 0-1,0 0 1,1-1 0,-1 1 0,0 0-1,0-1 1,0 1 0,-1-1-1,1 1 1,0-1 0,0 1 0,-1-1-1,1 0 1,-1 0 0,1 1-1,-1-1 1,-3 1 0,-6 4 5,6-3 36,-1 0 0,1 0 0,0 1 0,0-1 0,0 1 0,0 0 0,1 0 1,-1 1-1,-5 7 0,-13 18-4,18-24-112,0-1 1,1 1-1,-1 0 0,1 0 1,0 1-1,1-1 1,-1 1-1,1 0 0,1 0 1,-1 0-1,1 0 0,1 0 1,-3 11-1,4-17-291,-5-13-9709,5 4 6907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2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2321,'-9'3'12763,"17"0"-12495,0-1 0,1 0 0,-1-1-1,0 0 1,1 0 0,-1-1 0,10-1-1,32 3 310,-17 7-564,-25-7-46,0 0 0,0 0-1,0 0 1,1-1-1,12 0 1,-5 4 313,-6 0-1869,-1-4-3769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3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 1056,'0'0'6257,"0"6"-5035,0 14-120,0-5 2011,0-14-2924,-1 0 0,1-1-1,-1 1 1,0 0 0,1-1 0,-1 1 0,0-1 0,0 0 0,0 1 0,1-1-1,-1 1 1,0-1 0,0 0 0,0 0 0,0 1 0,0-1 0,1 0 0,-1 0-1,-2 0 1,-35 4 1057,19-4-984,-15-1-57,33 0-238,0 1 0,0-1 0,1 1 0,-1-1 1,0 1-1,0-1 0,0 0 0,0 0 0,1 1 0,-1-1 1,0 0-1,1 0 0,-1 0 0,1 0 0,-1 0 1,1 0-1,-1 1 0,1-1 0,-1 0 0,1 0 0,0-1 1,0 1-1,-1 0 0,1 0 0,0 0 0,0 0 1,0 0-1,1-2 0,0 2-49,0-1 0,0 0 0,0 1 0,0-1 0,0 1 0,0 0 0,1-1 0,-1 1 0,1 0 0,-1 0 0,1 0 0,-1 0 0,1 0 0,-1 0 1,1 1-1,0-1 0,0 0 0,-1 1 0,1-1 0,0 1 0,0 0 0,3-1 0,56-8-163,-53 8 171,63 0-227,-70 40 215,-1-33 97,-1-1-1,0 1 0,-1-1 0,1 1 0,-1 0 0,0-1 1,0 0-1,-1 0 0,1 0 0,-1 0 0,-5 6 0,-44 50-772,46-55 583,-7 8-225,0-2 0,0 0 1,-1-1-1,-22 14 0,10-22 345,25-3 102,35 0-33,15 1 205,83-2 907,-45-4-3710,-71 5-1867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6:3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29 912,'0'0'12617,"-6"0"-12468,-12 0-140,3 0 3805,15-1-3797,0 0-1,0 1 0,0-1 1,0 0-1,0 1 0,0-1 0,0 0 1,1 0-1,-1 1 0,0-1 1,0 0-1,1 1 0,-1-1 0,1 1 1,-1-1-1,1 0 0,-1 1 1,0-1-1,1 1 0,0-1 0,-1 1 1,1-1-1,-1 1 0,1 0 1,0-1-1,-1 1 0,2-1 1,21-3-355,0 0-1,0 2 1,1 1 0,23 1 0,-21 0-82,-27 39 1018,-3-34-584,0-1 0,-1 1 1,0-1-1,0 0 0,0 0 0,0 0 0,-1-1 1,1 0-1,-1 0 0,0-1 0,0 1 1,-9 1-1,-11 7-82,30-12-53,-1 1 1,0 0-1,1-1 0,-1 1 0,1 1 0,-1-1 0,1 0 0,-1 1 0,0 0 1,1 0-1,-1 0 0,0 0 0,0 0 0,1 1 0,-1-1 0,0 1 1,0 0-1,-1 0 0,1 0 0,0 0 0,-1 1 0,4 3 0,-3 4-30,0 0 0,-1 0 0,0 0 0,-1 0-1,0 16 1,-1-25 174,-1 0-1,0 0 1,1 0-1,-1-1 0,0 1 1,0 0-1,0 0 1,0-1-1,0 1 1,0 0-1,0-1 1,0 1-1,0-1 1,0 1-1,0-1 0,-1 0 1,1 1-1,0-1 1,0 0-1,0 0 1,-2 0-1,-34 6 142,31-5-144,-158 16 193,94-15-4356,64-2-502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5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3570,'4'-1'10814,"23"-3"-10503,236 9 572,-263-5-851,-36 0-3628,10 0-1695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6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1697,'0'0'8153,"-30"30"-3540,26-22-4319,0 1 0,0-1 0,1 1-1,0 0 1,1 0 0,-2 11 0,-13 41 252,15-54-577,0 1-1,1 0 1,0-1-1,0 1 0,1 0 1,0 0-1,2 12 0,-1 5-269,0-23 245,0 0 1,0 0 0,0 0-1,0 0 1,0 0 0,1 0-1,-1-1 1,1 1 0,-1-1-1,1 1 1,0-1 0,-1 0-1,1 1 1,0-1 0,0 0-1,0 0 1,0 0 0,4 1-1,41 15-1776,-43-16 1141,7 1-12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35 416,'0'0'10578,"-3"-3"-9631,-1-1-674,0 1 0,0 0-1,-1 0 1,0 0 0,1 1-1,-1 0 1,0 0 0,0 0-1,0 0 1,-1 1 0,1 0-1,0 0 1,0 0 0,-7 0-1,-92 1 1692,63 1-1599,36 0-349,-1 0 1,1 0-1,0 1 0,0 0 0,-1 0 0,1 0 0,1 0 0,-1 1 0,0 0 0,1 0 0,-1 0 0,1 1 0,0 0 0,0-1 1,0 1-1,-4 8 0,-5 3-20,2 0 0,0 2 1,-13 24-1,21-33 15,-1 0 0,1 0 1,1 1-1,-1-1 0,1 1 0,-1 16 0,3-23-31,-1 1 1,1-1-1,0 1 0,0-1 1,0 1-1,0-1 0,1 1 1,-1-1-1,1 1 1,-1-1-1,1 1 0,0-1 1,0 1-1,0-1 0,0 0 1,1 0-1,-1 0 0,1 1 1,-1-1-1,1 0 0,0-1 1,-1 1-1,1 0 1,0 0-1,0-1 0,0 0 1,3 2-1,11 2-122,1-1 1,0 0-1,0-2 0,0 0 1,0 0-1,0-2 1,28-2-1,1 1-430,-43 1 528,1 0-1,0 0 1,0 0-1,-1 0 1,1-1-1,0 0 0,-1 0 1,1 0-1,-1 0 1,1 0-1,-1-1 1,0 1-1,1-1 1,-1 0-1,0 0 1,0 0-1,0 0 1,0-1-1,-1 1 1,5-5-1,-4 2 40,-1 0 0,1-1-1,-1 1 1,0 0 0,0-1 0,-1 1-1,1-1 1,-1 0 0,0 0 0,-1 1 0,1-1-1,-2-7 1,1 2 0,1 5-4,-1 0 0,1 0 0,-1 1 1,-1-1-1,1 0 0,-1 0 0,0 1 0,0-1 1,-1 0-1,0 1 0,0-1 0,0 1 1,-1 0-1,1 0 0,-1 0 0,-5-7 0,-1-5-5996,9 9 1016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2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18 3249,'0'0'7022,"-3"-2"-6488,-8-2-214,0 1-1,1 0 1,-1 1 0,0 0-1,0 1 1,0 0 0,0 1 0,0 0-1,-1 1 1,1 0 0,0 1-1,1 0 1,-1 1 0,0 0-1,1 0 1,-1 1 0,-14 8 0,20-8-294,1 0 1,-1 0-1,1 1 1,0-1 0,0 1-1,0 0 1,0 0 0,1 0-1,0 0 1,0 1 0,1-1-1,-1 1 1,1 0-1,-2 10 1,0 2-31,2 0-1,0 1 1,1 28-1,2-44-26,0-1 0,0 1 1,0 0-1,0-1 0,1 1 0,-1-1 0,1 0 1,-1 1-1,1-1 0,0 0 0,0 0 0,0 0 1,0 0-1,0 0 0,1-1 0,-1 1 0,0 0 1,1-1-1,0 0 0,-1 0 0,1 0 0,0 0 1,-1 0-1,6 1 0,10 3-108,0 0 0,26 3 0,-14-5-205,0 0 1,53-4-1,-73 1 217,0-1 0,1-1 0,-1 1 0,0-2 0,-1 1-1,1-1 1,0-1 0,-1 0 0,0 0 0,0-1 0,16-11 0,-22 13 124,0-1-1,-1 1 1,0-1 0,0 0-1,0 0 1,0 0 0,-1 0-1,1 0 1,-1-1 0,0 1-1,0 0 1,-1-1 0,1 1-1,-1 0 1,0-8 0,0 6 17,0 1 0,0-1 1,-1 1-1,0-1 0,1 1 1,-2-1-1,1 1 1,-1 0-1,0 0 0,0 0 1,0 0-1,-5-7 0,-1 4-119,0 1 0,-1 0-1,0 0 1,0 1-1,-1 0 1,0 1-1,0 0 1,0 0-1,0 1 1,-1 0-1,0 1 1,0 0-1,0 1 1,0 0 0,0 1-1,-22 0 1,14 1-3815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7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3025,'0'0'9989,"0"42"-8079,0 40 215,0-46-3922,40-36 1242,39 0-2209,-78 0 2706,3 2-1258,-1-11 942,-1-8 135,-2-42-340,0 104 2340,1-37-1661,0 1 0,0-1 1,1 1-1,0-1 0,5 13 1,-5-13-676,1 0-1,-1 0 1,0 0 0,0 0 0,0 13-1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48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1345,'0'0'4922,"5"33"-1582,1-29-3073,0 0 0,-1 1-1,1 0 1,-1 0 0,0 1 0,0-1 0,-1 1-1,0 0 1,0 1 0,0-1 0,-1 0 0,1 1-1,2 10 1,13 21-25,-17-35-215,1 1 0,-1 0 0,0 0 0,0 0 1,0 0-1,0 1 0,-1-1 0,0 0 0,0 1 0,0-1 1,-1 1-1,1 7 0,-1 63-272,-4-71-2525,-1-3-773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50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2 624,'0'0'10410,"20"0"-8889,24-2-901,59 3-482,-95 0-144,0 0 0,0 0 1,0 1-1,0 0 0,-1 0 0,1 1 0,-1 0 0,0 0 0,1 1 1,7 5-1,-13-8 53,-1 0 1,1 0 0,-1 0-1,1 0 1,-1 1-1,0-1 1,1 0 0,-1 1-1,0-1 1,0 1 0,0-1-1,0 1 1,0-1-1,0 1 1,0 0 0,0-1-1,-1 1 1,1 0-1,-1 0 1,1 0 0,-1-1-1,0 1 1,0 0 0,0 0-1,0 0 1,0 0-1,0 0 1,-1 3 0,1 0 78,0 2 117,-1 0 0,-1 0 0,1-1 0,-1 1-1,0 0 1,-1-1 0,1 0 0,-1 1 0,-5 6 0,-13 38-68,13-31 74,6-17-194,1-1 1,0 1 0,0 0 0,0-1-1,0 1 1,0 0 0,1-1-1,-1 1 1,1 4 0,-3-1 905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0:50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 2801,'0'0'5475,"-17"0"2032,58 0-7153,-7-1-269,0 1 1,0 2 0,56 10 0,-73-9-36,-10-3-5415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3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9 146 4434,'0'0'7137,"-8"5"-2959,9-9-4210,2 0 1,-1 0 0,0 0-1,1 1 1,0-1 0,0 1 0,4-4-1,-3 3-28,0-1 0,0 1 1,-1-1-1,1 1 0,-1-1 0,3-7 0,-2 2-22,0 3-122,-1 0 0,-1-1 0,1 1 0,-1-1 0,-1 1 0,3-16 0,-4 23 171,0 1 1,0-1-1,0 0 0,0 0 1,0 1-1,0-1 1,1 0-1,-1 0 0,0 1 1,0-1-1,1 0 0,-1 0 1,0 0-1,0 0 1,0 1-1,1-1 0,-1 0 1,0 0-1,1 0 1,-1 0-1,0 0 0,0 0 1,1 1-1,-1-1 0,0 0 1,1 0-1,-1 0 1,0 0-1,0 0 0,1 0 1,-1 0-1,0-1 1,1 1-1,-1 0 0,0 0 1,1 0-1,-1 0 0,0 0 1,0 0-1,1 0 1,-1-1-1,0 1 0,0 0 1,1 0-1,-1 0 0,0-1 1,0 1-1,0 0 1,1 0-1,-1 0 0,0-1 1,0 1-1,0 0 1,0-1-1,0 1 0,1 0 1,-1 0-1,0-1 0,0 1 1,0 0-1,0-1 1,-1 28 359,0-19-208,1 1 0,0-1 0,0 0 0,0 1 1,1-1-1,0 0 0,1 1 0,0-1 0,0 0 1,5 8-1,-2-6 69,1 1-108,0 1 0,1-1 1,0 0-1,1-1 0,10 12 0,-13-20-239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4626,'0'0'5613,"14"0"-4740,-5 0-758,99-4 1253,-93 2-1226,-1 1-1,1-2 0,0 0 1,-1-1-1,0 0 1,14-7-1,-1-5-98,-1 0 0,-1-2 0,0-1 0,-2-1 0,0-1 0,-1-1 0,-1-1 0,-1 0 0,-1-2 0,-2 0 0,0-1 0,-2-1 0,0-1 0,-2 0 0,13-41 0,-19 11 1073,-6 53-391,-1 19-385,0-7-354,-3 70 746,1-47-470,1 0 0,1 0-1,9 59 1,-5-79-258,-1 1-1,2-1 1,0 0-1,0-1 1,0 1-1,1-1 1,14 16 0,-11-14-7,-1 0 0,-1 0-1,0 0 1,11 24 0,-13-6 109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2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68 141 4770,'0'0'7326,"-1"29"-6589,0 92-164,1-118-555,0 0-1,0 0 1,1 0-1,-1 0 1,1 0-1,-1 0 1,1-1-1,0 1 1,0 0-1,1 0 1,-1-1-1,0 1 1,1-1-1,2 5 1,-2-6-6,0 0 0,-1 0 0,1 0 0,0 0 1,-1 0-1,1 0 0,0 0 0,0-1 0,0 1 1,0 0-1,0-1 0,2 1 0,4 0 45,28 6-98,0-1 1,0-2 0,0-2-1,0-1 1,46-6 0,-62 4-191,-14 1 187,0 0-1,1-1 0,-1 0 0,0-1 1,0 1-1,0-1 0,0 0 0,-1-1 1,1 1-1,0-1 0,-1 0 0,0-1 1,0 1-1,0-1 0,0 0 0,0 0 1,-1 0-1,0-1 0,0 0 0,0 0 1,0 0-1,-1 0 0,0 0 0,0-1 0,2-6 1,2-5 170,-2-1 1,0 1-1,-1-1 1,-1 0-1,0-1 0,-2 1 1,0-24-1,-1 37-57,0 1-1,-1 0 1,1 0-1,-1 0 1,0 0 0,-1 0-1,1 0 1,-1 0-1,1 0 1,-1 0-1,0 1 1,0-1-1,-1 1 1,1-1-1,-1 1 1,0 0-1,0 0 1,0 0-1,0 0 1,0 1-1,-1-1 1,1 1-1,-1 0 1,1 0-1,-1 0 1,0 1-1,0-1 1,0 1-1,0 0 1,0 0 0,-6-1-1,-15-2 318,-1 0 1,0 2-1,-52 2 0,45 1-95,21-2-220,0 1-1,0 1 1,0 0-1,0 1 1,1 0-1,-1 1 1,0 0 0,1 0-1,0 2 1,0-1-1,0 1 1,0 1 0,1 0-1,0 1 1,0-1-1,1 2 1,-1 0 0,2 0-1,-1 0 1,1 1-1,1 0 1,-1 1 0,2 0-1,-1 0 1,-6 14-1,9-13-564,1 0 0,0 0 0,1 0-1,0 0 1,1 1 0,0-1 0,0 0-1,2 13 1,-1-9-1450,0 20-5152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4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72 3490,'0'0'6912,"-36"7"-2243,36-7-4659,-1 0-1,0 0 1,0 0-1,0 0 1,0 0 0,0 0-1,1 0 1,-1-1 0,0 1-1,0 0 1,0 0 0,1-1-1,-1 1 1,0 0 0,0-1-1,1 1 1,-1-1 0,0 1-1,0-1 1,1 1 0,-1-1-1,1 0 1,-1 1-1,1-1 1,-1 0 0,1 1-1,-2-2 1,1-24-216,1 14 99,0 11 89,0 0-1,0 0 0,0-1 1,0 1-1,0 0 0,0 0 1,0-1-1,0 1 0,0 0 1,1 0-1,-1 0 0,0 0 1,1 0-1,-1-1 1,1 1-1,0 0 0,-1 0 1,1 0-1,0 0 0,-1 0 1,1 1-1,0-1 0,2-2 1,25 1-596,-10 3 605,-15-2 7,0 1 0,-1 0 0,1 0 0,0 0 0,0 0-1,-1 1 1,1-1 0,0 1 0,0-1 0,-1 1 0,1 0-1,-1 0 1,1 0 0,-1 0 0,1 1 0,-1-1 0,0 1-1,4 2 1,-4 0 45,0 0 0,-1-1 0,0 1 0,1 0 0,-1 0 0,-1 0 0,1 0 0,0 0 0,-1 0 0,0 0 0,0 0 0,-1 5 0,2-6-33,-1-1 1,0 1-1,0-1 1,-1 1-1,1-1 1,0 1-1,-1-1 1,0 1-1,1-1 1,-1 1-1,0-1 1,0 0-1,-1 0 1,1 1-1,-2 1 1,-1-1 1,1 1 0,-2-1 0,1 0 1,0-1-1,0 1 0,-9 3 0,10-5-67,1 0-1,-1 1 0,0-1 0,1 1 1,-1 0-1,1 0 0,-1 0 0,1 0 1,0 0-1,0 0 0,0 1 0,0-1 1,0 1-1,1 0 0,-1-1 0,1 1 1,-1 0-1,0 3 0,47-6 86,101 0 338,-145 0-656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0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42 113 4578,'0'0'13753,"-37"-14"-13972,36 10 168,0 1 0,0-1 0,0 0 0,1 0 0,0-1 0,0 1 0,0 0 0,0 0 0,0 0 0,1 0 0,0 0 0,0 0 0,0 1 0,0-1 0,2-4 0,5 4-35,0-1 0,0 1 1,1 1-1,-1-1 0,1 2 0,-1-1 1,1 1-1,0 0 0,0 1 0,0 0 1,0 1-1,0-1 0,11 3 0,-18-2 81,0 1 0,-1 0-1,0-1 1,1 1 0,-1 0-1,1 0 1,-1 0 0,0 0-1,0 0 1,1 0-1,-1 1 1,0-1 0,0 0-1,0 1 1,0-1 0,-1 1-1,1-1 1,0 1 0,-1-1-1,1 1 1,0 2 0,9 34 112,-9-22-99,0 25 59,-1-39-60,0 0 1,0-1-1,0 1 1,0 0 0,0-1-1,0 1 1,-1 0-1,1-1 1,-1 1-1,1-1 1,-1 1-1,0-1 1,0 1-1,1-1 1,-1 1-1,0-1 1,-2 2-1,-32 16 16,25-14-44,0 0-1,0 0 1,1 1-1,0 0 1,0 0-1,0 1 1,1 0-1,-8 9 1,11-12-251,15-7 325,70 2 138,-53 1 42,54-5-1,-70 3-470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1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12 912,'0'0'18115,"28"-5"-18029,32 2-161,-43 2-60,0-1 0,1 2 1,-1 0-1,0 1 0,0 1 1,0 1-1,31 8 0,-46-10 138,1-1 0,-1 1 0,0 0 0,0 0 0,0 0 0,0 0 0,0 1 0,0-1 0,0 0 0,0 1 0,0-1 0,0 1 0,-1 0 0,1 0 0,-1 0 0,0 0 0,1 0 0,-1 0 0,0 0 0,0 0-1,0 0 1,0 0 0,-1 1 0,1-1 0,0 0 0,-1 1 0,0-1 0,1 0 0,-1 1 0,0-1 0,0 0 0,-1 1 0,1-1 0,0 0 0,-2 4 0,-1-2 0,-1-1 1,0 0 0,0 0-1,0-1 1,0 1-1,0-1 1,-1 0-1,1 0 1,-1-1-1,1 1 1,-1-1-1,-7 2 1,3-1-13,-41 10-164,49-12 178,3-3-1355,-1 2 1312,0 0 0,1 0 1,-1 0-1,0 0 0,0 0 1,1 0-1,-1 0 0,0 0 1,1 1-1,-1-1 0,1 1 1,-1-1-1,1 1 0,-1-1 1,1 1-1,-1 0 0,1-1 1,2 1-1,-1 0-75,22-6-520,1 2 0,-1 0 0,1 2 1,0 1-1,46 4 0,-70-3 586,1 0-1,0 1 1,-1-1 0,1 1-1,-1-1 1,1 1 0,-1 0-1,1 0 1,-1 0 0,0 0-1,1 0 1,-1 0 0,0 1-1,0-1 1,0 1 0,0 0-1,0-1 1,0 1 0,0 0-1,-1 0 1,1 0 0,-1 0-1,2 4 1,0 0 220,-1 1 0,-1 0 0,0 0 0,0 0 0,0 0 0,-1 0 0,0 10 0,0-16-145,-1 0 0,0 1-1,1-1 1,-1 1 0,0-1 0,0 0-1,0 1 1,0-1 0,0 0-1,0 0 1,0 0 0,0 0 0,0 0-1,-1 0 1,1 0 0,0 0-1,-1-1 1,1 1 0,-1 0 0,1-1-1,0 1 1,-1-1 0,1 0-1,-1 1 1,0-1 0,-2 0-1,-49 7 472,46-6-361,-159 2 1540,103-3-7225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5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1449 2673,'0'0'7025,"-4"2"-6326,4-2-527,-1 1-1,1-1 1,-1 0 0,1 1 0,0-1 0,-1 0 0,1 0-1,-1 1 1,1-1 0,-1 0 0,1 0 0,-1 0-1,1 0 1,-1 1 0,1-1 0,-1 0 0,1 0 0,-1 0-1,0 0 1,1 0 0,-1 0 0,1-1 0,-1 1 0,1 0-1,-1 0 1,1 0 0,-1 0 0,1-1 0,-1 1-1,1 0 1,0 0 0,-1-1 0,1 1 0,-1 0 0,1-1-1,-1 1 1,1 0 0,0-1 0,-1 1 0,1-2-1,-1-16 4037,5-1-5925,-1 13 1735,0-1-1,0 1 1,1-1 0,-1 1 0,2 0 0,-1 0-1,0 0 1,1 1 0,0 0 0,11-9 0,67-45 31,-62 44-33,58-34 176,141-66-1,96-16 341,46 20-458,-110 39 437,240-62-73,-405 113-402,549-94 159,103-25 78,-382 66-260,-347 72-13,1315-224 21,-776 187 24,-243 23-29,468-2 0,-668 18-16,5 4-27,200 32 0,106 50-32,-34-7-30,-12-5-63,-288-53 80,-1 4 0,107 48-1,-30-9 103,228 61 0,-308-102-71,-35-7-64,-2 1 0,0 3-1,77 49 1,-17-10-290,-67-40 365,0 2-1,-2 2 1,0 1 0,-2 1 0,0 2-1,-2 1 1,-1 1 0,40 54 0,-63-74-27,0 0-1,-1 0 1,0 1 0,0-1 0,-1 1 0,0 0 0,0 0 0,1 17-1,0 86-1209,-4-86 525,16 28 144,-4 39 166,-12-93 112,0-3-833,0 2 1141,0-1 0,1 0 0,-1 0-1,0 0 1,0 0 0,0 0 0,0 1 0,0-1 0,-1 0-1,1 0 1,0 0 0,0 1 0,0-1 0,-1 0 0,1 0-1,0 0 1,-1 1 0,1-1 0,-1 0 0,1 1 0,-1-1-1,0 0 1,-25-27-1447,-34-48 0,56 70 1426,-2 0 0,1 1 1,-1 0-1,1 0 0,-1 0 1,-1 0-1,1 1 0,-1 0 1,1 1-1,-1-1 1,0 2-1,0-1 0,-1 0 1,-14-2-1,10 2 411,0-1-1,0 0 1,0-1-1,-13-7 1,21 9-318,0 0 1,0 0-1,0 0 1,1-1-1,-1 0 1,1 1-1,-4-7 1,-17-15 135,24 25-166,0 0 0,0-1 1,-1 1-1,1 0 0,0 0 1,0-1-1,-1 1 0,1 0 1,0 0-1,-1-1 0,1 1 1,0 0-1,-1 0 0,1 0 0,0 0 1,-1 0-1,1 0 0,-1 0 1,1 0-1,0 0 0,-1 0 1,1 0-1,0 0 0,-1 0 1,1 0-1,-1 0 0,1 0 0,0 0 1,-1 0-1,1 0 0,0 0 1,-1 1-1,1-1 0,0 0 1,-1 0-1,1 0 0,0 1 1,0-1-1,-1 1 0,-3 17 130,4-14-176,0 0 1,1 0-1,-1-1 0,1 1 0,0 0 0,0-1 0,0 1 0,0 0 1,3 4-1,5 0 21,0 0-1,1-1 1,0 0 0,0-1 0,1 0-1,0 0 1,0-2 0,12 5 0,10 5 2,-13-5-14,1-1 0,0-1-1,0 0 1,0-2-1,1-1 1,0 0 0,0-2-1,29 0 1,-48-2 6,0-1-1,0 1 1,0-1 0,0 0 0,0 0 0,0 0 0,0 0 0,0-1 0,-1 1 0,1-1-1,-1 0 1,1 1 0,-1-1 0,1 0 0,-1-1 0,0 1 0,0 0 0,0-1-1,0 1 1,-1-1 0,1 1 0,0-1 0,0-3 0,2-1 13,-1 1 1,-1-1-1,1-1 1,-1 1-1,0 0 1,-1-1-1,1 1 1,-1-11-1,0-7 11,2 1-1,0 0 1,2 0 0,0 0-1,2 0 1,1 1 0,14-31 0,-20 49-433,2-5 164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0:4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13 2753,'0'0'6523,"-2"-5"-5797,2 5-644,0 0 0,0 0 1,0-1-1,0 1 0,0 0 0,0 0 0,0-1 1,0 1-1,0 0 0,0 0 0,0-1 1,0 1-1,0 0 0,0 0 0,0-1 0,0 1 1,0 0-1,0 0 0,0-1 0,0 1 1,0 0-1,-1 0 0,1 0 0,0-1 0,0 1 1,0 0-1,0 0 0,-1 0 0,1-1 0,0 1 1,0 0-1,0 0 0,-1 0 0,1 0 1,0 0-1,0 0 0,-1 0 0,1-1 0,0 1 1,0 0-1,0 0 0,-1 0 0,1 0 1,0 0-1,0 0 0,-1 0 0,1 0 0,0 0 1,0 0-1,-1 0 0,1 0 0,-1 1 1,-2 18 1501,4 56-1843,0-42 941,1 16-465,3-1-1,21 88 0,-14-81-24,9 101 0,-19 287-142,-3-238-44,1-87-66,-22 177 0,19-263 16,1-1-1,4 48 1,0-13-2,-2 1016-1386,0-1076 1399,-1 0 1,0-1 0,-1 1-1,1-1 1,-1 0-1,0 1 1,0-1 0,-5 7-1,-8 27 18,10-13-382,2 0 1,0 41 0,-2 23-115,4-5 597,-10-56-748,11-27 533,0 0 0,0 0 0,0 1 0,0-1 0,0 0 0,0 0 0,-1 0 0,1 0 0,-1 0 0,1 0 0,-1 0 0,0-1 0,0 1 0,-1 3 0,-9-6-222,-5-15-372,-60-99-991,51 74 2145,-2 1-1,-35-41 1,47 65-96,9 8-183,0 0 0,-1 0 0,-1 1 0,1 0-1,-1 1 1,-12-9 0,15 14-152,4 1-224,1 4 203,0 0-1,0 0 1,1 0 0,0 0-1,-1-1 1,1 1 0,0 0-1,3 5 1,17 20 475,48 51 1,-33-40-204,-11-14-175,1-2 0,1 0-1,37 23 1,28 24-288,-87-68 137,0 0-1,0 0 1,0 0-1,0 0 1,0-1-1,0 0 1,1 0-1,-1-1 0,1 1 1,0-1-1,-1 0 1,1-1-1,0 1 1,-1-1-1,12-2 1,-13 2 0,-3 0 70,0-1 0,1 1 0,-1-1 0,0 0 0,1 0 0,-1 0 0,0 0 0,0 0 0,0 0 0,0 0 0,0 0 0,0 0 0,0-1 0,0 1 0,0 0 0,0-1 0,-1 1 0,1 0 0,-1-1 0,1 1 0,-1-1 0,1 1 0,-1-2 0,11-42 419,-11 43-377,4-21 259,12-48 824,-14 66-1081,0 0 0,0 0 0,1 0 1,-1 0-1,1 1 0,0 0 0,0-1 0,1 1 0,-1 0 1,1 1-1,6-7 0,-7 9-58,-1-1 1,1 0-1,-1 0 1,0-1-1,0 1 1,0 0-1,0-1 0,0 1 1,-1-1-1,3-5 1,-1-8-2910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0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223 254 1153,'0'0'5925,"-24"1"-5149,-11 0-401,1 0 588,1 0 0,-41 8-1,52-2 3267,30-4-2707,56-3-2185,-25 0 1082,337 19 719,156 4-150,-3-43-294,449-29-65,-657 32-539,50-1 12,147 9-179,190 4-1649,-707 5 1643,-1-4-39,-1 1 107,0-1-1,0 1 1,0 0 0,0 0-1,-1-1 1,1 1 0,-1 0-1,0 0 1,0 0 0,0 1-1,0-1 1,0 0 0,-1 1-1,1-1 1,-1 1 0,0 0-1,0 0 1,0 0 0,0 0-1,0 1 1,-4-3 0,-15-6-139,1 1 0,-30-9 0,27 10 112,-47-18 83,41 13-9,0 2 0,0 1 0,-2 1-1,1 2 1,-1 1 0,-61-3 0,147 11-156,-1 3 0,0 3 0,-1 2 1,0 2-1,0 2 0,93 40 0,-139-52 124,0 0-1,0 1 0,0 0 1,-1 0-1,1 1 1,-1-1-1,1 1 1,8 9-1,-12-9 13,1-1 0,-1 0 0,0 1 1,-1 0-1,1-1 0,0 1 0,-1 0 0,0 0 0,0 0 0,0 0 0,-1 0 0,1 0 0,-1 0 0,0 7 0,-1-5 38,1 0-1,-1 1 1,0-1-1,-1 0 1,0 0-1,0 0 1,0 0 0,0 0-1,-1 0 1,0 0-1,0-1 1,-1 1-1,0-1 1,0 0-1,0 0 1,-7 6 0,-9 7 165,-1-1 0,-40 25 0,1-1 173,48-33-293,8-6-89,0 0-1,1 1 1,-1-1 0,0 1-1,1 0 1,-1 1 0,1-1-1,0 0 1,-5 7 0,8-9-206,28-1-12790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2:4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62 127 5442,'0'0'7052,"1"13"-268,-4-14-6796,-1-1 0,0 1-1,1-1 1,-1 0 0,1 0 0,0 0-1,-1-1 1,1 1 0,0-1 0,1 0-1,-1 1 1,0-1 0,1 0 0,-1-1-1,1 1 1,0 0 0,0-1 0,1 1-1,-1-1 1,1 0 0,-1 1 0,1-1-1,0 0 1,0 0 0,1 0 0,-1-6-1,2 8-4,0 0 0,0 0 0,0 1-1,0-1 1,0 1 0,0-1-1,1 1 1,-1-1 0,0 1 0,1 0-1,-1 0 1,1-1 0,0 1-1,-1 0 1,1 1 0,0-1 0,3-1-1,38-17-209,-37 17 160,-4 1 56,0-1 0,0 1 0,0 0 0,0 1 0,0-1 1,0 0-1,0 1 0,1-1 0,-1 1 0,0-1 0,0 1 0,0 0 1,1 0-1,-1 0 0,0 0 0,0 1 0,0-1 0,1 1 1,-1-1-1,0 1 0,0 0 0,0-1 0,0 1 0,0 0 0,0 0 1,0 1-1,0-1 0,-1 0 0,1 1 0,0-1 0,-1 1 0,1-1 1,-1 1-1,1 0 0,-1 0 0,0 0 0,0-1 0,0 1 0,0 0 1,0 0-1,0 1 0,-1-1 0,1 0 0,-1 0 0,1 4 0,1 7 12,0 1-1,-1 0 1,-1 0-1,-1-1 1,0 1-1,-3 15 1,1-17-4,-1-1 0,0 0 0,0 0 1,-2-1-1,-10 18 0,15-27 10,0-1-1,0 1 1,0-1-1,0 1 1,0-1-1,0 0 0,0 1 1,0-1-1,0 0 1,0 0-1,0 0 0,0 1 1,-1-1-1,1-1 1,0 1-1,0 0 1,0 0-1,-2 0 0,-8-1 6,10 1-89,24 3-2071,22-3 2058,51 0 420,-33 0-2857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2:4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79 203 720,'0'0'12035,"-6"-36"-9322,3 31-2700,1 1-1,0-1 0,0 0 0,0 0 0,0 0 1,1 0-1,0 0 0,0-1 0,0 1 1,1 0-1,-1 0 0,1-1 0,1 1 0,-1 0 1,1-1-1,2-9 0,-1 11-32,1-1 0,-1 1 1,1 0-1,-1 0 0,1 1 0,0-1 1,1 0-1,-1 1 0,1 0 0,-1 0 1,1 0-1,0 0 0,0 1 0,0 0 0,1-1 1,-1 1-1,0 1 0,9-3 0,-5 1-41,-1 2-1,0-1 0,1 1 0,-1 0 0,1 0 0,10 1 1,-16 0 55,0 0-1,0 0 1,-1 0 0,1 1 0,0-1 0,0 0 0,0 1 0,-1-1 0,1 1 0,0-1 0,0 1 0,-1 0 0,1 0 0,-1 0 0,1 0 0,-1 0 0,1 0 0,-1 0 0,1 1 0,-1-1 0,0 0 0,0 1 0,0-1 0,0 1 0,0 0 0,0-1 0,0 1 0,0 0 0,0 2 0,6 59 344,-6-60-313,-1 1 0,0-1-1,-1 0 1,1 0 0,-1 0 0,1 0 0,-1 0-1,0 0 1,0 0 0,0 0 0,0 0-1,-1 0 1,1 0 0,-1 0 0,0-1 0,0 1-1,-3 2 1,-40 37 194,34-30-235,0-1 0,-1 0 0,-1-1 0,1 0 0,-1-1 0,-1 0 0,0-1 0,0-1 0,0 0 0,-18 5 0,10-5-53,27-3 22,42-4 119,-32 0 46,173-6 461,-186 6-811,0 0 0,0 0 0,0-1 1,0 1-1,0-1 0,-1 0 0,1 1 0,0-1 0,0 0 0,-1 0 0,1 0 0,-1 0 0,1 0 0,-1 0 0,1-1 0,-1 1 0,1 0 0,-1-1 0,2-2 0,2-9-4749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4:3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5 100 576,'0'0'11320,"-5"0"-10858,342 0 4875,570 0-4898,-510 25-242,-255-20-267,-101-4-169,-42-32-2699,0 28 2860,0 1 0,-1-1 0,1 1 0,0 0 0,-1-1 0,0 1 0,1 0 0,-1 0 0,0 0 0,0 0 0,-1 0 0,1 1-1,0-1 1,0 1 0,-1-1 0,-3-1 0,-48-19 35,37 16 117,3 0 189,-1 0 0,0 2 0,0-1 0,0 2 0,0 0 0,-20-1-1,92 2-372,-31 0-470,-1 2-1,1 0 0,42 6 0,-64-5 546,0 0-1,0 0 0,0 0 0,0 1 1,-1-1-1,1 1 0,0 0 0,-1 0 0,1 0 1,-1 0-1,0 1 0,0-1 0,0 1 1,0 0-1,0 0 0,-1 0 0,1 0 1,-1 0-1,0 1 0,1-1 0,-2 1 1,3 3-1,-1 5 89,0-1 0,-1 0 0,0 1 0,-1 0 0,0-1 0,-1 17 0,-1-24-31,1 1-1,-1-1 1,0 0-1,-1 1 0,1-1 1,-1 0-1,0 0 0,0 0 1,0 0-1,0 0 0,-1 0 1,1-1-1,-1 1 1,0-1-1,0 0 0,-4 4 1,-64 47 485,60-46-382,-23 14 158,-1-2 1,0-2 0,-2-1 0,-54 18 0,81-29-702,8 2-4486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4:5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3666,'0'0'7833,"0"-4"-7363,0 0 0,0 0 0,1 0 0,0 0 1,0 0-1,0 0 0,1-4 0,9 1-533,1 1 0,-1 0-1,1 1 1,0 0 0,0 1-1,0 0 1,1 1-1,0 0 1,-1 1 0,1 1-1,0 0 1,0 0 0,0 1-1,0 1 1,13 2 0,-24-2 67,1 0 1,0 0 0,0 1 0,-1-1 0,1 0 0,0 1 0,-1 0 0,0-1 0,1 1 0,-1 0-1,0 0 1,0 0 0,0 1 0,0-1 0,0 0 0,-1 1 0,1-1 0,-1 1 0,1 0 0,-1-1-1,0 1 1,0 0 0,0 0 0,-1 0 0,2 3 0,0 9 39,0 1 0,0-1 0,-2 23 0,0-31-35,0-5 13,-1-1 1,0 1-1,1-1 1,-1 1-1,0-1 1,0 1-1,0-1 1,0 0-1,0 0 1,-1 1-1,1-1 1,0 0-1,0 0 1,-1 0-1,1 0 1,-1 0-1,1-1 1,-1 1-1,1 0 1,-1-1-1,1 1 1,-1-1-1,0 1 1,1-1-1,-1 0 1,0 0-1,1 0 1,-1 0-1,-2 0 1,-61 3 924,56-4-694,-22 1 203,43 0-1136,51 0-515,-6-1 256,-22-1 298,-1 1 0,43 6 0,-70-4 509,1 0 1,0 0-1,-1 1 1,1 0 0,-1 0-1,0 1 1,0 0-1,0 1 1,0-1-1,0 1 1,-1 0 0,0 1-1,1 0 1,-2 0-1,9 8 1,-13-11 107,1 0 1,-1 0-1,0 0 1,1 0-1,-1 0 1,0 1-1,0-1 1,0 0-1,-1 1 1,1-1-1,-1 1 1,1-1-1,-1 0 1,0 6-1,0-7 67,0 0 0,0 0 0,0 0 0,0 0 0,-1 0 0,1 0 0,-1 0 0,1 0 0,-1-1 0,1 1-1,-1 0 1,1 0 0,-1 0 0,0 0 0,1-1 0,-1 1 0,0 0 0,0 0 0,1-1 0,-1 1 0,0-1 0,0 1 0,0-1 0,0 1-1,0-1 1,0 0 0,0 1 0,0-1 0,0 0 0,0 0 0,0 1 0,0-1 0,0 0 0,-2 0 0,-261 3 4868,192-3-4647,66 2-1107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4:5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67 800,'0'0'13225,"1"-33"-11726,0 32-1508,0-1 0,1 1 0,-1-1 0,0 1 0,1 0-1,-1-1 1,0 1 0,1 0 0,-1 0 0,1 0 0,0 0-1,-1 0 1,1 0 0,0 1 0,0-1 0,-1 0 0,4 0-1,38-8-191,-38 8 167,66-3-350,-54 5 208,-16-1 77,-1 19 366,0-16-242,-4 35 359,3-36-366,0 0-1,-1 0 1,1-1-1,0 1 1,-1-1-1,1 1 1,-1-1-1,1 1 0,-1-1 1,0 0-1,0 0 1,1 0-1,-1 0 1,0 0-1,-4 1 0,-55 23 293,62-21-1856,11-2 1275,14 0 290,-11-2-103,79 4-1346,-87-3 1310,1 0 1,-1 0-1,0 1 0,0-1 0,0 2 1,-1-1-1,1 1 0,0 0 1,-1 0-1,9 7 0,-13-6 133,-1 0-1,1-1 1,-1 1-1,0 0 1,0 0-1,-1 0 1,1 0 0,-1 0-1,0 0 1,0 0-1,0 0 1,-1 0-1,1 0 1,-1 0-1,0 0 1,-2 4 0,-6-3 123,0 0 0,0-1 1,0-1-1,-1 0 1,0 0-1,1-1 1,-1 0-1,0 0 1,-14-1-1,-19 6 618,-4-1-15,35-6-905,1 1 0,-1 1 0,1 0 0,-1 1 1,-16 6-1,22-5-2291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5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1056,'0'0'7596,"-27"10"-3359,1 23-1712,21-28-2403,0 0 0,0 1 1,1 0-1,0 0 0,0 0 0,1 0 0,0 0 0,0 1 0,0 0 0,1-1 1,-3 10-1,2 1-46,0 1-127,-1 1-1,2 0 1,0-1 0,2 1-1,3 38 1,-2-54 10,1 0 0,0-1 0,-1 1 0,2 0 0,-1 0 0,0-1 0,0 1 0,1-1 0,-1 0 0,1 0 0,0 0 0,0 0 0,0 0 1,5 2-1,49 19-1053,-48-20 548,22 4-821,-9-6-3475,-17-1 1763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4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31 1825,'2'-3'13429,"13"-10"-13143,-8 10-329,0 1 0,-1-1 0,2 2 0,-1-1 0,0 1 0,11-1 0,-17 2 14,28 1-134,-27 0 179,0 1 0,0-1 0,-1 1 0,1 0 0,-1-1 0,1 1 0,-1 0 0,1 0 1,-1 0-1,0 0 0,0 0 0,0 0 0,0 0 0,-1 0 0,1 0 0,0 1 0,-1-1 0,1 0 0,-1 1 0,0-1 0,0 0 0,0 0 0,0 1 1,0-1-1,-1 4 0,1 1 174,-3-5-147,1 0 1,0 0-1,-1 0 0,1 0 1,-1-1-1,0 1 0,1-1 1,-1 0-1,0 1 0,0-1 0,0 0 1,0-1-1,0 1 0,0 0 1,-3-1-1,-14 6-24,20-6-163,34 3-1848,-6 1 1891,-15-3-255,1 1 1,0 0 0,-1 1-1,1 1 1,22 9-1,-34-10 379,-1 1 0,0 0 0,1 1 0,-1-1 0,-1 0 0,1 0 0,-1 0 0,1 0 0,-1 1 0,-1-1 0,1 0 0,0 0 0,-1 1 0,0-1 0,0 0 0,0 0 0,-3 5 0,-2-4 89,0-1 1,0 0-1,0-1 0,0 0 0,-1 0 1,0 0-1,1 0 0,-1-1 1,0 0-1,-14 1 0,-4-1 753,-46-2-1,49-1-665,0 1 1,-30 4-1,51-4-284,0 0-1,0 0 1,1 1 0,-1-1 0,0 0 0,0 0 0,1 1 0,-1-1 0,0 0 0,0 1-1,1-1 1,-1 0 0,0 1 0,1-1 0,-1 1 0,0 0 0,1-1 0,-1 1 0,1-1 0,-1 1-1,1 0 1,0-1 0,-1 1 0,1 0 0,-1 0 0,1-1 0,0 1 0,0 0 0,-1 1-1,1 4-3040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1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3105,'0'0'12166,"-33"0"-11102,29 0-1035,0 0 0,0 1-1,1 0 1,-1 0 0,0 0-1,1 1 1,-1-1 0,1 1-1,0 0 1,-1-1-1,1 2 1,0-1 0,0 0-1,0 1 1,0-1 0,-3 5-1,-40 54-92,30-37 63,11-17-75,1 1 0,-1 0 0,2 0 0,-1 0 0,1 1 0,0-1 0,1 1 0,0 0 0,1-1 1,-1 1-1,2 0 0,-1 0 0,1 0 0,1 9 0,0-17 8,0 0 1,0 0-1,0 0 0,0-1 1,0 1-1,0 0 1,0 0-1,0-1 1,0 1-1,1-1 0,-1 1 1,0-1-1,0 1 1,1-1-1,-1 0 0,0 0 1,0 0-1,1 1 1,-1-1-1,0 0 0,2-1 1,31 3-644,-33-2 684,21 0-244,-16 1 151,1-1 1,-1 0-1,1 0 0,-1-1 0,1 1 1,-1-2-1,7-1 0,-11 2 90,0 1-1,-1-2 1,1 1-1,0 0 1,-1 0-1,1 0 1,-1-1-1,0 1 0,1-1 1,-1 1-1,0-1 1,0 1-1,0-1 1,0 0-1,0 1 1,0-1-1,0 0 1,-1 0-1,1 0 0,-1 0 1,1 0-1,-1 0 1,0 0-1,0 1 1,0-1-1,0 0 1,0-4-1,0-8 102,1 12-56,-1 1 1,0-1-1,1 0 0,-1 1 1,0-1-1,0 1 0,0-1 1,0 1-1,0-1 0,0 0 1,-1 1-1,1-1 0,0 1 1,-1-1-1,1 1 0,-1-1 1,0 1-1,0 0 0,1-1 1,-1 1-1,0 0 0,0-1 1,0 1-1,0 0 0,-2-2 1,-8 0 93,1 1 0,0 0 1,-1 1-1,0 0 1,1 1-1,-1 0 0,1 0 1,-13 3-1,-15-2 310,31-1-398,-7 0-971,8 1-2758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1457 4210,'0'0'8313,"0"0"-8257,0 0 0,0 1 0,0-1 0,0 0 0,0 0 0,0 0 0,0 0 0,0 1 0,0-1-1,0 0 1,0 0 0,0 0 0,0 0 0,0 1 0,0-1 0,0 0 0,0 0 0,0 0 0,0 0 0,0 1 0,0-1 0,0 0 0,0 0 0,0 0 0,1 0 0,-1 1-1,0-1 1,0 0 0,0 0 0,0 0 0,0 0 0,0 0 0,1 0 0,-1 0 0,0 0 0,0 1 0,0-1 0,0 0 0,1 0 0,-1 0 0,0 0 0,0 0 0,0 0-1,0 0 1,1 0 0,-1 0 0,0 0 0,0 0 0,0 0 0,1 0 0,-1 0 0,0 0 0,0 0 0,0 0 0,0 0 0,1-1 0,-1 1 0,0 0 0,0 0 0,0 0-1,0 0 1,1 0 0,2-1 1,0 0 1,0 0-1,0 0 0,0-1 0,-1 1 0,1-1 0,0 0 0,-1 0 0,1 1 0,-1-2 0,1 1 0,2-3 0,10-9 191,313-252 2185,25 26-2251,-212 159-98,159-64 0,136-58 201,-284 109-232,-46 25-191,-36 39-79,-54 25 135,-1-1-1,28-14 1,-14 1-275,1 2 1,0 1 0,53-19 0,-36 20 180,10-3 138,72-34 1,-70 19-13,-44 23-32,0 1 1,1 1-1,0 1 0,31-11 0,-180 13 272,-214 5 213,477-2-534,160 5-384,-284-3 509,0 1 0,0 0 0,-1 0 0,1 0 0,0 1 0,-1-1 1,1 1-1,-1 1 0,0-1 0,0 1 0,0 0 0,0 0 0,0 1 0,-1-1 0,1 1 0,-1 0 0,0 0 1,6 8-1,-6-5 16,1 1 1,-2-1 0,1 1-1,-1 0 1,0 0 0,-1 0-1,0 0 1,0 0 0,-1 1 0,0-1-1,0 0 1,-1 11 0,0 82 666,-1-98-666,1-1-1,-1 1 1,0-1-1,0 0 1,-1 1-1,1-1 1,0 0-1,-1 0 1,1 0 0,-1 0-1,0 0 1,0 0-1,0 0 1,0 0-1,0-1 1,0 1-1,0-1 1,-1 0-1,1 1 1,-4 0-1,-60 27-161,49-23-39,8-2-632,0 0 0,0 1-1,0 0 1,-11 9 0,2 5-4359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2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 2193,'0'0'3095,"10"-19"5434,-14 19-8520,-1 1 1,1 0-1,0 0 0,0 1 0,1-1 1,-1 1-1,0 0 0,0 0 1,1 0-1,-1 0 0,1 1 0,0-1 1,-1 1-1,1 0 0,1 0 1,-1 0-1,0 0 0,1 1 0,-1-1 1,1 1-1,0-1 0,0 1 0,1 0 1,-3 7-1,-1 2-245,0-1-1,2 1 1,-1 1 0,2-1 0,-1 0-1,1 24 1,2-36 209,1-1 1,0 1-1,0 0 1,0 0-1,0-1 0,0 1 1,0 0-1,0-1 1,0 1-1,0-1 0,0 0 1,0 1-1,0-1 1,0 0-1,0 1 0,0-1 1,0 0-1,0 0 1,1 0-1,-1 0 0,0 0 1,2-1-1,39 1-614,-31 0 253,-1 0 75,-7 0 229,-1 1 0,1-1 0,0 0 0,-1 0 0,1 0 0,-1 0 0,1 0 0,0-1 0,-1 1 0,1-1 0,-1 1 0,1-1 0,-1 0 0,1 0 0,-1 0 0,0-1 0,0 1 0,1 0 0,-1-1 0,0 0 0,3-2 0,6-10-562,-10 12 600,0 1 0,0-1 0,0 1 0,0-1 0,0 1 1,0-1-1,0 1 0,-1-1 0,1 0 0,0 0 0,-1 1 1,1-1-1,-1 0 0,0 0 0,0 0 0,0 0 0,0 1 1,0-1-1,0-3 0,0-30 153,-46 26 1581,30 9-1107,10 0-452,0-1-1,0 1 1,0 1-1,0-1 1,1 1-1,-1 0 1,-7 2-1,12-2-204,-1 0 1,1 0-1,-1 0 1,1 0-1,-1 0 0,1 1 1,-1-1-1,1 0 0,0 1 1,0-1-1,0 1 0,0-1 1,0 1-1,0-1 0,0 1 1,0 0-1,0-1 0,1 1 1,-1 0-1,1 0 0,0 0 1,-1-1-1,1 1 0,0 0 1,0 0-1,0 0 0,0 2 1,0 13-1953,0-3-1539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4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 2961,'0'0'7289,"-27"0"2742,9 0-9081,9-1-965,0 0-1,0 1 1,0 1-1,0-1 1,0 2-1,0-1 1,0 1-1,1 0 1,-1 1-1,1 0 1,-1 0-1,1 1 1,0 0-1,-9 6 1,6-2-6,-2 1-92,0 0 0,0 1 0,-17 17 1,26-23 77,1 0-1,0 0 1,0 0 0,1 1 0,-1-1 0,1 1-1,0-1 1,0 1 0,0 0 0,1-1 0,0 1 0,0 0-1,0 0 1,0 0 0,1 8 0,0 48-958,2-59 919,0 0-1,0-1 1,0 1-1,1-1 0,-1 0 1,1 1-1,-1-1 1,1-1-1,-1 1 0,1 0 1,0 0-1,-1-1 1,1 0-1,4 1 1,2 0-142,2 1-4,1 0-1,-1-2 0,0 1 0,14-2 1,0 0-523,-24 1 742,0-1 0,0 1 0,0-1 1,0 1-1,0-1 0,0 1 0,0-1 0,0 0 0,0 0 0,-1 1 0,1-1 0,0 0 0,0 0 0,-1 0 1,1 0-1,-1 0 0,1 0 0,-1 0 0,1 0 0,-1 0 0,1 0 0,-1 0 0,0 0 0,0-1 0,1 1 0,-1 0 1,0 0-1,0 0 0,0 0 0,0 0 0,0-1 0,-1 0 0,5-14-612,-4 16 634,1 0-1,-1 0 0,1-1 1,-1 1-1,0 0 0,0-1 1,1 1-1,-1 0 0,0-1 1,0 1-1,1-1 0,-1 1 1,0 0-1,0-1 0,0 1 1,0-1-1,1 1 0,-1-1 1,0 1-1,0-1 0,0 1 1,0 0-1,0-1 0,0 1 1,0-1-1,0 1 0,0-1 1,-1 1-1,1-1 0,0 1 1,0 0-1,0-1 0,0 1 1,-1-1-1,1 1 0,0 0 1,0-1-1,-1 1 1,0-1-1,-10-12 850,-28-22-902,36 34 0,0 0 1,0 0-1,1 0 1,-1 1-1,0-1 0,0 1 1,0-1-1,0 1 1,0 0-1,0 0 1,0 0-1,0 1 1,-6 0-1,1 0-986,-15 1-3496,6 7-85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5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2673,'0'0'7300,"0"0"-7228,0 0 1,-1 0-1,1 0 0,0 0 1,-1 0-1,1 0 1,0 0-1,-1 0 1,1 0-1,0 0 1,-1 0-1,1 1 1,0-1-1,0 0 1,-1 0-1,1 0 1,0 0-1,-1 1 0,1-1 1,0 0-1,0 0 1,0 0-1,-1 1 1,1-1-1,0 0 1,0 0-1,0 1 1,-1-1-1,1 0 1,0 1-1,0-1 1,0 0-1,0 1 1,0-1-1,0 0 0,0 0 1,0 1-1,0-1 1,0 0-1,0 1 1,0-1-1,0 0 1,0 1-1,0-1 1,0 0-1,0 1 1,0-1-1,0 0 1,0 0-1,1 1 1,-1-1-1,0 0 0,0 1 1,1-1-1,13 11 252,2 0-1,0-1 1,0-1 0,24 11-1,-2-2-105,243 116 1283,29 16-748,-182-83-521,141 86-90,-269-153-142,50 33 22,-1 2-1,-1 2 1,44 47 0,-80-72-49,-1 0 0,0 2 0,-1-1 0,0 1 0,-1 1-1,-1-1 1,0 2 0,-1-1 0,-1 1 0,0 0 0,-1 0 0,-1 1-1,0-1 1,-1 1 0,1 30 0,-4 372-3164,0-418 3119,-1-9-686,-1 1 714,1 0 1,-1-1 0,-1 1-1,1 0 1,-1 0-1,0 1 1,-1-1 0,1 1-1,-2-1 1,1 1-1,0 0 1,-1 1 0,0-1-1,-1 1 1,1 0-1,-1 0 1,-7-4-1,3 1 34,-1 0-1,0 1 0,0 1 0,-1 0 0,1 0 0,-1 1 0,-1 1 0,1 0 0,-25-4 0,36 8 17,0-1 0,0 1 0,0 0 0,0 0 0,0 0 0,0 0 0,0 0 0,0 0 0,0 0 0,0 0 0,0 0 0,0 0 0,0 1 0,0-1 0,0 0 0,0 1 0,0-1 0,0 1 0,0-1 0,0 1 0,0-1 0,0 1 0,1 0 0,-1-1 0,0 1 0,0 0 0,1 0 0,-1 0 0,0-1 0,0 2 0,0 32 131,2-12-94,0-19-28,0 1 0,0 0 0,0-1-1,1 1 1,-1-1 0,1 0 0,0 1 0,0-1 0,0 0 0,0 0 0,0 0 0,1 0-1,-1-1 1,1 1 0,0-1 0,0 1 0,0-1 0,4 2 0,68 41 158,-59-36-173,-1-1 8,2 2 13,1 0 0,-1-2 0,2 0 0,-1-1 0,22 6-1,-34-13-21,0 0 0,-1 0-1,1-1 1,0 1-1,-1-1 1,1 0-1,-1-1 1,1 1 0,-1-1-1,0 0 1,1-1-1,-1 1 1,0-1-1,-1 0 1,1 0 0,0-1-1,-1 1 1,0-1-1,0 0 1,6-7-1,9-11-10,-2 0 0,27-45 0,-30 45 12,-11 17-1,1 0 1,-1-1 0,0 0-1,0 1 1,-1-1-1,1-1 1,-1 1 0,-1 0-1,1 0 1,-1-1 0,0 1-1,-1-1 1,1-6-1,-1 12-1066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1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 3650,'0'0'9751,"-5"8"-9389,9-5 2640,407 22-1035,-235-11-1792,79 6 12,549 24-1558,-803-44 1421,4-11-2843,-4 8 2807,-1-1 0,1 1 1,-1-1-1,0 1 0,0 0 1,0-1-1,0 1 0,0 0 1,-1-1-1,0 1 0,1 0 1,-1-1-1,-3-5 0,-2 3 4,-1 0-1,0 0 1,0 1-1,-1 0 1,1 0-1,-1 1 1,-15-7-1,-66-21 99,76 29-13,-1 1-1,1 0 0,-1 1 0,0 1 0,-18 1 0,-1 0 841,32-1-682,12 0-786,22-1 493,107 6-258,-125-4 265,0 1 0,-1 1 0,1 0 0,-1 1-1,0 0 1,0 2 0,19 9 0,-30-13 65,-1 0 0,0 0 0,0 1 0,0-1 0,0 1 1,0-1-1,-1 1 0,1 0 0,-1 0 0,0-1 0,1 1 0,-1 0 1,-1 0-1,1 0 0,0 1 0,0 4 0,-1-3 24,1-1 0,-1 0 0,0 1 0,0-1-1,0 0 1,0 1 0,-1-1 0,0 0 0,0 0 0,0 0 0,0 1 0,-4 6-1,-5 0 43,-1-1-1,0 0 0,0 0 0,-1-1 1,-1 0-1,1-1 0,-1-1 0,-16 7 1,0 2 110,13-7-233,-3 3-154,-1-1-1,0-1 1,-37 12 0,55-21-958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15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5250,'0'0'6606,"11"0"-2553,46 1-4120,32 3-498,-53-1 213,-30-3 322,-11 1 161,-29-3-137,25 1 0,1 0-1,-1 1 0,0 0 0,0 0 0,0 1 1,1 0-1,-1 0 0,0 1 0,1 0 1,-1 0-1,1 1 0,-10 5 0,11-4-7,1 0-1,0 0 1,0 0 0,0 1-1,1 0 1,0 0-1,0 1 1,0-1 0,0 1-1,1 0 1,0 0-1,0 1 1,1-1-1,-4 10 1,4 6-1897,3-22 1882,0 1-1,0-1 1,1 1-1,-1-1 1,0 1 0,1-1-1,-1 0 1,1 1-1,-1-1 1,0 0-1,1 1 1,-1-1-1,1 0 1,-1 1 0,1-1-1,-1 0 1,1 0-1,-1 0 1,1 0-1,-1 1 1,1-1-1,-1 0 1,1 0 0,-1 0-1,2 0 1,47-12 222,-5 1-426,-22 10 40,36 1-696,-56 1 881,-1-1-1,1 0 1,-1 0-1,0 0 0,1 1 1,-1-1-1,0 1 1,0-1-1,1 1 0,-1-1 1,0 1-1,0 0 1,0 0-1,0 0 0,0-1 1,0 1-1,0 0 1,0 0-1,0 0 0,0 0 1,0 1-1,-1-1 1,1 0-1,0 0 1,-1 0-1,1 1 0,-1-1 1,1 0-1,-1 1 1,0-1-1,0 0 0,1 1 1,-1 1-1,0-1 69,0 1-1,0 0 0,0 0 1,-1 0-1,1 0 0,-1 0 1,1 0-1,-1 0 0,0-1 1,0 1-1,0 0 0,-1-1 1,1 1-1,0 0 0,-1-1 1,-3 5-1,-1-3-17,0 0 0,1 0 1,-1 0-1,-1-1 0,-11 6 0,16-8-39,-16 7 26,0 0 0,-1 0 1,1-2-1,-1-1 1,-1 0-1,1-1 0,-1-1 1,0-1-1,1-1 0,-36-2 1,54 1-111,0 0 0,0 0 1,0 0-1,0-1 1,0 1-1,0 0 0,0-1 1,0 1-1,0 0 1,0-1-1,0 1 0,0-1 1,0 0-1,0 1 0,1-1 1,-1 0-1,0 0 1,0 1-1,1-1 0,-1 0 1,0 0-1,1 0 1,-1 0-1,1 0 0,-1 0 1,1 0-1,-1-2 1,-5-13-2802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1849 4066,'0'0'10391,"-2"-6"-9473,1 0-769,-1 0 0,2 1 0,-1-1 0,1 0-1,-1 0 1,2 0 0,-1 0 0,1 0 0,0 0 0,0 1 0,0-1-1,1 0 1,0 1 0,0-1 0,0 1 0,1-1 0,0 1 0,0 0 0,6-7-1,29-45 111,3 3-1,2 1 0,2 2 1,2 2-1,95-75 0,-31 36-244,4 6-1,244-131 0,-182 135-73,216-62 0,-85 22 21,1 1-100,-130 53-105,-84 28-89,123-29 0,-5 15 232,52-29-316,10-3-418,-253 79 558,-21 1 279,-1 1 220,0 0-215,0 0 0,-1 1 0,1-1 0,0 0 0,0 0 0,-1 0-1,1 0 1,-1 1 0,1-1 0,-1 0 0,1 0 0,-1 1 0,1-1 0,-1 0 0,0 1 0,1-1 0,-1 0 0,0 1 0,0-1 0,1 1 0,-1 0 0,0-1-1,0 1 1,-1-1 0,-52-18 2,-1 2-1,-1 3 0,-71-9 0,55 10 5,23 7 147,1 1 0,-61 2 0,108 3-75,7 0-384,400 1-485,-388-1 570,-1 2 0,1 0 0,-1 1 0,0 0 0,0 1 0,0 1 0,23 11 0,-35-14 190,0 0 0,1 1 1,-1 0-1,0 0 0,0 1 0,-1-1 0,1 1 0,-1 0 1,0 0-1,0 1 0,0-1 0,0 1 0,-1 0 0,0 0 1,0 0-1,0 0 0,-1 0 0,0 1 0,0-1 0,0 1 1,0 0-1,-1-1 0,0 1 0,0 0 0,0 6 0,-1-5 77,0-1-1,0 0 0,-1 0 1,1 0-1,-1 0 0,-1 0 1,1 0-1,-1 0 0,0 0 1,0-1-1,-1 1 0,1-1 0,-1 1 1,-1-1-1,1 0 0,-1 0 1,1-1-1,-2 1 0,1-1 1,0 1-1,-1-1 0,-6 4 1,-107 77 1580,84-63-2457,1 2-1,-41 38 0,65-52-2982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5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53 2609,'0'0'7334,"-15"-7"-6360,-49-21 2,48 21 2450,51 5-2434,668-6 2591,-415 10-2539,885 72 118,-1074-64-1121,1932 267 20,-1576-168-98,-250-56 26,-46-15 10,214 60-72,-302-75 71,-1 4 0,-1 2 0,75 44-1,-32-9-131,197 79-1,-117-58 39,-122-52 20,1-2 0,2-3 0,83 19 0,-12-2 78,-312-59-388,-69-11 37,-293 6 1,510 19 332,-1 2 0,1 0 0,0 1 0,-22 6 0,42-9 8,0 0 0,0 0 0,0 1-1,-1-1 1,1 0 0,0 0 0,0 0-1,0 0 1,0 0 0,-1 1 0,1-1-1,0 0 1,0 0 0,0 0 0,0 1-1,0-1 1,0 0 0,0 0 0,-1 0-1,1 1 1,0-1 0,0 0 0,0 0-1,0 1 1,0-1 0,0 0 0,0 0-1,0 1 1,0-1 0,0 0 0,0 0-1,0 0 1,0 1 0,1-1 0,-1 0-1,0 0 1,0 0 0,0 1 0,0-1-1,0 0 1,0 0 0,0 0 0,1 1-1,-1-1 1,0 0 0,0 0 0,0 0-1,0 0 1,1 0 0,-1 1 0,0-1-1,0 0 1,0 0 0,1 0 0,-1 0-1,0 0 1,0 0 0,1 0 0,-1 0-1,0 0 1,0 0 0,1 0 0,19 10-36,55 1 47,1-3 0,0-4-1,84-6 1,-46 1-6,-61 1-130,-1-2 0,1-2 0,-1-2 0,0-3 0,0-2 0,51-18 0,-96 26 118,1 0 0,-1 0 0,1-1 0,-1 0 0,0 0 0,-1-1 0,8-5 0,-12 7 20,1 1 1,-1-1-1,1 0 0,-1-1 0,0 1 0,0 0 0,-1 0 1,1-1-1,-1 1 0,1-1 0,-1 0 0,0 1 1,-1-1-1,1 0 0,0 0 0,-1 1 0,0-7 1,0-23 93,1 9 4,-1 0 1,-2 0-1,-4-30 0,4 46-83,0 0 0,-1 1 0,1-1 0,-1 1 0,-1 0 0,1 0 0,-1 0-1,0 0 1,-1 1 0,0 0 0,0-1 0,0 2 0,-1-1 0,-7-5 0,-6-6-415,10 9 525,-1 0 0,1 1-1,-19-10 1,25 15-882,-1 0 0,0 1-1,0-1 1,-1 1 0,1 0 0,0 0-1,0 1 1,-8-1 0,-8 1-5051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6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3490,'0'0'6042,"0"1"-5992,0-1 0,0 0 0,0 0 0,0 0-1,0 0 1,0 0 0,0 0 0,-1 1 0,1-1-1,0 0 1,0 0 0,0 0 0,0 0 0,0 0-1,0 1 1,0-1 0,0 0 0,0 0 0,0 0-1,0 0 1,0 1 0,0-1 0,0 0 0,0 0-1,0 0 1,0 0 0,0 1 0,0-1 0,0 0-1,0 0 1,0 0 0,0 0 0,0 0 0,1 1-1,-1-1 1,0 0 0,0 0 0,0 0 0,0 0-1,0 0 1,0 0 0,0 1 0,1-1 0,-1 0-1,0 0 1,0 0 0,0 0 0,0 0 0,0 0-1,1 0 1,113 0 1719,-157 0-1171,39 0-583,-34 3 262,37-3-270,0 1-1,0-1 1,0 0 0,0 0-1,0 1 1,0-1-1,0 1 1,0-1-1,0 1 1,0-1 0,0 1-1,0 0 1,0-1-1,1 1 1,-1 0-1,0 0 1,1-1 0,-1 1-1,0 0 1,1 0-1,-1 0 1,1 0-1,-1 0 1,1 0-1,0 0 1,-1 0 0,1 0-1,0 0 1,0 0-1,-1 2 1,-8 28-133,10-30 102,-1 0 0,1 0 0,0 0 0,-1 0-1,1 0 1,0 0 0,0 0 0,0 0 0,0 0 0,0 0-1,0 0 1,0-1 0,0 1 0,0 0 0,0-1-1,0 1 1,0-1 0,0 1 0,0-1 0,1 0-1,-1 1 1,0-1 0,0 0 0,1 0 0,-1 0-1,0 0 1,0 0 0,1 0 0,1 0 0,54-1-784,-40 0-9,-2 1 688,-13 0 114,0 0 1,0-1-1,0 1 0,0 0 1,1 1-1,-1-1 0,0 0 1,0 0-1,0 1 0,0 0 1,0-1-1,4 3 0,-5-2 28,0 1-1,0 0 0,0 0 0,0 0 0,0 0 1,-1 0-1,1 0 0,0 0 0,-1 0 0,0 0 1,0 0-1,1 0 0,-1 0 0,0 0 1,-1 0-1,1 2 0,-1-2 18,1 0-1,-1 0 1,0 0-1,0 0 1,0 0 0,0 0-1,0-1 1,-1 1-1,1 0 1,0-1 0,-1 1-1,1-1 1,-1 1-1,1-1 1,-1 0-1,0 0 1,0 0 0,0 0-1,1 0 1,-1 0-1,0 0 1,0-1 0,0 1-1,0 0 1,0-1-1,0 0 1,-1 0 0,1 1-1,-2-1 1,-72 4-2695,72-4 1833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2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2675 4530,'0'0'10744,"5"0"-9477,83 0 63,332-7 892,-311-1-1942,203-40-1,30-35 164,401-77 299,-574 137-689,22-3 10,328-86-1,-275 33-66,240-66 51,279 19-13,-472 87-36,1007-121 34,67-1-35,-867 78-11,368-39-97,-456 69 72,-11-34 4,-132 27 29,176-24 15,279-66 38,-394 57-46,346-82-26,159 39 100,-345 54-96,-195 26-1,-209 43-41,-2-4 1,0-3-1,119-47 0,-196 65 50,71-26-331,-21 3-417,-54 25 679,5-26-1474,-6 22 1541,0 1 0,0 0-1,0 0 1,0 0 0,-1 0-1,1 0 1,-1 0 0,0 0-1,0 0 1,0 0 0,0 0-1,0 0 1,0 0 0,-1 0-1,0 1 1,1-1 0,-1 0-1,0 1 1,0 0 0,-1-1-1,1 1 1,0 0 0,-1 0-1,1 1 1,-1-1 0,0 0-1,0 1 1,1-1 0,-1 1-1,0 0 1,-5-1-1,-15-7 12,0 2 0,-1 0 0,0 2 0,0 0-1,-41-2 1,-128 7 151,91 3 249,-21-3 322,121 0-449,9 1-613,172 20-130,-86-13-9,0 5 0,-1 3 0,95 31 0,-178-44 440,0 0 0,0 0 0,-1 1-1,1 0 1,-1 1 0,0 0 0,9 8 0,-14-10 55,0 0 0,0 0-1,0 0 1,-1 1 0,1 0-1,-1-1 1,0 1 0,0 0-1,-1 0 1,1 0 0,-1 0-1,0 0 1,0 0 0,0 1-1,0-1 1,-1 0 0,0 0-1,0 5 1,0 1 76,0 0-1,-1-1 1,0 1 0,0 0 0,-1-1-1,-1 1 1,1-1 0,-2 0 0,1 0-1,-1 0 1,-1 0 0,1-1-1,-1 1 1,-1-1 0,0 0 0,0-1-1,-8 8 1,-29 37 217,9-10-243,-2-2 0,-42 37 0,51-62-2113,5-12-4246,5-3-3320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4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1926 59 2721,'0'0'4477,"4"-9"-3754,16-28 168,-8 25 5972,-6 19-5262,-4 20-2012,-2-27 650,0 7-189,-1 1 0,0-1 0,-1 0 0,1 0 1,-1 0-1,-1 0 0,1 0 0,-1 0 0,-1-1 0,-6 11 0,-52 64 351,19-27-283,-42 79-86,50-76-43,-52 67 0,-47 71-332,7-8 195,104-164 185,19-19-40,0 0-1,0 0 1,0 1 0,0-1 0,1 1 0,0 0-1,-4 7 1,-25 61-54,0 2-129,-48 81 0,68-133 130,1 0 1,2 1 0,0 0 0,-8 39 0,-16 41-22,30-95 73,-11 27 19,-2-1 0,-34 56-1,43-79-36,2-1 1,-1 1-1,1 0 0,-4 18 0,-17 37-61,15-49 80,-1 0 0,-22 24 0,-13 18 15,41-48-27,0 0-1,0 0 1,1 1 0,1 0-1,-3 15 1,-16 40-61,-93 151 100,81-133-192,26-59 153,-1 0-1,-2 0 1,-1-1-1,0-1 1,-2 0 0,-1-1-1,-28 33 1,37-49 8,1 0 0,0 1 0,1 0 0,0-1 1,0 2-1,1-1 0,0 0 0,0 1 0,-3 16 0,-8 21 4,5-20 39,0-1 0,-1-1 0,-2 0-1,-1-1 1,-1 0 0,-34 42 0,46-62-35,0 1 0,0-1 1,0 0-1,0 1 0,1 0 0,0-1 1,0 1-1,0 0 0,1 0 0,0 0 0,-1 8 1,1-7 2,-1 0 0,1-1 0,-1 1 0,0 0 0,0-1 0,0 1 0,-1-1 0,-5 9 0,6-10-8,0-1 1,0 1 0,0 0-1,1 0 1,-1 0 0,1 0-1,0 0 1,0 0 0,1 0-1,-1 0 1,1 0 0,0 0-1,0 1 1,0-1 0,2 7-1,-1 16 34,-2-22-9,1 1 1,-1-1 0,0 1-1,-1-1 1,1 0 0,-1 0 0,0 1-1,0-1 1,-1-1 0,0 1 0,1 0-1,-2-1 1,-5 8 0,8-10-27,0-1 1,0 1-1,1-1 1,-1 1 0,0-1-1,1 1 1,-1 0-1,1-1 1,-1 1 0,1 0-1,0 0 1,0-1-1,0 1 1,0 0 0,0 0-1,0-1 1,0 1-1,1 2 1,0 8-11,-1-11 26,-24-1-286,-6 2 69,22-1 126,0 0-1,0-1 0,1 1 0,-1-1 1,0-1-1,0 0 0,0 0 0,1 0 1,-1-1-1,-10-4 0,13 0 63,1-1 0,0 0-1,1 0 1,-1-1 0,1 1 0,1-1 0,-1 1 0,1-1-1,1 0 1,-2-10 0,-14-179-732,18 208 797,0 0 0,2 0 0,-1-1 0,1 1 0,1-1 0,-1 0 0,2 0 0,7 14 0,10 24 173,19 40 133,-28-63-271,-2 0 0,0 0 0,14 54 0,-25-77-92,0 0 1,1 0 0,-1 0 0,1 0 0,-1-1 0,1 1 0,0 0 0,0 0 0,0 0-1,0-1 1,0 1 0,3 3 0,-4-5 7,1 0 0,-1 1 0,1-1 0,-1 0 0,1 0 0,-1 1 0,1-1 0,-1 0 0,1 0 0,0 0 0,-1 0 0,1 0 0,-1 0 0,1 0 0,0 0 0,-1 0 1,1 0-1,-1 0 0,1 0 0,0 0 0,-1-1 0,1 1 0,-1 0 0,1 0 0,-1-1 0,1 1 0,0-1 0,5-4 19,-1 0-1,0 0 1,1 0 0,-2-1 0,8-10-1,6-7 172,33-35-32,-29 32-151,1 1 0,1 0 0,40-30 0,119-92-34,-179 143 296,-2-1-3775,3 0 151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0 223 576,'0'0'18182,"0"3"-16983,12 0-920,72-9 271,163-30 1,-122 14-187,-5 8-584,180 4-1,-70 5-24,-18-18 594,-69 5-247,-126 13 13,-26-4 71,-37-3-648,-66-10 0,-5-1-276,109 21 697,-6-2-34,0 1-1,1 0 0,-20 0 0,31 3 249,17 0-789,34-4 623,16-1-588,118 7 0,-179-2 570,0 0 1,0 0-1,-1 1 1,1-1-1,0 1 0,-1 0 1,1 0-1,-1 1 1,1-1-1,-1 1 0,0-1 1,0 1-1,1 0 0,-1 0 1,0 1-1,-1-1 1,1 1-1,0-1 0,-1 1 1,1 0-1,-1 0 1,0 0-1,0 0 0,0 0 1,0 1-1,-1-1 1,0 0-1,1 1 0,-1-1 1,0 1-1,0 0 0,-1-1 1,1 1-1,-1 0 1,0 0-1,0-1 0,0 1 1,0 0-1,-1-1 1,0 1-1,1 0 0,-4 6 1,3-6 50,-1 0 0,0-1 0,0 1 0,0 0 0,-1-1 0,1 0 0,-1 1 0,0-1 0,0 0 0,0 0 0,-6 4 0,-44 26 285,26-17-122,9-4-143,-18 12 188,-1-2 1,-1-1-1,-1-1 1,-75 25-1,112-44-829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5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125 329 1345,'0'0'1979,"-6"-12"-1507,-21-37 139,26 48-475,0-1 0,1 1 0,-1-1-1,0 1 1,0 0 0,0 0-1,0-1 1,0 1 0,0 0 0,0 0-1,0 0 1,-1 0 0,1 0-1,0 0 1,-1 0 0,1 1 0,0-1-1,-1 0 1,1 1 0,-3-1 0,-9-8 610,8 2-726,0 0 346,0 1 0,0-1 1,1 0-1,-1-1 0,2 1 1,-1-1-1,1 0 1,1 1-1,-1-1 0,1-1 1,0 1-1,1 0 0,-1-13 1,2-89 1265,0 141-1714,0-8 403,-1-5-239,1 1 0,0 0 0,2 0 0,0-1 0,1 1 0,1-1 0,0 0 0,9 22 0,6 3-26,42 83 249,-53-113-295,0 0 1,1-1-1,0 0 1,1-1 0,0 0-1,1 0 1,13 10-1,38 19-53,2-1 0,2-4-1,88 33 1,-54-23 83,137 42 306,-55-24 415,25 9-423,-118-44-15,128 59 1,-165-65-352,2-3 1,0-1 0,1-3 0,0-2 0,62 5 0,-30-3-77,145 43 152,16 3 45,-141-37-90,-77-15 11,0-2 1,0-1 0,57 3 0,-71-8-80,-1 1 1,0 0-1,0 1 1,15 4-1,-14-3-125,-16-4 175,1 0-1,-1 0 1,1 0-1,-1 1 1,1-1-1,-1 0 1,1 0-1,-1 0 1,1 0-1,-1 1 1,1-1-1,-1 0 1,1 0-1,-1 1 1,1-1-1,-1 0 1,0 1-1,1-1 1,-1 0-1,0 1 1,1-1-1,-1 1 1,0-1-1,1 1 1,-1-1-1,0 1 0,0-1 1,1 1-1,-1-1 1,0 1-1,0 0 26,-1 0-1,1 0 1,-1-1-1,0 1 1,1 0-1,-1-1 1,0 1-1,1 0 1,-1-1-1,0 1 1,0-1-1,1 1 1,-1-1-1,0 0 1,0 1-1,0-1 1,0 0-1,1 1 1,-1-1-1,0 0 1,-1 0-1,-66 15 14,-1-3 0,0-4-1,-120 1 1,161-2 95,28-7-122,-1 0 0,1 0 0,-1 0 0,1 1-1,0-1 1,-1 0 0,1 1 0,-1-1 0,1 0 0,0 1-1,-1-1 1,1 1 0,0-1 0,0 0 0,-1 1-1,1-1 1,0 1 0,0-1 0,-1 1 0,1-1 0,0 1-1,0-1 1,0 1 0,0-1 0,0 1 0,0-1-1,0 1 1,0-1 0,0 1 0,0-1 0,0 1 0,0-1-1,0 1 1,1-1 0,-1 1 0,0-1 0,0 1-1,0-1 1,1 1 0,-1-1 0,0 0 0,1 1 0,-1-1-1,0 1 1,1-1 0,-1 0 0,0 1 0,1-1-1,0 1 1,2 0 6,0 0 0,0 1 0,1-1 0,-1-1 0,0 1 0,1 0 0,-1-1 0,1 1 0,-1-1 0,7-1 0,3 2 32,334 8 172,-254-10-871,-91 1 647,0 0-1,0-1 0,0 1 1,0 0-1,0-1 0,-1 0 0,1 1 1,0-1-1,0 0 0,-1 0 1,1 0-1,-1 0 0,1 0 1,-1-1-1,1 1 0,-1 0 0,0-1 1,1 1-1,-1-1 0,0 1 1,0-1-1,0 1 0,0-1 0,0 0 1,-1 0-1,1 1 0,0-1 1,-1 0-1,1 0 0,-1 0 1,0-3-1,2-10-60,0 1 0,-2-1 0,0-19 0,-1 15 150,1 15-54,-1 0 0,0 0 0,0 0 1,0 0-1,0 1 0,-1-1 0,1 0 0,-1 1 0,0-1 0,0 1 0,0-1 0,-1 1 0,1 0 0,-1 0 0,-3-3 0,-55-45 81,29 26-92,0 6 36,31 19-108,1-7-4481,0 0 273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3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163 128 4002,'0'0'5784,"-8"-3"-5435,4 2-432,1 0 173,1 1 0,0-1 0,0 0-1,0 1 1,0-1 0,0 0 0,0 0 0,0 0 0,0-1 0,0 1 0,0 0 0,0-1 0,1 1 0,-1-1 0,1 0 0,-1 1 0,1-1 0,0 0 0,-1 0 0,1 0 0,0 0 0,0 0 0,0 0 0,1 0 0,-1-1 0,0 1 0,1 0 0,0 0 0,-1 0 0,1-3 0,1 3-108,-1 0 1,1 0 0,0 0 0,-1 0 0,1 0 0,0 0 0,0 1 0,1-1 0,-1 0 0,0 1 0,1-1-1,-1 1 1,0-1 0,1 1 0,0-1 0,-1 1 0,1 0 0,0 0 0,0 0 0,0 0 0,2-1 0,53-20-394,-40 15 221,-10 5 126,-1 0 0,1 1 0,0-1 0,-1 1 0,1 1 0,0-1 0,8 1 0,-16 43 675,-4-38-562,0 1-1,0-1 1,0 0 0,-1 0 0,0-1 0,0 1-1,0-1 1,0-1 0,0 1 0,-10 3 0,-21 14 54,6-1-15,-60 29 1,67-37-28,23-12-67,0 0 0,0 1 0,0-1 1,0 0-1,0 1 0,0-1 1,0 1-1,0 0 0,1-1 1,-1 1-1,0 0 0,0-1 1,1 1-1,-1 0 0,0 0 1,1 0-1,-1-1 0,1 1 1,-1 0-1,1 0 0,-1 0 0,1 1 1,0-1-3,0 0 0,1-1 0,-1 1 0,0-1 0,1 1 0,-1-1 0,1 1 0,-1-1 0,1 1 0,-1-1 0,1 1 0,-1-1 0,1 0 0,0 1 0,-1-1 0,1 0 0,-1 0 0,1 1 0,0-1 0,-1 0 0,1 0 0,0 0 0,-1 0 0,1 0 0,0 0 0,-1 0 0,1 0 0,1 0 0,190 3 331,-121-4-3045,-55 1-122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3654 5090,'0'0'9591,"15"0"-9198,304 11 4443,257-9-2933,-474-7-1605,1-5 1,170-40-1,198-80 316,-305 81-680,631-170 215,-223 99-205,-197 50 27,242-30 16,-159 17 71,-6-37 1,7 27-81,-56 14 12,280-69-38,-562 124-109,-1-6-1,169-65 1,-12-5 59,345-76 1,307-91 120,-886 252-22,417-116-190,-142 44 181,466-192-486,-696 244 404,54-23-172,309-165-149,-377 188 155,32-16-24,223-121-160,-251 132 338,-44 22-23,-1-3 0,-1 0 0,0-3 0,-2 0 1,39-40-1,-50 46 69,1 1 1,1 1 0,45-25 0,-25 16 22,-5 0-236,-2-2 0,-1-2 0,-1-1 0,-2-1 0,44-55 0,-74 85 249,-1-1-1,0 0 1,1 0-1,-1 1 1,0-1-1,0 0 1,-1 0-1,1 0 1,0 0-1,-1 0 1,1-1 0,-1 1-1,0 0 1,1 0-1,-1 0 1,0 0-1,-1-3 1,1 4-36,-17-10-88,-2 8 175,-1 2 0,1 0 1,-1 0-1,1 2 1,0 1-1,-1 0 0,1 1 1,0 1-1,0 1 0,1 1 1,-27 11-1,-75 43 252,113-55-249,6-4-42,14 1-537,1 0 475,0-2 0,0 0 0,26-3 0,-17 1 34,25-3 32,54-14 1,-55 9-55,66-5 0,45 12-1895,-157 4 1945,1-1 1,-1 0-1,1 1 0,-1-1 1,0 1-1,1 0 1,-1-1-1,0 1 0,1 0 1,-1 0-1,0 0 0,0 0 1,0 0-1,0 0 0,0 0 1,0 0-1,0 0 0,0 1 1,0-1-1,0 0 0,0 1 1,-1-1-1,1 0 0,-1 1 1,1-1-1,-1 1 0,0-1 1,1 2-1,7 50 32,-7-45-29,1 113 833,-3-67 100,0-45-796,1-1 0,-1 0-1,-1 0 1,1 0 0,-1 0 0,-1 0 0,1 0 0,-2 0 0,1-1 0,-1 1 0,0-1-1,-8 11 1,8-13-221,1 0-1,-1-1 0,0 0 0,-1 0 0,1 0 0,-1 0 1,1-1-1,-1 0 0,0 0 0,-1 0 0,1 0 1,0-1-1,-1 0 0,1 0 0,-1 0 0,0-1 0,0 0 1,-7 1-1,-22-2-3277,-8 0-3556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1 496,'0'0'64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5:4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1201 1665,'-426'-38'515,"369"34"-334,10 0 403,35 5-304,-24-1 461,-9-1 767,15 2 9983,30 0-11504,0 0-1,0 0 1,0 0-1,0 0 1,0 0-1,0 0 1,0 0-1,0 0 1,0 0-1,0 0 1,1 0-1,-1 0 1,0 0-1,1 0 1,-1-1-1,1 1 1,-1 0-1,2 1 1,11 2 98,0-1 1,0-1-1,1 0 0,-1 0 1,1-2-1,0 1 0,26-4 0,7 1 217,31-3 102,0-4 0,-1-3 0,122-35-1,-68 15-166,922-173 275,-474 75-173,-460 93-223,-3-5 1,195-102-1,-56 32-208,-105 50-149,1 3-103,-96 40 188,-1-2-1,-1-3 0,51-31 0,-87 44 69,3-1 35,0 0-1,-1-2 1,0-1 0,32-32-1,-50 45 39,1 1 0,0-1-1,-1 0 1,1 0 0,-1 0 0,0-1-1,0 1 1,0 0 0,0 0 0,0-1-1,0 1 1,-1 0 0,1-1 0,-1 1-1,1-1 1,-1 1 0,0-1 0,0 1-1,0-1 1,-1-2 0,1 3-12,-3 1 19,0 0-1,0 0 0,-1 0 1,1 1-1,0-1 0,0 1 1,-1 0-1,1 0 0,0 0 1,-5 1-1,3-1-2,-47 0 85,1 1 1,0 3 0,-88 19-1,117-20 78,18-3-116,0 1 0,0-1 0,0 1 1,1 0-1,-1 0 0,0 0 0,0 0 1,-5 4-1,9-5-53,0 0 0,0 0 0,0 0 0,0 0 0,0 0 0,1 0 1,-1-1-1,0 1 0,0 0 0,0 0 0,0 0 0,1 0 0,-1 0 0,0 0 0,0 0 0,0 1 0,0-1 0,0 0 1,1 0-1,-1 0 0,0 0 0,0 0 0,0 0 0,0 0 0,0 0 0,1 0 0,-1 0 0,0 0 0,0 1 1,0-1-1,0 0 0,0 0 0,0 0 0,0 0 0,1 0 0,-1 0 0,0 1 0,0-1 0,0 0 0,0 0 1,0 0-1,0 0 0,0 1 0,0-1 0,0 0 0,0 0 0,0 0 0,0 0 0,0 1 0,0-1 0,0 0 0,0 0 1,0 0-1,0 0 0,0 0 0,0 1 0,0-1 0,0 0 0,-1 0 0,1 0 0,0 0 0,451-2-2064,-448 2 2075,0 1 0,1-1-1,-1 1 1,0 0-1,0 0 1,0 1-1,-1-1 1,1 0-1,0 1 1,0 0-1,-1 0 1,1 0-1,-1 0 1,1 0 0,-1 0-1,0 0 1,0 1-1,0-1 1,0 1-1,2 4 1,-1-2 34,0 0 0,0 0 0,-1 1 1,0-1-1,0 1 0,0 0 0,0-1 1,-1 1-1,1 11 0,-2-10 57,1-3-37,0 0-1,-1 1 0,0-1 0,0 0 1,0 0-1,-1 1 0,1-1 0,-1 0 0,0 0 1,0 0-1,0 0 0,-1 0 0,1 0 0,-1 0 1,0 0-1,0 0 0,0-1 0,-1 1 1,1-1-1,-1 0 0,0 1 0,-4 2 0,-19 18-361,-34 42-1,39-41-3455,-45 41 0,42-46-1464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1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5394,'0'0'6374,"10"3"-5824,51 14 277,0-3 0,94 9 0,144-2 194,-112-10-946,451 59-1251,-578-59 1169,-35-6-122,1 0 1,47 1 0,-72-6 714,-16-3-553,0 0 0,0-2-1,-19-7 1,-21-7 13,-117-31 44,171 50-100,1 0-1,0 1 0,0-1 1,-1 0-1,1 0 1,0 0-1,0 0 0,0 0 1,-1 0-1,1 0 0,0 0 1,0 0-1,-1 0 1,1 0-1,0 0 0,0-1 1,0 1-1,-1 0 0,1 0 1,0 0-1,0 0 1,0 0-1,-1 0 0,1 0 1,0-1-1,0 1 0,0 0 1,0 0-1,-1 0 1,1 0-1,0-1 0,0 1 1,0 0-1,0 0 1,0 0-1,0-1 0,0 1 1,-1 0-1,1 0 0,0 0 1,0-1-1,0 1 1,0 0-1,0 0 0,0-1 1,0 1-1,0 0 0,0 0 1,0 0-1,0-1 1,0 1-1,1 0 0,-1 0 1,0-1-1,17-5-196,28 0-85,-20 5 64,81 0-249,-97 1 440,0 1 0,1 1 0,-1-1 0,0 2 0,0-1 0,0 1 0,0 1 0,15 7 0,-22-9 49,-1 0 0,1 0 0,-1 0 1,1 0-1,-1 0 0,0 0 0,0 1 0,0-1 0,0 0 0,-1 0 0,1 1 0,0-1 0,-1 1 0,0-1 0,1 1 0,-1-1 0,0 0 0,-1 1 0,1-1 1,0 1-1,-1 2 0,1-1 69,-1 0 0,0 0 1,1 0-1,-1 0 0,-1 0 0,1-1 1,0 1-1,-1 0 0,0-1 0,0 1 1,0-1-1,0 1 0,-4 3 1,-32 22 394,-1-2 1,-2-1-1,0-2 1,-70 29-1,84-46-2789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2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3986,'0'0'12704,"-18"11"-12730,6-2 23,0 0 1,1 1-1,0 0 1,0 1-1,1 0 1,1 0-1,0 1 1,0 1-1,1-1 1,1 1 0,0 1-1,-9 23 1,15-31-162,0 0 1,0 0 0,1 0 0,-1 0-1,2 12 1,-1-17 122,0 1 0,0-1-1,1 0 1,-1 1 0,0-1-1,1 0 1,-1 1 0,1-1-1,-1 0 1,1 0 0,-1 0 0,1 1-1,0-1 1,0 0 0,0 0-1,-1 0 1,1 0 0,0 0 0,0 0-1,1-1 1,-1 1 0,0 0-1,0 0 1,0-1 0,0 1-1,1-1 1,-1 1 0,3 0 0,27 3-1896,61 0 0,-91-8 1942,1 0 0,-1-1 0,0 1 1,0-1-1,-1 1 0,1-1 0,-1 1 0,0-1 0,0 0 1,-2-7-1,2 3-1,0 7 19,1 1-1,-1-1 0,0 0 1,0 1-1,0-1 0,0 0 1,-1 0-1,1 1 1,0-1-1,-1 0 0,1 1 1,-1-1-1,1 0 0,-1 1 1,0-1-1,0 1 1,0-1-1,0 1 0,0 0 1,0-1-1,0 1 0,-2-2 1,0 2 89,0 0-1,-1 0 1,1 1 0,0-1 0,-1 1-1,1-1 1,0 1 0,-1 0 0,-5 1-1,-6-1 23,-12-1 420,21 0-556,0 1 0,-1-1 0,1 1 1,-1 0-1,1 0 0,-1 1 0,1 0 1,0 0-1,0 1 0,-1 0 1,1 0-1,0 0 0,0 1 0,1-1 1,-7 5-1,6 4-2175,5 0-1793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7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0,'0'0'7990,"27"18"-4161,-13-9-3472,-1 1 1,1 1-1,-1 0 1,-1 0-1,0 1 1,-1 1-1,15 20 1,-24-26-282,1 0 0,-1 0 1,-1 0-1,1 0 0,-1 1 1,-1-1-1,1 0 0,-1 1 1,0-1-1,-2 10 0,1 6-3,1-20-53,0 0 0,-1 0 0,0-1-1,1 1 1,-1 0 0,0 0 0,0-1 0,-1 1-1,1 0 1,0-1 0,-1 1 0,-3 3 0,-5 11-1686,5 2-5066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2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1 196 960,'0'0'12961,"8"0"-9927,-3 0-2998,0-1-1,0 1 1,0-1 0,0 1 0,0-1-1,8-3 1,13-11-18,-1 0-1,-1-2 1,-1-1-1,0 0 1,-2-2-1,31-34 1,-48 49-39,-3 3 15,0 0 1,1 0 0,-1 1-1,0-1 1,1 0 0,-1 1-1,1-1 1,0 1 0,0-1-1,-1 1 1,1 0 0,0 0-1,0 0 1,0 0 0,0 0-1,0 0 1,0 1 0,0-1-1,0 1 1,4-1 0,-5 1-273,-1 214 334,-4-201-955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2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6 201 4066,'0'0'6099,"-5"7"-5,5-7-6020,0-2-75,0 0 1,1 0-1,0 0 1,-1 0-1,1-1 1,0 2-1,0-1 1,0 0-1,1 0 1,-1 0-1,0 0 1,1 1-1,-1-1 1,1 1-1,2-3 1,35-27-135,-14 12-64,14-11 92,-31 26 2,-1-1 0,-1 0 1,1 0-1,-1 0 0,0-1 1,0 0-1,0 0 0,-1-1 0,0 0 1,7-11-1,-2-3-252,-9 21 341,-1 0 0,1 0 0,-1 0 1,0 1-1,1-1 0,-1 0 0,0 0 0,1 1 0,-1-1 0,1 0 0,-1 1 1,0-1-1,0 0 0,1 1 0,-1-1 0,0 1 0,0-1 0,1 0 0,-1 1 1,0-1-1,0 1 0,0-1 0,0 1 0,0-1 0,0 1 0,0-1 0,0 0 1,0 1-1,0-1 0,0 1 0,0-1 0,0 1 0,0-1 0,0 1 0,0-1 1,-1 1-1,39 206 1614,-38-206-1644,0 0 0,0 0 0,0 0-1,0 0 1,0-1 0,0 1 0,0 0 0,1 0 0,-1 0 0,0 0 0,1 0 0,-1-1 0,0 1 0,1 0 0,-1 0 0,1 0 0,0-1-1,-1 1 1,1 0 0,-1-1 0,1 1 0,0-1 0,0 1 0,-1-1 0,1 1 0,0-1 0,0 1 0,0-1 0,-1 1 0,1-1 0,0 0-1,0 0 1,1 1 0,9 2-2581,0 0-1938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3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57 114 912,'0'0'11630,"-7"1"-10867,-17 2 875,23-2-1514,0-1 1,0 0-1,1 1 1,-1-1 0,0 0-1,0 0 1,0 0-1,0 0 1,0 0 0,0 0-1,0 0 1,0 0-1,0 0 1,0-1 0,0 1-1,0 0 1,0 0 0,0-1-1,0 1 1,1-1-1,-1 1 1,0-1 0,0 1-1,0-1 1,1 0-1,-2 0 1,2-90-482,1 90 332,-1 0 1,1 0 0,0 0 0,0 0 0,0 0-1,0 1 1,0-1 0,1 0 0,-1 0 0,0 1 0,0-1-1,0 1 1,1-1 0,-1 1 0,0-1 0,1 1 0,-1 0-1,0 0 1,1-1 0,1 1 0,37-5-296,-34 4 163,-2 0 85,-1 1 0,0-1 1,0 1-1,1 0 0,-1 0 0,0 0 0,0 0 0,1 0 1,-1 1-1,0-1 0,5 3 0,-7-2 75,0 0 0,0 0 0,0 1-1,0-1 1,0 0 0,0 1 0,0-1-1,0 1 1,0-1 0,-1 1 0,1-1 0,-1 1-1,1 0 1,-1-1 0,0 1 0,1 0 0,-1-1-1,0 1 1,0 0 0,0 0 0,0-1 0,-1 3-1,1-1 8,1 12 11,-2-1-1,0 1 1,0-1-1,-5 21 1,4-30-21,1-1 1,-1 1-1,0-1 0,0 0 1,0 1-1,-1-1 1,0 0-1,1-1 1,-1 1-1,-1 0 0,1-1 1,0 0-1,-1 1 1,0-1-1,0-1 1,0 1-1,-8 4 0,9-6-3,0 1-1,1 0 0,-1 0 0,0 0 0,1 0 0,-1 0 0,1 1 0,0-1 0,0 1 0,0 0 0,0-1 0,0 1 0,-2 4 1,-5 9-100,9-15 76,1 0-1,-1-1 1,1 1 0,-1 0-1,1-1 1,-1 1-1,1-1 1,0 1 0,-1-1-1,1 1 1,0-1 0,-1 0-1,1 1 1,0-1 0,0 0-1,0 1 1,-1-1-1,1 0 1,0 0 0,0 0-1,0 0 1,-1 0 0,1 0-1,0 0 1,0 0 0,0 0-1,-1 0 1,1 0-1,1-1 1,45 1 125,-37 0-157,103 0-294,-64 0-5881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6:3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83 2145,'0'0'7873,"-8"-2"-2738,-7-5-3929,15-54-1240,7 59-83,0-1 0,0 2 1,0-1-1,1 1 0,-1 0 0,0 0 1,11 1-1,3 0-223,-15-1 259,0 1-1,0 0 1,-1 0-1,1 0 1,0 1-1,0 0 1,9 3-1,-14-3 83,1 0 0,0 0 0,-1 0 0,1 0-1,-1 1 1,1-1 0,-1 1 0,0-1 0,0 1 0,1-1 0,-1 1 0,0 0-1,0-1 1,-1 1 0,1 0 0,0 0 0,-1 0 0,1 0 0,-1-1 0,1 1-1,-1 0 1,0 0 0,0 0 0,0 0 0,0 0 0,0 3 0,0 5 53,0-5 2,0 0 0,0 0 1,0 0-1,-1 0 0,1 0 0,-1 0 1,-3 8-1,3-10-24,-1-1-1,0 1 1,0-1 0,0 0-1,0 0 1,0 1 0,0-1-1,0-1 1,-1 1 0,1 0-1,-1-1 1,0 1 0,1-1-1,-1 0 1,-4 2 0,-19 5 211,21-7-216,-1 0 0,1 0 0,0 1 0,-1 0 0,1 0 0,0 1 0,-8 5 0,13-8-46,-1 0 0,1 0 0,0 0 0,0 0 0,-1 1 0,1-1 1,0 0-1,0 0 0,0 0 0,-1 1 0,1-1 0,0 0 0,0 0 0,0 1 1,0-1-1,0 0 0,-1 0 0,1 1 0,0-1 0,0 0 0,0 1 1,0-1-1,0 0 0,0 0 0,0 1 0,0-1 0,0 0 0,0 1 0,0-1 1,0 0-1,0 0 0,0 1 0,1-1 0,-1 0 0,0 0 0,0 1 0,0-1 1,0 0-1,0 0 0,0 1 0,1-1 0,-1 0 0,0 0 0,0 1 1,0-1-1,1 0 0,-1 0 0,0 0 0,0 0 0,1 1 0,-1-1 0,0 0 1,0 0-1,1 0 0,-1 0 0,0 0 0,1 0 0,31 4-167,55-8 489,-74 3-433,56 2 124,-53 1 24,1-1 0,-1-1 1,0-1-1,27-5 1,-41 6-16,-1-1 1,1 1 0,-1-1-1,0 0 1,0 0 0,1 1-1,-1-1 1,0 0 0,0 0-1,0 0 1,0 0 0,0-1-1,0 1 1,0 0 0,-1 0-1,1 0 1,1-3 0,4-16-4251,-5 6-2585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8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0 221 6051,'0'0'3391,"9"-6"2450,31-26-4994,-28 22-935,-2-1 0,1 0 1,-1-1-1,-1 0 0,0-1 0,7-14 0,6-7 4,-8 20-358,-12 12 311,0 1-1,-1 0 0,1 0 1,-1-1-1,1 1 1,-1-1-1,0 1 0,1-1 1,-1 0-1,0 0 0,0 1 1,0-1-1,0 0 0,-1 0 1,2-2-1,5-7 27,-8 12 125,1-1 0,0 0 0,0 0 0,0 0 0,0 0 0,0 1 0,0-1 1,0 0-1,0 0 0,0 0 0,0 0 0,0 1 0,0-1 0,0 0 0,0 0 0,0 0 0,0 1 0,0-1 0,0 0 0,1 0 0,-1 0 0,0 0 1,0 0-1,0 1 0,0-1 0,0 0 0,0 0 0,0 0 0,1 0 0,-1 0 0,0 1 0,0-1 0,0 0 0,0 0 0,0 0 0,1 0 1,-1 0-1,0 0 0,0 0 0,0 0 0,0 0 0,1 0 0,-1 0 0,0 0 0,0 0 0,0 0 0,1 0 0,-1 0 0,0 0 0,0 0 1,0 0-1,0 0 0,1 0 0,-1 0 0,0 0 0,0 0 0,0 0 0,0 0 0,1 0 0,-1 0 0,0-1 0,0 1 0,0 0 0,1 31 477,2 0-1,1-1 0,10 41 0,0-9-1691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09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90 1601,'0'0'7822,"-11"0"-2008,-13 0-4742,23-1-1064,-1 1 1,1-1-1,-1 1 1,1-1 0,0 0-1,-1 1 1,1-1-1,0 0 1,-1 0-1,1 0 1,0 0 0,0 0-1,0-1 1,0 1-1,0 0 1,0 0-1,0-1 1,1 1-1,-1 0 1,0-1 0,1 1-1,-1-1 1,1 1-1,-1-1 1,1 1-1,0-1 1,0 1-1,-1-3 1,1 3-62,0-1-1,-1 1 1,1-1 0,0 1-1,0-1 1,-1 1 0,1-1-1,0 0 1,1 1-1,-1-1 1,0 1 0,0-1-1,1 1 1,-1-1 0,1 1-1,-1-1 1,1 1 0,-1 0-1,1-1 1,0 1-1,0 0 1,0-1 0,0 1-1,0 0 1,0 0 0,0 0-1,2-2 1,10 0-294,1 0 0,-1 0 0,19 0 0,-26 2 321,-1 1 0,1 0-1,-1 0 1,1 0-1,-1 1 1,1-1-1,-1 1 1,0 1 0,1-1-1,9 5 1,-13-4 51,-1 0 1,1 0-1,-1 1 1,1-1-1,-1 0 1,0 0-1,0 1 1,0-1-1,0 1 1,0-1-1,0 1 1,-1 0-1,0-1 1,1 1-1,-1 3 1,1 0 145,-1-1 1,0 1-1,0 0 1,-1 0-1,1-1 1,-3 8 0,0-10-126,0 1 0,0-1 0,-1 0 0,0 0 0,0 0 0,0 0 0,-4 1 0,-11 10 71,-35 26-114,43-30 32,10-9-32,0-1 0,0 1-1,0 0 1,0 0 0,0 0 0,1-1-1,-1 1 1,0 0 0,1 0 0,-1 0-1,1 0 1,-1 0 0,1 0 0,-1 1-1,1-1 1,0 0 0,-1 0 0,1 0-1,0 0 1,0 0 0,0 1-1,0-1 1,0 0 0,0 0 0,0 0-1,1 2 1,-1-2 93,53 3 566,-42-4-638,-1 0 0,1-1 1,0 0-1,0-1 0,0 0 1,-1-1-1,1 0 0,14-7 1,-24 10-63,7-11-5234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4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3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21 1201,'0'0'9068,"-6"-3"-8001,-6-2-418,0 2 0,-1 0 0,1 1 0,-1 0 0,1 0 0,-1 1 0,-19 2 0,22-1-497,-1 0 0,0 1 0,0 1 0,0 0 0,1 0 0,-1 1 0,1 0 0,-11 5 0,16-5-133,0-1 0,0 1 0,0 0 0,0 1 0,1-1 0,-1 1 0,1 0 0,0 0 0,0 0 0,1 1 0,-1-1 0,1 1 0,0 0 0,0 0 0,0 0 0,-3 11 0,4-7-104,-1 0 0,2 0 0,0 1 0,0-1 0,0 0 0,1 1-1,1-1 1,2 16 0,-2-23 20,0 0 0,0-1 0,0 1 0,1-1 0,-1 0 0,0 1 0,1-1 0,0 0 0,-1 0 0,1 0 0,-1 0 0,1 0 0,0 0 0,0-1 0,-1 1 0,1 0 0,0-1 0,3 1 0,37 7-349,-40-8 412,17 3-293,1 0 0,1-2 0,-1 0 0,0-1 0,38-6 0,-53 5 257,0 0 0,0 0 0,0-1 0,-1 0 0,1 0 0,-1 0 0,1 0 0,-1-1-1,0 0 1,0 1 0,0-2 0,0 1 0,0 0 0,-1-1 0,0 0 0,1 1 0,-1-1 0,-1-1 0,1 1 0,-1 0 0,1-1 0,-1 1 0,0-1 0,-1 0 0,1 1 0,-1-1 0,0 0 0,1-9 0,-1 4-75,1 0 71,-1 0 0,0 0 0,-1 0 0,0 0 0,-2-14 0,2 23 35,-1-1 0,1 0 0,-1 0 0,1 0 0,-1 0 1,0 0-1,0 1 0,0-1 0,0 0 0,0 1 0,0-1 0,0 1 0,0-1 0,-1 1 0,1-1 0,0 1 0,-1 0 0,0 0 0,1 0 0,-1 0 0,0 0 1,1 0-1,-1 0 0,0 1 0,0-1 0,0 0 0,1 1 0,-1 0 0,0-1 0,0 1 0,0 0 0,0 0 0,-3 0 0,5 0-10,-13 0-1459,4 0-2353,0 0-2857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3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 3810,'0'0'9159,"-15"0"-8388,-47-1-174,57 1-513,0 0 0,0 1 0,-1 0-1,1 0 1,0 1 0,0-1 0,1 1 0,-1 0-1,0 0 1,1 1 0,-1 0 0,1-1 0,0 1-1,-1 1 1,-6 6 0,3-1 162,0 0 0,0 1 1,1 0-1,-10 19 0,14-20-206,1 0-1,0 0 1,1 1-1,0-1 1,1 1-1,0-1 0,0 1 1,1-1-1,2 12 1,-1-17-53,-1 0 0,1-1 0,0 0 0,0 1 0,0-1 1,1 0-1,-1 0 0,1 0 0,0 0 0,0-1 0,0 1 0,0-1 0,0 0 0,0 0 1,0 0-1,1 0 0,-1 0 0,1-1 0,0 1 0,5 0 0,6 3-115,0-1 1,1 0-1,24 1 0,-19-3-128,0-1 0,0-1 0,26-3 0,-40 3 185,-1-1 1,0-1 0,0 1 0,0-1-1,0 0 1,0 0 0,0-1 0,-1 0-1,1 0 1,-1 0 0,1 0 0,-1-1-1,0 0 1,8-9 0,-11 8 76,0 0 0,-1 0-1,1 0 1,-1 0 0,0-1 0,0 1 0,-1-1 0,0 1 0,0 0-1,0-1 1,0 1 0,-2-8 0,0-9 19,3 16-18,-1 1 0,-1-1 0,1 0 0,-1 0 0,0 0 0,0 0 0,-1 0 0,0 1 0,0-1 0,0 1 0,0-1 0,-5-6 0,4 9-58,0 0-1,0 0 0,0 0 0,0 0 0,0 1 0,-1-1 1,1 1-1,-1 0 0,0 0 0,1 0 0,-1 1 0,0-1 1,0 1-1,0 0 0,0 0 0,0 0 0,-1 1 0,-3-1 1,-14-2-2113,4-1-2153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16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27 2145,'0'0'7238,"0"-4"-5928,0-15 5362,-24 27-5605,18 0-1039,1 0 0,-1 0-1,1 0 1,1 1 0,0-1 0,0 1-1,0 0 1,1 0 0,1 1-1,0-1 1,0 1 0,0-1-1,1 1 1,1 0 0,0 13-1,1-21-52,0 0-1,-1-1 1,1 1-1,0 0 1,0-1-1,0 1 1,1 0-1,-1-1 1,0 1-1,0-1 1,1 0-1,-1 0 1,1 1-1,-1-1 1,1 0-1,0 0 1,-1 0-1,1 0 1,0-1-1,0 1 1,0 0-1,-1-1 1,1 0-1,0 1 0,3-1 1,50 9-1110,-41-8 907,-1-1 0,0-1 0,17-2 0,-25 2 198,1 0-1,-1-1 1,0 0 0,0 0-1,0 0 1,-1 0 0,1-1-1,0 0 1,-1 0 0,7-6-1,-6 5-13,-1 0 0,1 0 0,-1 0 0,0 0 0,0-1 0,-1 1 1,1-1-1,-1 0 0,0 0 0,-1-1 0,1 1 0,-1 0 0,0-1 0,0 0 0,-1 1 0,0-1 0,0 0 0,0 0 0,0 1 0,-1-1 0,0 0 0,-1-9 0,0 13 50,1 0 0,-1 0 1,0 0-1,0 0 0,0 0 0,0 0 0,0 0 1,0 1-1,-1-1 0,1 0 0,0 1 0,-1-1 1,0 0-1,1 1 0,-1 0 0,0-1 0,0 1 1,1 0-1,-1 0 0,0 0 0,0 0 0,0 0 0,0 1 1,-1-1-1,1 1 0,0-1 0,0 1 0,-4 0 1,-72-9 648,68 9-577,6 0-84,-1-1 0,0 1 0,0 0 0,0 1 0,0-1 0,0 1 0,0 0 0,0 0 0,1 1 0,-1-1 0,0 1 0,1 0 0,0 1 0,-1-1 0,1 1 0,0-1 0,0 1 0,-4 4 0,4-2-565,0-1 0,1 1-1,-1 1 1,1-1-1,0 0 1,0 1 0,0 0-1,-3 10 1,2-1-4271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29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7 3954,'0'0'11226,"28"-5"-9030,40 5-1821,-40 1-450,-22-1-399,-10 0-433,-36-1 1027,23 0-107,0 0 1,-1 2 0,1 0 0,-24 4 0,37-4-17,0 0 1,0 0-1,0 0 1,0 1-1,0 0 1,1 0-1,-1 0 1,0 0-1,1 0 1,-1 1-1,1 0 1,0-1-1,0 1 1,0 0-1,0 1 1,0-1-1,1 0 1,0 1-1,-1 0 1,1-1-1,1 1 1,-4 7-1,4-6-45,-1 1-1,1 0 1,0-1 0,0 1-1,1 0 1,-1 8-1,54-12-388,-47-2 392,0 0 0,-1 0 0,1 0-1,0 1 1,-1 0 0,1 1 0,-1-1 0,1 1 0,-1 0 0,0 0 0,9 5 0,-11-4 1,-1-1-1,1 0 1,-1 0 0,0 1 0,0-1 0,0 1 0,0 0-1,0 0 1,0 0 0,-1 0 0,1 0 0,-1 0 0,0 0-1,0 0 1,0 0 0,0 1 0,-1-1 0,1 0 0,-1 1-1,0-1 1,0 4 0,-1-6 55,1 0-1,-1 0 1,0 0 0,1 0 0,-1 0-1,0 0 1,0 0 0,0 0-1,0 0 1,0-1 0,0 1-1,0 0 1,0-1 0,0 1-1,0-1 1,-1 1 0,1-1-1,0 0 1,0 1 0,0-1-1,-2 0 1,-36 9 152,30-7-105,-15 2-143,-1-1-1,1-1 0,-35-2 0,33 0-3741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36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60 4770,'0'0'6913,"-22"-3"-414,22 1-6471,0 1 1,0-1 0,0 0 0,1 0-1,-1 1 1,0-1 0,0 0 0,1 1-1,-1-1 1,1 0 0,0 1 0,-1-1 0,1 1-1,0-1 1,0 1 0,0-1 0,0 1-1,0-1 1,0 1 0,1 0 0,-1 0-1,0 0 1,3-2 0,2 0-56,-1 1 1,1 0-1,0 0 1,0 1-1,0-1 0,7 0 1,13-1-79,48 1 0,-61 2-51,-12 1 155,0 0-1,0-1 0,0 1 0,-1 0 0,1 0 0,0 0 0,-1 0 1,1-1-1,-1 1 0,1 0 0,-1 0 0,1 0 0,-1 0 1,0 1-1,0-1 0,1 0 0,-1 0 0,0 0 0,0 0 0,0 0 1,0 0-1,0 0 0,0 0 0,0 0 0,-1 0 0,1 0 1,-1 2-1,1-1-1,0 1 0,0-1 0,0 0 1,-1 0-1,1 0 0,-1 1 0,1-1 0,-1 0 1,0 0-1,0 0 0,0 0 0,0 0 1,0 0-1,-3 3 0,-31 12-33,-52 18 0,-15 7-919,101-42 800,1 1-132,1 0 283,-1-1 0,0 1-1,0 0 1,1-1 0,-1 1 0,0 0-1,1-1 1,-1 1 0,1-1 0,-1 1-1,1 0 1,-1-1 0,1 1 0,0-1-1,-1 0 1,1 1 0,-1-1 0,1 1-1,0-1 1,0 1 0,194 18-300,-72-17-1438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40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5410,'0'0'14765,"15"-16"-13682,6 2-1079,0-2 0,-1-1 0,30-30 0,-40 36-63,-9 12 19,0 0-1,-1 0 1,1 0 0,0-1 0,-1 1-1,1 0 1,-1 0 0,1 0-1,-1 0 1,1 0 0,-1 0-1,0 1 1,0-1 0,1 0-1,-1 0 1,0 0 0,0 0 0,0 0-1,0 0 1,0 0 0,-1 0-1,1 2 1,-3 37-847,-35 27 935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4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30 5923,'0'0'4159,"-11"36"-886,11-34-3220,-1 0 0,1-1-1,0 1 1,0 0 0,0-1-1,0 1 1,1-1-1,-1 1 1,0 0 0,1-1-1,-1 1 1,1-1-1,-1 1 1,1-1 0,0 1-1,0-1 1,0 1 0,0-1-1,0 0 1,0 1-1,0-1 1,1 1 0,1-1-194,0 0 1,0 0 0,0-1 0,-1 1-1,1-1 1,0 1 0,0-1 0,0 0-1,0 0 1,4-1 0,11 0 200,-15 1-85,-1 0-1,1 0 1,0-1 0,-1 1-1,0-1 1,1 0-1,-1 0 1,1 0-1,-1 0 1,0 0 0,0 0-1,1-1 1,-1 1-1,0-1 1,0 1-1,0-1 1,-1 0 0,1 0-1,0 0 1,-1 0-1,1 0 1,-1 0-1,0 0 1,2-4 0,0 0 165,-1 0 0,1-1 0,-1 1 1,-1-1-1,0 1 0,1-1 1,-2 1-1,1-9 0,-53 14 252,47 1-405,2-1-180,0 1 0,-1 0 0,1-1 1,-1 1-1,1 1 0,-1-1 0,1 1 0,0-1 0,-1 1 0,1 0 0,0 0 0,-1 0 1,1 1-1,0-1 0,0 1 0,0 0 0,0 0 0,0 0 0,-4 4 0,2 3-3635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3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13 168 4034,'0'0'8668,"-9"0"-6321,9 0-2317,0 0 1,0 0 0,0 0 0,0 0-1,0 0 1,0 0 0,-1 0-1,1 0 1,0 0 0,0 0-1,0 0 1,0 0 0,0 0-1,-1 0 1,1 0 0,0 0 0,0 0-1,0 0 1,0 0 0,0 0-1,0 0 1,0 0 0,-1 0-1,1 0 1,0-1 0,0 1-1,0 0 1,0 0 0,0 0 0,0 0-1,0 0 1,0 0 0,-1 0-1,1 0 1,0-1 0,0 1-1,0 0 1,0 0 0,0 0-1,0 0 1,0 0 0,0 0 0,0 0-1,0-1 1,0 1 0,0 0-1,0 0 1,0 0 0,0 0-1,0 0 1,0-1 0,0 1-1,0 0 1,0 0 0,0 0 0,0 0-1,0 0 1,0 0 0,0 0-1,1-1 1,-1 1 0,0 0-1,0 0 1,0 0 0,0 0-1,0 0 1,0 0 0,0 0 0,1-1-1,14-12 22,2-2-263,0-1 0,-1 0 0,14-20 0,-25 30 46,1 0 0,-1 1 0,1-1 0,0 1 0,1 0 1,9-6-1,5-3-370,-21 13 494,1 0-1,-1 1 1,1-1-1,0 1 1,-1-1 0,1 1-1,0-1 1,-1 1-1,1-1 1,0 1 0,0 0-1,0-1 1,-1 1-1,1 0 1,0 0 0,0-1-1,0 1 1,0 0-1,-1 0 1,1 0 0,0 0-1,0 0 1,0 0-1,0 0 1,-1 0 0,1 1-1,1-1 1,11 28-211,-9-11 272,-2 1 0,0 0 0,0 1 0,-2-1 0,-3 29 0,1 8-1061,-12-55-2077,6 0-449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4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4 5523,'0'0'6056,"-4"-1"-5373,-2 0-456,0 0 0,-1 1 0,1 0 0,-1 0 0,1 1 0,-1 0 0,1 0 0,0 0 0,0 1 0,-1 0 0,1 0 0,0 0 0,0 1 1,1 0-1,-1 0 0,-8 7 0,8-6-206,0 0 0,0 1 0,0 0 0,1 0 1,0 1-1,0-1 0,0 1 0,1 0 0,0 0 1,0 1-1,1-1 0,-1 1 0,1 0 0,-4 14 1,6 40-795,2-34-6501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5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27 1521,'0'0'9063,"0"0"-8702,-1-1 0,1 0 0,0 0 0,-1 0 1,1 0-1,0 1 0,0-1 0,0 0 0,0 0 1,0 0-1,0 0 0,0 0 0,0 0 0,0 0 1,0 0-1,0 1 0,1-3 0,7 1-283,1 0 0,0 0 0,-1 1 0,1 0 0,0 0 0,0 1-1,0 0 1,-1 0 0,10 2 0,-17 1-111,0-1 1,0 0-1,0 1 0,-1-1 0,1 0 0,-1 1 1,1-1-1,-1 0 0,0 1 0,0-1 0,0 1 1,-1-1-1,1 1 0,0-1 0,-1 0 1,1 1-1,-1-1 0,0 0 0,0 1 0,0-1 1,0 0-1,0 0 0,-3 3 0,-8-1 73,0-1 0,0 0 0,0-1 0,-1-1 0,-14 1 0,26-2-53,46 1-2727,-41 0 2664,-1-1 1,1 1-1,-1 0 1,1 0-1,-1 0 1,1 0-1,-1 1 0,0-1 1,0 1-1,0 0 1,0 0-1,3 2 0,-4-1-9,-1-1-1,1 1 1,-1-1-1,0 1 1,0 0-1,0-1 1,0 1-1,0 0 1,-1 0-1,0 0 1,1-1-1,-1 1 1,0 0-1,-1 5 1,-33-6 1715,-79 9-2014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1:52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2 1921,'0'0'5984,"-17"-2"1318,19 6-7243,-1 1 0,1-1 1,-1 0-1,1 0 0,-1 1 0,-1-1 1,1 1-1,-1-1 0,1 0 0,-1 1 1,0-1-1,-1 1 0,1-1 0,-1 1 1,0-1-1,0 1 0,0-1 0,-1 0 1,0 0-1,1 0 0,-1 0 0,-1 0 1,1 0-1,-1 0 0,1-1 0,-1 1 1,0-1-1,0 0 0,0 0 0,-1 0 0,1 0 1,-1 0-1,-5 2 0,0 1-36,0-1 0,0 0 0,0-1-1,-12 4 1,-23 13-2039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08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24 4402,'0'0'9676,"4"0"-5751,82 0-5024,-85 0 947,-1-13-913,-13 9 1062,1 2 0,-1 0-1,0 1 1,0 0 0,0 1 0,1 0 0,-26 4-1,31-3-5,2-1 10,-1 1 0,1 1 0,0-1 0,0 1 0,0 0 0,0 0 0,0 0 0,0 1 0,1 0 0,-8 6 0,9-7-85,0 0 1,1 0-1,-1 0 0,1 1 1,0-1-1,0 1 1,0-1-1,0 1 1,0 0-1,1 0 1,-1 0-1,1 0 1,0 0-1,0 0 1,0 0-1,0 1 1,0-1-1,0 4 1,29-7 40,-19 0 58,6 0-81,1 0-1,28 5 1,-41-4 18,-1-1 1,1 1 0,0 0-1,0-1 1,-1 1-1,1 0 1,0 1-1,-1-1 1,1 0-1,-1 1 1,1-1 0,-1 1-1,0 0 1,0 0-1,0 0 1,0 0-1,0 0 1,0 0 0,-1 1-1,1-1 1,0 1-1,0 2 1,-1-3 9,0 0 1,0 1-1,0-1 0,-1 0 1,1 0-1,-1 1 0,0-1 1,0 0-1,0 0 0,0 1 1,0-1-1,0 0 0,0 1 1,-1-1-1,1 0 0,-1 0 1,0 0-1,1 1 0,-1-1 1,0 0-1,0 0 0,-1 0 1,1 0-1,0 0 0,-1-1 1,1 1-1,-1 0 0,1-1 1,-1 1-1,0-1 0,0 1 1,0-1-1,0 0 1,0 0-1,0 0 0,0 0 1,0 0-1,0 0 0,0 0 1,-1-1-1,1 1 0,-3-1 1,-14 3 201,1 0 1,0-2-1,-1 0 1,-24-2 0,18 0-452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09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11 4178,'0'0'6910,"-18"-10"-4920,3 9-1690,0 2 1,0 0-1,0 0 1,1 1-1,-28 8 0,37-8-291,0 0 0,1 0-1,-1 1 1,0-1 0,1 1 0,0 0-1,0 0 1,-1 1 0,2-1-1,-1 1 1,0 0 0,1 0-1,0 0 1,0 0 0,0 1-1,0-1 1,1 1 0,0 0 0,-1 0-1,0 7 1,-3 5-89,3-13-49,1 1 1,0 0-1,0 0 0,1 0 0,-1 0 0,1 0 1,0 1-1,1-1 0,-1 0 0,1 0 0,0 1 1,1-1-1,-1 0 0,2 8 0,0-11-168,0-1 0,0 0 0,0 0 0,0 0 0,0 0 0,0 0 0,1-1 0,-1 1 0,0-1 0,0 1 0,0-1 0,1 0 0,-1 0 0,0 0 0,0 0 0,1 0 0,3-1 0,0 1-1176,8 0-2470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34 944,'0'0'9960,"0"-2"-9660,0 1 1,-1-1-1,1 1 1,0-1-1,1 1 1,-1-1-1,0 1 1,0-1-1,1 1 1,-1 0-1,1-1 1,-1 1-1,2-3 1,15 0-204,0 1 1,0 1-1,0 1 0,29 0 1,-31 1-430,-16 32 4,-6-26 329,1-1 1,-1 0 0,0-1 0,-1 1 0,1-1 0,-1-1 0,1 1 0,-1-1 0,0-1 0,-14 4 0,-32 12-261,48-15 67,4-2 78,0-1-1,0 1 1,-1 0-1,1 0 0,0 0 1,0 0-1,0 1 1,0-1-1,1 0 0,-1 1 1,0-1-1,1 1 0,-1 0 1,1-1-1,-1 1 1,1 0-1,0 0 0,0 0 1,-1 0-1,0 4 1,33-4-137,100-1 582,-131-1-399,0 0 1,1 0 0,-1 0-1,0 0 1,0 0 0,0 0-1,0 0 1,0 0 0,1 0 0,-1 0-1,0 1 1,0-1 0,0 0-1,0 0 1,0 0 0,1 0-1,-1 0 1,0 0 0,0 0 0,0 0-1,0 0 1,0 0 0,0 0-1,0 1 1,1-1 0,-1 0-1,0 0 1,0 0 0,0 0 0,0 0-1,0 0 1,0 1 0,0-1-1,0 0 1,0 0 0,0 0-1,0 0 1,0 0 0,0 1 0,0-1-1,0 0 1,0 0 0,0 0-1,0 0 1,0 0 0,0 0-1,0 1 1,0-1 0,0 0-1,0 0 1,0 0 0,0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1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5442,'6'0'11544,"20"7"-10853,-23-4-670,1 0 0,0 1-1,-1 0 1,1-1 0,-1 1-1,0 1 1,-1-1-1,1 0 1,-1 1 0,0-1-1,0 1 1,0-1 0,0 1-1,-1 0 1,0 0-1,0 0 1,0 0 0,-1 0-1,1 0 1,-1 0 0,-1 5-1,1-3-26,0 0-1,-1 0 0,0-1 1,0 1-1,-1 0 1,1-1-1,-2 1 0,1-1 1,-1 1-1,1-1 1,-2 0-1,1 0 0,-1-1 1,-8 11-1,5-9-27,1-2 0,-1 1 0,0-1 0,0 0 0,0 0 0,-1-1-1,0 0 1,0 0 0,0-1 0,0 0 0,-1 0 0,-8 1 0,-37 0-6475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7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80 2209,'0'0'10343,"-25"-7"-7283,24 5-3006,0 0-1,0 0 0,0 1 0,1-1 0,-1 0 0,1 0 1,-1 0-1,1 1 0,-1-1 0,1 0 0,0 0 0,0 0 1,0 0-1,0 0 0,1 0 0,-1 1 0,0-1 0,1 0 1,-1 0-1,1 0 0,0 0 0,0 1 0,-1-1 0,1 0 1,0 1-1,0-1 0,1 1 0,-1-1 0,0 1 0,0 0 1,1-1-1,-1 1 0,1 0 0,-1 0 0,1 0 0,3-2 1,0 1-153,1 0 1,0 0 0,0 1 0,0 0 0,0 0 0,0 0 0,0 1 0,0 0 0,0 0-1,0 1 1,8 1 0,-13-1 85,0-1 0,1 1 0,-1 0 0,-1 0 0,1 0-1,0 0 1,0 0 0,0 0 0,0 0 0,-1 0 0,1 0 0,-1 1 0,1-1-1,-1 0 1,1 0 0,-1 0 0,1 1 0,-1-1 0,0 0 0,0 1 0,0-1-1,0 0 1,0 1 0,0-1 0,0 0 0,-1 2 0,2-1 27,-1 1-1,0-1 1,-1 0 0,1 1-1,0-1 1,-1 0-1,1 0 1,-1 0 0,1 1-1,-1-1 1,0 0 0,0 0-1,0 0 1,-3 3 0,-10 4 31,2-1-50,-1 1-1,2 0 1,-12 11 0,22-19-24,0 1 1,0-1-1,0 1 1,0 0-1,1-1 1,-1 1-1,1 0 1,-1 0-1,1-1 1,0 1-1,-1 0 1,1 0-1,0 0 1,0 0-1,0-1 1,1 4-1,-1 4-281,47-8 147,107-1-349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8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4562,'0'0'5859,"-39"0"-1532,36 0-4296,0 1-1,0-1 1,1 1-1,-1 0 1,0-1-1,0 1 1,1 1-1,-1-1 1,1 0-1,-1 1 1,1-1-1,-1 1 1,1 0-1,0 0 1,0 0 0,0 0-1,0 0 1,0 0-1,0 0 1,1 1-1,-1-1 1,1 1-1,0-1 1,-1 1-1,0 5 1,-2 1 58,1 0 1,1 1-1,0-1 0,0 1 1,1-1-1,-1 15 0,2-7-200,1 33-677,-1-49 761,0 1 0,0-1 0,0 1 0,1-1 0,-1 1 0,1-1 1,-1 0-1,1 1 0,-1-1 0,1 0 0,0 1 0,0-1 0,-1 0 1,1 0-1,0 1 0,0-1 0,0 0 0,1 0 0,-1 0 0,0 0 1,0-1-1,0 1 0,1 0 0,-1 0 0,3 0 0,6 8-1584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9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3185,'0'0'6363,"32"-3"-3348,-25 0-2887,0-1 1,1 0-1,-1 0 0,-1-1 0,1 0 0,-1 0 1,1-1-1,-2 1 0,1-1 0,0-1 1,-1 1-1,-1-1 0,1 0 0,-1 0 0,4-9 1,-4 112 954,-6-65 243,1-18-2363,1-1-5695,0-22 2519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5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2561,'0'0'7281,"-36"3"1694,27-3-9042,14 1-86,33 1-333,57 1-711,-94-2 1159,0-1 0,-1 0-1,1 1 1,0-1 0,-1 1-1,1-1 1,-1 1 0,1-1-1,0 1 1,-1-1 0,0 1 0,1 0-1,-1-1 1,1 1 0,-1 0-1,0-1 1,1 1 0,-1 0-1,0 0 1,1-1 0,-1 1-1,0 0 1,0 0 0,0-1-1,0 1 1,0 0 0,0 0-1,0 0 1,0 0 0,-1 33 394,1-25-336,-3-2-14,1 1 1,-1 0 0,-1-1-1,1 1 1,-2-1 0,1 0 0,-1 0-1,-10 12 1,5-7 37,6-7-12,0 0 0,-1 0 1,0 0-1,0-1 0,-1 0 1,1 0-1,-1 0 0,-11 5 1,16-9-129,-5 21-3784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19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4514,'0'0'6000,"28"3"-2868,-21 1-2976,0 1 0,0 0-1,-1 0 1,1 0-1,-2 1 1,1 0 0,0 0-1,-1 0 1,0 1 0,-1 0-1,0 0 1,0 0-1,0 0 1,-1 1 0,0-1-1,0 1 1,-1 0 0,0 0-1,0 0 1,-1 0-1,0 0 1,0 1 0,-1-1-1,0 0 1,-1 0 0,-2 14-1,0-15-101,-1 0 0,0 0 0,0 0-1,0-1 1,-1 1 0,0-1 0,-1 0 0,1 0-1,-1-1 1,0 0 0,-8 6 0,1-5-1104,4-5-6307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25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 6915,'0'0'5803,"21"0"-1763,25 0-3689,24 0-762,-69 0 513,-37 0-817,16-1 802,-35 1-344,53 0 239,0 0 0,0 0 1,-1 0-1,1 1 0,0-1 1,0 1-1,0-1 0,0 1 0,0 0 1,0 0-1,1 0 0,-1 0 1,0 0-1,0 0 0,1 1 1,-1-1-1,1 1 0,-1-1 1,1 1-1,-2 2 0,2-3 5,0 0 1,1-1-1,-1 1 0,0 0 0,1 1 1,-1-1-1,1 0 0,0 0 0,-1 0 1,1 0-1,0 0 0,0 0 0,-1 0 1,1 1-1,0-1 0,0 0 1,0 0-1,1 0 0,-1 0 0,0 0 1,0 1-1,1-1 0,-1 0 0,0 0 1,1 0-1,0 1 0,1-1-12,-1 0 0,1 0 1,0 0-1,-1 0 0,1-1 0,0 1 0,-1 0 0,1-1 0,0 0 1,0 1-1,0-1 0,0 0 0,-1 0 0,1 0 0,2 0 0,18-1-70,35 4-615,-55-2 685,1-1-1,-1 1 1,1 0-1,-1 0 0,0 0 1,1 1-1,-1-1 1,0 0-1,0 1 0,0 0 1,0-1-1,0 1 1,0 0-1,0 0 1,-1 0-1,1 0 0,-1 0 1,3 5-1,-3-6 38,0 1-1,0 0 0,-1-1 1,1 1-1,0 0 0,-1 0 1,1-1-1,-1 1 1,0 0-1,1 0 0,-1 0 1,0 0-1,0-1 0,0 1 1,-1 2-1,1-3 11,-1 0 0,1 0 0,-1 0 0,1 0 0,-1 0-1,0 0 1,1 0 0,-1 0 0,0-1 0,0 1 0,1 0 0,-1-1 0,0 1 0,0 0-1,0-1 1,0 1 0,0-1 0,0 1 0,-2-1 0,-5 2 143,0 0 1,0-1-1,0-1 0,-1 1 1,-13-2-1,-6 0 61,-1 6 715,11-2-2894,8-2-4881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2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 5138,'0'0'4600,"-8"0"-4133,-37-2 779,42 3-1094,0 1 0,0-1 0,1 0 0,-1 0 1,1 1-1,-1 0 0,1-1 0,0 1 1,-1 0-1,1 0 0,0 0 0,0 1 0,0-1 1,-2 5-1,-27 43 702,23-36-499,6-8-338,0 1-1,1-1 1,-1 1 0,2 0 0,-1-1 0,1 1-1,0 0 1,0-1 0,2 11 0,0 9-231,-1-25-33,0 1-1,0-1 1,0 0-1,0 0 0,1 0 1,-1-1-1,0 1 0,1 0 1,-1 0-1,1-1 0,-1 1 1,1-1-1,-1 1 0,1-1 1,-1 1-1,1-1 0,0 0 1,-1 0-1,1 0 0,-1 0 1,1 0-1,2-1 1,3 1-3320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27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4002,'0'0'8073,"10"-14"-6059,8 11-1898,1 1 0,-1 0 0,0 1 0,24 3 0,-1-2-568,-40 1 454,0-1 0,0 1 0,0 0 0,-1-1 0,1 1-1,0 0 1,0-1 0,0 1 0,-1 0 0,1 0 0,0 0 0,-1-1 0,1 1-1,-1 0 1,1 0 0,-1 0 0,1 0 0,-1 0 0,0 0 0,1 0 0,-1 0-1,0 0 1,0 0 0,0 1 0,0-1 0,0 0 0,0 0 0,0 0-1,0 0 1,0 0 0,0 0 0,-1 0 0,1 0 0,0 0 0,-1 0 0,1 0-1,-1 0 1,1 0 0,-1 0 0,0 0 0,1-1 0,-1 1 0,0 0 0,1 0-1,-1 0 1,-1 0 0,-37 8 63,30-8-56,0 0 1,0 1-1,0 1 1,0-1-1,0 1 1,1 1 0,-1 0-1,1 0 1,-12 8-1,20-11-18,-1-1 0,1 0 0,0 0 0,-1 0-1,1 1 1,0-1 0,-1 0 0,1 1 0,0-1 0,0 0-1,0 1 1,-1-1 0,1 0 0,0 1 0,0-1-1,0 0 1,0 1 0,0-1 0,0 0 0,0 1 0,-1-1-1,1 1 1,0-1 0,0 0 0,0 1 0,1-1-1,-1 1 1,0-1 0,0 0 0,0 1 0,0-1 0,0 0-1,0 1 1,0-1 0,1 0 0,-1 1 0,0-1 0,0 0-1,1 1 1,-1-1 0,0 0 0,0 1 0,1-1-1,-1 0 1,0 0 0,1 1 0,-1-1 0,0 0 0,1 0-1,-1 0 1,0 0 0,1 0 0,-1 1 0,0-1-1,1 0 1,-1 0 0,1 0 0,-1 0 0,0 0 0,1 0-1,-1 0 1,1 0 0,-1 0 0,0 0 0,1-1-1,29 3 103,-28-2-135,110 0 283,-63 0-4964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2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3826,'0'0'5378,"11"21"-4052,-5-18-1142,0 1 0,-1 0 0,0 0 0,1 0 1,-1 1-1,-1-1 0,1 1 0,-1 0 0,0 1 0,0-1 0,6 11 0,-7-9-156,0 0 0,-1 0 0,1 0 0,-1 1 0,-1-1 0,1 1 0,-1-1 0,-1 1-1,1-1 1,-1 1 0,-1 9 0,1-1 72,-21 7-587,16-19-1907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3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1 1745,'0'0'11120,"-29"0"-8415,-196 7-213,225-7-2532,0 40-262,-1-29 262,1 24 210,0-34-196,0-1 1,-1 1-1,1-1 1,0 1-1,0-1 1,0 1-1,0 0 1,0-1-1,0 1 1,0-1-1,0 1 1,0-1-1,0 1 1,1-1-1,-1 1 1,0 0-1,0-1 1,0 1-1,1-1 1,-1 1-1,0-1 1,1 1-1,-1-1 1,0 0-1,1 1 1,-1-1-1,0 1 1,1-1-1,-1 0 1,1 1-1,-1-1 1,1 0-1,-1 1 1,2-1-1,8-3-138,0 1 1,0 0-1,0 0 1,0 1-1,0 0 0,12 1 1,-17 0 74,0 0 1,0 0 0,0 1 0,0-1 0,0 1 0,0 1-1,0-1 1,0 1 0,0-1 0,-1 1 0,1 1 0,-1-1 0,9 6-1,-11-5 39,1 1 0,-1-1 0,0 1-1,-1 0 1,1-1 0,0 1 0,-1 0-1,0 0 1,0 0 0,0 0 0,-1 0-1,1 0 1,-1 0 0,0 0 0,0 0-1,-1 7 1,1-2 125,-4-6 21,0-1 0,0 0 0,0 0 0,0 0 0,0 0 0,-1-1 0,1 1 0,-1-1 0,-6 1 0,7-1-157,-14 2 327,0-1 0,-1-1 0,1 0-1,-27-3 1,-2 0-399,47 2-340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41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67 3057,'0'0'10792,"-3"-3"-10306,1 2-288,1 0 0,0 0 0,0-1 0,0 1 0,0 0 0,0 0 0,0-1 0,1 1 0,-1-1 0,0 1 0,1-1 0,-1 1 0,1-1 1,-1 1-1,1-1 0,0 1 0,0-1 0,0 0 0,0 1 0,0-1 0,0 1 0,0-1 0,0 1 0,0-1 0,1 0 0,-1 1 0,1-2 0,0 2-239,0-1-1,0 1 0,0 0 1,1 0-1,-1 0 0,0 0 1,0 0-1,1 0 0,-1 0 1,0 0-1,1 1 0,-1-1 1,3 0-1,3-1-8,-1 0 0,1 1 1,-1 0-1,1 0 0,0 0 0,-1 1 1,1 0-1,0 1 0,-1-1 0,1 1 1,0 0-1,-1 1 0,1 0 0,-1 0 1,0 0-1,9 5 0,-14-6 45,0 0 1,1 0-1,-1 0 0,0 0 1,0 0-1,0 1 0,0-1 1,0 0-1,-1 1 0,1-1 1,0 0-1,-1 1 0,1-1 0,-1 1 1,1-1-1,-1 1 0,1-1 1,-1 1-1,0-1 0,0 1 1,0 0-1,0-1 0,0 1 1,0-1-1,-1 1 0,1-1 1,0 1-1,-2 2 0,1-1 27,0 0 1,0 0-1,0 0 0,0 0 1,-1 0-1,1-1 0,-1 1 0,0 0 1,0-1-1,0 0 0,0 1 1,0-1-1,-4 3 0,-38 17 10,37-19-46,-1-1 0,1 2 1,1-1-1,-1 1 0,0 0 0,1 0 0,0 1 0,0-1 0,0 1 0,0 1 0,1-1 0,0 1 0,-5 8 0,9-14-2,1 0 0,0 1 1,0-1-1,0 0 0,0 1 0,0-1 0,0 0 0,0 0 0,0 1 0,0-1 0,0 0 0,0 1 0,0-1 0,0 0 0,0 0 0,0 1 0,0-1 0,0 0 0,0 1 0,0-1 0,0 0 0,0 0 0,0 1 0,1-1 0,-1 0 0,0 0 0,0 1 0,0-1 0,0 0 0,1 0 0,-1 1 0,0-1 0,0 0 0,1 0 0,-1 0 0,0 0 0,1 1 0,16 4-105,27-4 304,-38-1-235,127-2 500,-133 2-480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42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4 864,'0'0'12150,"-4"0"-11632,-4-2-125,0 1 0,0 0 0,-1 1 0,1 0 0,0 0 0,0 1 0,-13 3 1,18-3-373,-1 0 0,1 0 1,0 1-1,0-1 0,0 1 1,0 0-1,0 0 0,0 0 1,0 1-1,0-1 1,1 1-1,0-1 0,-1 1 1,1 0-1,0 0 0,0 0 1,0 0-1,1 0 0,-1 1 1,-1 5-1,-2 3-43,1 0 1,1 0-1,0 0 0,1 0 1,0 0-1,1 1 0,0 17 1,1-29-152,4 36 517,7-25-1789,9-8-6352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43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4402,'0'0'6899,"33"-19"-3900,-25 14-2865,0 0 0,0 0 1,0-1-1,-1 0 0,0 0 0,0-1 0,8-10 1,11-10 224,-26 26-282,0 138 304,0-136-322,11-14-8802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44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2225,'-2'3'14237,"5"-1"-14849,1 2 666,1-1 0,-1 1-1,0 0 1,0 0 0,0 0 0,-1 1 0,1-1-1,-1 1 1,0 0 0,0 0 0,2 5 0,0 3 28,0 0 1,0 1 0,3 19-1,-7-29-55,0 1 0,0-1 0,0 1-1,-1-1 1,0 1 0,1-1 0,-2 1 0,1-1-1,-1 1 1,1-1 0,-1 1 0,0-1-1,-1 0 1,1 1 0,-1-1 0,0 0 0,0 0-1,0 0 1,0 0 0,-1-1 0,0 1-1,0 0 1,0-1 0,0 0 0,0 0 0,0 0-1,-5 3 1,0 2-897,1-1-4570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6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64,'0'0'7337,"3"-20"2320,81 29-9700,17 0-316,-101-8 477,0 0-104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0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4386,'0'0'9890,"0"1"-9694,0 0 1,0-1-1,-1 1 1,1 0-1,0 0 0,0-1 1,0 1-1,0 0 1,0 0-1,1-1 1,-1 1-1,0 0 0,0 0 1,0-1-1,1 1 1,-1 0-1,0-1 0,1 1 1,-1 0-1,1-1 1,-1 1-1,1-1 1,0 2-1,2-2-173,0-1-1,1 1 0,-1-1 1,0 0-1,1 0 1,-1 0-1,0 0 1,0 0-1,0-1 1,0 1-1,0-1 1,0 0-1,-1 0 1,1 0-1,-1 0 1,5-5-1,33-48-39,-17 20-377,-21 41 135,0 1 0,-1 0 0,0 0 1,0 0-1,-1 11 0,0 85-539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1249,'0'0'10383,"18"-4"-8254,-10-1-2037,0-1 0,-1 1 0,1-1 0,-1-1 0,0 0 0,-1 0 0,0 0 0,0 0 0,0-1 0,-1 0 0,0 0 0,-1-1 1,4-9-1,-9 59 146,-1-28-148,2 0 1,-1 0-1,2 0 1,0 0 0,4 24-1,4-15 904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7 4562,'-4'-4'12927,"-3"2"-12651,3 3-286,0 0-1,-1 1 1,1 0-1,0-1 1,0 1-1,1 1 1,-1-1-1,0 1 1,1-1-1,-1 1 1,1 0-1,0 0 1,0 0-1,0 1 1,0-1-1,-3 8 1,2-6-103,1 1 0,0 0 0,1 1 0,-1-1 0,1 1 0,0-1 0,1 1 0,0-1 0,0 1 0,0 9-1,1-8 69,-1-4-36,0 1 0,1 0 0,0-1 0,0 1 0,1 0 1,-1-1-1,1 1 0,0-1 0,0 1 0,1-1 0,-1 1 0,1-1 1,0 0-1,0 0 0,0 1 0,1-2 0,-1 1 0,7 7 0,-8 9-2217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5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3794,'0'0'4220,"-1"10"-605,-1 33-2644,-16 28-573,18-70-619,0 0-84,0 0 319,45-1-6,26 0-1107,-71 0 1307,1-5-127,0 0 1,-1 0-1,1 1 1,-1-1 0,0 0-1,-1 0 1,0-5 0,0-1 1,1 11-46,0-5 398,0 8-229,-3 116-134,2-118-30,-1-1-55,-6 0-2679,5 0-355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6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 5314,'0'0'6222,"-1"0"-6174,-1-1-37,1 1 39,2 2 113,0 0 0,1 1 0,-1-1 1,1 0-1,-1 0 0,1 0 0,0 0 0,-1 0 0,1 0 0,0 0 0,4 2 0,17 20 127,-19-13-231,-1 1 0,0-1 0,-1 1 0,-1 0 1,1 0-1,-2 0 0,-1 23 0,1-11-31,0-22-89,0-1 1,-1 0-1,1 0 0,0 1 0,-1-1 0,1 0 0,-1 0 1,0 0-1,1 0 0,-1 1 0,0-1 0,1 0 0,-1 0 1,0 0-1,0 0 0,0-1 0,0 1 0,0 0 0,0 0 1,0-1-1,0 1 0,0 0 0,-1-1 0,1 1 0,0-1 0,0 1 1,0-1-1,-3 1 0,-5 3-2806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2:59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4562,'0'0'8142,"9"-8"-7725,18-13 661,-2-1 1,0-2-1,29-36 1,-43 45-998,-2 3-42,-1 0 1,0-1 0,10-23 0,-13 51-248,-3 12 432,-2 138 317,-4-163-509,1-1-1795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0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5987,'0'0'6952,"2"-3"-6338,35-33 1539,-20 20-1438,30-35 1,-44 47-680,1-1 0,-1 0 0,0 0 0,0 0 0,0-1 0,-1 1 0,0-1 0,0 1 0,0-1 0,-1 0 0,0 0 0,1-10 0,2 23-80,-1 1-1,0 0 1,0 0-1,0 0 0,-1 1 1,1 11-1,-3 119 632,0-139-638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5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5 123 2385,'0'0'8721,"0"0"-8621,0 1 0,0-1 0,0 0 1,0 0-1,-1 0 0,1 0 0,0 0 0,0 0 0,0 0 0,0 0 0,-1 0 0,1 0 0,0 0 0,0 0 0,0 0 0,0 0 0,0 0 0,-1 0 0,1 0 0,0-1 0,0 1 0,0 0 0,0 0 0,0 0 0,-1 0 400,1 0-400,0-1 0,0 1 0,0 0 0,0 0 0,-1 0 0,1 0 0,0 0 0,0 0 0,0-1 0,0 1 0,0 0 0,0 0 0,0 0 0,0 0 1,0-1-1,0 1 0,0 0 0,0 0 0,0 0 0,0 0 0,0 0 0,0-1 0,0 1 0,0 0 0,0 0 0,0 0 0,0 0 0,1 0 0,-1-1 0,0 1 0,0 0 0,0 0 0,13-11-118,5-6-101,0 1-1,15-20 1,-26 26-9,-6 7-44,0 1 0,1-1 0,-1 1 0,1 0 0,0 0-1,-1-1 1,1 1 0,0 1 0,1-1 0,-1 0 0,3-2 0,-4 55 399,7-10 374,-1-6-1108,-5-12-3992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6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3282,'0'0'5482,"17"-28"-1275,11-17-3019,-26 39-1177,1 0 0,1 0 0,-1 0 0,1 0 0,0 1 0,0 0 0,8-8 0,-12 13-10,1 1 1,0-1-1,-1 0 1,1 1 0,0-1-1,-1 1 1,1-1 0,-1 0-1,1 1 1,-1-1-1,1 1 1,-1 0 0,1-1-1,-1 1 1,1-1 0,-1 1-1,0 0 1,1-1-1,-1 1 1,0 0 0,0-1-1,1 1 1,-1 0 0,0-1-1,0 1 1,0 0-1,0 1 1,6 20 91,13 64 577,-14-80-832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 3089,'0'0'7385,"-4"-1"-6552,1 1-790,2-1 52,-1 0-1,1 1 1,-1-1-1,0 1 1,1 0-1,-1-1 1,1 1-1,-1 0 1,0 0-1,1 0 1,-1 0-1,0 0 1,1 1-1,-1-1 1,1 0-1,-1 1 1,0-1-1,1 1 1,-1 0-1,1-1 0,0 1 1,-1 0-1,1 0 1,-1 0-1,1 0 1,0 0-1,0 0 1,0 0-1,0 1 1,0-1-1,0 0 1,0 1-1,0-1 1,0 0-1,0 1 1,1-1-1,-1 1 1,1 0-1,-1 1 1,-5 23 647,3-16-747,0 0 1,1 0-1,1 0 0,-1 0 1,2 0-1,-1 1 1,1-1-1,1 0 1,2 12-1,-3-20-32,1-1 0,-1 0 0,1 1 0,-1-1 0,1 0 0,0 0-1,0 0 1,0 0 0,0 0 0,0 0 0,0 0 0,0 0 0,0 0 0,0 0 0,0 0 0,0-1 0,0 1 0,1 0 0,-1-1 0,0 1 0,1-1-1,1 1 1,-2-1-88,0 0-1,0 1 0,0-1 0,0 0 1,0 1-1,0-1 0,0 1 0,0-1 1,0 1-1,0-1 0,-1 1 0,1 0 1,0-1-1,0 1 0,0 0 0,-1 0 1,1 0-1,0 0 0,-1-1 0,1 1 1,-1 0-1,1 0 0,-1 0 0,0 0 1,1 0-1,-1 0 0,0 1 0,1-1 1,-1 0-1,0 0 0,0 0 0,0 1 1,0 1-1978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8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13 1377,'0'0'6509,"0"-12"2362,-1 14-8865,0 1 1,-1-1-1,1 0 1,-1 1-1,0-1 1,0 0-1,1 0 0,-1 0 1,-1 0-1,1 0 1,0 0-1,-3 1 1,-17 18 66,5 10-111,11-20-144,0 1 0,-1-1 1,-11 12-1,15-16 21,1 0 0,-1-1 0,1 1 0,0 0 0,0 0 0,1 1 0,0-1 0,0 0 0,1 0 0,0 0 0,0 1-1,2 11 1,-1 6-2467,3-24 881,6-1-4988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8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1793,'0'0'6782,"1"12"-3636,1 36-1490,-19-9-958,15-35-712,0-1 1,0 1 0,0 0 0,0-1-1,0 1 1,1 0 0,0 0 0,0 1 0,0-1-1,0 5 1,1-9-94,134-7-4177,-134 7 4299,1-1 1,-1 1-1,1-1 1,0 1-1,-1-1 1,1 1 0,-1-1-1,1 0 1,-1 1-1,0-1 1,1 0-1,-1 1 1,0-1-1,1 0 1,-1 0 0,0 1-1,0-1 1,1 0-1,-1 0 1,0 1-1,0-1 1,0 0 0,0 0-1,0 0 1,-1-1-1,1-28-726,0 25 823,0 1 384,0 8-196,0 21-93,0 38 970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08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4802,'0'0'4690,"2"17"-4337,20 1-340,-19-16 58,0 0 0,0 0 1,0 0-1,0 0 0,0 1 0,-1-1 1,1 1-1,-1-1 0,0 1 1,0 0-1,0 0 0,0 0 0,0 0 1,-1 0-1,1 1 0,-1-1 0,0 0 1,0 1-1,0-1 0,0 5 1,2 34 133,-1-32-540,-1 1 1,-1-1 0,1 0-1,-2 1 1,-2 16 0,-6-14-2718,8-10 1064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1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5298,'0'0'11782,"0"-1"-11735,0 1 1,0-1-1,0 1 0,0 0 1,0-1-1,0 1 0,1-1 1,-1 1-1,0 0 1,0-1-1,0 1 0,0-1 1,0 1-1,1 0 0,-1-1 1,0 1-1,0 0 1,1-1-1,-1 1 0,0 0 1,0-1-1,1 1 0,-1 0 1,0 0-1,1-1 1,-1 1-1,1 0 0,-1 0 1,0 0-1,1-1 0,-1 1 1,0 0-1,1 0 1,-1 0-1,1 0 0,0 0 1,16-8-33,1 0 1,-2-1 0,1-1 0,-1 0 0,-1-2-1,0 0 1,0 0 0,-1-1 0,-1-1-1,0 0 1,19-30 0,-27 96-538,-2 64 1,-3-116 494,-3-16-8142,2 6 3076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2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4162,'0'0'7270,"0"-20"-3847,6 18-3308,0 1 0,0-1 0,1 1 0,-1 1-1,0 0 1,0-1 0,1 2 0,6 0 0,7 0-311,-19 2 229,-1 0 1,0 0 0,1 0 0,-1 0-1,0 0 1,-1 0 0,1 0 0,0 0 0,-1 0-1,0 0 1,-1 3 0,-17 6 570,19-12-607,0 0-1,0 0 1,0 0-1,0 1 1,0-1-1,0 0 0,0 0 1,0 0-1,-1 0 1,1 0-1,0 0 1,0 1-1,0-1 1,0 0-1,0 0 1,0 0-1,0 0 1,0 0-1,0 1 1,0-1-1,0 0 1,0 0-1,0 0 1,0 0-1,0 0 1,1 0-1,-1 1 1,0-1-1,0 0 1,0 0-1,0 0 1,0 0-1,0 0 1,0 0-1,0 0 1,0 1-1,0-1 1,1 0-1,-1 0 1,0 0-1,0 0 1,0 0-1,0 0 1,0 0-1,0 0 1,1 0-1,-1 0 1,0 0-1,0 0 0,0 0 1,0 0-1,0 0 1,1 0-1,-1 0 1,0 0-1,0 0 1,0 0-1,41 0-1170,-16-2 1078,-23 2 29,0 0 0,0 0 0,0 0-1,0 0 1,0 0 0,0 0 0,0 0 0,0 1-1,0-1 1,0 1 0,0-1 0,-1 1-1,1 0 1,0 0 0,0 0 0,0 0 0,-1 0-1,1 0 1,0 1 0,-1-1 0,0 0-1,1 1 1,-1-1 0,2 3 0,-1 0 1,-1 1 0,0 0 0,0 0 0,0 0 1,0 0-1,-1 0 0,1 0 0,-2 9 0,1-13 78,0 0 1,1 0-1,-1 1 0,0-1 0,-1 0 0,1 1 0,0-1 1,0 0-1,0 0 0,-1 1 0,1-1 0,-1 0 0,1 0 1,-1 0-1,1 0 0,-1 0 0,1 1 0,-1-1 0,0 0 0,0 0 1,0-1-1,0 1 0,0 0 0,-1 1 0,-32 2 2076,23-4-1364,-31 8 229,18 6-3704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3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2 4114,'0'0'9578,"-36"-1"-6452,32 3-3073,0 0-1,0 1 0,0 0 0,1-1 1,-1 1-1,1 1 0,0-1 0,-1 0 1,1 1-1,1 0 0,-1-1 0,1 1 0,-1 0 1,1 1-1,0-1 0,0 0 0,1 0 1,0 1-1,-1-1 0,0 10 0,-2 7 18,2 1 1,-1 41-1,3 6-1551,1-69 1449,-1 1 0,0-1 0,0 1 0,1 0 0,-1-1 0,0 1 0,1-1 0,-1 1 0,1-1 0,-1 1 0,0-1 0,1 0 0,-1 1 0,1-1 0,-1 1 0,1-1 0,0 0 0,-1 0 0,1 1 0,-1-1 0,1 0 0,0 0 0,-1 0 0,1 0 0,-1 1 0,2-1 0,6 1-3645,-1-1-1512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4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7 4082,'0'0'7441,"50"-5"-5713,-38 6-1753,22-4 1315,-73 3-727,35 0-548,0 0-1,0 0 1,0 0-1,0 1 1,0-1 0,0 1-1,0 0 1,0 0 0,0 0-1,1 1 1,-1-1-1,1 1 1,-1 0 0,1 0-1,-1 0 1,1 1-1,0-1 1,0 1 0,0 0-1,0-1 1,1 1 0,-3 4-1,-11 9 2,13-13-35,2-3 12,1 1 0,-1-1 0,1 1-1,0-1 1,-1 1 0,1-1 0,0 1 0,-1 0 0,1-1-1,0 1 1,0-1 0,0 1 0,-1-1 0,1 1 0,0 0-1,0-1 1,0 1 0,0 0 0,0-1 0,0 1-1,0-1 1,0 1 0,0 0 0,1-1 0,-1 2 0,43-2-858,-19-1 950,-16 0-284,-1 1 0,1 0 0,0 0 1,-1 1-1,12 2 0,-17-3 171,-1 0-1,1 1 1,-1 0-1,0-1 0,1 1 1,-1 0-1,1 0 1,-1-1-1,0 1 1,0 0-1,0 0 0,1 1 1,-1-1-1,0 0 1,0 0-1,0 0 1,-1 1-1,1-1 0,0 1 1,0-1-1,-1 0 1,1 1-1,-1-1 1,1 1-1,-1-1 0,0 1 1,1 0-1,-1-1 1,0 1-1,0-1 1,0 3-1,0 11 52,0-11-16,1 1 1,-1-1 0,0 0 0,-1 1 0,1-1 0,-1 0 0,0 1-1,-1 3 1,1-6 54,0-1 0,0 1 0,0-1 0,0 0 0,0 0 0,-1 0-1,1 1 1,0-1 0,0 0 0,-1-1 0,1 1 0,-1 0 0,1 0 0,-1 0-1,1-1 1,-1 1 0,1-1 0,-1 1 0,0-1 0,1 0 0,-1 0 0,0 0-1,1 1 1,-1-2 0,-3 1 0,-45-4 2248,24 2-2356,2 1-3696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5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1088,'-2'1'11394,"5"0"-10422,1 0-883,-1 0 0,1 1 0,-1-1 0,0 0 0,1 1 0,-1 0-1,0 0 1,0 0 0,0 0 0,0 0 0,0 1 0,0-1 0,-1 1 0,1 0 0,-1 0-1,0 0 1,0 0 0,0 0 0,0 0 0,0 1 0,-1-1 0,0 0 0,2 6 0,0 5-165,0 0 0,-2 1 0,1-1 1,-2 25-1,0-31 175,-1-5-87,1 0 0,-1 0 0,0 0 0,0 0-1,0-1 1,0 1 0,-1 0 0,1 0 0,-1-1 0,1 1-1,-1-1 1,0 1 0,0-1 0,0 0 0,0 0 0,-1 0-1,1 0 1,-6 3 0,5-3-282,0 1-1,0-1 1,0 1 0,1 0-1,-1-1 1,1 1 0,-1 0 0,1 1-1,-2 2 1,3-2-2334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7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0 218 3474,'0'0'8481,"9"-3"-7590,0 0-473,0-1 1,0 0-1,0 0 0,0-1 1,-1 0-1,1-1 0,-1 0 0,-1 0 1,13-13-1,0-3 233,-2 0 0,28-45 0,-41 59-647,-3 6 1,-1 0 1,1-1-1,-1 1 1,0-1-1,0 1 0,0-1 1,0 1-1,0-1 1,0 0-1,-1 1 1,1-4-1,-1 5 65,1 1-4,1 0-34,-1 0-117,3 43-467,6 114 1104,-9-150-859,1-9-1463,2-12-3097,-4 1 345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17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32 6755,'0'0'6777,"0"-2"-6627,0 1 1,0 0-1,0 0 1,0 0-1,0 0 1,1-1 0,-1 1-1,0 0 1,0 0-1,1 0 1,-1 0-1,1 0 1,-1 0-1,1 0 1,1-2 0,9 0-48,1 0 0,0 1 1,0 0-1,1 1 0,-1 1 1,19 1-1,-10-1-69,-20 0-30,0 0 0,0 0-1,0 1 1,0-1 0,0 0-1,0 1 1,0-1 0,0 1-1,0-1 1,0 1 0,0-1-1,0 1 1,0 0 0,-1-1-1,1 1 1,0 0-1,0 0 1,-1 0 0,1-1-1,-1 1 1,1 0 0,-1 0-1,1 0 1,-1 0 0,1 0-1,-1 0 1,0 0 0,0 0-1,1 0 1,-1 0 0,0 0-1,0 2 1,0 43 162,0-32 20,0-13-163,-1 0 1,1 0 0,0 0-1,0-1 1,-1 1 0,1 0 0,-1 0-1,1-1 1,0 1 0,-1 0 0,0 0-1,1-1 1,-1 1 0,1-1 0,-1 1-1,0-1 1,1 1 0,-1-1 0,0 1-1,0-1 1,1 1 0,-1-1-1,0 0 1,0 1 0,0-1 0,1 0-1,-1 0 1,0 0 0,0 0 0,0 0-1,0 1 1,0-2 0,0 1 0,1 0-1,-3 0 1,3 0-6,-1 0 1,1 0-1,-1-1 1,1 1-1,-1 0 0,1 0 1,-1 0-1,1 0 0,-1 1 1,1-1-1,-1 0 1,0 0-1,1 0 0,-1 0 1,1 0-1,-1 1 0,1-1 1,0 0-1,-1 1 0,1-1 1,-1 0-1,1 1 1,-1-1-1,1 0 0,0 1 1,-1-1-1,1 1 0,-1 0 1,4 0-65,-1 0 1,1 0 0,-1 0-1,1 0 1,0-1 0,-1 1-1,1-1 1,0 1 0,0-1-1,3 0 1,-4 0-8,18 1-115,-11 0-42,1-1 0,0 1 1,0 1-1,-1 0 0,1 0 1,10 5-1,-18-6 192,0 0 0,0 0 0,0 0 0,0 1 1,0-1-1,0 1 0,-1-1 0,1 1 0,0 0 0,-1-1 0,0 1 0,1 0 0,-1 0 0,0 0 0,0 0 0,0 0 0,0 1 0,0-1 1,-1 0-1,1 0 0,-1 0 0,1 1 0,-1-1 0,0 0 0,0 1 0,0-1 0,0 0 0,0 1 0,0-1 0,-1 0 0,0 4 1,0-4 57,-1 0 0,1 0 0,0 0-1,-1 0 1,1 0 0,-1-1 0,1 1 0,-1 0 0,0-1 0,0 1 0,0-1 0,0 0 0,0 0 0,0 1 0,0-1 0,0-1 0,0 1 0,-1 0 0,1 0 0,0-1 0,0 0 0,-4 1 0,-54 7 1402,-155-8 1308,215 0-2780,0 0-76,0 0 0,0 0 0,-1 0 0,1 0 0,0 0 0,0 0 0,0 0 0,-1 0 0,1 0 0,0 0-1,0 0 1,-1 0 0,1 0 0,0 0 0,0 0 0,0 0 0,-1 0 0,1 0 0,0 0 0,0 1 0,0-1 0,-1 0 0,1 0 0,0 0 0,0 0 0,0 0 0,0 0 0,0 1 0,-1-1 0,1 0 0,0 0 0,0 0 0,0 1-1,0-1 1,0 0 0,0 0 0,0 0 0,-1 0 0,1 1 0,0-1 0,0 0 0,0 0 0,0 1 0,0-1 0,0 0 0,0 0 0,0 0 0,0 1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29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9 190 0,'0'0'15634,"-8"-2"-11342,46-11-4105,-25 9-213,0 0-1,0 0 1,-1-1-1,0-1 1,0 0 0,0-1-1,0 0 1,-1-1-1,15-13 1,-4-7-173,24-37 0,-40 55-1559,-6 23 1570,0-4 235,1-1-1,-1 0 1,0 0-1,-1 1 1,0-1-1,-1 0 1,1 0-1,-2 0 1,1 0-1,-1 0 1,0-1-1,-6 13 1,-1-4 249,8-11-249,-1-1 0,1 0 0,-1 0 0,1 0 0,-1 0 0,0 0 1,0-1-1,-1 1 0,1-1 0,-1 0 0,-4 3 0,4-2-139,1-2-1915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9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 3666,'0'0'5266,"-36"9"-1704,22 3-2862,0 1 0,0 1 0,-16 21 0,-14 15-515,41-46-211,0 0 1,0 1-1,0-1 0,1 1 0,0-1 1,0 1-1,0 0 0,0 0 0,1 0 1,0 0-1,0 0 0,0 0 1,0 1-1,1-1 0,0 0 0,1 6 1,-1-10-13,2 0-125,0 0 0,1 0 0,-1 0 1,0 0-1,1 0 0,-1 0 0,1-1 0,0 1 0,-1-1 0,1 0 0,-1 1 0,1-1 0,0 0 0,-1-1 0,1 1 1,0 0-1,-1-1 0,1 0 0,-1 0 0,1 1 0,-1-1 0,0 0 0,1-1 0,-1 1 0,0 0 0,0-1 0,0 1 0,0-1 1,4-4-1,9-14 62,-13 18 82,0 0 0,0 0 0,0-1 0,0 1 0,-1-1 0,1 1 0,-1-1 0,0 1 0,0-1 0,0 0 0,0 0 0,0 0 0,-1 1 0,1-1 0,-1 0 0,0 0 0,0-6 0,0 8 80,0-1 1,0 1 0,0-1-1,0 1 1,0-1-1,-1 1 1,1-1 0,0 1-1,-1-1 1,1 1 0,-1 0-1,1-1 1,-1 1-1,0 0 1,0-1 0,0 1-1,0 0 1,0 0 0,0 0-1,0 0 1,0-1-1,0 2 1,0-1 0,0 0-1,-2-1 1,-1 1 65,1 0 1,-1 0-1,0 0 1,0 0-1,1 1 1,-1 0-1,0-1 1,0 1-1,0 1 1,0-1-1,-7 2 1,11-1-278,-1-1 0,0 1 0,0 0 0,0-1 0,0 1 0,1 0 0,-1 0 0,0 0 0,1-1 0,-1 1 0,1 0 0,-1 0 0,1 0 1,-1 0-1,1 0 0,0 0 0,0 0 0,-1 0 0,1 0 0,0 0 0,0 1 0,0-1 0,0 0 0,0 0 0,0 0 0,0 0 0,1 0 0,-1 0 0,1 1 0,-1 4-1415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0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31 6723,'0'0'7833,"2"-4"-7161,-2 2-618,1 1-1,0-1 1,0 1-1,0-1 1,1 1-1,-1-1 1,0 1-1,0 0 1,1-1-1,-1 1 1,1 0-1,-1 0 1,1 0-1,-1 0 1,1 1-1,0-1 1,-1 0-1,1 1 1,0-1-1,0 1 1,2-1-1,46-1 1050,-30 2-915,-18 1-187,-1-1-1,1 0 0,-1 1 1,1-1-1,-1 1 1,0 0-1,1-1 0,-1 1 1,1 0-1,-1 0 1,0 0-1,0 0 0,0 0 1,1 0-1,-1 0 1,0 0-1,0 0 0,-1 1 1,1-1-1,0 0 1,0 1-1,0-1 0,-1 1 1,1-1-1,-1 1 1,1-1-1,-1 1 0,0-1 1,0 1-1,1-1 1,-1 2-1,0 0-4,0-1 1,1 0-1,-1 1 1,0-1-1,0 0 1,0 1-1,0-1 1,-1 0-1,1 0 1,-1 1-1,1-1 1,-1 0-1,0 0 1,0 0-1,0 0 0,0 0 1,0 0-1,0 0 1,-1 0-1,-1 3 1,-6-1 152,0 1 0,0-2 0,-1 1 0,1-1 1,-1 0-1,1-1 0,-1 0 0,0-1 0,0 0 1,0 0-1,-18-2 0,27 1-221,3 1-97,0-1 0,0 1 0,0 0 0,0-1 0,0 1 0,0-1 0,0 0 0,1 0 0,-1 0 0,0 0 0,0 0 0,0 0 0,2-1 0,2 1-109,16 0 12,53 2-1550,-71-1 1652,0 0-1,1-1 1,-1 1 0,0 1-1,0-1 1,0 1 0,0-1 0,-1 1-1,1 0 1,0 0 0,-1 1 0,1-1-1,-1 1 1,5 4 0,-7-4 201,1 0 0,-1 0 0,0 0 0,0 1 0,0-1 0,-1 0 0,1 0 0,-1 0 0,0 0 0,1 1 0,-1-1 0,-1 0 0,1 0-1,0 1 1,-1-1 0,0 0 0,0 0 0,0 0 0,0 0 0,0 0 0,-1 0 0,1 0 0,-1 0 0,0-1 0,0 1 0,0 0 0,-2 1 0,-6 1 418,-1-1 0,1 0 0,-1-1 0,0 0 0,0-1 0,0 0 0,0-1 0,0 0 0,0-1 0,0 0 0,-12-2 0,-39 3-571,53-1-459,1 1-1,0 1 0,0-1 0,-1 1 0,-7 4 0,11-3-2263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1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3 6883,'0'0'8255,"-9"0"-7663,3-1-603,-6 0 361,0 1-1,-1 0 0,1 0 0,0 1 0,-1 1 1,1 0-1,0 1 0,0 0 0,-22 9 0,28-8-309,-1 1-1,0-1 0,1 1 0,0 0 0,1 1 0,-1-1 0,1 1 0,0 1 0,0-1 0,1 0 0,-1 1 0,2 0 0,-1 0 0,-4 14 0,3-4-239,1 1-1,1 0 1,1-1 0,0 1-1,2 26 1,0-42 107,0 0-1,1-1 1,-1 1-1,1-1 1,0 1-1,-1-1 0,1 1 1,0-1-1,0 1 1,0-1-1,0 0 1,0 1-1,0-1 1,1 0-1,-1 0 1,0 0-1,1 0 1,-1 0-1,0 0 1,1 0-1,-1-1 0,1 1 1,0 0-1,1 0 1,14 2-5068,-10-3 1428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2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4786,'0'0'5806,"4"0"-5177,69 4 2400,-42-1-2054,-27-2-329,-11-1 216,-10 0-888,5-1 75,1 1-1,-1 0 1,1 0 0,-1 1 0,1 1 0,0 0-1,-1 0 1,1 1 0,0 1 0,0-1 0,1 2-1,-13 6 1,22-9-105,0-1 0,1 1-1,-1-1 1,0 1-1,1 0 1,-1-1 0,1 1-1,-1 0 1,1-1 0,0 1-1,0 0 1,0 0-1,0 0 1,0-1 0,0 1-1,0 0 1,0 0 0,1-1-1,-1 1 1,1 0 0,0-1-1,-1 1 1,1 0-1,0-1 1,0 1 0,0-1-1,0 1 1,0-1 0,0 0-1,2 3 1,68-2-630,-60-3 675,-1 0 0,1 1 0,-1 0-1,1 1 1,-1 0 0,0 1 0,1 0 0,-1 1-1,14 5 1,-22-7-1,-1 0 1,1 0-1,-1 1 0,0-1 0,1 0 0,-1 0 1,0 1-1,0-1 0,0 1 0,0-1 1,0 1-1,0-1 0,0 1 0,0 0 1,-1 0-1,1-1 0,0 1 0,-1 0 0,0 0 1,1-1-1,-1 1 0,0 0 0,0 0 1,0 0-1,0 0 0,0 0 0,-1-1 0,1 1 1,-1 0-1,1 0 0,-1-1 0,1 1 1,-1 0-1,0 0 0,0-1 0,0 1 0,0-1 1,0 1-1,0-1 0,0 1 0,-1-1 1,1 0-1,0 0 0,-1 0 0,-1 2 1,-22 2 294,1 0 0,-2-1 1,1-2-1,-51-1 1,59-1 97,10-4-948,6-3-2548,1 6 1730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3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3009,'0'0'8476,"25"18"-7347,-21-15-1048,0 1 0,0 0 0,-1 0 0,1 0-1,-1 1 1,0-1 0,0 1 0,0 0 0,-1 0 0,0 0 0,3 9 0,-3-2 295,0 0-1,-1 0 1,0 24 0,-1-23-244,-1-10-87,1-1-1,0 0 1,-1 1 0,1-1-1,-1 0 1,0 1-1,1-1 1,-1 0-1,-1 0 1,1 1-1,0-1 1,0 0 0,-1 0-1,1 0 1,-1-1-1,-2 4 1,-37 25 585,2 0-3394,36-25-504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4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0 163 2625,'0'0'9954,"11"-7"-4695,38-32-4857,-36 26-413,-1-1 0,20-30 0,-1 1-9,-24 41-626,-4 14 688,-2 18 512,-1-27-584,0 145 337,0-147-227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35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45 5426,'0'0'7932,"0"-4"-6593,0 3-1197,-1 0 0,1 0-1,0-1 1,1 1-1,-1 0 1,0-1-1,0 1 1,1 0 0,-1 0-1,0 0 1,1-1-1,-1 1 1,1 0-1,0 0 1,-1 0-1,1 0 1,0 0 0,0 0-1,-1 0 1,1 0-1,0 0 1,2-1-1,0 0-54,1 1 0,-1-1 0,1 1-1,-1 0 1,1 0 0,0 1-1,-1-1 1,6 1 0,2-2-61,-1 1-16,1 0-1,-1 0 1,20 3-1,-29-2-11,1 0-1,-1 0 0,1 0 0,-1 0 1,1 1-1,-1-1 0,0 0 0,1 1 1,-1-1-1,0 1 0,1 0 0,-1-1 1,0 1-1,0 0 0,0 0 0,1 0 1,-1 0-1,0 0 0,0 0 0,0 0 1,-1 0-1,1 0 0,0 1 0,0-1 0,-1 0 1,1 1-1,0-1 0,-1 0 0,1 1 1,-1-1-1,0 1 0,0-1 0,1 0 1,-1 3-1,0-2 9,0 1 0,0-1 1,0 1-1,-1-1 0,1 1 0,-1-1 1,1 0-1,-1 1 0,0-1 0,0 0 1,0 1-1,0-1 0,0 0 0,0 0 1,-1 0-1,1 0 0,-1 0 0,1 0 1,-1 0-1,0-1 0,0 1 0,0 0 0,0-1 1,0 0-1,0 1 0,0-1 0,0 0 1,-3 1-1,-5 1 200,0-1 0,0 0 1,0-1-1,0 0 0,0 0 0,-11-1 1,20 0-525,22 5-1413,11-5 1272,-27 0 401,1-1-1,0 1 1,-1 0-1,1 0 1,-1 0-1,1 1 1,0 0-1,-1 0 0,1 0 1,-1 1-1,0 0 1,0 0-1,1 0 1,4 4-1,-8-3 21,-1 0 0,1 0 0,-1 0 0,0 0 0,0 1 0,0-1 0,-1 1 0,1-1 0,-1 0 0,0 1 1,0-1-1,0 1 0,0-1 0,-1 5 0,0 5-121,0-11 162,0-1 0,0 0-1,1 1 1,-1-1 0,-1 0 0,1 0 0,0 0 0,0 0 0,0 0 0,-1 0 0,1 0 0,0 0 0,-1-1 0,1 1-1,-1 0 1,1-1 0,0 1 0,-1-1 0,0 1 0,1-1 0,-1 0 0,1 0 0,-3 0 0,-41 6 394,45-6-381,-76 2 1213,54-3-1161,0 1-1,0 2 0,0 0 0,-38 9 1,57-10-660,-5 1-1078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0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13 101 2449,'0'0'12339,"-13"9"-8414,34-33-3908,-15 18-27,0-1 1,-1 1 0,1-1 0,-1 0-1,-1 0 1,5-10 0,-5 8-36,-4 7 2,1 1 1,-1 0-1,0 0 0,1 0 0,-1 0 1,1 0-1,-1 0 0,1 0 1,-1 0-1,1 0 0,0 0 0,0 0 1,-1 0-1,1 0 0,0 0 1,0 1-1,0-1 0,1-1 0,0 3-5,0 0-1,0 0 1,0 0 0,0 0-1,0 0 1,0 0-1,0 0 1,-1 1-1,1-1 1,0 1-1,-1-1 1,3 3 0,5 6 12,0 0 1,-1 0 0,0 1-1,10 18 1,0 0 38,-14-21 538,1-2-2924,-3-19-6617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1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24 6051,'0'0'5408,"-5"-3"-4712,-4-1-249,0 1 0,0 0 0,0 0 0,0 1 1,-1 0-1,1 0 0,-1 1 0,1 1 0,-20 0 0,27 0-429,0 0-1,-1 0 0,1 0 1,0 0-1,0 1 0,-1-1 1,1 1-1,0-1 0,0 1 1,0 0-1,-1 0 0,1 0 1,0 0-1,0 0 0,0 0 1,1 0-1,-1 1 0,0-1 1,-2 3-1,2-1-53,0 0-1,1 0 1,-1 0 0,1 1 0,0-1-1,0 0 1,0 0 0,1 1-1,-1-1 1,1 0 0,0 1-1,0 5 1,0-8 19,1 0 0,-1 0-1,1 0 1,-1 0 0,1 0 0,0 0 0,-1-1 0,1 1-1,0 0 1,0 0 0,0-1 0,-1 1 0,1 0 0,0-1-1,0 1 1,0-1 0,0 1 0,0-1 0,0 0 0,0 1-1,0-1 1,0 0 0,0 0 0,0 0 0,1 0 0,-1 0-1,0 0 1,1 0 0,39 1-711,-35-1 519,7 1-259,32-4-876,-44 3 1341,0 0 0,0 0 0,1-1 0,-1 1 0,0-1 0,0 1 0,0-1 0,0 1 0,0-1 1,0 1-1,0-1 0,0 0 0,0 0 0,0 0 0,0 1 0,0-1 0,-1 0 0,1 0 0,0 0 1,-1 0-1,1 0 0,-1 0 0,1-1 0,-1 1 0,1 0 0,-1 0 0,0 0 0,1 0 0,-1-1 1,0 1-1,0-2 0,0-15 1138,1 23-429,9 31-472,-9-33-245,1 0 0,0 1-1,-1-1 1,0 0 0,0 0-1,0 1 1,0-1 0,0 1-1,-1-1 1,1 1 0,-1-1-1,0 1 1,0-1 0,-1 7-1,0 5 196,1-14-147,-1 0 0,1 0 0,-1 0 0,1-1 0,-1 1 0,0 0 0,1 0 0,-1-1 0,0 1 0,0 0 0,0-1 1,1 1-1,-1-1 0,0 1 0,0-1 0,0 1 0,0-1 0,0 0 0,0 1 0,0-1 0,0 0 0,0 0 0,0 0 0,-2 0 1,-32 4 596,29-3-493,-29 1 1659,20-1-3728,36-1-14320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3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4 1425,'0'0'7825,"-7"-1"-3092,-25-2-2781,30 3-1888,-1 0 0,1 0 0,-1 1 0,1-1 0,0 1-1,-1-1 1,1 1 0,0 0 0,-1 0 0,1 0 0,0 0-1,0 0 1,0 1 0,0-1 0,0 0 0,0 1 0,0 0-1,-2 2 1,1 1 8,0-1 0,0 1 0,0-1-1,1 1 1,0 0 0,0 0 0,0 0-1,-1 7 1,-1 8-992,1 0 0,1 0-1,1 30 1,15-49-4410,-7-1 2086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4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6 560,'0'0'9935,"6"-1"-6968,18-2-2337,-22 3-326,25-2 414,-26 2-777,0 1-31,1-1 85,-1 0 0,1 0 0,-1 1 0,1-1 0,-1 1 0,1-1 0,-1 1 0,1 0 0,-1-1 0,0 1 0,1 0 0,-1 0 0,0 0 0,0 0 0,0 0 0,0 0 1,0 1-1,0-1 0,0 0 0,0 0 0,0 1 0,0-1 0,-1 0 0,1 1 0,0 2 0,2 43 625,-3-33-573,-1-12-51,1 1-1,-1-1 1,0 1 0,0-1-1,0 0 1,0 0 0,-1 1-1,1-1 1,-1 0 0,1 0-1,-1-1 1,0 1 0,1 0-1,-1 0 1,0-1 0,0 1-1,0-1 1,-3 2-1,2-1 15,0-1-1,1 1 0,-1 1 1,1-1-1,0 0 0,-1 1 1,1-1-1,0 1 0,-2 3 1,1 10-233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39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1 944,'0'0'10376,"1"38"-7756,4-17-2413,0-1 0,-1 1 0,0 0 1,-2 0-1,-1 38 0,-2-54-226,1 0 0,-2-1-1,1 1 1,0 0 0,-1-1 0,0 0 0,0 1-1,0-1 1,-1 0 0,1 0 0,-1 0 0,0 0-1,0-1 1,-6 6 0,3-3-703,0-1 1,0 1-1,0-1 0,-1-1 1,0 1-1,0-1 0,-14 6 1,7-6-2521,-4-1-2382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4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 3474,'0'0'5181,"-17"-2"992,116 2-5528,-57 0-4451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5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4082,'0'0'4999,"0"7"-1189,3 8-2310,4-3-770,-4-7-716,0 0 1,0 0-1,0 0 0,-1 1 1,1-1-1,-1 1 0,0 0 1,-1-1-1,0 1 1,1 8-1,0 11-14,-2-22-1,1-1-1,-1 1 1,1 0 0,-1 0 0,0-1 0,0 1 0,0 0-1,0 0 1,-1-1 0,1 1 0,-1 0 0,0-1 0,0 1-1,0 0 1,0-1 0,0 1 0,0-1 0,-1 0 0,1 1-1,-1-1 1,1 0 0,-1 0 0,0 0 0,-4 4 0,-29 18-579,-1 1-4811,32-22 2115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49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1 177 6003,'0'0'8214,"0"-1"-8135,-1 1-1,1-1 0,0 0 0,0 0 1,0 1-1,0-1 0,0 0 1,0 1-1,0-1 0,1 0 1,-1 1-1,0-1 0,0 0 1,0 1-1,1-1 0,-1 1 1,0-1-1,1 0 0,-1 1 1,1-1-1,-1 1 0,0-1 1,1 1-1,0-1 0,5-5-37,62-63 205,-61 62-222,-2-1 0,1 1 0,-1-1 0,0-1 0,-1 1-1,0-1 1,0 1 0,3-12 0,-5 18-694,-1 8 317,1 21 295,1 34 424,-3 41-694,0-102 189,0-12-9946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0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5603,'0'0'6392,"12"-23"-4415,18-6-1532,-18 19-392,-1 0 0,-1-1 0,0 0 0,0-1 0,-1 0 0,11-20 0,-13 118 1388,-7 9-564,0-95-796,-22 2-3782,-20-2 526,28 0 259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1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0 4578,'0'0'7532,"-6"0"-7098,0 2-215,0-1-1,1 1 0,0 0 0,-1 0 0,1 1 0,0 0 1,0 0-1,0 0 0,1 0 0,-1 1 0,1-1 0,0 1 1,0 1-1,0-1 0,0 0 0,1 1 0,-6 9 1,4-6-205,0-1 1,0 1-1,1 0 1,1 0-1,-1 0 1,1 0-1,0 0 1,-2 17-1,2-2-1042,1 1 1,2 24-1,0-40 432,7-4-2699,-4-4 854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2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0 4610,'0'0'5904,"-3"7"-5085,-32 39 711,25-36-1212,1 1 1,0 1-1,-13 23 1,20-31-323,1-1-7,-1 0-1,0 0 1,1 1 0,-1-1 0,1 1-1,0 0 1,1-1 0,-1 1 0,0 0-1,1 3 1,42-7-272,18 0-133,-60 0 325,14-40 985,-16 18 558,-3 33-1161,-5 39-964,8-36 350,2-9 244,0-1 0,-1 0 0,0 1 0,0-1 0,0 0 0,0 1 0,-1-1 0,1 0 0,-1 0-1,-3 5 1,0 1 162,3-6-223,1-13-2897,1 0-1120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3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0 6515,'0'0'5216,"10"29"-4037,-5-21-1114,0 1-1,-1 0 1,0 1 0,0-1 0,-1 1 0,-1 0-1,1-1 1,-2 1 0,1 0 0,-1 0 0,-1 0-1,0 1 1,-2 16 0,1-22-83,-1-1-1,0 1 1,0 0 0,0 0-1,-1-1 1,1 1-1,-1-1 1,0 0 0,0 0-1,-1 0 1,-4 4 0,-46 40-249,46-41 234,-3 1-697,4-7-3022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2 144 5795,'-1'1'13059,"8"-2"-13032,-1-1-1,1 0 1,0 0 0,-1 0 0,0-1 0,1 0-1,-1-1 1,0 1 0,-1-1 0,1 0-1,5-6 1,63-61-82,-51 47-96,-9 14-1295,-13 25 468,-2 4 1331,1 124-1513,0-143 1581,-11-2-2136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3:56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51 1121,'0'0'9575,"0"-5"-9026,0-2-721,0 5 309,1 1-1,-1 0 1,0 0-1,0-1 0,0 1 1,0 0-1,0 0 1,0-1-1,0 1 1,0 0-1,0 0 0,-1-1 1,1 1-1,0 0 1,-1 0-1,1 0 1,-1 0-1,0 0 1,1-1-1,-1 1 0,0 0 1,1 0-1,-1 1 1,0-1-1,0 0 1,0 0-1,0 0 0,0 0 1,0 1-1,0-1 1,0 0-1,0 1 1,-1-1-1,1 1 0,0 0 1,0-1-1,0 1 1,-1 0-1,1 0 1,0-1-1,0 1 1,-1 0-1,1 0 0,0 0 1,-2 1-1,-3-2-118,-1 0 0,1 1-1,0 0 1,-1 0 0,1 1 0,-1 0-1,1 0 1,0 0 0,-11 5 0,13-4-26,0 0-1,1 1 1,-1-1 0,1 1 0,-1 0 0,1 0 0,0 0 0,0 1 0,0-1 0,1 1 0,-1-1 0,1 1 0,0 0-1,0 0 1,-2 6 0,2-5-99,-1 1 0,1 0 0,1 1 0,-1-1 0,1 0 0,0 0 0,0 13 0,4-18-48,-1 0 0,1 1-1,0-1 1,0 0 0,0-1 0,0 1 0,0-1-1,1 1 1,-1-1 0,0 0 0,0 0 0,0 0-1,4-1 1,-4 1-127,5 0-161,0 0-1,0-1 0,0 1 0,13-5 0,-19 5 433,0-1 0,0 0 0,0 0 0,0 1 0,0-1 0,0-1 0,0 1 0,0 0 0,-1 0 0,1-1 0,0 1-1,-1-1 1,1 1 0,-1-1 0,0 0 0,1 0 0,-1 1 0,0-1 0,0 0 0,0 0 0,1-4 0,4-25 1244,-6 16 2149,-2 15-3289,1 0-1,-1 0 1,0 0-1,0 0 1,0 0-1,1 0 0,-1 1 1,0-1-1,0 1 1,0-1-1,1 1 1,-1 0-1,-2 1 0,2 4-214,0-1-1,1 1 0,0 0 0,0 0 1,1 0-1,-1 0 0,1 0 1,1 1-1,-1-1 0,1 0 0,0 0 1,0-1-1,1 1 0,0 0 1,4 9-1,-2-10-164,-1 0 0,0 0 1,0 0-1,-1 0 0,0 1 1,0-1-1,0 1 0,2 7 1,-4-12 328,0 1 1,1 0-1,-1 0 1,0-1-1,0 1 1,0 0-1,0 0 1,0-1-1,-1 1 1,1 0-1,0-1 1,-1 1-1,0 0 1,1-1-1,-1 1 1,0 0-1,0-1 1,1 1-1,-1-1 1,0 0 0,-1 1-1,1-1 1,0 0-1,0 1 1,-1-1-1,1 0 1,0 0-1,-1 0 1,-1 1-1,-9 2 144,0 1 0,0-2 0,0 0 0,-1 0 0,1-1-1,-15 1 1,15-3-270,0 2 0,1 0 0,-1 0 0,0 1 0,1 0 0,-12 6 0,19-6-3187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1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78 3986,'0'0'6667,"-35"0"208,34 1-6818,0-1 0,0 0-1,0 0 1,0 0 0,0 0 0,-1-1-1,1 1 1,0 0 0,0 0 0,0-1 0,0 1-1,0 0 1,0-1 0,0 1 0,1-1-1,-1 1 1,0-1 0,0 0 0,0 1 0,0-1-1,1 0 1,-1 0 0,0 1 0,0-1-1,1 0 1,-2-2 0,-1-26-160,3 24 44,1 3 51,0 1-1,0-1 0,0 1 0,0 0 1,0-1-1,1 1 0,-1 0 0,0 0 1,1 0-1,-1 0 0,1 0 0,-1 0 1,1 0-1,-1 0 0,1 1 0,0-1 1,-1 0-1,1 1 0,0 0 1,-1-1-1,1 1 0,3 0 0,44-7-96,-33 6 27,-7 0-51,0 0-1,-1 1 0,1 0 1,13 2-1,-21-2 117,0 1 0,1-1-1,-1 0 1,1 1 0,-1-1 0,0 1-1,0-1 1,1 1 0,-1 0-1,0-1 1,0 1 0,1 0 0,-1 0-1,0 0 1,0 0 0,0 0 0,0 0-1,-1 0 1,1 0 0,0 0-1,0 1 1,-1-1 0,1 0 0,0 0-1,-1 1 1,1-1 0,-1 0 0,0 1-1,1-1 1,-1 1 0,0-1-1,0 0 1,0 2 0,0 4 16,1-3 12,-1-1 1,0 1-1,1-1 1,-1 1-1,-1 0 0,1-1 1,0 1-1,-1-1 1,0 1-1,0-1 1,0 1-1,0-1 1,-1 1-1,1-1 0,-1 0 1,0 0-1,1 0 1,-2 0-1,1 0 1,0 0-1,-1-1 1,1 1-1,-6 4 0,-11 7-5,1-1 0,-2-1 0,1-1 0,-2-1-1,-32 12 1,52-22-33,0 0 0,0 1 0,0-1 0,0 0 0,0 0 0,1 1 0,-1-1 0,0 0 0,0 1 0,0-1 0,0 1 0,0-1 0,0 1 0,1 0 0,-1-1 0,0 1 0,1 0 0,-1-1 0,0 1 0,1 0 0,-2 1 0,19 4-517,37-4 109,-52-2 494,199 7-132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41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0 242 3378,'0'0'5930,"5"-7"-5372,3-6-400,2 1 0,-1 0 0,1 1 1,1 0-1,0 0 0,14-9 0,-12 11-135,-2-1-1,1-1 1,-1 0-1,-1 0 1,0-1-1,-1 0 1,0-1-1,-1 0 1,0 0 0,7-16-1,-10 148 3500,-5 56-3269,0-174-597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1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33 5747,'0'0'6848,"-6"3"-6320,2-1-441,0 0-1,1 0 0,-1 0 1,1 1-1,-1 0 0,1 0 0,0 0 1,0 0-1,0 0 0,0 0 1,0 1-1,1-1 0,0 1 0,0 0 1,0 0-1,0 0 0,0 0 1,1 0-1,0 0 0,0 0 1,0 1-1,0-1 0,1 0 0,-1 1 1,2 8-1,-1-12-103,1-1 0,-1 1-1,1 0 1,-1 0 0,1 0 0,0 0-1,0-1 1,-1 1 0,1 0 0,0-1-1,0 1 1,0-1 0,0 1 0,0-1-1,-1 1 1,1-1 0,0 0-1,0 1 1,0-1 0,0 0 0,0 0-1,0 1 1,0-1 0,0 0 0,1 0-1,0-1 1,37 3-764,-35-2 673,5 0 0,0-1 0,0 0 0,0 0 0,0-1 0,0 0-1,-1 0 1,1-1 0,-1 0 0,1-1 0,-1 0 0,13-8 0,-17 9 147,0 0-1,0-1 1,0 1-1,0-1 1,0 0-1,-1 0 1,1 0-1,-1-1 1,0 1-1,0-1 1,-1 0-1,0 0 1,1 1-1,-2-2 1,1 1-1,0 0 1,-1 0-1,0 0 1,-1-1-1,1-9 1,-1 14 1,-1 1 0,1-1 0,-1 0 1,0 1-1,0-1 0,1 0 0,-1 1 1,0-1-1,0 1 0,0-1 0,1 1 1,-1-1-1,0 1 0,0 0 0,0 0 1,0-1-1,0 1 0,0 0 0,0 0 1,0 0-1,0 0 0,0 0 0,0 0 1,-1 0-1,-36 0 635,30 0-460,-8 0-27,0 1-1,0 1 0,-29 6 0,41-7-324,1-1-1,0 1 0,-1 0 1,1 0-1,0 0 0,-1 1 1,1-1-1,0 1 1,0 0-1,0 0 0,0 0 1,1 0-1,-1 0 0,1 1 1,-1-1-1,1 1 1,0-1-1,-1 1 0,2 0 1,-1 0-1,0 0 0,0 0 1,1 0-1,-2 7 1,2 2-3164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3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19 1457,'0'0'10026,"-3"-2"-8951,0 0-877,0 0-1,0 0 1,0 0 0,0 1 0,-1-1 0,1 1 0,-1 0-1,1 0 1,0 0 0,-1 0 0,0 1 0,1-1 0,-1 1-1,1 0 1,-1 0 0,1 1 0,-1-1 0,1 1 0,-1-1-1,1 1 1,-6 2 0,3 0-125,0-1 0,1 1-1,-1 0 1,1 0 0,0 0 0,0 1 0,0 0-1,0 0 1,1 0 0,0 0 0,0 1-1,-5 7 1,4-3-97,1 1 0,1-1 0,-1 1 0,2 0 0,-1 0 0,2 0 0,-1 0 0,1 1 0,1-1 0,0 0 0,0 1 0,1-1 0,3 14 0,-1-22-147,1 1 0,0-1-1,0 1 1,1-1 0,-1 0 0,0-1 0,1 1 0,-1-1-1,1 0 1,-1 0 0,7 0 0,1 2-2089,-4-1-997,2-2-1137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3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1 0 5298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5298,'197'20'2370,"-165"-19"1662,-53-6-3652,14 3 186,-3 2-255,0 0 0,0 1 0,1 0 0,-1 0 0,0 1 0,1 0 1,-1 1-1,1 0 0,0 1 0,0-1 0,0 2 0,-10 6 0,19-11-323,1 0-1,-1 0 1,0 0-1,0 0 1,1 0-1,-1 0 1,0 0-1,0 0 1,1 0-1,-1 0 1,0 0-1,0 1 1,1-1-1,-1 0 1,0 0-1,0 0 1,1 1-1,-1-1 1,0 0-1,0 0 1,0 0-1,0 1 1,1-1-1,-1 0 1,0 0-1,0 1 1,0-1-1,0 0 1,0 0-1,0 1 1,0-1-1,0 0 1,0 1-1,0-1 1,0 0-1,0 0 1,0 1-1,0-1 1,0 0-1,0 1 1,0-1-1,0 0 1,0 0-1,0 1 1,0-1-1,0 0 1,0 0-1,-1 1 1,1-1-1,0 0 1,0 0-1,0 1 1,0-1-1,-1 0 1,1 0-1,0 0 1,0 1-1,-1-1 1,1 0-1,0 0 1,0 0-1,-1 0 1,1 0-1,25 3-505,-24-3 540,12 1-272,0 0-1,1 1 1,-1 0 0,0 1 0,0 1 0,0 0 0,-1 0-1,1 1 1,-1 1 0,0 0 0,-1 1 0,12 8 0,-20-12 294,0 0 1,0 0 0,-1 0 0,1 0 0,-1 1 0,0-1 0,0 1 0,0 0 0,0 0 0,0-1 0,-1 1 0,0 0 0,0 1 0,0-1 0,0 0-1,0 0 1,-1 0 0,0 7 0,-46-11 1922,25 1-1227,-39-2 290,57 1-1015,1 0-1,0 0 1,-1-1 0,1 1 0,0-1 0,-1 0 0,1 0 0,0 1 0,0-1 0,0-1 0,0 1 0,0 0 0,0 0 0,0-1 0,0 1-1,0-1 1,1 0 0,-1 0 0,0 1 0,-1-3 0,2 1-28,1 1 0,-1 0-1,0 0 1,0-1 0,1 1 0,-1 0-1,1 0 1,0-1 0,0 1-1,0-1 1,0 1 0,0 0 0,0-1-1,1 1 1,-1 0 0,1 0 0,0-1-1,0 1 1,-1 0 0,1 0 0,1 0-1,-1 0 1,0 0 0,0 0 0,1 0-1,-1 0 1,1 0 0,0 1-1,-1-1 1,1 0 0,0 1 0,0 0-1,0-1 1,0 1 0,2-1 0,34-9-624,-9 3 170,-1-2-1,28-12 1,-55 21 353,0 1 0,0-1 0,0 1 0,-1-1 0,1 0 0,0 1 0,-1-1 0,1 0 0,0 1 0,-1-1-1,1 0 1,-1 0 0,1 0 0,-1 1 0,1-1 0,-1 0 0,0 0 0,0 0 0,1 0 0,-1 0 0,0 0 0,0 0 0,0 0 0,0 1-1,0-1 1,0 0 0,0 0 0,0-2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5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4722,'0'0'7556,"-10"-8"-142,41 32-6625,-27-22-785,-1 0 1,0 0-1,0 0 0,0 0 0,0 0 1,0 1-1,-1-1 0,1 1 0,-1 0 1,1 0-1,-1 0 0,0 0 0,0 0 0,0 0 1,-1 1-1,1-1 0,-1 0 0,0 1 1,0 0-1,0-1 0,0 1 0,-1-1 1,1 8-1,-1 12 29,1-14-15,-1 1-1,0-1 1,-1 1 0,-3 16 0,2-22-18,1 0-1,-1-1 0,1 1 0,-1-1 1,0 1-1,0-1 0,-1 0 1,1 0-1,-1 0 0,1 0 1,-1 0-1,0-1 0,0 1 1,-7 3-1,6-3-502,-8 7 465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8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4722,'0'0'12883,"18"-13"-11855,1 1-1042,0-1 0,-1-1 1,0-1-1,-1 0 1,15-20-1,0 3-315,-31 52-1729,2 77 2891,-3-16-1465,0-81 485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09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4338,'0'0'7361,"0"29"-5710,-1-16-1327,-1 0 0,0 0 1,0 0-1,-5 13 0,3-13-307,1 0 0,0 0-1,1 1 1,0 14 0,2-28-70,42 0-41,-17 0-84,-16-1 192,0 1 1,1 0-1,-1 0 1,0 1-1,0 0 0,17 5 1,-23-5-121,1 0 1,-1 0-1,1 0 1,-1 0-1,1-1 1,0 0-1,-1 0 1,1 0-1,-1 0 1,8-1-1,-10-4 168,1-1 0,-1 1 0,-1 0 0,1 0 0,-1 0-1,0 0 1,0-1 0,-2-7 0,2 1 123,0 7-114,0 4-29,1 0 0,-1 1-1,0-1 1,0 0 0,1 0 0,-1 1 0,0-1 0,0 0 0,0 0 0,0 0 0,0 1 0,0-1 0,-1 0 0,1 0 0,0 0 0,0 1-1,0-1 1,-1 0 0,1 1 0,0-1 0,-1 0 0,1 0 0,-1 1 0,1-1 0,-1 1 0,1-1 0,-1 0 0,1 1 0,-1-1 0,0 1-1,1-1 1,-1 1 0,0 0 0,1-1 0,-1 1 0,-1-1 0,2 36-117,0 111-861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5 5587,'0'0'7977,"-5"-1"-7476,3 0-454,0 0 0,0 1 0,0-1-1,-1 1 1,1 0 0,0 0 0,0 0 0,0 0 0,0 0 0,-1 1-1,1-1 1,0 0 0,0 1 0,0 0 0,0-1 0,0 1-1,0 0 1,0 0 0,0 0 0,0 1 0,0-1 0,1 0 0,-1 1-1,0-1 1,1 1 0,-1-1 0,1 1 0,0 0 0,-1 0-1,1-1 1,0 1 0,0 0 0,-1 2 0,-21 30 405,18-27-369,-1 1 1,1-1 0,0 1 0,1 0-1,0 0 1,0 0 0,0 1 0,1-1 0,1 1-1,-1 0 1,1-1 0,1 1 0,-1 14 0,1-1-698,3 40 1198,8-35-2833,-9-25 1749,0-1 0,0 1 0,1-1 0,-1 1 1,0-1-1,1 0 0,-1 0 0,1 1 0,0-1 0,-1 0 0,1 0 0,2 0 0,6 3-5108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1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12 2449,'0'0'5669,"-7"-11"2055,2 11-7701,0-1 0,0 1 0,0 0 0,0 1 1,0-1-1,0 1 0,0 0 0,0 0 0,0 1 0,0-1 0,0 1 0,0 0 0,1 1 1,-1-1-1,1 1 0,0 0 0,-1 0 0,1 0 0,1 0 0,-1 1 0,0 0 1,1-1-1,0 2 0,0-1 0,0 0 0,0 0 0,1 1 0,0-1 0,-4 10 1,3-6-282,-1 1 1,1 0 0,0 0-1,1-1 1,0 2 0,0-1-1,1 0 1,0 11 0,5-18-17,0 1 0,1-1 0,-1-1 0,0 1 0,1-1-1,-1 1 1,1-1 0,-1 0 0,1-1 0,8 1 0,-5-1-115,-4 0 27,1 1 0,-1-2 0,1 1-1,-1 0 1,1-1 0,-1 0 0,7-2-1,-10 3 397,0-1 0,0 0-1,0 0 1,1 0-1,-1 0 1,0 0-1,0 0 1,0 0 0,0 0-1,-1-1 1,1 1-1,0 0 1,0-1 0,-1 1-1,1 0 1,-1-1-1,1 1 1,-1 0 0,0-1-1,1 1 1,-1-1-1,0 1 1,0-1 0,0 1-1,0-1 1,0-1-1,0 2 63,0-1-1,0 1 1,0 0-1,0-1 1,0 1-1,0 0 1,0 0-1,-1-1 1,1 1-1,0 0 1,-1 0-1,1-1 1,-1 1-1,1 0 1,-1 0-1,1 0 1,-1 0-1,0 0 1,0 0-1,1 0 1,-1 0-1,0 0 1,0 0-1,-2-1 1,-30-2 1985,22 4-2017,1 0-112,6 0-84,0-1 0,0 1 0,0 0 0,0 0 0,0 0 0,0 1 0,0-1 0,0 1 0,0 0 0,0 0 0,0 1 0,0-1 0,0 1 0,1 0 0,-1 0 0,-6 4 0,9 1-3026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2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0 1377,'0'0'6520,"4"12"-1119,13 40-5053,-15-45-271,-1 0 1,0 1-1,0-1 0,-1 0 0,0 1 0,0-1 0,-1 0 0,0 0 0,0 1 1,0-1-1,-1 0 0,0 0 0,-1 0 0,0 0 0,0-1 0,0 1 0,-5 7 1,-1-3-266,1 0 1,-2 0 0,1-1 0,-1 0 0,-1 0 0,0-1-1,0 0 1,-14 7 0,19-12-2585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41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 1793,'0'0'9620,"-5"-2"-6385,8 1-1161,120-7-2994,-122 8 925,0 1 1,0 0-1,-1 0 1,1 0-1,0 0 1,0 0-1,-1-1 0,1 1 1,-1 1-1,1-1 1,-1 0-1,0 0 1,1 0-1,-1 0 1,0 0-1,1 0 1,-1 0-1,0 0 0,0 1 1,0-1-1,0 0 1,0 0-1,-1 2 1,1 40 235,-1-33-202,2 15 63,0-16-83,-1 0 0,0 0 0,0 1 0,-1-1-1,0 0 1,0 0 0,-1-1 0,0 1 0,-1 0-1,-5 11 1,6-15-44,0 0 0,0 0 0,0 0-1,1 0 1,-1 0 0,0 7 0,-3 13-7,3-9 1061,3-13-2892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4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98 7716,'0'0'5976,"-3"-8"-5979,1 3 2,1 4-6,1-1 1,-1 0-1,0 0 1,1 0-1,-1 0 1,1 0-1,-1 0 1,1 0-1,0 0 1,0 0-1,0 0 1,1-2-1,-1 2 6,1 1 0,0-1 0,0 1 0,0 0 0,0-1 0,0 1 0,0 0-1,1 0 1,-1 0 0,0 0 0,1 0 0,-1 0 0,0 0 0,1 0 0,-1 1 0,1-1 0,0 0 0,-1 1 0,1-1 0,-1 1 0,4 0 0,24-10 581,2 2 1,-1 2 0,1 0 0,0 2 0,0 2 0,55 1-1,-84 1-583,-1 1-1,0-1 1,1 0-1,-1 1 1,0-1-1,1 1 1,-1-1-1,0 1 1,0 0-1,0-1 0,1 1 1,-1 0-1,0 0 1,0 0-1,0 0 1,0 0-1,0 0 1,-1 0-1,1 0 1,0 0-1,0 1 1,-1-1-1,1 0 0,-1 0 1,1 1-1,-1-1 1,1 0-1,-1 1 1,0-1-1,0 0 1,1 1-1,-1-1 1,0 0-1,0 1 0,-1 2 1,1-1 21,0 0 0,-1 0 0,1 0 0,-1 0 0,0 0 1,0 0-1,0-1 0,0 1 0,-1 0 0,1 0 0,-1-1 0,1 1 0,-1-1 0,-4 5 0,-22 14 79,-42 23-1,46-31-197,2 1 0,0 1 1,-34 30-1,56-44 69,-1-1-1,1 0 1,-1 1 0,1-1 0,-1 1-1,1-1 1,-1 1 0,1-1 0,-1 1 0,1-1-1,0 1 1,-1 0 0,1-1 0,0 1 0,-1 0-1,1-1 1,0 1 0,0 0 0,0-1-1,0 1 1,-1 0 0,1-1 0,0 1 0,0 0-1,0-1 1,1 1 0,-1 0 0,0 0 0,18 8-203,39-8 459,-46-2-312,78 1 660,-18 0-1676,-24 0-5554,-36 0-441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15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43 3362,'0'0'7451,"-1"10"-6640,-12 131 2097,13-140-2913,1 0 0,-1 0 0,1 0 1,0 0-1,-1 0 0,1 0 0,0 0 0,-1-1 0,1 1 1,0 0-1,0-1 0,0 1 0,0 0 0,0-1 0,0 1 0,0-1 1,0 1-1,0-1 0,0 1 0,0-1 0,0 0 0,0 0 0,0 1 1,0-1-1,0 0 0,0 0 0,2 0 0,36 2-243,-37-2 221,12 0-172,0-1 0,0 0-1,0-1 1,0-1 0,0 0 0,-1-1-1,19-7 1,-27 9 212,0 0 0,0-1-1,0 1 1,-1-1 0,0 0 0,1-1 0,-1 1 0,0 0-1,0-1 1,-1 0 0,1 0 0,-1 0 0,0-1-1,0 1 1,0-1 0,-1 1 0,1-1 0,-1 0 0,0 0-1,-1 0 1,1 0 0,0-9 0,-1 11 74,0 0 0,-1 0 1,0 0-1,1 0 0,-1 0 0,0 0 1,0 0-1,-1 0 0,1 0 0,-1 0 0,1 0 1,-1 0-1,0 0 0,0 1 0,-1-1 1,1 0-1,0 0 0,-1 1 0,0-1 1,1 1-1,-1 0 0,-4-4 0,1 3 37,0 0 1,0 1-1,0 0 0,-1 0 0,1 0 0,-1 0 0,0 1 1,0 0-1,1 0 0,-12 0 0,8 1-78,1-1 1,-1 2-1,1-1 1,-1 1-1,1 0 0,0 0 1,-1 1-1,1 1 0,-15 5 1,19-6-205,1 0 0,0 0-1,0 0 1,0 0 0,0 0 0,0 1 0,0-1 0,1 1 0,-1-1 0,1 1 0,0 0 0,0 0-1,0 0 1,0 1 0,0-1 0,1 0 0,-1 1 0,1-1 0,0 1 0,0-1 0,1 1-1,-1-1 1,1 1 0,-1 0 0,1 3 0,0 15-3505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2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142 101 8868,'0'0'8324,"-4"-1"-7799,2 1-456,1-1 0,-1 1-1,0 0 1,1-1 0,-1 0-1,1 1 1,-1-1 0,1 0-1,-1 0 1,1 0 0,0 0-1,-1 0 1,1 0-1,0 0 1,0-1 0,0 1-1,0 0 1,0-1 0,0 1-1,0 0 1,0-1 0,0 1-1,1-1 1,-1 0 0,1 1-1,-1-1 1,1 1-1,-1-1 1,1 0 0,0 1-1,0-1 1,0 0 0,0 0-1,0 1 1,0-1 0,1-2-1,-1 3-84,1-1 0,-1 1 0,0-1-1,1 1 1,-1-1 0,1 1 0,-1 0-1,1-1 1,0 1 0,-1 0 0,1-1 0,0 1-1,0 0 1,0 0 0,0 0 0,0 0-1,0 0 1,0 0 0,0 0 0,1 0 0,0-1-1,41-15-448,-33 15 255,0 0-1,-1 1 1,1 0-1,0 1 1,0 0 0,0 0-1,12 2 1,-21-1 208,0 0 1,0 1-1,-1-1 0,1 0 0,0 0 0,0 0 1,-1 0-1,1 1 0,-1-1 0,1 0 0,-1 1 1,1-1-1,-1 0 0,0 1 0,0-1 0,0 0 1,1 1-1,-1-1 0,-1 0 0,1 1 0,0-1 1,-1 3-1,1-1 11,0 0-1,0-1 1,0 1 0,-1 0 0,0 0 0,1 0-1,-1 0 1,0 0 0,-1-1 0,1 1-1,-2 2 1,-15 10 65,0-1-1,-1 0 1,-1-2-1,0 0 0,-28 11 1,-39 24-59,84-46-125,1 1 0,-1-1 0,1 1 0,0 0 0,0 0 0,-1 0-1,1 0 1,1 0 0,-5 4 0,11 2-662,16-4 663,162-6 275,-61-1-489,-113-1-3508,1 1-1540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2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4210,'0'0'7270,"-8"8"-6078,-7 6-751,-2 0 587,1 1 0,-15 19 0,21 1-622,10-34-441,0 0 0,0 0-1,-1 0 1,1 0-1,0 1 1,0-1 0,0 0-1,0 0 1,0 0-1,1 1 1,-1-1 0,0 0-1,1 0 1,-1 0 0,0 0-1,1 0 1,-1 1-1,1-1 1,0 0 0,-1 0-1,1 0 1,0-1-1,0 1 1,-1 0 0,1 0-1,0 0 1,1 0-1,13 2-147,0-1 0,0-1 0,0-1 0,0 0 0,0-1-1,0 0 1,0-1 0,0-1 0,-1-1 0,1 0-1,-1 0 1,0-2 0,0 0 0,21-12 0,-32 17 226,-1 0 1,1-1 0,0 0 0,-1 1 0,1-1-1,-1 0 1,1 0 0,-1 0 0,0-1 0,0 1-1,0-1 1,0 1 0,0-1 0,-1 1 0,1-1-1,-1 0 1,1 0 0,-1 0 0,0 0 0,0 0-1,-1 0 1,1 0 0,0 0 0,-1 0 0,0 0-1,0 0 1,0 0 0,0-1 0,0 1 0,-2-5 0,1 7-22,0 0 0,0 0 1,0-1-1,0 1 1,0 0-1,0 0 0,0 0 1,-1 0-1,1 0 1,0 0-1,-1 1 0,1-1 1,0 0-1,-1 1 1,1-1-1,-1 1 0,1-1 1,-1 1-1,0 0 1,1-1-1,-1 1 0,-1 0 1,-41-1 373,36 1-264,-11 1 16,0 0 0,0 2 0,0 0 1,0 1-1,1 0 0,-23 10 0,15-3-2007,-43 24-1,50-23-1632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2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14 221 3490,'0'0'9102,"-13"13"-1898,19-14-7146,1 0-1,-1 0 1,1 0 0,-1-1 0,1 0-1,-1 0 1,0-1 0,0 0 0,0 0-1,6-5 1,59-44-327,-49 34 1,-7 6-24,-2-2 0,1 1 0,18-28 0,17-15 153,-49 55 235,2 4-276,-1 0 160,0 0 0,0 0 1,0 0-1,0 1 0,-1-1 0,1 0 0,-1 0 0,0 1 0,0-1 0,0 0 0,-1 4 0,1-5-4,0 25 2,1 17 445,-8 59 1,6-72-310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2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58 1809,'0'0'9468,"0"-6"-8411,1-3-1180,-1 8 244,1-1 1,-1 1-1,0 0 0,0-1 0,1 1 1,-1 0-1,0 0 0,0-1 0,0 1 1,0 0-1,0-1 0,-1 1 1,1 0-1,0-1 0,-1 1 0,1 0 1,-1 0-1,1 0 0,-1-1 0,1 1 1,-1 0-1,0 0 0,0 0 1,0 0-1,1 0 0,-1 0 0,0 0 1,0 0-1,0 1 0,0-1 0,-1 0 1,1 0-1,0 1 0,0-1 1,0 1-1,0-1 0,-1 1 0,1 0 1,0-1-1,-1 1 0,1 0 0,0 0 1,0 0-1,-1 0 0,-1 0 0,-18 0 93,10-1-119,1 1 0,0 0 0,-1 1 1,1 0-1,0 0 0,-12 4 0,20-4-97,-1 0-1,1 0 0,0 0 0,-1 1 0,1-1 0,0 1 1,0-1-1,0 1 0,0 0 0,0 0 0,0 0 0,1 0 1,-1 0-1,1 0 0,-1 0 0,1 1 0,0-1 0,0 1 1,0-1-1,0 1 0,0-1 0,0 1 0,1-1 0,-1 1 0,1-1 1,0 1-1,0 0 0,0 5 0,1-7-16,-1 1 0,0-1 0,1 1-1,0 0 1,-1-1 0,1 1 0,0-1-1,0 0 1,0 1 0,-1-1 0,2 0 0,-1 1-1,0-1 1,0 0 0,0 0 0,0 0-1,1 0 1,-1 0 0,1 0 0,-1 0 0,1-1-1,-1 1 1,1 0 0,-1-1 0,1 1-1,-1-1 1,1 0 0,0 0 0,-1 1 0,1-1-1,2 0 1,68 1-1532,-53-1 943,-13 0 472,0 0 0,-1-1 0,1 0 1,0 1-1,-1-2 0,1 1 1,-1 0-1,1-1 0,-1 0 0,9-5 1,-11 5 269,-1 0 1,1 0 0,-1 0-1,0 0 1,0 0-1,0 0 1,0-1 0,0 1-1,-1-1 1,1 1 0,-1-1-1,1 0 1,-1 1-1,0-1 1,0 0 0,0 0-1,-1 0 1,1 0-1,-1 0 1,1 0 0,-1 0-1,0-3 1,-1 6-95,0-1 0,0 1 0,1 0 0,-1 0-1,0 0 1,0 0 0,0 0 0,1 0 0,-1 1 0,0-1 0,0 0 0,0 0 0,1 0-1,-1 1 1,0-1 0,0 0 0,1 1 0,-1-1 0,0 1 0,0 0 0,0 6-36,0 0 0,0 0 0,1 0 0,0 0 0,0 0 1,1 0-1,0-1 0,0 1 0,1 0 0,-1 0 0,1 0 0,1-1 0,0 1 1,5 9-1,-4-6 8,-2-7-5,-1 0 0,0 0 0,0 0 0,0 0 0,0 0 0,-1 0 0,1 0 0,-1 1 0,0-1 0,0 0 0,0 0 0,0 0 0,0 0-1,-1 1 1,0-1 0,-1 5 0,1-6 3,0 0 0,0 0 0,-1 0 0,1 0 0,0-1 1,-1 1-1,1 0 0,-1-1 0,0 1 0,1-1 0,-1 0 0,0 1 0,0-1 0,0 0 0,0 0 0,0 0 0,0 0 0,0-1 0,0 1 0,0 0 0,-5 0 0,-127 9 2332,64-6-1333,67-4-1353,-6 2 514,7 5-5769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3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6627,'0'0'6608,"5"-3"-6477,4-2 228,0-1 0,0 1 0,-1-2-1,0 1 1,0-1 0,0-1 0,-1 1 0,0-1 0,10-16-1,11-22-65,-19 35-271,-2-1 0,0 0 0,0-1 0,5-14 0,-14 66-45,1 0 0,5 51 0,7-53 537,-11-36-598,1 0 1,-1 0-1,1 0 1,-1 0-1,1 0 0,0 0 1,-1 0-1,1 0 1,0 0-1,0-1 1,0 1-1,-1 0 1,1-1-1,0 1 0,0 0 1,2 0-1,11-4-4566,-7-2-550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34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71 2481,'0'0'9276,"0"-5"-8566,0-6-823,0 8 507,1 0 0,-1-1-1,0 1 1,-1 0 0,1 0 0,0 0 0,-1-1 0,0 1 0,-2-6 0,2 8-265,0 0 1,-1-1-1,1 1 1,0 0-1,-1-1 1,1 1-1,-1 0 1,1 0-1,-1 0 1,0 0-1,1 1 1,-1-1-1,0 0 1,0 1-1,1-1 1,-1 1-1,0 0 1,0-1-1,0 1 1,0 0-1,0 0 1,1 0-1,-4 1 1,-1-1-105,0 0 1,0 0 0,-1 0-1,1 1 1,0 0-1,0 1 1,0-1-1,0 1 1,0 0-1,0 1 1,-6 3-1,9-4-60,0 0 0,1 1 0,-1-1 0,1 1 0,0-1-1,-1 1 1,1 0 0,1 0 0,-1 0 0,0 0 0,1 1 0,-1-1-1,1 0 1,0 1 0,0-1 0,0 0 0,1 1 0,-1-1-1,1 1 1,0-1 0,0 7 0,1-9-21,0 1 0,-1-1 0,1 0 0,0 0 0,0 0 0,0 0 0,0 0 0,0 0 0,0 0 0,0 0 0,1-1 0,-1 1 0,0 0 0,0-1 0,1 1 0,-1-1 0,0 1 0,1-1 0,-1 1 0,0-1 0,1 0 0,-1 0 0,3 0 0,37 4-934,-39-4 965,5 1-134,1-1 0,-1 0 1,1-1-1,-1 0 1,1 0-1,-1 0 1,9-4-1,-14 4 220,0 0 1,0 0-1,0-1 0,0 1 0,-1-1 1,1 0-1,0 1 0,-1-1 0,1 0 1,-1 0-1,1 0 0,-1 0 0,0 0 1,0 0-1,0 0 0,0 0 0,0-1 1,-1 1-1,1 0 0,-1-1 0,1 1 1,-1 0-1,0-1 0,0 1 0,0-1 1,-1-3-1,2 14-6,0 0 1,0 0-1,0-1 1,1 1-1,0-1 1,0 1 0,1-1-1,0 0 1,0 0-1,6 9 1,-6-8-134,0-1 0,-1 0-1,0 1 1,0 0 0,-1-1 0,0 1 0,0 0 0,0 0 0,-2 13 0,1-8 138,-1-12-23,0 1 0,0-1 0,0 1-1,0-1 1,0 0 0,0 0 0,0 1-1,0-1 1,-1 0 0,1 0-1,0 0 1,-1 0 0,1-1 0,-1 1-1,1 0 1,-1-1 0,0 1 0,1-1-1,-1 1 1,1-1 0,-1 0-1,0 1 1,-1-1 0,-47 8 922,49-8-905,-76 4 1773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3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3298,'0'0'11021,"2"-28"-6334,50-22-4007,-27 22-702,-18 22-6,-1 0 1,0-1-1,-1 1 0,0-1 0,0 0 0,0-1 0,-1 1 0,0-1 0,5-12 0,-2 1-266,-3 17-68,-2 11 316,-2 160 444,0-168-196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4:4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4882,'0'0'7105,"5"-5"-6307,0 1-550,1 0 1,-1 0 0,1 1 0,0-1-1,0 1 1,0 0 0,0 1 0,1 0 0,-1 0-1,1 0 1,-1 0 0,1 1 0,0 1-1,0-1 1,11 1 0,-11 0-240,-5 0-45,0 0 0,1-1 0,-1 1 0,0 1 1,1-1-1,-1 0 0,0 0 0,1 1 0,-1 0 1,0-1-1,4 3 0,-5-2 21,0 0 0,0 1-1,0 0 1,0-1 0,-1 1 0,1-1 0,0 1 0,-1 0 0,1-1-1,-1 1 1,0 0 0,0 0 0,0-1 0,1 1 0,-2 0 0,1 0-1,0 2 1,-1-1 52,1 0-1,0 0 1,-1 0-1,0 1 1,0-1-1,0 0 1,0-1-1,-1 1 1,1 0-1,-1 0 1,1 0-1,-1-1 1,0 1-1,0-1 1,0 0-1,-1 1 1,1-1-1,0 0 0,-5 2 1,3-1 39,0 0 0,0-1 0,-1 1 0,1-1 0,-1 0 0,0 0-1,1-1 1,-1 1 0,0-1 0,0 0 0,-9 0 0,13-1 167,29 0-1729,112 0-1283,-138 1 2691,-1-1 0,1 0 0,-1 0 1,1 1-1,-1-1 0,0 1 1,1-1-1,-1 1 0,1 0 1,-1 0-1,0-1 0,0 1 0,1 0 1,-1 0-1,0 0 0,0 0 1,0 1-1,0-1 0,0 0 1,0 0-1,-1 1 0,1-1 0,0 0 1,-1 1-1,1-1 0,0 2 1,5 40 323,-7-42-177,0 1 1,-1-1-1,1 0 0,0 1 1,0-1-1,0 0 0,-1 0 1,1 0-1,-1 0 0,1 0 1,-1 0-1,1-1 0,-1 1 1,1 0-1,-1-1 0,0 1 1,-3 0-1,-38 11 779,37-11-660,-9 2 524,-1-1 0,1-1 1,-23 0-1,-3 0-1227,1 5-5533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1:42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 3570,'0'0'4314,"-24"-2"4388,243 0-7504,-218 2-1438,-1-20-7193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0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55 2673,'0'0'8255,"2"-3"-7335,-1 1-702,0 0 0,0 0 1,0 0-1,0 0 0,0 0 0,-1 0 0,1 0 1,-1-1-1,0 1 0,1 0 0,-1 0 0,0-1 0,0 1 1,-1-3-1,1 4-183,-1 0 0,0 0 0,0 0 0,1 0 0,-1 0 0,0 0 0,0 0 0,0 0 0,0 0 0,0 0 0,0 1 0,0-1 0,0 0-1,0 1 1,0-1 0,-1 0 0,1 1 0,0 0 0,0-1 0,0 1 0,-1 0 0,1 0 0,0-1 0,-1 1 0,1 0 0,0 0 0,-1 0 0,1 1 0,-1-1 0,-4 0-16,-13 0 37,-1 1 0,-25 3 1,40-3-76,0 0-1,0 0 1,0 1 0,0-1-1,0 1 1,0 0 0,1 1 0,-1-1-1,1 1 1,0 0 0,0 0 0,0 0-1,0 0 1,-5 6 0,7-7-38,0 0 0,0 1 0,0 0 0,0-1 0,0 1 0,1 0 0,-1 0 1,1 0-1,-2 5 0,3-7 34,1 0 0,-1 0 1,0 0-1,1 0 0,-1 0 0,1 0 1,-1 0-1,1-1 0,0 1 0,-1 0 1,1 0-1,0 0 0,-1 0 0,1-1 1,0 1-1,0 0 0,0-1 0,0 1 1,0-1-1,0 1 0,0-1 0,0 1 1,0-1-1,0 0 0,0 1 1,0-1-1,0 0 0,0 0 0,0 0 1,0 0-1,2 0 0,5 2-21,0 0 0,0 1 0,0 0 0,0 0 0,0 1 1,0 0-1,-1 0 0,0 1 0,0 0 0,0 0 0,0 1 0,-1 0 0,0 0 0,6 8 0,-11-12 15,0 0 0,0 0 1,-1 0-1,1 0 0,-1 0 0,1 1 0,-1-1 0,0 0 0,0 0 0,0 0 0,0 1 1,0-1-1,-1 0 0,1 0 0,-1 0 0,1 0 0,-1 1 0,0-1 0,0 0 1,0 0-1,0 0 0,0-1 0,0 1 0,0 0 0,-1 0 0,1-1 0,-1 1 1,1 0-1,-1-1 0,0 0 0,0 1 0,1-1 0,-4 2 0,-4 1 8,1-1 0,-1 1-1,1-1 1,-1-1 0,0 0-1,0 0 1,-1-1 0,1 0-1,0 0 1,0-1 0,0 0-1,-11-2 1,19 1-10,0 1 0,0-1-1,0 1 1,1-1 0,-1 0 0,0 1 0,0-1-1,1 0 1,-1 1 0,0-1 0,1 0 0,-1 0-1,1 0 1,-1 0 0,1 0 0,0 1 0,-1-1-1,1 0 1,0 0 0,-1 0 0,1 0 0,0 0 0,0 0-1,0 0 1,0 0 0,0 0 0,0 0 0,0 0-1,0 0 1,1-1 0,-1 0-10,0 0-1,0 1 1,1-1-1,-1 1 0,1-1 1,-1 1-1,1-1 1,0 1-1,-1-1 1,1 1-1,0-1 1,0 1-1,0 0 1,0 0-1,0-1 1,0 1-1,1 0 1,0-1-1,85-43-32,-57 31 11,-1 0 0,-1-2 1,48-35-1,-44 31-2448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3794,'0'0'10602,"39"-6"-6680,85 2-1689,-72 6-3937,-40-1-1385,-70 2-7733,37-3 8079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0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1 1 4706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0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4706,'-33'1'2036,"28"7"3460,2 20-4016,1-12-837,-12 11-305,10-19-37,6-10 1037,0 0-1387,0 1 0,1-1 0,-1 1 0,1 0 0,-1 0 0,1 0 0,-1 0 0,1 0 0,-1 0 0,1 1-1,0-1 1,4 1 0,37-4-429,-43 4 452,7-1 69,2 0-314,1 1-1,-1 0 1,0 0-1,0 1 1,0 0-1,11 3 0,-19-3 195,0 0 0,1 0 0,-1 0 0,0 0 0,0 0-1,0 1 1,0-1 0,0 1 0,0-1 0,0 1 0,-1 0 0,1 0-1,-1-1 1,1 1 0,-1 1 0,0-1 0,1 0 0,-1 0-1,0 0 1,0 0 0,-1 1 0,1-1 0,0 1 0,-1-1 0,0 0-1,1 1 1,-1-1 0,0 1 0,-1 4 0,1-6 104,0 0 0,0 0 0,0 0 0,0 0 0,0 0 0,-1 0 0,1 0 1,-1 0-1,1 0 0,0 0 0,-1 0 0,0 0 0,1 0 0,-1 0 0,0 0 0,1 0 0,-1-1 0,0 1 1,0 0-1,1-1 0,-1 1 0,0 0 0,-1 0 0,-32 9 695,-49-10 933,58-1-897,-16 1 125,-29 0-3009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7075,'0'0'8594,"17"-10"-7629,-10 4-972,-1 0-1,0 0 1,0-1-1,-1 0 1,0 0-1,0 0 1,0 0-1,-1-1 0,0 0 1,-1 0-1,0 0 1,0 0-1,-1-1 1,0 1-1,0-1 1,1-16-1,-3 25-77,0 46-22,0-38 173,0-1 0,1 1 0,1-1 0,-1 1-1,1 0 1,0-1 0,1 0 0,-1 0 0,6 9 0,-2-1-31,1 9 63,-7-21-171,0 0 0,1-1 0,-1 1 0,1 0 0,0 0 0,0 0 0,0 0 0,0 0 0,1-1 0,-1 1 0,1-1 1,0 1-1,3 3 0,-4-5-314,-1-14-10237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5106,'0'0'5536,"-42"1"-2620,37 1-2846,0 0 0,0 0 0,0 1-1,1 0 1,-1 0 0,1 0 0,0 0 0,0 1-1,0 0 1,0-1 0,1 1 0,-1 1 0,1-1-1,0 1 1,0-1 0,1 1 0,-1 0-1,1 0 1,0 0 0,0 0 0,1 0 0,0 0-1,0 0 1,-1 9 0,2 77-1185,2-90 1049,-1 0 0,1 0-1,0 1 1,-1-1 0,1-1 0,0 1 0,0 0 0,0 0 0,0-1 0,0 1-1,0-1 1,0 1 0,0-1 0,3 0 0,34 5-2056,-38-5 2062,1 0 0,0 0 0,-1 0 0,1 0 0,0 0 0,-1 0 0,1 0 0,0-1 0,-1 1 0,1-1 0,-1 1 0,1-1 0,-1 0 0,1 1 0,-1-1 0,1 0 0,-1 0 0,0 0 0,1 0 0,-1 0 0,0-1 0,1-1 0,0 0 406,-1 0 1,0 0 0,0 0 0,0 0 0,0 0 0,-1-1 0,1 1 0,-1 0 0,0-1 0,0-3 0,-3 5-260,1 0 0,-1 1 1,0 0-1,0-1 0,1 1 0,-1 0 0,0 0 0,0 1 1,0-1-1,0 1 0,0-1 0,0 1 0,0 0 0,-4 0 0,-8 0-161,-36 2-157,49-1-67,0-1-1,-1 1 1,1 0-1,0 0 1,0 0-1,0 0 1,0 0-1,0 0 1,0 0-1,0 1 1,-2 1-1,-1 4-4164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1 864,'0'0'11139,"-50"0"-8610,41 4-2282,0 0 0,1 0 1,0 1-1,-1 0 0,2 1 0,-1 0 0,1 0 1,-1 0-1,2 1 0,-10 12 0,12-14-253,0 0-1,1 0 0,0 1 0,0-1 1,1 1-1,0 0 0,0 0 1,0-1-1,1 1 0,-1 1 0,1-1 1,1 0-1,-1 0 0,1 0 1,0 0-1,1 0 0,1 10 1,1-10-54,1 1 0,0-1 1,0 0-1,0 0 1,1-1-1,0 1 1,0-1-1,0 0 1,1 0-1,9 6 0,-6-4-341,3-1 228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21 544,'0'0'7241,"-1"-5"-3214,-5-5-2708,-5 8-1173,1 0-1,-1 1 0,0 1 0,0 0 0,0 0 1,-12 3-1,20-2-158,1 1 0,-1 0 0,1-1 1,-1 1-1,1 0 0,0 0 0,0 1 1,0-1-1,1 0 0,-1 1 0,0-1 0,1 1 1,-1-1-1,1 1 0,0 0 0,0-1 0,0 1 1,0 0-1,1 0 0,-1 0 0,1 0 1,-1 0-1,1 3 0,0-6-16,27 5-559,-18-4 258,0 0-1,-1 1 1,1 0 0,-1 0-1,1 1 1,15 7 0,-22-6 229,0 0 1,1 1 0,-1-1-1,-1 1 1,1-1 0,-1 1-1,0-1 1,0 1 0,0 0-1,0 0 1,-1-1 0,0 1-1,0 0 1,0 0 0,-1 0-1,1-1 1,-3 8 0,2-10 83,-1 0 1,1 0 0,-1 0-1,0-1 1,1 1 0,-1 0-1,0-1 1,0 1 0,0-1-1,0 1 1,-1-1 0,1 0 0,0 0-1,-1 0 1,1 0 0,0-1-1,-1 1 1,1-1 0,-1 1-1,-3-1 1,-2 1 199,0 0-1,0-1 0,0 0 1,0 0-1,-10-2 1,17 1-205,0 0 0,0 1 0,-1-1 0,1 0 0,0 0 0,0 0 0,0 0 0,0 0-1,0 0 1,0-1 0,0 1 0,0 0 0,0 0 0,1-1 0,-1 1 0,0 0 0,1-1 0,-1 1 0,1-1 0,0 1 0,-1-1 0,1 1 0,0 0 0,0-1 0,0 1 0,0-1 0,0 1 0,0-1 0,1 1 0,-1-1 0,0 1 0,1-1 0,-1 1 0,1-1-1,-1 1 1,1 0 0,0-1 0,0 1 0,-1 0 0,1 0 0,0 0 0,0-1 0,0 1 0,0 0 0,3-1 0,39-9 79,12-4-888,-52 15 851,-1-1-1,0 0 0,1-1 1,-1 1-1,0 0 0,0-1 1,0 1-1,0-1 1,0 0-1,0 0 0,-1 0 1,1 0-1,0 0 1,-1 0-1,0 0 0,1 0 1,-1 0-1,1-3 1,-2-14-634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2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4418,'0'0'5194,"4"23"-3427,1-16-1563,2 2-146,-1-1 0,0 1 0,0 0 0,-1 0 0,-1 0 0,1 1 0,-1 0 0,-1 0 0,0 0 0,0 0 1,-1 0-1,0 1 0,-1-1 0,0 12 0,-1-19-46,0-1 1,-1 1-1,1 0 1,0-1 0,-1 1-1,0 0 1,0-1-1,0 1 1,0-1 0,0 1-1,0-1 1,0 0-1,-1 1 1,1-1 0,-1 0-1,0 0 1,0 0-1,-4 3 1,-43 24-1376,31-21-1131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3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5250,'0'0'10397,"-36"0"-8743,-125 0-2313,161 46 515,0-46 71,0 1 0,0 0 0,1 0 0,-1 0 0,0-1 0,1 1 0,-1 0 0,1-1 0,-1 1 0,1 0 0,-1-1 0,1 1 0,-1 0 0,1-1 0,-1 1 0,1-1 0,0 1 0,-1-1 1,1 1-1,0-1 0,0 0 0,-1 1 0,1-1 0,0 0 0,0 0 0,0 0 0,1 1 0,36 5-224,-32-5 114,1 0 0,-1 0-1,0 0 1,1 0 0,-1 1 0,11 5-1,-15-7 146,-1 1-1,1 0 0,0 0 0,-1 0 1,1 0-1,0 0 0,-1 0 1,1 0-1,-1 0 0,0 1 1,1-1-1,-1 1 0,0-1 1,0 1-1,0-1 0,0 1 1,0 0-1,0 0 0,0-1 1,-1 1-1,1 0 0,0 0 0,-1 0 1,0 0-1,1 0 0,-1-1 1,0 1-1,0 0 0,0 0 1,0 0-1,-1 0 0,1 0 1,0 0-1,-1 0 0,0 2 1,0-3 44,-1 0-1,1 1 1,0-1 0,-1 0 0,1 0 0,-1 0 0,1 0 0,-1 0 0,0 0 0,1 0 0,-1 0 0,0-1 0,1 1 0,-1-1 0,0 1 0,0-1 0,0 0 0,0 1 0,-2-1 0,-45 0-42,34-1 179,-21 1 466,16 0-6025,17 0 3108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4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4 281 6531,'-2'-3'12773,"2"3"-12774,0-1 1,-1 1 0,1-1 0,0 1 0,0-1 0,0 0 0,-1 1 0,1-1 0,0 1 0,0-1 0,0 0 0,0 1 0,0-1 0,0 0 0,0 1 0,0-1 0,0 1 0,1-1-1,-1 0 1,0 1 0,0-1 0,0 1 0,1-1 0,-1 0 0,7-6-46,0 0-1,1 1 1,0 0 0,0 0-1,0 1 1,1 0 0,15-7-1,14-8-278,5-7-76,-25 18 228,-1-1 1,-1-1-1,1 0 0,-2-1 0,0-1 1,0 0-1,-1-1 0,17-23 0,0 7-1465,-31 29 1502,0 17 275,0-1-131,-2-1 0,0 1 0,0-1 0,-1 0 0,-1 0 1,-1 0-1,-5 13 0,-51 92 80,43-86-81,1-10-8774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3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2401,'0'0'9026,"-5"0"-8474,-4 0-408,1 0-1,-1 1 1,1 0 0,0 0-1,-1 1 1,-8 2 0,14-3-118,1 0 0,0 0 1,-1 0-1,1 0 1,0 1-1,0-1 0,0 1 1,0-1-1,0 1 1,0 0-1,1-1 0,-1 1 1,1 0-1,-1 0 1,1 0-1,-1 1 0,1-1 1,0 0-1,0 0 1,0 1-1,1-1 0,-1 0 1,0 1-1,1-1 1,-1 1-1,1-1 1,0 1-1,0 2 0,-1 21-542,0-20 75,0 0 1,1 1 0,0-1 0,0 0 0,0 0-1,3 11 1,-2-15 340,-1-1 1,1 1-1,0-1 0,0 1 0,0-1 0,0 0 0,0 1 1,0-1-1,0 0 0,0 0 0,1 1 0,-1-1 1,0 0-1,1 0 0,-1 0 0,1-1 0,-1 1 1,1 0-1,-1-1 0,1 1 0,0-1 0,-1 1 1,1-1-1,0 0 0,-1 1 0,1-1 0,0 0 1,-1 0-1,4-1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3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14 5330,'0'0'5814,"5"-14"-3344,67 14-2734,-71 2 284,0 0 0,0-1 0,-1 1 0,1 0 0,-1 0 0,0 0 0,0-1 0,1 1 0,-1 0 0,0 0 0,0 0 0,-1 0-1,1 0 1,0-1 0,-1 1 0,1 0 0,-1 0 0,1 0 0,-1-1 0,0 1 0,0 0 0,-2 2 0,-5-1 437,0 1-364,-1 0 1,0-1-1,1-1 0,-1 1 0,-16 1 0,24-4-111,48 3-3643,-19 0 2596,-22-3 515,0 0 0,1 1 0,-1 0 0,0 0 0,0 0 0,1 1 0,-1 0 0,0 0 0,0 0 0,8 6 0,-13-7 512,0-1-1,0 1 1,-1 0-1,1-1 1,-1 1-1,1 0 1,0 0 0,-1 0-1,0-1 1,1 1-1,-1 0 1,1 0-1,-1 0 1,0 0-1,0 0 1,1 0-1,-1 0 1,0 0 0,0 0-1,0 0 1,0 0-1,0 0 1,0 0-1,0 0 1,-1 0-1,1 0 1,0 0-1,0-1 1,-1 1 0,1 0-1,-1 0 1,1 0-1,-1 0 1,0 1-1,-1 0 201,0 1-1,1-1 1,-1 0-1,0 0 1,-1 0 0,1 0-1,0 0 1,-1 0-1,-3 1 1,-7 1 432,0 0-1,0-1 1,0-1 0,0 0 0,-1-1 0,1-1 0,-1 0 0,-14-2 0,-6 1 413,19 1-1137,8 0-3176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3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2945,'5'0'12302,"19"3"-12283,-22 0-12,1-1 0,0 0 1,0 1-1,-1 0 0,0-1 0,1 1 1,-1 0-1,0 0 0,0 0 1,-1 0-1,1 1 0,-1-1 0,1 0 1,-1 1-1,0-1 0,-1 1 1,1-1-1,0 1 0,-1 0 0,0-1 1,0 1-1,0 3 0,0-1 1,-1 0-1,1 0 0,-1 0 0,-1 0 0,1 0 1,-1 0-1,0 0 0,0-1 0,0 1 0,-1-1 1,0 1-1,-5 7 0,-42 35-247,49-45-254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4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2849,'0'0'10677,"0"-4"-9860,-1 3-714,1 0 0,0 0 0,0-1 0,0 1 0,0 0 1,1 0-1,-1-1 0,0 1 0,0 0 0,1 0 0,-1-1 0,1 1 1,-1 0-1,1 0 0,-1 0 0,1 0 0,0 0 0,0 0 1,-1 0-1,1 0 0,0 0 0,0 0 0,2-1 0,0 0 17,0 0 0,0 1-1,0-1 1,1 1-1,-1 0 1,0 0-1,0 0 1,1 0 0,-1 1-1,7-1 1,-8 1-116,17-2-34,0 1-1,0 1 1,19 3-1,-36 2-27,-1 0 0,0 0 0,0 0 0,-1 0 0,1 1 0,-1-1 0,0 0 0,-1 10 0,0-6-148,1-8 198,-1 0 1,1 1-1,-1-1 0,1 0 0,-1 0 1,0 1-1,0-1 0,1 0 1,-1 0-1,0 0 0,0 0 1,0 0-1,0 0 0,-1 0 0,1 0 1,0-1-1,0 1 0,0 0 1,-1-1-1,1 1 0,0-1 1,-1 1-1,1-1 0,0 0 1,-1 1-1,-1-1 0,-46 8 81,39-7-93,-3 0-15,-30 8-856,81-9-1990,-2-2 3328,45 0-3522,-78 2 2864,0 0-1,1 0 1,-1 1-1,0 0 0,0-1 1,0 1-1,0 0 1,0 0-1,0 1 1,0-1-1,0 1 0,-1-1 1,1 1-1,0 0 1,-1 0-1,1 0 1,-1 0-1,0 1 1,4 4-1,-6-7 252,1 1-1,0 0 1,-1 0 0,1 0-1,-1 0 1,1 1 0,-1-1 0,0 0-1,1 0 1,-1 0 0,0 0-1,0 0 1,0 0 0,0 0-1,0 1 1,0-1 0,0 0-1,0 0 1,0 0 0,-1 0 0,1 0-1,0 0 1,-1 0 0,1 0-1,-1 1 1,0 0 0,0-1 57,-1 1 0,0 0 0,0-1 0,0 1 0,0-1 0,0 0 1,0 0-1,0 0 0,0 0 0,0 0 0,0 0 0,-4 0 0,-10 3 453,-1-1-1,0-1 0,-18-1 1,17 0-181,-33 6 82,49-7-787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4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 3426,'0'0'6224,"-50"-3"-2628,48 3-3567,0 0 1,0 1-1,0-1 0,0 1 1,1-1-1,-1 1 0,0 0 1,0 0-1,0-1 0,0 1 0,1 1 1,-1-1-1,0 0 0,1 0 1,-1 1-1,1-1 0,-1 1 1,1-1-1,0 1 0,0-1 1,0 1-1,0 0 0,0 0 0,0 0 1,0-1-1,0 1 0,1 0 1,-1 0-1,1 0 0,-1 0 1,1 0-1,0 0 0,0 3 0,-2 12-93,1 1 0,1-1-1,2 21 1,0-5-381,-2-32 390,0 1 0,0-1 0,0 0 0,1 1 0,-1-1 0,0 1 0,1-1 0,-1 1 0,1-1 0,-1 1 0,1-1 0,-1 0 0,1 0 0,0 1 0,0-1 1,0 0-1,0 0 0,0 0 0,0 0 0,2 2 0,11 15-667,0-3-793,-4-9-11,-9 1-1038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48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29 4082,'0'0'4503,"-3"-2"-4303,-18-11 2756,20 12-2944,1 1-1,0-1 0,0 1 0,0-1 1,0 1-1,0-1 0,0 1 0,0-1 1,0 1-1,0-1 0,0 1 1,0 0-1,1-1 0,-1 1 0,0-1 1,0 1-1,0-1 0,1 1 0,-1 0 1,0-1-1,0 1 0,1-1 0,-1 1 1,0 0-1,1-1 0,0 1 1,1-1-37,0 1 0,1-1 0,-1 1 0,0 0 0,0 0 1,1 0-1,-1 0 0,0 1 0,1-1 0,-1 0 1,0 1-1,4 1 0,-5-1 20,0 1-1,0-1 1,0 0-1,0 1 1,-1-1-1,1 0 1,0 1-1,-1-1 1,1 1-1,-1-1 1,0 1-1,1 0 1,-1-1-1,0 1 1,0-1-1,0 1 1,0-1-1,-1 4 1,1-3 30,0 0-1,0 0 1,0 0 0,-1 0 0,1 0 0,-1 0 0,0 0 0,0 0 0,1 0 0,-1 0 0,0 0 0,0 0 0,-1-1-1,1 1 1,0 0 0,-1-1 0,1 1 0,-1-1 0,1 1 0,-3 0 0,-42 23 169,39-23-256,1 1 0,-1 0 0,1 0-1,0 1 1,-11 8 0,17-12 43,0 0 1,0 0-1,0 0 0,0 1 1,-1-1-1,1 0 0,0 0 1,0 0-1,0 0 0,0 0 1,0 1-1,0-1 0,0 0 1,0 0-1,0 0 0,0 0 1,0 0-1,0 1 0,0-1 1,0 0-1,0 0 0,0 0 1,0 0-1,0 0 0,0 1 1,0-1-1,0 0 0,0 0 1,0 0-1,0 0 1,1 0-1,-1 0 0,0 1 1,0-1-1,0 0 0,0 0 1,0 0-1,0 0 0,0 0 1,0 0-1,1 0 0,-1 0 1,0 1-1,0-1 0,0 0 1,0 0-1,0 0 0,0 0 1,1 0-1,-1 0 0,0 0 1,0 0-1,0 0 0,0 0 1,0 0-1,1 0 0,-1 0 1,0 0-1,0 0 1,18 2-148,21-3 280,-10-2-166,83-4-1668,-106 3-492,-1 1 142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4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4578,'0'0'7419,"-7"18"-7186,9-13-202,0 1 0,0-1-1,0 0 1,1-1 0,0 1 0,0 0 0,0-1 0,0 0 0,1 1 0,5 4 0,-5-6-51,-1 0 0,0 1 0,0-1 0,0 1 0,0 0 0,0 0 0,-1 0 0,0 0 0,0 0 0,0 0 0,0 1 0,-1-1 0,1 1 0,-1-1 0,0 1 0,0 7 0,-1-9-31,0 0 0,0 1 0,0-1 0,0 0-1,-1 1 1,0-1 0,1 0 0,-1 0 0,0 0 0,0 0 0,-1 1 0,1-2 0,-1 1 0,0 0 0,1 0 0,-4 3 0,2-2-74,-3 12-614,-3 3-5320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5:59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2209,'0'0'7169,"12"-5"-5779,35-13-406,-4-5 363,32-25 1647,-40 29-2591,-33 18-380,0 0 1,-1 0 0,1 0-1,0-1 1,-1 1 0,1 0-1,0-1 1,-1 1 0,0-1 0,1 1-1,-1-1 1,0 0 0,0 1-1,0-1 1,0 0 0,1-3-1,-2 5-28,0 4 19,0 0 1,0 0-1,-1-1 0,1 1 1,-1 0-1,1 0 0,-1-1 1,0 1-1,-1 0 0,-2 6 0,-1-1 1,0 1 0,1 0-1,1 0 1,0 0-1,0 1 1,1-1-1,0 1 1,1 0-1,0-1 1,1 14 0,0-24 99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9 496,'0'0'11814,"-15"0"-9002,63-4-2064,-36 2-953,0 1 0,0 0-1,-1 1 1,1 0 0,23 3 0,-34-2 201,0 0 0,-1 0 0,1 0 0,0 0 0,-1 0 0,1 0 0,0 0 0,-1 0 0,1 0 0,-1 0 0,0 0 0,1 0 0,-1 0 0,0 1 0,0-1 0,0 0 0,1 0 0,-1 0 0,-1 0 0,1 3 0,-1 34 381,1-27-211,-11 78-249,11-89-312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0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4834,'0'0'3879,"13"0"2620,44 0-6216,-31 1-149,-19 0-123,1 0 0,0-1 0,-1 0 0,1 0 0,13-3 0,-11-2-967,1 1-3031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5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5250,'0'0'7316,"84"2"-6324,-62 2-1028,-9-3-221,0 1-1,0 1 1,0 0-1,20 8 1,-33 30 505,-2-35-244,-1 0-1,1 0 1,-1 0-1,0-1 1,0 1 0,-1-1-1,1 1 1,-1-1 0,-7 6-1,-43 42 49,43-45 2,0 2 1,1-1-1,0 1 1,1 0-1,0 1 0,1 0 1,-9 15-1,13-22-113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 3153,'0'0'5790,"-25"-1"-3112,23 1-2558,0 0 0,1 0 1,-1 0-1,1 0 0,-1 0 0,1 1 0,-1-1 0,1 0 0,-1 1 0,1-1 0,0 1 0,-1 0 0,1 0 0,-1-1 0,1 1 0,0 0 1,0 0-1,0 0 0,0 0 0,-1 0 0,1 1 0,1-1 0,-1 0 0,0 0 0,-1 3 0,-20 19 944,19-20-1004,0 0 0,0 0 0,1 0 0,-1 0 0,1 1 0,0-1 0,0 1 0,0-1 0,0 1 0,0 0 1,1 0-1,0 0 0,0 0 0,-1 7 0,-5 63-566,7-71 483,0-1 0,0 0 0,0 0-1,1 0 1,-1 0 0,1 0 0,-1 0 0,1 0 0,0 0-1,-1 0 1,1 0 0,0 0 0,0 0 0,1-1-1,-1 1 1,0 0 0,1-1 0,-1 1 0,1-1 0,2 3-1,-2-3-504,0 0-1,1 1 1,-1-1-1,0-1 0,1 1 1,-1 0-1,0 0 1,1-1-1,-1 1 0,1-1 1,4 0-1,0 0-4729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3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4 1857,'0'0'7886,"-4"0"-6859,-17-3 1222,-14 3 166,28-1-2336,1 1 0,0 1 1,-1-1-1,1 1 0,0 0 0,-1 0 1,1 1-1,0 0 0,0 0 0,0 0 1,0 1-1,1 0 0,-10 6 1,11-2-84,0 0 0,1 0 1,0 0-1,0 1 1,1-1-1,0 1 1,0-1-1,0 12 1,2-18-44,1 0 0,-1 0-1,1 0 1,0 0 0,-1 0 0,1 0 0,0 0 0,-1 0 0,1-1 0,0 1 0,0 0 0,0 0 0,0-1 0,0 1 0,0-1 0,0 1 0,0-1 0,0 1 0,0-1 0,0 1 0,0-1 0,0 0 0,0 0 0,1 0 0,-1 0 0,0 1 0,0-1 0,2-1 0,40 3-996,-37-2 830,-5 0 162,5 0-87,0 0 1,-1 0 0,1-1 0,0 1-1,-1-2 1,7-1 0,-11 3 188,0 0 1,0-1-1,0 1 1,0-1-1,0 0 1,0 1-1,0-1 1,-1 0-1,1 1 1,0-1-1,-1 0 1,1 0-1,0 1 1,-1-1-1,1 0 1,-1 0-1,1 0 1,-1 0-1,0 0 1,1 0-1,-1 0 1,0 0 0,0 0-1,1 0 1,-1 0-1,0 0 1,0 0-1,0 0 1,0 0-1,-1 0 1,1 0-1,0 0 1,0 0-1,-1 0 1,1 0-1,0 0 1,-1 0-1,1 0 1,-1 0-1,1 0 1,-1 0-1,-1-1 1,0-1 11,-1 1 1,1 0 0,-1 0-1,0 0 1,0 0-1,0 0 1,0 0-1,0 1 1,0 0-1,0-1 1,-1 1 0,1 0-1,0 1 1,-1-1-1,1 0 1,0 1-1,-1 0 1,-3 0-1,-2-1-56,0 1 0,1 0-1,-1 0 1,1 1 0,-1 0-1,-10 3 1,18-3-34,-10 5-1263,9 3-4199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3073,'0'0'6462,"-34"-12"2985,37 15-9446,-1 0 0,1 0-1,0-1 1,0 1 0,1-1 0,-1 0-1,1 1 1,-1-1 0,1-1 0,0 1-1,6 2 1,-7-4-18,0 1 0,0 0 0,0 1 0,1-1-1,-1 0 1,-1 1 0,1 0 0,0 0 0,0 0 0,-1 0-1,1 0 1,-1 0 0,0 0 0,1 1 0,-1 0 0,0-1 0,0 1-1,-1 0 1,1 0 0,-1 0 0,2 4 0,-1 5-236,0 0 1,-1 0-1,-1 0 1,-1 13-1,0 2 110,-1-22 101,0 0 0,0 0 0,-1-1 1,0 1-1,0 0 0,-1-1 0,1 0 0,-1 0 1,0 0-1,0 0 0,0-1 0,-7 5 0,-4 5-1087,13-12 1035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5507,'0'0'8505,"4"-4"-8164,59-59 4509,-46 51-4693,-10 8-153,-1 0 1,1-1-1,-1 0 0,0 0 0,0 0 0,-1-1 1,1 0-1,-1 0 0,0-1 0,3-7 0,-14 119 1111,6-58-1149,0-46 135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1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6227,'0'0'7689,"2"-16"-4523,25 0-2413,-20 13-767,-1-1 0,0 1 1,0-1-1,-1 0 1,1 0-1,-1-1 1,0 0-1,0 0 1,0 0-1,-1 0 1,1-1-1,4-9 1,3-17 103,-5 17-767,-5 39 533,-2 120 1342,0-144-1377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2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13 1777,'0'0'10613,"-8"-13"-6139,4 13-4379,0 0 1,-1 0 0,1 1 0,-1-1-1,1 1 1,-1 0 0,1 0 0,0 0-1,0 1 1,-1 0 0,1-1 0,0 1-1,0 1 1,1-1 0,-1 1 0,0-1-1,1 1 1,0 0 0,-1 0 0,1 1-1,0-1 1,1 1 0,-1-1 0,1 1-1,-1 0 1,-2 7 0,1-4-169,0 1 0,1-1 0,-1 1 0,2 0-1,-1 1 1,1-1 0,0 0 0,1 1 0,0-1 0,0 1 0,1-1 0,0 1 0,0-1 0,4 16-1,-3-22 30,0 0-1,1 0 0,-1 0 1,1-1-1,0 1 0,0 0 0,-1-1 1,1 0-1,0 1 0,0-1 1,0 0-1,0 0 0,3 1 0,-2-1 15,0 1 0,0 0-1,0-1 1,0 1 0,0 0-1,-1 1 1,1-1 0,3 4-1,-1 4-327,5 4-157,0-10-5276,-4-4 1037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2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14 1409,'0'0'8411,"-4"-1"-7762,-11-3 552,-3 1 3661,28 1-3175,97-2-2682,-106 4 934,-1 6-37,0-1 116,0 1-1,0-1 1,-1 0-1,1 1 0,-1-1 1,-1 0-1,1 1 1,-1-1-1,0 0 1,0 0-1,-1 0 0,1 0 1,-6 7-1,6-8-26,0 0-1,1 0 1,0 0 0,0 0-1,0 0 1,0 0 0,0 0-1,1 1 1,0-1-1,0 0 1,0 0 0,1 7-1,0 11-12,-1-21 36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2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1681,'0'0'6245,"59"-3"1260,2-2-6669,-30 4-501,-31 0 225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3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5026,'0'0'4045,"-3"-4"-1281,2 4-2609,1 0-1,0 0 1,0 0 0,0 0 0,0-1-1,0 1 1,0 0 0,0 0-1,0 0 1,0-1 0,0 1 0,0 0-1,0 0 1,1-3 2011,0 3-2011,2 0-158,0 0-1,1 0 1,-1 0-1,1 0 1,-1 1 0,1 0-1,-1-1 1,0 1-1,1 1 1,-1-1-1,0 0 1,0 1 0,0-1-1,0 1 1,0 0-1,0 0 1,0 0-1,-1 1 1,1-1 0,-1 1-1,0-1 1,0 1-1,1 0 1,-2 0-1,1 0 1,0 0 0,-1 0-1,1 0 1,0 4-1,2 7-293,-1 1-1,-1-1 0,0 1 0,-1 0 0,-1 22 0,0-36 265,0 7-272,1-2 261,-1 0-1,0 0 0,-1 0 1,1 0-1,-1-1 1,0 1-1,0 0 0,-1 0 1,0-1-1,-4 11 1,4-13-202,1 0 1,1 0-1,-1 0 1,0 0 0,1 0-1,-1 0 1,1 0 0,0 0-1,0 1 1,1 4-1,-1 6-3081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3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15 166 384,'0'0'11544,"-15"-2"-1774,30-5-9795,-1 0-1,0-1 1,0 0-1,-1-1 1,0-1 0,-1 0-1,16-17 1,47-35-28,-26 47-1046,-48 14 1077,1 7-38,0-1 59,0 1 0,-1 0-1,0 0 1,0-1 0,0 1-1,0 0 1,-1 0 0,0 0-1,0 0 1,-1 0 0,-1 7-1,1 10-7,1 80 385,0-103-427,0-12-9830,0 2 5940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6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2273,'0'0'8033,"-6"0"-6311,4 0-753,4 0-397,232 0 316,-215 1-1356,2 0-3516,-17-1 702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3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3 192 4578,'0'0'10311,"0"-1"-10267,0 1-1,-1 0 0,1-1 0,0 1 0,0-1 0,-1 1 0,1-1 0,0 1 0,0-1 0,0 1 1,-1 0-1,1-1 0,0 1 0,0-1 0,0 1 0,0-1 0,0 1 0,0-1 0,0 0 0,0 1 1,0-1-1,0 1 0,0-1 0,1 1 0,-1-1 0,24-16 333,0-2-1,-2 0 1,0-2 0,19-23-1,-9-2-804,-31 45 418,-1 0 1,1 0 0,-1 0-1,1 0 1,0 1-1,0-1 1,-1 0 0,1 1-1,0-1 1,0 0 0,0 1-1,0-1 1,0 1-1,0-1 1,0 1 0,0-1-1,0 1 1,0 0 0,0 0-1,0-1 1,0 1-1,0 0 1,0 0 0,0 0-1,0 0 1,0 0 0,0 0-1,0 1 1,0-1-1,1 0 1,-1 0 0,0 1-1,0-1 1,0 1 0,-1-1-1,2 1 1,0 0 0,0 0 1,-1 0 0,0 1-1,1-1 1,-1 0-1,0 1 1,1-1-1,-1 0 1,0 1 0,0 0-1,0-1 1,0 1-1,-1-1 1,1 1 0,0 0-1,-1 0 1,1-1-1,-1 1 1,0 0-1,1 3 1,-1 4-18,0-1-1,0 1 1,1 0-1,1-1 1,-1 1 0,1-1-1,1 1 1,0-1-1,0 0 1,7 12 0,-8-4-70,-2-14 35,0 0 1,0-1-1,0 1 1,0 0-1,0-1 0,0 1 1,0 0-1,1-1 1,-1 1-1,0-1 0,1 1 1,0-1-1,-1 1 0,1-1 1,0 1-1,0-1 1,0 1-1,1 1 0,4-3-4089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4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18 2465,'0'0'8826,"-14"-12"-4569,-13 11-1962,20 0-2154,1 0 1,0 1-1,0 0 0,-1 1 1,1-1-1,0 1 1,-7 2-1,11-2-185,0 0-1,1 0 1,-1 0-1,0 0 1,1 0-1,0 0 1,-1 1 0,1-1-1,0 0 1,-1 1-1,1-1 1,0 1-1,0-1 1,0 1-1,0 0 1,1-1 0,-1 1-1,0 0 1,1 0-1,-1 0 1,1-1-1,-1 1 1,1 0 0,0 0-1,0 0 1,0 0-1,0 0 1,1 2-1,-1-3-12,1 0-1,0-1 0,-1 1 1,1 0-1,0 0 0,0-1 1,0 1-1,0 0 0,0-1 0,0 1 1,-1-1-1,1 1 0,0-1 1,1 0-1,-1 1 0,0-1 0,0 0 1,0 0-1,0 1 0,0-1 1,0 0-1,0 0 0,0 0 1,2-1-1,38 2-1737,-33-2 1212,-6 2 536,-1-1 1,1 0-1,0 0 0,0 0 0,0 0 1,0-1-1,0 1 0,0 0 0,-1-1 1,1 1-1,0-1 0,0 0 0,-1 0 1,1 0-1,0 1 0,-1-1 0,1-1 1,-1 1-1,1 0 0,-1 0 1,0-1-1,1 1 0,0-2 0,0-1 104,-1 0 0,1 0-1,-1 0 1,0 0 0,-1 0-1,1 0 1,-1 0 0,0 0-1,0-8 1893,0 53-2304,1-39 275,-1 0 0,1 0 1,0 0-1,-1 0 0,1 0 0,0 0 1,1-1-1,-1 1 0,0 0 1,0-1-1,1 1 0,-1-1 0,1 1 1,-1-1-1,1 0 0,-1 1 0,1-1 1,0 0-1,3 1 0,-3-1 5,0 0-1,0 1 0,0-1 0,0 0 0,0 1 1,0-1-1,0 1 0,-1 0 0,1 0 1,0 0-1,-1-1 0,1 2 0,-1-1 1,0 0-1,0 0 0,0 0 0,0 0 1,0 1-1,0-1 0,0 4 0,-1-4 85,0 0 0,1 0 0,-1-1 0,0 1 0,-1 0 0,1 0 0,0 0 0,0 0 0,-1 0 0,1-1 0,-1 1 0,0 0 0,1 0 0,-1-1 0,0 1 0,0-1 0,0 1-1,0 0 1,0-1 0,-1 0 0,-1 3 0,-1-3 231,0 1-1,1-1 0,-1 0 0,0 0 1,-1 0-1,1 0 0,0-1 1,-7 1-1,0-1-133,-20 1 874,23-2-821,1 0-1,0 1 0,-1 1 1,1-1-1,0 1 0,0 0 1,-8 3-1,14-2-1935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4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6563,'0'0'6238,"-41"5"-2954,35 0-3213,2 1 0,-1 0 0,0 0 0,1 0 1,0 0-1,1 1 0,-1-1 0,1 1 0,1 0 1,-1 0-1,1 0 0,0 0 0,1 1 0,0-1 1,-1 14-1,1 1 51,1-20-262,0 0-1,-1 0 1,1 0-1,0 0 1,0-1 0,0 1-1,0 0 1,1 0-1,-1 0 1,1 0 0,-1-1-1,1 1 1,0 2-1,1-3-85,-1 1-1,1-1 0,0 0 0,0 0 1,0 0-1,0 0 0,0 0 0,0 0 0,0 0 1,0 0-1,0-1 0,0 1 0,1-1 1,2 1-1,24 7-4872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4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3522,'0'0'6800,"-29"0"129,19 0-6495,-3 0-312,7 0-60,1-1-1,0 1 1,0 1-1,-1-1 1,1 1-1,0-1 1,0 2-1,-7 1 0,11-2-113,0 0 0,0 0 0,0 1-1,0-1 1,0 0 0,1 1 0,-1-1-1,0 1 1,0-1 0,1 1 0,-1-1-1,1 1 1,0-1 0,-1 1-1,1-1 1,0 1 0,0 0 0,0 2-1,0 38-652,0-29 152,2-14 504,-1-1 1,1 1-1,0-1 1,0 1-1,0 0 1,0-1-1,0 1 1,0 0-1,0 0 0,0 1 1,0-1-1,0 0 1,0 1-1,0-1 1,1 1-1,-1 0 1,0-1-1,0 1 1,4 1-1,1-2-329,0 0-1,0 1 1,1 0-1,-1 0 0,0 1 1,12 2-1,-17-2 300,0 1-1,0-1 1,0 1-1,0 0 1,-1-1-1,1 1 1,-1 0-1,1 0 1,-1 0-1,0 1 1,1-1-1,-1 0 1,0 0-1,-1 1 1,1-1-1,0 0 1,-1 1-1,1-1 1,-1 1-1,0-1 1,1 0-1,-1 1 1,0-1-1,-1 5 1,-4-4 247,0 0-1,1 0 1,-1-1 0,0 1 0,0-1-1,-1 0 1,-7 1 0,8-1-11,-5 1-55,0 0 0,0 0 0,-1-1-1,1 0 1,-20 1 0,26-8-3044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4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1 768,'0'0'10208,"-14"0"-5846,14 4-4362,0 0 1,1 0-1,0-1 1,0 1-1,0 0 1,0-1-1,0 1 1,1-1-1,-1 0 1,5 7-1,-4-7-30,0 1 0,0 0 1,0-1-1,0 1 0,-1 0 0,1 0 0,-1 0 1,0 0-1,-1 0 0,1 0 0,0 4 1,0 20-322,0-21 196,0 1 0,0-1-1,-1 0 1,0 1 0,-1-1-1,0 0 1,-3 13 0,3-19 166,0 1-1,-1 0 1,1 0 0,-1 0 0,1-1 0,-1 1 0,0-1-1,0 1 1,0-1 0,0 0 0,0 0 0,-4 2 0,-8 5-949,3 3-3412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5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15 134 2081,'0'0'10029,"-10"2"-6404,10-2-3554,0-1 0,0 1 0,0 0 0,0 0 0,0 0 1,0 0-1,0 0 0,0 0 0,0-1 0,0 1 1,0 0-1,0 0 0,0 0 0,0 0 0,0 0 1,0 0-1,0 0 0,0-1 0,0 1 0,0 0 1,0 0-1,0 0 0,0 0 0,-1 0 0,1 0 1,0 0-1,0 0 0,0 0 0,0 0 0,0-1 1,0 1-1,0 0 0,0 0 0,-1 0 0,1 0 1,0 0-1,0 0 0,0 0 0,0 0 0,0 0 1,0 0-1,-1 0 0,1 0 0,0 0 0,0 0 0,0 0 1,0 0-1,0 0 0,0 0 0,0 0 0,-1 0 1,1 0-1,0 0 0,0 1 0,0-1 0,0 0 1,0 0-1,0 0 0,0 0 0,0 0 0,-1 0 1,1 0-1,0 0 0,0 0 0,0 1 0,9-8-60,1 0 0,-1 1-1,21-9 1,30-20-427,-50 27 235,-7 6 94,1 0 0,-1-1 0,1 1 0,-1-1 1,0 0-1,0 1 0,0-2 0,-1 1 0,1 0 0,-1 0 0,1-1 0,-1 1 0,0-1 0,-1 0 0,3-6 0,-4 9-86,-1 6-1779,1 0 1911,-1-1 0,1 1-1,0 0 1,0 0 0,0-1-1,2 6 1,-2 2 38,0 96-445,0-107 11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5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6243,'0'0'5023,"-9"-7"-2128,16 6-2901,0 0-1,0 1 1,0-1 0,0 1-1,0 1 1,8 1 0,-13-2 3,-1 1 0,1-1-1,-1 1 1,1-1 0,-1 1 0,0 0 0,1-1 0,-1 1 0,0 0 0,1 0-1,-1 0 1,0 0 0,0 0 0,0 1 0,0-1 0,0 0 0,0 0 0,0 1 0,0-1-1,0 1 1,-1-1 0,1 0 0,-1 1 0,1 0 0,-1-1 0,1 1 0,-1-1 0,0 1-1,0-1 1,0 1 0,0 3 0,1-2 114,-1 1 1,0-1-1,0 1 0,0 0 0,-1-1 0,1 1 1,-1-1-1,0 1 0,-2 5 0,1-7-47,0 0 0,0-1 0,0 1 0,0-1 0,0 1 1,0-1-1,0 0 0,0 0 0,0 0 0,-1 0 0,1 0 0,0 0 0,-1-1 0,-4 1 0,29-2-812,0 0 0,31 4-1,-44-3 379,-3 1 144,-1 0 0,1 1 0,-1-1 0,0 1 0,1 0 0,-1 0 0,0 1 0,0 0 0,-1 0-1,1 0 1,0 0 0,-1 1 0,0 0 0,0-1 0,6 8 0,-10-9 330,0-1 0,1 0 0,-1 1 0,0-1 0,0 1 0,0-1 0,0 1 0,0-1 0,0 0 0,0 1 0,0-1 0,-1 1 0,1-1 0,0 0 0,-1 1 0,1-1 0,-1 0 0,0 0 0,1 1 0,-1-1 0,0 0 0,0 0 0,0 0 1,0 0-1,0 0 0,0 0 0,0 0 0,0 0 0,0 0 0,0 0 0,0-1 0,-1 1 0,1 0 0,0-1 0,-1 1 0,1-1 0,0 0 0,-1 1 0,-2-1 0,-9 3 177,0 0 1,-1-1-1,-19 0 1,6 1 121,23-3-569,-22 6 570,16-2-3219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6:5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 3570,'0'0'10122,"-39"-2"-4386,35 4-5735,1 1 0,0-1 1,0 1-1,0 0 1,0 0-1,0 1 1,1-1-1,-1 1 1,1-1-1,0 1 0,0 0 1,0-1-1,1 1 1,-1 0-1,1 0 1,-1 6-1,0 5-30,0 0 0,1 0-1,1 18 1,0-16-71,1-13-45,0 0-1,1 0 0,-1 0 1,0-1-1,1 1 0,0 0 0,0-1 1,0 1-1,1-1 0,-1 0 1,6 5-1,32 34-3641,-25-34-31,-5-6 1107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61 2145,'0'0'3626,"6"-34"4273,-5 23-7037,-1 10-775,-1 0 0,0 0-1,0 0 1,0 0 0,1 0 0,-1 0 0,0 0 0,0 1-1,0-1 1,0 0 0,0 1 0,0-1 0,-1 1-1,1-1 1,0 1 0,0-1 0,0 1 0,0 0 0,-1-1-1,1 1 1,0 0 0,0 0 0,-1 0 0,1 0 0,-2 0-1,-44 0-139,39 0 448,5-1-422,0 1 0,1 0 0,-1 0 0,0 0 0,0 0 1,0 0-1,0 1 0,0-1 0,0 1 0,1 0 1,-1 0-1,0 0 0,0 0 0,1 0 0,-1 1 0,1-1 1,-1 1-1,1-1 0,0 1 0,0 0 0,0 0 1,0 0-1,0 0 0,0 1 0,0-1 0,0 0 0,1 1 1,0-1-1,-1 1 0,1 0 0,0-1 0,0 1 1,0 0-1,1 0 0,-1 0 0,1 0 0,-1-1 1,1 5-1,0-6 20,1-1 0,-1 1 0,0-1 0,0 1 1,1 0-1,-1-1 0,1 1 0,-1-1 0,0 0 0,1 1 0,-1-1 1,1 1-1,-1-1 0,1 0 0,-1 1 0,1-1 0,0 0 1,-1 1-1,1-1 0,-1 0 0,1 0 0,0 0 0,-1 1 1,1-1-1,0 0 0,-1 0 0,1 0 0,0 0 0,29 2-126,-12-1-109,-12 1 149,48 19-854,-50-20 860,-1 1 0,1 0 0,-1 0 0,1 0 0,-1 0 0,0 0 0,0 1 0,0-1 0,-1 1 0,1 0 0,-1 0-1,3 3 1,-4-4 70,0 0-1,0 0 0,-1 0 1,1 0-1,-1 0 0,0 1 0,1-1 1,-1 0-1,0 0 0,0 0 0,0 1 1,0-1-1,-1 0 0,1 0 1,-1 0-1,1 0 0,-1 0 0,0 0 1,0 0-1,0 0 0,0 0 1,0 0-1,0 0 0,0 0 0,-1 0 1,1-1-1,-4 4 0,-3-4 93,-1 0-1,1 0 0,-1 0 0,1-1 1,-1 0-1,-14-3 0,22 2-91,1 1-1,-1-1 0,0 0 1,0 0-1,1 0 0,-1 0 0,0 0 1,1 0-1,-1 0 0,1 0 0,0 0 1,-1 0-1,1 0 0,0 0 0,-1 0 1,1 0-1,0-1 0,0 1 1,0 0-1,0 0 0,0 0 0,0-1 1,1-38-439,0 29 503,1 7-160,0 0 0,0 1 0,1-1-1,-1 1 1,1 0 0,0-1 0,0 1 0,0 1-1,1-1 1,-1 0 0,1 1 0,-1 0 0,5-2 0,32-29 614,-38 31-421,-1 2-221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2049,'1'4'11210,"5"18"-10591,29 14-468,-30-33-162,-1 1 0,1 0 0,-1 0 0,0 0 0,0 0 0,-1 0 0,1 1 0,-1 0 0,0-1 0,0 1 0,0 0 0,-1 1 0,0-1 0,0 0-1,0 1 1,-1-1 0,2 11 0,-2 11-227,0 35 799,-1-60-762,0 0 1,0 0 0,-1 1 0,1-1 0,-1 0-1,1 0 1,-1 0 0,0 0 0,1 0 0,-1 0-1,0 0 1,0 0 0,-1 0 0,1 0 0,0 0-1,-1 0 1,1-1 0,-1 1 0,1-1 0,-4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7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1425,'0'0'11135,"-31"1"-8798,26 1-2210,0 0-1,0 0 1,0 1-1,0 0 1,1-1-1,-1 2 0,1-1 1,0 0-1,0 1 1,-5 6-1,-36 47 231,38-47-312,3-3-75,1 1-1,0-1 1,0 1-1,1 0 1,0 0 0,0 0-1,1 0 1,0 0-1,0 0 1,1 0-1,0 0 1,1 0-1,1 9 1,-1 14-275,-1-29 243,0 0 1,0-1-1,1 1 0,-1-1 0,1 1 0,-1-1 0,1 1 0,-1 0 0,1-1 0,0 0 0,0 1 1,0-1-1,0 0 0,0 1 0,0-1 0,0 0 0,0 0 0,0 0 0,0 0 0,1 0 0,-1 0 1,0 0-1,1 0 0,2 1 0,39 10-6386,-30-10 1846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5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3506,'0'0'8508,"13"-5"-1890,42-15-6497,-34 9 641,-7 3-3177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1 0 3169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3169,'-36'9'9681,"37"27"-9047,1-18-138,-3-17-508,1 0-1,0 0 1,0 0-1,0 0 1,-1 0-1,1 1 0,0-1 1,0 0-1,0 0 1,1 0-1,-1 0 1,0 0-1,0 0 1,1 0-1,-1 0 1,0 0-1,1 0 0,-1 0 1,1 0-1,0 0 1,-1 0-1,1 0 1,0 0-1,-1 0 1,1 0-1,0-1 1,0 1-1,0 0 0,0-1 1,0 1-1,-1 0 1,3 0-1,-2-1 13,0-2-15,0-1-1,1 1 1,-1 0-1,1 0 1,0-1 0,-1 1-1,1 1 1,0-1-1,0 0 1,0 0-1,1 1 1,-1-1 0,0 1-1,1 0 1,-1-1-1,0 1 1,1 0-1,0 1 1,4-2-1,2-1 121,1 1 0,-1 0 0,1 1 0,13-1 0,-22 2-109,0 0-1,0 0 0,0 0 1,0 0-1,0 0 0,1 0 1,-1 0-1,0 0 0,0 0 1,0 1-1,0-1 0,0 0 1,0 1-1,0-1 0,0 1 1,0-1-1,0 1 0,0 0 1,0-1-1,0 1 0,0 0 1,-1 0-1,1-1 0,0 1 1,-1 0-1,2 1 0,0 29-134,-3-13 116,-3-14 78,1-1-1,-1 1 1,0-1-1,0 0 1,0 0 0,-1 0-1,1-1 1,-9 4-1,1 0 31,7-3-71,-1 0 1,0 0-1,0-1 0,0 0 0,-1 0 0,1 0 0,-1-1 0,-7 1 0,-14-1-5591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5859,'0'0'3823,"-14"59"840,11-47-4617,1 0-1,1 0 0,0 0 1,1 0-1,0-1 0,2 14 1,-1 13-631,0-37 535,1 0-1,-1 0 0,0 0 0,1-1 0,-1 1 0,0 0 0,1-1 1,-1 1-1,1 0 0,-1-1 0,1 0 0,-1 1 0,1-1 0,0 0 1,-1 0-1,1 0 0,-1 0 0,1 0 0,0 0 0,-1-1 0,1 1 0,1-1 1,17 2-1472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8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6531,'0'0'7169,"11"-12"-5555,8 2-1039,13-6 413,-20 13-4245,-1 2-3285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0 0 2625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2625,'-56'21'899,"56"-20"-789,-1-1-1,0 0 0,0 0 1,1 1-1,-1-1 0,0 0 1,1 1-1,-1-1 0,0 1 1,1-1-1,-1 1 0,1-1 0,-1 1 1,1-1-1,-1 1 0,1-1 1,-1 1-1,1 0 0,0-1 1,-1 1-1,1 0 0,0 0 1,-1-1-1,1 1 0,0 0 1,0-1-1,0 1 0,0 0 1,0 0-1,0 0 0,0-1 1,0 1-1,0 0 0,0 0 1,0-1-1,0 1 0,0 0 1,1 1-1,15 21 3904,-13-20-4628,6 8 1022,-2-15 492,13-10-860,-11 10-164,1 0 0,0 1 1,0 0-1,1 0 0,-1 1 0,0 1 0,1 0 0,0 0 0,-1 1 1,12 1-1,-17-1 105,-4 3 57,0 0 0,0 0 0,0 0 0,-1 0 0,0 0 0,1 0 0,-1 0-1,0 1 1,-1-1 0,1 0 0,-1 0 0,1 0 0,-1 0 0,0 0 0,0 0 0,-2 4-1,-9-1 557,1 0 0,-1-2 0,-22 7 0,-16-6-5014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0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2001,'0'0'6368,"5"1"-6053,6-1 16,0 2 0,0-1-1,0 1 1,0 1 0,-1 0 0,1 1 0,-1 0 0,0 0-1,0 1 1,0 0 0,-1 1 0,10 7 0,-16-11-329,0 0 1,0 1 0,-1 0 0,1-1 0,0 1 0,-1 0 0,0 1 0,1-1-1,-1 0 1,-1 1 0,1-1 0,0 1 0,-1-1 0,0 1 0,0 0-1,0-1 1,0 1 0,0 0 0,-1 0 0,0 0 0,1 0 0,-2-1 0,1 1-1,0 0 1,-1 0 0,-1 7 0,1-9-155,0 0-1,0 1 1,0-1-1,-1 0 1,1 0-1,-1 0 1,1 0-1,-1 0 1,1-1-1,-1 1 1,0 0-1,-2 1 1,0-1-2604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17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23 112 5491,'0'0'7320,"-3"2"-7053,-12 7 1201,11-10 1241,10-8-1865,16-11-1002,-8 6-23,1 0-1,-2-2 1,13-16 0,-26 31 120,1 0 1,-1 0-1,1-1 1,0 1-1,0 0 1,-1 0-1,1 0 1,0 0-1,0 0 1,0 1-1,0-1 1,0 0-1,0 0 1,0 1-1,0-1 1,0 0-1,2 0 1,-2 2 57,0-1 0,-1 1 0,1-1 0,-1 1-1,1 0 1,-1-1 0,1 1 0,-1 0 0,1-1 0,-1 1 0,1 0 0,-1 0 0,0-1 0,1 1 0,-1 0-1,0 0 1,0 0 0,1-1 0,-1 1 0,0 0 0,0 0 0,0 0 0,0 1 0,4 36 58,-2 59 1,-2-75-87,0-21 4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1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 5555,'0'0'6408,"-11"-12"-2777,12 11-3604,-1 0-1,1 0 1,-1-1 0,1 1 0,0 0 0,0 0-1,0 0 1,-1 0 0,1 0 0,0 1-1,0-1 1,0 0 0,0 0 0,1 0 0,-1 1-1,0-1 1,0 1 0,0-1 0,1 1 0,-1-1-1,0 1 1,0 0 0,1 0 0,-1-1 0,0 1-1,0 0 1,1 0 0,2 1 0,50-2-767,-42 1 337,-11 0 346,0-1 0,0 1 1,0 0-1,0 0 0,0 0 0,0 1 0,0-1 0,0 0 0,-1 0 0,1 0 0,0 1 0,0-1 0,0 0 0,0 1 0,0-1 0,0 1 0,0-1 1,-1 1-1,1-1 0,0 1 0,0 0 0,-1-1 0,1 1 0,0 0 0,0 1 0,1 24 63,-2-11 169,-1-14-127,1 0-1,-1 0 1,1 0-1,0 0 1,-1 0-1,0 0 1,1 0-1,-1 0 1,0 0-1,1 0 1,-1 0-1,0 0 1,0-1-1,0 1 1,0 0-1,0 0 1,0-1-1,0 1 1,0-1-1,0 1 1,0-1 0,-2 1-1,-34 12 607,17-7-277,19-6-351,43 0-1786,-20-1 1112,26 3-1498,-48 1 2262,1 1 0,-1 0 0,1-1 0,-1 1-1,0 0 1,-1 0 0,1-1 0,-1 1 0,1 0 0,-1-1-1,-2 6 1,-5-4 231,0 1 1,0-1-1,-1-1 0,0 0 0,0 0 1,0 0-1,0-2 0,-16 5 0,-17-3-8167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8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3986,'0'0'5557,"0"0"-5498,0 0 0,0 1 0,0-1 1,0 0-1,0 1 0,0-1 0,0 0 0,0 0 0,0 1 1,0-1-1,1 0 0,-1 1 0,0-1 0,0 0 0,0 0 0,1 1 1,-1-1-1,0 0 0,0 0 0,1 0 0,-1 1 0,0-1 0,0 0 1,1 0-1,-1 0 0,0 0 0,1 0 0,-1 0 0,0 1 0,1-1 1,-1 0-1,0 0 0,0 0 0,1 0 0,-1 0 0,0 0 1,1 0-1,-1 0 0,0 0 0,1-1 0,7 1 23,1-1 0,-1 0 0,0-1-1,0 0 1,0-1 0,0 1 0,-1-1-1,1-1 1,-1 1 0,0-1 0,1-1 0,6-5-1,-2 0-158,0 1 0,-1-2 0,0 1 0,-1-2 0,16-22-1,-25 35 85,-1 0 0,1 0 0,-1 0-1,0 0 1,1-1 0,-1 1-1,0 0 1,0 0 0,0 0 0,0 0-1,0 0 1,0 0 0,0 0-1,0 0 1,0 0 0,0 0 0,-1 0-1,1 0 1,0 0 0,-1 0-1,1 0 1,0-1 0,-1 1 0,1 0-1,-1 0 1,1 0 0,-1-1-1,0 2 1,-5 3 35,1 0 0,-1 1 0,1-1 0,1 1-1,-1 1 1,1-1 0,0 1 0,1-1 0,-1 1 0,1 0-1,1 0 1,-1 0 0,-1 8 0,-1 35-6799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1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4530,'0'0'4800,"-39"1"1210,36 1-5929,-1 1 0,0-1 0,1 1 0,0 0 0,-1 0 0,1 0 0,0 1 0,1-1 0,-1 1 0,0 0 0,1-1-1,0 1 1,0 0 0,0 0 0,1 1 0,-1-1 0,1 0 0,0 0 0,-1 6 0,-1 10-133,1 0 0,1 39 0,1-44 49,1-13-148,-1-1 1,1 1 0,-1-1 0,1 0 0,0 1-1,0-1 1,0 0 0,0 0 0,0 0 0,0 0-1,0 1 1,0-1 0,0-1 0,1 1-1,-1 0 1,0 0 0,0 0 0,1-1 0,-1 1-1,1 0 1,-1-1 0,1 0 0,-1 1 0,1-1-1,-1 0 1,1 0 0,1 0 0,2 2-1895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23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6627,'0'0'8801,"-29"10"-7992,20 1-681,5-6-118,0 0-1,0 0 1,0 0 0,1 0 0,-1 1-1,1 0 1,1-1 0,-1 1-1,1 0 1,-2 7 0,-1 7 24,3-16-160,1-1-1,0 1 1,0 0 0,0 0-1,1 0 1,-1 0 0,1 0-1,0 7 1,1-10 43,-1 0 0,1 1 0,0-1 0,-1 0 0,1 0 0,0 0 0,0 0 0,0 0 0,0 0 0,0 0 0,0 0 0,0 0 0,0-1 0,0 1 0,0 0 0,1-1 0,-1 1 0,0 0 0,0-1 0,1 0 0,-1 1 0,0-1 0,1 0 0,-1 0 0,0 1 0,1-1 0,-1 0 0,1 0 0,-1-1-1,0 1 1,2 0 0,6 0-131,23-3-1551,-31 2 1748,0 1 0,0-1-1,0 1 1,0-1 0,0 1-1,-1-1 1,1 1 0,0-1 0,0 0-1,0 0 1,-1 1 0,1-1-1,-1 0 1,1 0 0,0 0-1,-1 0 1,1 0 0,-1 1-1,0-1 1,1 0 0,-1 0 0,0 0-1,0 0 1,1 0 0,-1-1-1,0 1 1,0 0 0,0-2-1,3-47 1387,-3 49-1337,-22 0 333,16 0-190,0 0-1,0 1 1,0 0-1,0 0 0,0 0 1,-1 0-1,1 1 1,0 0-1,0 1 0,-6 1 1,8 4-2707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2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1 560,'0'0'11566,"1"35"-10489,3-26-1063,-1 1-1,0-1 1,0 1 0,-1 0-1,0 0 1,0 0-1,-1 0 1,-1 0-1,0 0 1,0 0-1,-1 0 1,-2 12-1,0-18-31,0 1-1,1-1 0,-1 0 0,-1-1 0,1 1 0,-1 0 0,1-1 0,-1 0 0,-5 4 0,-5 4-6032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2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 6211,'0'0'4002,"-24"-5"5071,40 2-9023,1 2 0,-1 0 0,1 1 1,25 2-1,8 1-71,-1-5 470,-24 1-2351,1 0-7160,-38 1 3743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2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 1313,'-8'-4'15423,"8"70"-13366,0-65-1972,53-4-877,-40 2 529,-1 0 0,0 0 1,1 1-1,-1 0 0,1 1 1,-1 1-1,0 0 0,0 1 1,0 0-1,14 6 0,-25-9 261,0 1 0,0-1-1,0 1 1,0-1-1,0 1 1,0 0 0,0-1-1,0 1 1,0 0-1,-1 0 1,1 0 0,0 0-1,0 0 1,-1 0 0,1 0-1,-1 0 1,1 0-1,-1 0 1,1 0 0,-1 0-1,0 0 1,1 0-1,-1 0 1,0 1 0,0-1-1,0 0 1,0 0 0,0 0-1,0 1 1,0-1-1,0 0 1,-1 0 0,1 0-1,0 0 1,-1 0 0,0 2-1,0 0 56,-1 0 0,1-1 0,-1 0 0,0 1 0,1-1 0,-1 0 0,0 0 0,0 0 0,-1 0 0,1 0 0,0 0 0,-1 0 0,1-1 0,-4 2 0,-9 4 250,-1-1 0,1-1-1,-1 0 1,-1-1 0,1-1-1,0-1 1,-1 0 0,-20-1-1,-37-1 628,42 0-6534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4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2689,'0'0'10280,"-12"-3"-2754,21 0-7589,0 0 1,0 1-1,1 0 0,-1 0 1,1 1-1,-1 0 1,1 1-1,-1 0 1,1 1-1,10 1 0,-18 1 9,0 0 0,0 0 0,0 1 0,-1-1 0,1 0 0,-1 1 0,0-1 0,0 0 0,0 1 0,-1 0 0,1-1 0,-1 1 0,0-1 0,0 1 0,0 0-1,0-1 1,-1 1 0,0 4 0,-4-6 107,0 0-1,0-1 0,0 1 0,-1-1 0,1 0 1,0-1-1,-9 1 0,-2 1 112,6 3-1834,33-3 848,58-2 160,-59 0 254,-20 0 367,0 0 0,1 0 0,-1 0 0,0 0 0,0 1 0,1-1 0,-1 0 0,0 1 0,0 0 0,0 0 0,0-1 0,1 1 0,-1 0 0,-1 1 0,1-1 0,0 0 0,0 0 0,0 1 0,-1-1 0,4 4 0,-4-3 30,0 1 0,0-1 0,0 1 0,0 0 0,-1-1-1,1 1 1,0 0 0,-1 0 0,0-1 0,0 1 0,0 0 0,0 0 0,0-1-1,-1 1 1,1 0 0,-1-1 0,0 1 0,0 3 0,-1-5 67,1 1 0,-1-1 0,1 1 0,-1-1-1,1 1 1,-1-1 0,0 0 0,1 0 0,-1 0 0,0 0 0,0 0 0,0 0 0,0 0 0,0-1 0,0 1 0,0-1 0,0 1 0,-3-1 0,-46 7 1002,45-6-872,-27 0 625,26-2-859,1 1 0,0 0 0,0 0 0,0 1 0,0 0 0,0 0 0,-10 3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4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 2881,'0'0'7172,"-6"0"-6036,2-1-879,0 0-1,0 1 0,0-1 1,0 1-1,0 0 1,0 0-1,0 1 1,0-1-1,0 1 0,0 0 1,0 0-1,1 0 1,-1 0-1,0 1 0,0 0 1,1-1-1,-1 1 1,1 1-1,0-1 1,0 0-1,0 1 0,0 0 1,0-1-1,0 1 1,-3 5-1,1 2-222,0 2-1,0-1 1,1 0-1,1 1 1,0 0 0,0 0-1,2 0 1,-1 0-1,1 0 1,1 0-1,1 12 1,-1-23-75,0 0-1,1 0 0,-1-1 1,1 1-1,-1 0 1,1-1-1,-1 1 1,1 0-1,-1-1 1,1 1-1,0 0 1,-1-1-1,1 1 1,0-1-1,-1 1 1,1-1-1,0 0 1,0 1-1,0-1 1,-1 0-1,1 0 1,0 1-1,0-1 1,0 0-1,0 0 1,-1 0-1,2 0 1,35 4-1344,-20-3-1334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17 1024,'0'0'8735,"-4"-17"-2231,2 23-6467,-1 0 0,1-1 0,-1 1 0,2 0 0,-1 0-1,1 0 1,0 0 0,0 0 0,0 0 0,1 10 0,0-10-39,0 0 1,0-1-1,0 1 1,-1 0-1,0 0 1,0-1-1,-1 1 1,0-1-1,1 1 1,-2-1-1,1 0 1,-1 1-1,-5 7 1,14-11-358,1-1 1,0 0-1,-1 0 0,1-1 1,0 0-1,0 0 1,-1-1-1,9-1 1,25 0-903,-40 2 1227,1-21-247,0 17 483,0 0 0,-1-1 0,0 1 0,1 0 0,-2-1 0,1 1 0,0 0 0,-1 0 0,0-1 0,0 1 0,0 0 0,-1 0 0,-2-7 0,2 17-130,0-1-1,1 1 0,0 0 1,1 0-1,-1-1 1,1 1-1,0 8 0,4 74-655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4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1008,'0'0'11342,"10"6"-8451,30 22-2005,-37-25-886,0 0 0,0 1 0,0 0 0,-1 0 0,1 0 0,-1 0 0,0 0-1,0 0 1,0 0 0,-1 1 0,0-1 0,2 8 0,-1 56-456,-3-38 332,1-28 129,0-1 1,0 0-1,-1 1 1,1-1-1,0 0 1,-1 0-1,1 1 1,-1-1-1,0 0 1,1 0-1,-1 0 1,0 1-1,0-1 1,1 0-1,-1 0 1,0 0-1,0-1 1,0 1-1,0 0 1,0 0-1,-1 0 1,1-1-1,0 1 1,0-1-1,-2 1 1,-14 13-4458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7:5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2369,'0'0'12926,"0"-1"-12855,0 0 0,0 0 1,0-1-1,0 1 0,0 0 0,0-1 0,1 1 1,-1 0-1,0 0 0,1-1 0,-1 1 0,1 0 1,-1 0-1,1 0 0,1-2 0,20-2 398,2 1 0,-1 2 1,0 0-1,1 1 0,45 4 0,-67-3-473,0 1 0,1-1 1,-1 1-1,0-1 0,1 1 1,-1 0-1,0 0 0,0 0 1,0 0-1,1 1 0,-1-1 1,-1 1-1,1-1 0,0 1 1,0-1-1,0 1 0,-1 0 1,1 0-1,-1 0 0,0 0 1,1 0-1,-1 0 0,0 0 1,0 1-1,0-1 0,-1 0 1,1 1-1,0-1 0,-1 0 0,0 1 1,1-1-1,-1 1 0,0-1 1,0 0-1,-1 1 0,0 4 1,0-5 15,0-1 0,-1 1 0,1 0 0,-1 0 0,0-1 0,1 1 0,-1-1 0,0 1 0,0-1 0,0 0 0,0 0 1,0 0-1,0 0 0,-1 0 0,1 0 0,0 0 0,0-1 0,-1 1 0,-3 0 0,-50 7 344,56-8-353,-41 2 483,83-3-1923,-15 0 318,-1 1 0,0 1-1,1 1 1,35 8 0,-60-10 1068,0 0 0,0 1 0,1 0 0,-1-1 0,0 1-1,0 0 1,0 0 0,0 0 0,0 1 0,0-1 0,-1 0 0,1 1 0,0-1 0,-1 1 0,1-1 0,-1 1-1,1 0 1,1 3 0,-1 0 40,-1 0 0,0-1 0,0 1 0,0 0 0,-1 0 0,0 0 0,0 6 0,0-6 94,-1-4-51,1 0 1,0 0 0,-1 0 0,1 0 0,-1 0 0,0 0-1,1 0 1,-1 0 0,0 0 0,1 0 0,-1 0-1,0 0 1,0-1 0,0 1 0,0 0 0,0 0 0,0-1-1,0 1 1,0-1 0,0 1 0,0-1 0,0 1 0,-2-1-1,-31 11 580,28-10-419,-31 7 787,-1-2-1,0-2 1,0-2-1,-41-2 0,49 0-945,9 3-3930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9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45 1985,'0'0'5755,"-2"5"-5043,-1 3-114,0 1 0,0-1 1,1 1-1,0 0 0,1 0 1,0 0-1,0 18 0,47-25-1059,-44-2 447,4 1-128,0-1-1,1-1 1,-1 1 0,0-1-1,0 0 1,10-3 0,-14 3 124,0 0 0,0 0 1,0 0-1,0-1 1,0 1-1,-1 0 1,1-1-1,-1 1 0,1-1 1,-1 0-1,0 0 1,1 1-1,-1-1 1,0 0-1,0 0 0,0 0 1,-1 0-1,1 0 1,0 0-1,-1-1 1,1 1-1,-1-3 1,1 2-20,3-37 108,-3 38-53,-1 1-1,0-1 1,-1 1-1,1-1 1,0 1-1,0-1 1,-1 1-1,1 0 0,0-1 1,-1 1-1,0-1 1,1 1-1,-1 0 1,0-1-1,0 1 1,0 0-1,1 0 1,-1 0-1,-1 0 0,1-1 1,-1 0-1,-2 0 100,0-1 0,-1 1 0,1 0 0,0 1-1,0-1 1,-1 1 0,1 0 0,-1 0 0,0 0-1,1 0 1,-1 1 0,1 0 0,-1 0 0,0 0-1,1 1 1,-1-1 0,-6 3 0,8-2-221,1 0 1,-1 0-1,0 0 1,1 1-1,0 0 1,-1-1-1,1 1 1,0 0-1,0 0 1,0 0-1,0 0 1,0 0-1,0 1 1,1-1-1,-1 1 1,1-1-1,0 1 1,-1-1-1,1 1 1,0 0-1,1-1 1,-1 1-1,0 0 1,1 0-1,0 0 1,-1 0-1,1-1 1,1 5-1,-1-2-3148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5186,'0'0'10378,"-2"-5"-9049,-5-17-126,5 16 1479,4 9-2667,-1 1 1,1-1 0,1 0-1,-1 0 1,0 0 0,1 0 0,-1 0-1,1-1 1,0 1 0,0-1-1,0 0 1,0 0 0,4 2 0,4 5 17,30 21 33,123 102 73,-134-105-123,-1 0-1,-2 2 0,28 38 1,-47-55-20,0 0 0,-1 1 0,0 0 1,-1 0-1,-1 0 0,0 1 0,-1 0 0,0 0 0,-1 0 1,-1 0-1,0 0 0,-1 1 0,-1 21 0,0-32 8,0-1-1,0 1 1,-1-1-1,1 0 1,-1 1-1,0-1 1,0 0-1,0 1 0,0-1 1,-1 0-1,1 0 1,-1 0-1,0 0 1,0 0-1,0 0 1,0-1-1,-1 1 0,-3 3 1,0-2 0,0 0-1,0 0 1,0-1 0,0 0 0,0 0-1,-1 0 1,1-1 0,-1 0 0,-6 1-1,-7 0 11,0 0-1,0-2 1,0 0-1,1-1 1,-39-6-1,44 3-31,0 0-1,0-2 0,0 1 0,1-2 0,-1 0 0,2 0 0,-1-1 0,1-1 1,0 0-1,0-1 0,1 0 0,-17-19 0,26 27-15,0-1 0,1 1-1,0-1 1,-1 0 0,1 1 0,0-1-1,0 0 1,0 0 0,0 0-1,0 0 1,1 0 0,-1 0 0,1 0-1,-1 0 1,1-1 0,0 1 0,-1 0-1,1 0 1,0 0 0,0 0 0,1-4-1,0 5-54,0-1 0,0 1 0,0-1 0,0 1-1,1 0 1,-1-1 0,0 1 0,1 0 0,-1 0-1,1 0 1,-1 0 0,1 0 0,0 0-1,-1 0 1,1 0 0,0 1 0,-1-1 0,1 1-1,0-1 1,0 1 0,0 0 0,-1 0 0,3 0-1,199-26-10282,-153 17 4553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8212,'0'0'7443,"179"-15"-6947,-136 11-175,-8 2-321,-10 2-129,-8 0-479,1 0-768,-7 0-1714,-1 0-3281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5106,'0'0'9397,"70"63"-8853,-63-47-192,-3-1-176,-4 3-96,0 0-80,0 1-352,0-3-688,0 0-1234,0-6-2576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61 6931,'0'0'6715,"-16"-10"-6264,-49-31-112,63 40-316,0-1-1,1 1 1,-1 0-1,0 0 1,0 1 0,-1-1-1,1 0 1,0 1-1,0-1 1,0 1 0,0-1-1,0 1 1,-1 0-1,1 0 1,0 0 0,0 0-1,0 1 1,-1-1-1,1 1 1,0-1 0,0 1-1,0 0 1,0 0-1,0-1 1,0 1 0,0 1-1,0-1 1,0 0-1,1 0 1,-1 1 0,-1 1-1,-2 3 24,0 0 0,0 0-1,1 0 1,0 1 0,1-1 0,-4 11-1,4-11 56,0 0-65,1 0 1,-1 0-1,1 0 0,1 0 0,-1 1 0,1-1 0,0 1 0,0-1 0,1 1 0,0-1 0,0 1 0,1 0 0,1 8 0,-1-12-56,0 0 0,0 0 1,1 0-1,-1 0 0,1 0 0,-1 0 0,1-1 1,0 1-1,0-1 0,0 1 0,0-1 0,0 0 1,1 1-1,-1-1 0,1 0 0,0-1 1,-1 1-1,1 0 0,0-1 0,0 0 0,0 1 1,0-1-1,0 0 0,0-1 0,0 1 0,1-1 1,-1 1-1,5-1 0,2 1-133,-1-1-1,0 1 1,0-2 0,0 0-1,0 0 1,0 0 0,14-5-1,-20 5 157,-1 0 0,1 0 0,0-1 0,0 0 0,-1 1 0,1-1 0,-1 0 0,1 0 0,-1 0 0,0 0 0,0-1 0,0 1 0,0-1 0,0 1 0,0-1 0,-1 0 0,0 0 0,1 1 0,-1-1-1,0 0 1,0 0 0,0 0 0,-1 0 0,1 0 0,-1-5 0,3-101 208,-3 109-75,0 4-105,-1-1 0,1 1 0,0-1 0,0 1 0,0-1 0,0 1 0,1-1 1,-1 1-1,1-1 0,0 1 0,0-1 0,0 0 0,4 6 0,-2-3-21,1 0-1,0 0 1,1 0 0,0-1 0,-1 0 0,2 0-1,-1 0 1,1-1 0,-1 0 0,1 0-1,0 0 1,1 0 0,-1-1 0,0 0-1,1-1 1,9 3 0,4 0-125,0-2-1,1 0 1,-1-2-1,28 0 1,-45-1 123,0 0-1,0-1 1,0 1 0,0-1-1,0 1 1,0-1-1,0 0 1,0 0 0,0-1-1,0 1 1,-1-1-1,1 1 1,0-1 0,-1 0-1,0 0 1,1 0-1,-1 0 1,0 0 0,0 0-1,0-1 1,0 1 0,0-1-1,-1 0 1,1 1-1,-1-1 1,0 0 0,0 0-1,0 0 1,1-4-1,1-4 201,-1 0 0,0 0 0,0 0-1,-2-1 1,1-11 0,-1 20 14,0 101 1413,0-96-1625,1 0-1,-1 0 1,1 0-1,0-1 0,0 1 1,-1 0-1,1 0 1,0-1-1,1 1 1,-1-1-1,0 1 0,0-1 1,1 1-1,-1-1 1,1 0-1,-1 1 1,1-1-1,0 0 0,-1 0 1,1 0-1,0-1 1,0 1-1,0 0 1,0-1-1,-1 1 0,1-1 1,0 1-1,0-1 1,4 0-1,61 5-1060,-64-5 928,4 0-152,-4 0 40,0 1 0,-1-1-1,1 0 1,0 0 0,0 0 0,-1-1-1,1 1 1,0-1 0,-1 1 0,1-1 0,0 0-1,-1 0 1,1 0 0,-1-1 0,1 1-1,3-4 1,6-8-4036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8:3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4498,'0'0'5571,"5"-1"-4654,22 0 438,-10 3 4262,-51-2-11129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5539,'0'0'11397,"0"27"-11120,-1-3-227,0-16-26,0 0 0,1-1 0,0 1 0,0-1 0,1 1 0,0-1 0,0 1 0,1-1 0,0 0 1,0 1-1,1-1 0,0 0 0,0 0 0,7 11 0,0-6-298,1 0 0,-1 0 1,22 16-1,-24-23 126,-1-1 1,0 0-1,1 0 1,0-1 0,0 0-1,0 0 1,0-1-1,13 2 1,1 0-736,1 0-1,32-1 1,-54-4 912,1 1 0,-1-1 0,0 0 0,0 0 0,0 1 0,0-1 0,0 0 0,0 0 0,0 0 0,0 0 0,-1 0 0,1 0 0,0 0 0,-1 0 0,1 0 0,0 0 0,-1-1 0,1 1 0,-1 0 0,0 0 0,1-1 0,-1-1 0,9-36 324,-7 31-332,1-11 194,-1-1-1,-1 1 1,-2-31 0,0 12 263,1 36-433,-1 0 0,1 0 1,-1 0-1,0 0 1,0 0-1,0 0 1,0 0-1,0 1 1,0-1-1,0 0 1,-1 1-1,1-1 1,0 1-1,-3-2 1,3 1-164,-1 0 1,0 1-1,0-1 1,1 0-1,-1 0 1,1 0-1,-1 0 1,1-1-1,0 1 1,0 0-1,0-1 1,0 1-1,0 0 1,0-6-1,1-15-6472,0 17 2180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9 192,'0'0'7982,"0"30"-6618,2-21-1175,0 1 1,0-1-1,0 0 1,1 1-1,1-1 1,0 0-1,0-1 1,0 1-1,1-1 1,1 0-1,6 9 1,24 43 86,-35-58-266,2 7 73,1-1 0,0 1 0,1-1-1,0-1 1,10 13 0,-15-19-30,0-1 0,0 0 0,1 0 1,-1 0-1,0 0 0,0 0 0,1-1 0,-1 1 0,0 0 0,0 0 0,1 0 0,-1 0 1,0 0-1,0 0 0,0 0 0,1 0 0,-1 0 0,0-1 0,0 1 0,0 0 1,1 0-1,-1 0 0,0 0 0,0-1 0,0 1 0,0 0 0,0 0 0,1 0 0,-1-1 1,0 1-1,0 0 0,0 0 0,0-1 0,0 1 0,0 0 0,0 0 0,0-1 0,0 1 1,0 0-1,0 0 0,0-1 0,0 1 0,0 0 0,0 0 0,0-1 0,0 1 0,0 0 1,0 0-1,0-1 0,0 1 0,-1 0 0,1 0 0,0 0 0,0-1 0,0 1 1,-1 0-1,-2-20-266,-18-12 213,16 27 0,1-1 0,1 1-1,-1 0 1,1-1 0,0 0 0,0 0-1,0 0 1,1 0 0,0 0 0,0-1 0,1 1-1,-1 0 1,1-12 0,1 7 22,-1 4-59,1 1 0,0-1 1,1 0-1,-1 1 0,1-1 1,1 1-1,1-8 0,-1 12 2,-1-1 0,1 0 0,0 1 0,0-1-1,0 1 1,0 0 0,1-1 0,-1 1 0,1 0 0,-1 0-1,1 1 1,0-1 0,-1 1 0,1-1 0,0 1-1,6-2 1,2 0-56,-1 0-1,1 0 0,-1 1 1,1 0-1,0 1 0,0 1 1,0-1-1,0 2 0,0-1 1,15 4-1,-19 0 102,-1 0 0,0 0 0,0 0 0,0 1-1,0 0 1,-1 0 0,1 1 0,7 10 0,-8-11-8,5 9 26,1 1 1,-2-1-1,0 1 1,11 30 0,11 16 161,-29-58-272,0 1 0,0-1 1,1 0-1,-1 0 0,1 0 0,-1-1 1,1 1-1,0-1 0,0 1 0,1-1 1,-1 0-1,0 0 0,1 0 0,-1 0 0,1-1 1,-1 0-1,1 1 0,0-1 0,0-1 1,0 1-1,-1 0 0,8-1 0,-10-13-9589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407 430 3410,'-6'0'7045,"7"-5"-6380,-1 1-1,-1-1 0,1 1 1,-1-1-1,1 1 0,-1-1 1,-2-4-1,0 3-510,1 1 1,-1 0-1,-1-1 0,1 2 0,-1-1 1,0 0-1,0 1 0,0-1 1,0 1-1,-1 0 0,0 1 1,0-1-1,0 1 0,0 0 1,0 0-1,-7-2 0,-1 1-122,-1 1 1,0 0-1,1 1 0,-1 1 1,0 0-1,-15 2 0,20-1-54,0 0 1,0 1-1,1 0 0,-1 0 0,0 1 1,1 1-1,-1-1 0,1 1 0,0 1 1,0-1-1,0 1 0,0 1 1,1 0-1,-1 0 0,1 0 0,1 1 1,-1 0-1,1 0 0,-8 10 0,10-11-28,0 0-1,0 0 0,0 1 0,0-1 0,1 1 0,0 0 1,0 0-1,1 0 0,0 0 0,-2 9 0,1 1-535,2 1-1,-1 32 1,2-48 552,1 0 1,-1 0-1,0 0 1,1 0-1,-1 0 1,0 0-1,1-1 1,-1 1-1,1 0 1,-1 0-1,1-1 0,-1 1 1,1 0-1,0-1 1,-1 1-1,1 0 1,0-1-1,0 1 1,-1-1-1,1 1 1,0-1-1,0 1 1,0-1-1,0 0 0,-1 0 1,1 1-1,0-1 1,0 0-1,0 0 1,1 0-1,35 3-784,-30-3 627,18 1-219,-4 1 18,1-1 1,-1-1-1,1-1 0,40-8 1,-57 8 375,-1 0 1,1-1-1,-1 1 1,0-1-1,1 0 1,-1 0-1,0 0 1,0-1-1,0 1 1,0-1-1,-1 0 1,1 0-1,-1-1 1,0 1-1,0-1 1,0 1-1,0-1 1,0 0 0,-1 0-1,0 0 1,0-1-1,0 1 1,0 0-1,-1-1 1,0 1-1,0-1 1,0 0-1,1-6 1,0-3 100,-1 0 0,0 1 1,0-1-1,-2 0 1,1 0-1,-2 1 0,0-1 1,0 0-1,-2 1 0,1 0 1,-2 0-1,0 0 1,0 0-1,-1 1 0,-1-1 1,-9-12-1,-1 4 94,-1 1-1,-35-29 1,32 30 364,-36-40 0,51 39-1411,10 8-3490,9 4 761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126 111 4786,'0'0'7492,"-6"-1"-6759,5 1-709,-3-1 11,1 0 0,0 0 0,-1 1 1,1-1-1,-1 1 0,1 0 0,-1 0 0,1 0 0,-1 0 1,1 1-1,0-1 0,-1 1 0,1 0 0,0 0 0,-1 0 1,1 1-1,0-1 0,0 1 0,0 0 0,0-1 0,0 1 1,-4 4-1,3-1-38,0 1 1,0-1 0,0 1-1,1 0 1,0 0-1,0 0 1,1 0 0,-1 0-1,1 0 1,0 1-1,1-1 1,0 1 0,0-1-1,0 1 1,1 0-1,0-1 1,0 1 0,2 7-1,-2-13-19,1 0-1,0 0 1,-1-1-1,1 1 0,0 0 1,0 0-1,0 0 1,0-1-1,-1 1 0,1 0 1,0-1-1,0 1 1,0-1-1,1 1 0,-1-1 1,0 1-1,0-1 1,0 0-1,0 0 0,0 0 1,0 1-1,0-1 0,1 0 1,0 0-1,37 3-473,-34-3 370,16 1-132,-4 0-58,0 0 1,0-1-1,28-4 0,-42 3 319,0-1 0,0 1-1,0-1 1,0 0 0,-1 0-1,1 0 1,0 0-1,-1 0 1,0-1 0,1 1-1,-1-1 1,0 0-1,0 1 1,-1-1 0,1 0-1,0 0 1,1-5 0,1-1 18,0-1 1,0 0-1,-1 0 1,2-13-1,-3 15 91,-1 0-1,0 0 1,-1 0-1,0-1 1,0 1-1,-1 0 1,0 0-1,0 0 1,-3-11-1,2 16-30,0-1-1,1 0 1,-1 1-1,-1-1 1,1 1-1,0 0 1,-1 0-1,0 0 1,0 0 0,1 0-1,-2 0 1,1 1-1,0 0 1,0-1-1,-1 1 1,0 0 0,1 1-1,-1-1 1,0 1-1,-5-2 1,3 1 18,-1 0 0,-1 0 0,1 1 0,0 0 0,0 0 0,-1 1 0,1 0 0,0 0 0,0 1 0,-1-1 0,1 2 0,-11 2 0,15-3-164,0 1 0,0-1 0,0 1 0,0-1 0,0 1 0,1 0 0,-1 0 0,1 0 0,-1 1 0,1-1 0,0 1 0,-1-1 0,1 1 0,1 0 0,-1 0 0,0-1 0,1 1 0,-1 1 0,1-1 0,0 0 0,0 0 0,0 0 0,0 1 0,1-1 0,-1 0 0,1 1 0,0-1 0,0 4 0,1-5-106,0-1 0,0 1 1,0-1-1,0 0 0,0 1 0,0-1 0,0 0 0,1 1 0,-1-1 0,0 0 0,1 0 1,-1 0-1,1 0 0,-1 0 0,1 0 0,-1-1 0,1 1 0,0-1 0,-1 1 1,1-1-1,0 1 0,-1-1 0,1 0 0,0 0 0,0 0 0,2 0 0,4 2-561,29 8-1982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77 320,'0'0'7129,"-2"-4"-6265,1 2-547,0 1-187,1 0-1,0 0 1,0 1-1,-1-1 1,1 0-1,-1 0 1,1 1 0,-1-1-1,1 0 1,-1 0-1,1 1 1,-1-1-1,1 1 1,-1-1-1,0 1 1,1-1 0,-1 1-1,0-1 1,0 1-1,1-1 1,-1 1-1,0 0 1,0-1 0,0 1-1,1 0 1,-3 0-1,2 31-265,1-27 187,0 0 0,0 0 0,1 1 0,-1-1 0,1 0-1,0 0 1,0-1 0,0 1 0,0 0 0,1 0 0,0 0 0,0-1-1,4 7 1,-2-6-36,0 1-1,1-1 0,0 0 0,0 0 1,1 0-1,-1-1 0,1 1 0,7 2 1,0 1-242,1-1 1,0-1-1,1 0 1,-1 0-1,1-1 1,0-1-1,0-1 1,29 1-1,-43-3 222,0 0 0,0-1-1,0 1 1,0 0-1,0-1 1,0 1 0,-1-1-1,1 1 1,0-1-1,0 0 1,0 1 0,-1-1-1,1 0 1,0 1 0,-1-1-1,1 0 1,-1 0-1,1 0 1,-1 1 0,1-1-1,-1 0 1,1 0-1,-1 0 1,0 0 0,1-1-1,6-31 127,-5 25-123,1-13 210,-1-1-1,-1 1 1,-1-26 0,-1 12 1405,-3 28-1655,-2-7-5391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0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3330,'0'0'4908,"-1"6"-1505,4 10-2694,32 6-476,-32-21-205,1 0 1,-1 1-1,0-1 1,0 1 0,0-1-1,0 1 1,0 0-1,-1 0 1,1 0 0,0 1-1,-1-1 1,0 1-1,1-1 1,-1 1 0,0 0-1,0 0 1,-1 0-1,1 0 1,0 0 0,-1 0-1,0 1 1,0-1-1,0 0 1,0 1 0,0 4-1,-1 10 64,0-1-1,-1 0 1,-1 0 0,-9 33 0,8-41-107,0-1 1,-1 0 0,0 0 0,0 0 0,0 0-1,-1-1 1,-1 0 0,1 0 0,-1 0 0,0 0-1,-10 7 1,7-7-43,-1 2-123,0 0 0,-1-1 1,-15 8-1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1409,'0'0'7376,"0"0"-7366,0 0-1,0 0 0,-1-1 0,1 1 0,0 0 1,-1 0-1,1 0 0,0 0 0,-1 0 1,1 0-1,0 0 0,-1 0 0,1 0 0,0 0 1,-1 0-1,1 0 0,0 0 0,-1 0 1,1 0-1,0 0 0,-1 0 0,1 0 0,0 1 1,0-1-1,-1 0 0,1 0 0,0 0 1,-1 0-1,1 1 0,0-1 0,0 0 1,0 0-1,-1 1 0,1-1 0,2 8 36,0 0 0,0 0 0,1 0 0,0-1 0,1 1 0,0-1 0,0 0 0,1 0 0,-1 0 0,1-1 0,1 0 0,9 9 0,17 25 283,-19-17 131,0 1 0,-2 0-1,0 0 1,9 35 0,-8-24-163,-9-28-292,0 0 0,0 0 0,1 0 0,0 0 0,1-1 0,-1 0 0,1 1 0,1-2 0,-1 1 0,1-1-1,0 1 1,0-2 0,0 1 0,1-1 0,13 7 0,-11-6-489,1-1 0,1 0-1,-1-1 1,17 3 0,-16-4-728,0-1 0,0 0 0,0-1 0,14-1 0,-13-1-1577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2993,'0'0'8820,"102"0"-8179,-70-8-65,-5 0-256,-6 3-144,-5 2-80,-5 3-96,0-2-64,5 2-192,-6-3-608,6 0-1057,0-2-1393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5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48 4338,'0'0'6339,"-6"8"-6006,-15 29-122,21-36-188,-1-1-1,1 1 0,-1 0 1,1-1-1,0 1 1,-1 0-1,1 0 1,0 0-1,0-1 1,-1 1-1,1 0 0,0 0 1,0 0-1,0 0 1,0-1-1,0 1 1,0 0-1,0 0 1,1 0-1,-1 0 0,0-1 1,0 1-1,1 0 1,-1 0-1,0-1 1,1 1-1,-1 0 1,1 0-1,-1-1 0,1 1 1,-1 0-1,1-1 1,-1 1-1,1-1 1,0 1-1,-1-1 1,1 1-1,0-1 0,-1 1 1,1-1-1,0 0 1,0 1-1,0-1 1,-1 0-1,1 0 1,0 1-1,0-1 0,1 0 1,44 4 65,-42-5-97,10 1-138,-1 0 0,1-1-1,22-5 1,-32 5 119,-1 0 0,1 0 0,-1 0 0,0 0 0,1-1 0,-1 1 1,0-1-1,0 0 0,0 0 0,0 0 0,0 0 0,0-1 0,-1 1 0,1-1 1,-1 1-1,0-1 0,1 0 0,-1 0 0,2-5 0,-3 6 40,0 0 0,0 1 0,-1-1 1,1 0-1,-1 1 0,1-1 0,-1 0 0,0 0 0,0 0 0,0 1 0,0-1 0,0 0 1,0 0-1,0 0 0,-1 1 0,1-1 0,-1 0 0,1 0 0,-1 1 0,0-1 0,1 0 0,-1 1 1,0-1-1,-2-2 0,0 2 43,0-1 1,1 1-1,-1 0 1,0 0-1,-1 0 1,1 0-1,0 1 1,-1-1-1,1 1 1,0 0-1,-7-1 1,-3-1 105,0 1 0,-1 1 1,1 0-1,0 1 1,-27 3-1,37-2-162,-1 0-1,0 0 1,1 0 0,-1 0 0,1 0-1,0 1 1,-1 0 0,1 0-1,0 0 1,0 0 0,0 0-1,0 0 1,1 1 0,-1 0-1,1-1 1,-1 1 0,1 0 0,0 0-1,0 0 1,0 0 0,0 1-1,1-1 1,0 1 0,-1-1-1,1 1 1,-1 6 0,-1 8-8,1 0 1,0 0-1,2 1 1,1 22-1,0-7 10,0-32-2,0 0 1,-1-1 0,1 1-1,0 0 1,0-1-1,0 0 1,0 1 0,0-1-1,0 1 1,1-1-1,-1 0 1,0 0 0,1 0-1,-1 0 1,0 0-1,1 0 1,0 0 0,-1 0-1,1-1 1,-1 1 0,1 0-1,0-1 1,0 0-1,-1 1 1,1-1 0,0 0-1,1 0 1,56 7-215,-55-7 182,50 3-919,103-9-1,-131 3-143,0-1 1,-1-2-1,33-11 0,-14 0-2381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2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1761,'0'0'13257,"35"-3"-12009,-27 0-1345,0 0 1,0 0-1,0-1 1,-1 0-1,0-1 0,1 0 1,-2 0-1,1 0 1,-1-1-1,1 0 0,-2 0 1,1-1-1,5-7 0,-11-11 36,0 26 17,2 5 56,40 167 1127,-39-156-1115,3 11 121,-5-27-177,-1 0 1,0-1-1,0 1 1,0 0-1,1-1 1,-1 1-1,0 0 1,1-1-1,-1 1 0,0 0 1,1-1-1,-1 1 1,1-1-1,-1 1 1,1-1-1,-1 1 1,1-1-1,0 1 1,-1-1-1,1 1 1,0-1-1,-1 0 0,1 1 1,0-1-1,-1 0 1,2 1-1,-2-1-352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2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48 80,'0'0'8060,"-4"1"-7033,1-1-973,-22 1 3181,24-1-3210,0-1-1,0 0 1,1 0-1,-1 0 1,0 0 0,1 0-1,-1 0 1,0 0-1,1 0 1,0 0 0,-1 0-1,1 0 1,-1 0 0,1-1-1,0 1 1,0 0-1,0 0 1,0 0 0,0 0-1,0-1 1,0 1-1,0-2 1,1 2-30,0 0 0,0-1 0,0 1-1,0 0 1,0 0 0,1 0 0,-1 0 0,0 0 0,0 0 0,1 0 0,-1 1-1,0-1 1,1 0 0,-1 1 0,1-1 0,-1 1 0,1 0 0,-1-1 0,4 1-1,34-6-174,-36 5 193,-1 1 0,1 0 0,-1 0 0,1 0 0,0 0 0,-1 0 0,1 1 0,-1-1-1,1 1 1,-1-1 0,1 1 0,-1 0 0,1 0 0,-1 0 0,0 1 0,0-1 0,1 0 0,-1 1 0,3 2 0,-4 0 36,1 0 1,0 0 0,-1 1 0,0-1 0,0 0 0,0 0-1,0 1 1,-1-1 0,0 0 0,0 1 0,0 6 0,0-8-46,0 1 1,0-1-1,0 1 1,0-1-1,-1 0 1,1 1 0,-1-1-1,0 0 1,0 0-1,0 0 1,0 1-1,-1-1 1,-2 5-1,-1-4 5,1 0-1,0-1 0,-1 1 0,0-1 0,0 0 0,0-1 0,-7 4 0,11-6-8,0 1-3,0 0 0,-1 0 0,1 0 1,0 0-1,0 0 0,0 0 0,0 0 0,0 1 1,0-1-1,0 0 0,0 1 0,0-1 0,0 1 1,1-1-1,-1 1 0,1-1 0,-1 1 1,1-1-1,-1 1 0,1 0 0,0-1 0,0 1 1,0 1-1,0-2 11,73 10-59,98-11 1452,-170 0-1140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26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2145,'0'0'7905,"-4"0"-7073,2 0-676,-1 0-1,1 0 1,0 0-1,0 0 0,-1 0 1,1 1-1,0-1 1,0 1-1,0-1 0,0 1 1,-1 0-1,1 0 0,0 0 1,1 0-1,-1 1 1,0-1-1,0 0 0,0 1 1,1-1-1,-1 1 1,1 0-1,-1-1 0,1 1 1,0 0-1,-2 2 1,0 4 28,0-1 1,1 1-1,0 0 1,1 0-1,-2 15 1,1-8-64,-1 8 73,-1-4-173,2 1 0,0-1 0,1 1 0,1-1 0,3 23 1,-2-40-40,0 0 1,0 0 0,1 0 0,-1 0 0,0 0-1,1 0 1,0 0 0,-1 0 0,1-1 0,0 1 0,0-1-1,0 1 1,0-1 0,0 0 0,0 0 0,0 0-1,0 0 1,0 0 0,1 0 0,-1 0 0,0-1 0,1 1-1,-1-1 1,5 0 0,31 4-1796,-6-3-4532,-28-1 4907,13 0-4512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31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1809,'0'0'4084,"7"0"-3948,79 0 2340,-48 0-228,-32 0-1191,-14 0-165,6 0-887,-67 4 205,66-4-202,-1 1 1,0 0-1,1 0 1,-1 0-1,1 0 1,-1 0 0,1 1-1,0 0 1,-1-1-1,1 1 1,0 0-1,0 1 1,0-1-1,1 0 1,-1 1-1,-2 3 1,4-4-55,0 1 0,1-1 0,-1 1 1,1-1-1,-1 1 0,1-1 0,0 1 0,0 0 0,0-1 0,1 1 0,-1-1 1,1 1-1,-1 0 0,1-1 0,0 1 0,0-1 0,0 0 0,0 1 1,0-1-1,3 4 0,6-5-249,-1 0 0,1 0 0,-1 0 1,1-1-1,0-1 0,-1 0 0,1 0 0,11-3 1,52-5-340,-72 10 637,0-1-1,-1 0 1,1 0 0,0 0-1,0 0 1,0 1-1,0-1 1,-1 0 0,1 1-1,0-1 1,0 1-1,0-1 1,-1 1 0,1-1-1,0 1 1,-1-1 0,1 1-1,-1 0 1,1-1-1,-1 1 1,1 0 0,-1 0-1,1-1 1,-1 1 0,1 0-1,-1 0 1,0 0-1,0-1 1,1 1 0,-1 0-1,0 0 1,0 0 0,0 0-1,0 0 1,0 0-1,0-1 1,0 1 0,0 0-1,-1 1 1,1 0 53,0-1 0,0 1 0,0-1 0,0 1 0,-1-1 0,1 1 0,0-1 0,-1 0 0,1 1 0,-1-1 0,0 1 0,1-1 0,-1 0 0,0 0 0,0 1 0,0-1 0,0 0 0,0 0 0,-1 1 0,-117 11 2281,111-9-2239,-10 1-194,17-5-216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32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3169,'0'0'6641,"13"15"-4624,2-5-1702,0 1-1,0 0 1,-1 1 0,0 1 0,20 23 0,-32-31-246,1 1 0,-1-1 0,0 0 0,0 1 1,0-1-1,-1 1 0,0-1 0,0 1 0,0 10 1,-2 59 615,-1-35-731,2-31-458,0 22 1503,-3-18-2536,-3-8-3603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5:2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4626,'0'0'5613,"14"0"-4740,-5 0-758,99-4 1253,-93 2-1226,-1 1-1,1-2 0,0 0 1,-1-1-1,0 0 1,14-7-1,-1-5-98,-1 0 0,-1-2 0,0-1 0,-2-1 0,0-1 0,-1-1 0,-1-1 0,-1 0 0,-1-2 0,-2 0 0,0-1 0,-2-1 0,0-1 0,-2 0 0,13-41 0,-19 11 1073,-6 53-391,-1 19-385,0-7-354,-3 70 746,1-47-470,1 0 0,1 0-1,9 59 1,-5-79-258,-1 1-1,2-1 1,0 0-1,0-1 1,0 1-1,1-1 1,14 16 0,-11-14-7,-1 0 0,-1 0-1,0 0 1,11 24 0,-13-6 109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0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42 113 4578,'0'0'13753,"-37"-14"-13972,36 10 168,0 1 0,0-1 0,0 0 0,1 0 0,0-1 0,0 1 0,0 0 0,0 0 0,0 0 0,1 0 0,0 0 0,0 0 0,0 1 0,0-1 0,2-4 0,5 4-35,0-1 0,0 1 1,1 1-1,-1-1 0,1 2 0,-1-1 1,1 1-1,0 0 0,0 1 0,0 0 1,0 1-1,0-1 0,11 3 0,-18-2 81,0 1 0,-1 0-1,0-1 1,1 1 0,-1 0-1,1 0 1,-1 0 0,0 0-1,0 0 1,1 0-1,-1 1 1,0-1 0,0 0-1,0 1 1,0-1 0,-1 1-1,1-1 1,0 1 0,-1-1-1,1 1 1,0 2 0,9 34 112,-9-22-99,0 25 59,-1-39-60,0 0 1,0-1-1,0 1 1,0 0 0,0-1-1,0 1 1,-1 0-1,1-1 1,-1 1-1,1-1 1,-1 1-1,0-1 1,0 1-1,1-1 1,-1 1-1,0-1 1,-2 2-1,-32 16 16,25-14-44,0 0-1,0 0 1,1 1-1,0 0 1,0 0-1,0 1 1,1 0-1,-8 9 1,11-12-251,15-7 325,70 2 138,-53 1 42,54-5-1,-70 3-470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49:1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12 912,'0'0'18115,"28"-5"-18029,32 2-161,-43 2-60,0-1 0,1 2 1,-1 0-1,0 1 0,0 1 1,0 1-1,31 8 0,-46-10 138,1-1 0,-1 1 0,0 0 0,0 0 0,0 0 0,0 0 0,0 1 0,0-1 0,0 0 0,0 1 0,0-1 0,0 1 0,-1 0 0,1 0 0,-1 0 0,0 0 0,1 0 0,-1 0 0,0 0 0,0 0-1,0 0 1,0 0 0,-1 1 0,1-1 0,0 0 0,-1 1 0,0-1 0,1 0 0,-1 1 0,0-1 0,0 0 0,-1 1 0,1-1 0,0 0 0,-2 4 0,-1-2 0,-1-1 1,0 0 0,0 0-1,0-1 1,0 1-1,0-1 1,-1 0-1,1 0 1,-1-1-1,1 1 1,-1-1-1,-7 2 1,3-1-13,-41 10-164,49-12 178,3-3-1355,-1 2 1312,0 0 0,1 0 1,-1 0-1,0 0 0,0 0 1,1 0-1,-1 0 0,0 0 1,1 1-1,-1-1 0,1 1 1,-1-1-1,1 1 0,-1-1 1,1 1-1,-1 0 0,1-1 1,2 1-1,-1 0-75,22-6-520,1 2 0,-1 0 0,1 2 1,0 1-1,46 4 0,-70-3 586,1 0-1,0 1 1,-1-1 0,1 1-1,-1-1 1,1 1 0,-1 0-1,1 0 1,-1 0 0,0 0-1,1 0 1,-1 0 0,0 1-1,0-1 1,0 1 0,0 0-1,0-1 1,0 1 0,0 0-1,-1 0 1,1 0 0,-1 0-1,2 4 1,0 0 220,-1 1 0,-1 0 0,0 0 0,0 0 0,0 0 0,-1 0 0,0 10 0,0-16-145,-1 0 0,0 1-1,1-1 1,-1 1 0,0-1 0,0 0-1,0 1 1,0-1 0,0 0-1,0 0 1,0 0 0,0 0 0,0 0-1,-1 0 1,1 0 0,0 0-1,-1-1 1,1 1 0,-1 0 0,1-1-1,0 1 1,-1-1 0,1 0-1,-1 1 1,0-1 0,-2 0-1,-49 7 472,46-6-361,-159 2 1540,103-3-7225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1849 4066,'0'0'10391,"-2"-6"-9473,1 0-769,-1 0 0,2 1 0,-1-1 0,1 0-1,-1 0 1,2 0 0,-1 0 0,1 0 0,0 0 0,0 1 0,0-1-1,1 0 1,0 1 0,0-1 0,0 1 0,1-1 0,0 1 0,0 0 0,6-7-1,29-45 111,3 3-1,2 1 0,2 2 1,2 2-1,95-75 0,-31 36-244,4 6-1,244-131 0,-182 135-73,216-62 0,-85 22 21,1 1-100,-130 53-105,-84 28-89,123-29 0,-5 15 232,52-29-316,10-3-418,-253 79 558,-21 1 279,-1 1 220,0 0-215,0 0 0,-1 1 0,1-1 0,0 0 0,0 0 0,-1 0-1,1 0 1,-1 1 0,1-1 0,-1 0 0,1 0 0,-1 1 0,1-1 0,-1 0 0,0 1 0,1-1 0,-1 0 0,0 1 0,0-1 0,1 1 0,-1 0 0,0-1-1,0 1 1,-1-1 0,-52-18 2,-1 2-1,-1 3 0,-71-9 0,55 10 5,23 7 147,1 1 0,-61 2 0,108 3-75,7 0-384,400 1-485,-388-1 570,-1 2 0,1 0 0,-1 1 0,0 0 0,0 1 0,0 1 0,23 11 0,-35-14 190,0 0 0,1 1 1,-1 0-1,0 0 0,0 1 0,-1-1 0,1 1 0,-1 0 1,0 0-1,0 1 0,0-1 0,0 1 0,-1 0 0,0 0 1,0 0-1,0 0 0,-1 0 0,0 1 0,0-1 0,0 1 1,0 0-1,-1-1 0,0 1 0,0 0 0,0 6 0,-1-5 77,0-1-1,0 0 0,-1 0 1,1 0-1,-1 0 0,-1 0 1,1 0-1,-1 0 0,0 0 1,0-1-1,-1 1 0,1-1 0,-1 1 1,-1-1-1,1 0 0,-1 0 1,1-1-1,-2 1 0,1-1 1,0 1-1,-1-1 0,-6 4 1,-107 77 1580,84-63-2457,1 2-1,-41 38 0,65-52-2982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1:5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53 2609,'0'0'7334,"-15"-7"-6360,-49-21 2,48 21 2450,51 5-2434,668-6 2591,-415 10-2539,885 72 118,-1074-64-1121,1932 267 20,-1576-168-98,-250-56 26,-46-15 10,214 60-72,-302-75 71,-1 4 0,-1 2 0,75 44-1,-32-9-131,197 79-1,-117-58 39,-122-52 20,1-2 0,2-3 0,83 19 0,-12-2 78,-312-59-388,-69-11 37,-293 6 1,510 19 332,-1 2 0,1 0 0,0 1 0,-22 6 0,42-9 8,0 0 0,0 0 0,0 1-1,-1-1 1,1 0 0,0 0 0,0 0-1,0 0 1,0 0 0,-1 1 0,1-1-1,0 0 1,0 0 0,0 0 0,0 1-1,0-1 1,0 0 0,0 0 0,-1 0-1,1 1 1,0-1 0,0 0 0,0 0-1,0 1 1,0-1 0,0 0 0,0 0-1,0 1 1,0-1 0,0 0 0,0 0-1,0 0 1,0 1 0,1-1 0,-1 0-1,0 0 1,0 0 0,0 1 0,0-1-1,0 0 1,0 0 0,0 0 0,1 1-1,-1-1 1,0 0 0,0 0 0,0 0-1,0 0 1,1 0 0,-1 1 0,0-1-1,0 0 1,0 0 0,1 0 0,-1 0-1,0 0 1,0 0 0,1 0 0,-1 0-1,0 0 1,0 0 0,1 0 0,19 10-36,55 1 47,1-3 0,0-4-1,84-6 1,-46 1-6,-61 1-130,-1-2 0,1-2 0,-1-2 0,0-3 0,0-2 0,51-18 0,-96 26 118,1 0 0,-1 0 0,1-1 0,-1 0 0,0 0 0,-1-1 0,8-5 0,-12 7 20,1 1 1,-1-1-1,1 0 0,-1-1 0,0 1 0,0 0 0,-1 0 1,1-1-1,-1 1 0,1-1 0,-1 0 0,0 1 1,-1-1-1,1 0 0,0 0 0,-1 1 0,0-7 1,0-23 93,1 9 4,-1 0 1,-2 0-1,-4-30 0,4 46-83,0 0 0,-1 1 0,1-1 0,-1 1 0,-1 0 0,1 0 0,-1 0-1,0 0 1,-1 1 0,0 0 0,0-1 0,0 2 0,-1-1 0,-7-5 0,-6-6-415,10 9 525,-1 0 0,1 1-1,-19-10 1,25 15-882,-1 0 0,0 1-1,0-1 1,-1 1 0,1 0 0,0 0-1,0 1 1,-8-1 0,-8 1-5051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2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3298,'0'0'3110,"0"5"-2400,8 13 7215,6-28-3283,-1-5-6444,26-31 1909,-3-3 1,-1-1-1,53-105 0,-80 140-120,0-1 0,-1 0 0,-1-1 0,-1 1 0,0-1 0,-1 0 0,-1 0 0,2-33 0,-5 48-8,0 0 1,0 0-1,0 0 0,0 0 1,1 1-1,-1-1 1,0 0-1,1 0 0,-1 0 1,1 1-1,0-1 0,0 0 1,-1 1-1,1-1 1,2-1-1,4 5-457,0 16 286,11 84 607,26 112 22,-36-189-442,0 1 1,1-1-1,2 0 0,0-1 1,29 43-1,-23-50 229,-17-17-296,0 0 1,0 1 0,0-1 0,0 0 0,0 0 0,0 1 0,1-1 0,-1 0-1,0 0 1,0 0 0,0 1 0,0-1 0,1 0 0,-1 0 0,0 0 0,0 1-1,1-1 1,-1 0 0,0 0 0,0 0 0,0 0 0,1 0 0,-1 0 0,0 0 0,1 1-1,-1-1 1,0 0 0,0 0 0,1 0 0,-1 0 0,0 0 0,0 0 0,1 0-1,-1 0 1,0 0 0,0-1 0,1 1 0,-1 0 0,0 0 0,1 0 0,-1 0-1,0 0 1,0 0 0,0 0 0,1-1 0,-1 1 0,0 0 0,0 0 0,0 0-1,1-1 1,-1 1 0,0 0 0,0 0 0,0 0 0,0-1 0,1 1 0,-1 0-1,0 0 1,0-1 0,0 1 0,0-1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1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45 197 304,'0'0'11485,"-8"-3"-10433,-21-10-36,21 10 1329,20 3-2137,169-1 109,462 16 321,-62-1-797,-436-14-362,-144 0 497,-1-1 30,0 0 1,0 1-1,0-1 0,0 0 1,0 0-1,1 1 0,-1-1 1,0 0-1,0 1 0,-1-1 1,1 0-1,0 0 0,0 1 1,0-1-1,0 0 0,-1 1 1,1-1-1,0 0 0,-1 1 1,1-1-1,0 1 0,-1-1 1,0-1-1,-5-4-4,0 0 1,0 1-1,0-1 1,-1 1-1,0 0 0,0 1 1,0 0-1,-1 0 1,1 0-1,-13-3 0,-8-6 1,1-1 7,-13-7 11,-2 1 0,0 2 0,-1 2 0,-56-13 0,254 44-669,-136-12 476,4 0-91,0 1 1,-1 1-1,41 14 1,-58-17 245,-1-1 0,0 1-1,0 0 1,0 0 0,0 0 0,0 1 0,-1-1-1,1 1 1,-1 0 0,0 0 0,1 0 0,-2 1-1,1-1 1,0 1 0,0-1 0,-1 1 0,0 0-1,0 0 1,0 0 0,0 0 0,-1 1 0,0-1-1,0 0 1,0 1 0,0-1 0,0 7 0,-1-7 45,1 0-1,-1 0 1,0-1 0,-1 1 0,1 0 0,-1 0 0,0 0 0,0 0 0,0-1 0,0 1 0,0 0-1,-1-1 1,0 1 0,0-1 0,-3 5 0,0-4 52,-1 0 0,1 0 0,-1 0 0,0-1 0,0 0 0,0 0 0,0 0 0,-10 2 0,-62 19 655,56-19-594,0 1 0,0 1 1,1 1-1,0 1 0,1 1 0,-29 19 0,25-4-558,9-7-2706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2513,'0'0'8988,"0"0"-8898,1 0 0,-1 0-1,0 0 1,0 0 0,1-1 627,-1 1-627,0 0-1,0 0 1,0 0 0,0 0-1,0-1 1,0 1 0,0 0-1,0 0 1,0 0 0,0 0-1,0 0 1,0 0 0,0-1-1,0 1 1,0 0 0,0 0-1,0 0 1,0 0 0,0 0-1,0-1 1,0 1 0,0 0-1,0 0 1,0 0 0,0 0-1,0 0 1,0 0 0,-1-1 627,1 1-627,0 0-1,0 0 1,0-1 0,0 1-1,0 0 1,0 0 0,-1 0-1,1 0 1,0 0 0,0 0-1,0 0 1,0 0 0,0 0-1,-1 0 1,257-11 226,-69 6-235,759-12-864,-873 17 502,-58 1 132,0 0 0,0 1 1,17 5-1,-17-3-5,1-1 1,0-1 0,18 0-1,105-2-70,-148-4 774,-156-95-692,149 91 343,0 0-1,0 1 0,-1 1 0,0 0 0,0 1 0,-36-5 0,107 14-331,-1 3 1,0 1-1,0 3 0,76 27 0,-122-36 62,1 1-1,0 0 0,-1 0 1,0 0-1,14 10 0,-19-11 61,0-1-1,0 1 0,0 0 0,0 0 1,0 0-1,0 1 0,-1-1 0,1 0 0,-1 1 1,0-1-1,1 1 0,-1-1 0,0 1 1,0 0-1,-1-1 0,1 1 0,-1 0 0,1-1 1,-1 7-1,0-6 34,1 0-1,-1 0 1,-1 0-1,1 1 1,0-1 0,-1 0-1,0 0 1,0 0 0,0 0-1,0 0 1,0 0 0,0 0-1,-1 0 1,-3 4 0,1-3 42,-1 0 1,1 0-1,-1-1 1,0 0 0,0 0-1,-9 4 1,-3 2 46,-42 22 326,-120 70 285,178-101-904,1 0 0,-1 0 0,1 1-1,-1-1 1,1 1 0,0-1 0,-1 0 0,1 1 0,-1-1 0,1 1 0,0-1 0,0 1-1,-1-1 1,1 1 0,0-1 0,0 1 0,-1-1 0,1 1 0,0-1 0,0 1 0,0-1 0,0 1-1,0 0 1,0-1 0,0 1 0,0-1 0,0 1 0,0 2-887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3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1060 1761,'0'0'13161,"-17"-9"-10918,18 4-2093,0 0 0,0 0 0,1 0 0,0 0-1,0 0 1,0 0 0,1 0 0,-1 1 0,1-1 0,0 1 0,1 0-1,-1 0 1,1 0 0,0 0 0,0 0 0,0 1 0,8-5 0,13-10 96,47-25 0,-69 42-216,261-135 408,5 12 0,6 12 0,4 12 0,4 12 0,397-69 0,705-10 451,-569 147-744,-717 20-146,109 9 15,259 46 0,-137-12-42,16-9-58,190 22-188,-112-36-22,-140-14 24,-212-1 153,135 28 0,-12 24 123,-4-2 2,518 126-230,-577-143 6,-2 5-1,199 98 0,-56-6-21,-193-101 119,2-3 0,119 27 0,-198-57 122,25 6-28,-1 0 0,26 13 0,-44-16 9,0 0 0,0 1 1,0 1-1,-1-1 0,0 2 0,0-1 0,-1 1 0,1 0 0,6 10 0,-6-10-23,0 0 1,0-1-1,1 0 0,0 0 0,10 5 0,-2-1 12,-1 2 8,-16-12 2,1 0 0,-1 0 0,0 0 0,1 0-1,-1 0 1,0 0 0,0 0 0,1 0-1,-1 0 1,0 0 0,1 1 0,-1-1 0,0 0-1,0 0 1,1 0 0,-1 0 0,0 1-1,0-1 1,1 0 0,-1 0 0,0 1 0,0-1-1,0 0 1,1 0 0,-1 1 0,0-1-1,0 0 1,0 1 0,0-1 0,0 0 0,0 0-1,0 1 1,0-1 0,1 0 0,-1 1-1,0-1 1,0 0 0,0 1 0,-1-1-1,1 0 1,0 1 0,0-1 0,0 0 0,0 0-1,0 1 1,-15-2-90,0 0 1,1-2-1,-1 1 0,1-2 1,-1 0-1,-22-10 1,-91-49-866,45 21 147,65 35 753,0 1 0,0 1 0,-1 0 0,1 1 0,-1 2 1,0 0-1,0 0 0,0 2 0,-35 4 0,52-4 73,0 0 0,0 1 0,1-1 0,-1 1 0,0 0 0,0-1 0,1 1 0,-1 0 0,0 0 0,1 0 0,-1 0 0,1 1 0,0-1 0,-1 0 0,1 0 0,0 1 0,0-1 0,0 1 0,0-1 0,0 1 0,0 0 0,0-1 0,0 1 0,1 0 0,-1 0 0,1-1 0,-1 1 0,1 0 0,0 0 0,-1 0 0,1 0 0,0 2 0,0-2 6,0 1 0,0-1 0,0 1 0,1-1 0,-1 1 0,0-1 0,1 1 0,0-1 0,-1 0 0,1 1 0,0-1 0,0 0-1,1 0 1,-1 1 0,0-1 0,1 0 0,-1 0 0,1 0 0,0-1 0,-1 1 0,1 0 0,0-1 0,0 1 0,2 1 0,29 8 81,0-1 0,0-2 0,1-1 0,0-2 0,0-1 1,53 0-1,79 10-17,-140-9-80,-1-1-46,0 0 0,28 0 1,-52-5 51,0 0 0,0 0 0,0 0 0,0 1 0,0-1 0,0 0 0,-1 0 0,1-1 0,0 1 0,-1 0 0,1 0 0,-1 0 0,1 0 0,-1-1 0,0 1 0,1 0 0,-1 0 0,0 0 1,0-1-1,0 1 0,0 0 0,0-1 0,0 1 0,0-2 0,-1-49 155,1 36-110,-1 6-23,1 0-1,-1 0 0,-1 0 1,0 0-1,0 0 0,-1 0 1,0 1-1,-1-1 0,0 1 0,0 0 1,-1 0-1,-1 0 0,1 1 1,-1 0-1,-1 0 0,-11-12 1,8-2-561,9 5-3472,1 11 1914,0 1-2284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0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0 288,'0'0'3330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0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6963,'0'0'7190,"7"0"-6317,53 0 475,126-1 112,202 27 0,75 11-535,-1-32-884,-400-5-14,251 21 348,-253-15-374,9 2-5,183 9-43,-168-12 118,122 21-1,-68-6 104,551 13 674,-277-22-271,2-7-324,-234-5-717,-179 1 418,6 0-484,-6 0 488,-1 0 1,1 0-1,-1 1 0,1-1 0,0 0 0,-1 0 0,1 0 1,0 0-1,-1 0 0,1 1 0,0-1 0,-1 0 0,1-1 0,-1 1 1,1 0-1,0 0 0,-1 0 0,1 0 0,0 0 0,-1-1 1,1 1-1,-1 0 0,1-1 0,0 1 0,-1 0 0,1-1 1,-1 1-1,1 0 0,-1-1 0,1 1 0,-1-1 0,0 1 1,1-1-1,-1 1 0,0-1 0,1-1 0,-1 0 17,-1-1 0,0 1 0,0-1 0,1 1 0,-2 0 0,1-1 0,0 1-1,0 0 1,-1 0 0,1 0 0,-1 0 0,0 0 0,0 0 0,1 0 0,-1 0 0,0 1 0,-1-1 0,-2-1 0,-48-28-527,41 25 438,-10-6 114,-1 0-1,-1 2 1,0 1-1,0 0 1,-1 2-1,0 1 1,-1 1-1,1 1 1,-29 0-1,53 4 70,6 0-263,285 40-914,-280-39 1026,0 2-1,-1 0 0,1 0 0,-1 1 0,1 0 0,-1 0 0,0 1 0,-1 0 0,1 1 0,7 6 1,-12-7 88,1-1 0,-1 0 0,0 1 0,-1 0 0,1 0 0,-1 0 0,0 0 0,0 0 0,0 1 0,-1-1 0,0 1 0,0 0 0,0 0 0,-1 0 0,0 0 0,0 0 0,0 12 0,-1-3-30,1-8 165,-1-1 0,-1 0 0,1 1-1,-1-1 1,-2 12 0,1-15-88,1 0-1,0 0 1,-1-1-1,0 1 1,0-1 0,0 1-1,0-1 1,0 0-1,0 0 1,0 0 0,-1 0-1,1 0 1,-1 0-1,1-1 1,-4 2-1,-35 18 518,-56 19 0,-14 8-485,85-30-1442,17 0-5042,9-13 1813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0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112 187 2609,'0'0'4992,"-2"-7"-4400,-24-47 1513,14 27-857,10 23-1095,0-1 1,1 1-1,-2-1 1,1 1-1,0 0 1,-1 0-1,0 0 1,0 0-1,-3-3 1,-4-1 222,7 6-267,0 0-1,1 0 0,-1 0 0,0-1 0,1 1 0,-1-1 0,1 1 0,0-1 0,0 0 0,0 0 1,0 0-1,1 0 0,-1 0 0,-1-6 579,3 12-778,0 0 76,1 0 0,0 0 0,-1 0-1,1 0 1,0 0 0,1 0 0,-1 0 0,0-1 0,1 1-1,0 0 1,-1-1 0,1 1 0,0-1 0,0 0 0,4 3-1,42 34 52,-34-29-37,128 88 1113,303 151-1,-14-11-509,-257-119-572,87 51-292,-217-145 202,57 43 0,55 41-1250,-143-98 1301,0 0 0,-1 1 0,12 17 0,-14-17-182,0-1-1,0 0 1,1 0 0,19 13 0,-25-20 186,-1-1 1,0 1-1,0 0 0,0 0 1,-1 0-1,6 9 1,-6-9 8,0 0 0,0 0 0,0 0 0,0-1 1,1 1-1,6 4 0,-5-6 278,-19-15-274,-27-18-95,19 18 108,0 0 1,-1 2-1,-1 1 1,0 1-1,0 0 1,-1 2-1,-39-6 1,-1 5 76,-115 1 0,179 7-87,1 3-15,1-1 1,-1 1 0,1-1 0,0 0-1,-1 1 1,1-1 0,0 0-1,1 0 1,-1 0 0,0 1-1,0-1 1,1-1 0,-1 1 0,1 0-1,0 0 1,0 0 0,-1-1-1,1 1 1,0-1 0,0 0-1,1 1 1,-1-1 0,0 0 0,0 0-1,1 0 1,-1-1 0,4 2-1,12 3-41,0-1 0,34 4 0,-23-5 27,62 9-485,169-2 0,-258-11 486,-1 0 0,0 0 0,0 0 0,0 0 0,0 0 0,0 0 0,-1 0 0,1 0 0,0 0 0,0-1 0,-1 1 0,1 0 0,-1 0 0,1-1 0,-1 1 0,1-1 0,-1 1 0,0 0-1,0-1 1,0 1 0,1-1 0,-1 1 0,-1-3 0,3-40-33,-2 44 48,1-43-60,0 27 57,0-1 0,-1 1-1,-1-1 1,0 0 0,-1 1-1,-1 0 1,-1-1 0,0 1-1,-12-28 1,-23-38-275,25 73-2030,13 8 1872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4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87 2897,'0'0'4285,"6"-7"-4069,1 0-84,-5 4-23,0 1-1,1-1 1,-1 0-1,1 1 1,0 0-1,0-1 0,0 1 1,0 0-1,4-1 1,0-20 4154,-3 19-4048,-3 2-185,1 0 0,-1 1 0,1-1 0,-1 1 0,1-1 0,0 1 1,0 0-1,0-1 0,0 1 0,0 0 0,0 1 0,0-1 0,0 0 0,0 0 0,3 0 0,-3 1 637,-2 31 803,0-25-1353,-1 0-1,0 0 0,0 0 1,0 0-1,-1 0 1,1 0-1,-2-1 1,1 1-1,0-1 0,-6 9 1,-40 49 208,18-26-173,-101 129 386,71-92-458,2 2 1,-55 98-1,97-140-73,1 1-1,2 1 0,-9 39 0,-3 8 1,16-48-3,1 0 0,-5 72 0,0-6 0,7-54-11,1 83 0,-2 19 48,0-80-89,2 1 0,7 124 0,8 4 3,2 44-420,-12-158-215,16 133 0,1-56 687,-9 297 0,-10-266 72,2-158-66,2 1-1,1 0 1,2-1-1,1 0 1,2 0 0,23 59-1,-15-20-41,-7-36-127,-7-29 145,-1 0 0,1-1-1,1 1 1,-1-1 0,1 1 0,0-1 0,6 8-1,-6-6 13,-3-8 1,1 1 1,-1-1 0,1 1-1,-1-1 1,1 0 0,-1 1-1,1-1 1,0 0 0,0 1-1,0-1 1,-1 0 0,1 0-1,1 0 1,-1 0 0,0 0-1,0 0 1,0 0 0,0 0-1,1 0 1,-1-1-1,0 1 1,1 0 0,2 0-1,-96-47-20,0-2-284,-75-35-567,131 72 327,32 11 481,-1-1 0,0-1 0,0 1 1,1-1-1,-1 1 0,-7-6 0,10 6 40,0 0 1,1-1-1,0 1 1,-1-1 0,1 1-1,0-1 1,0 1-1,0-1 1,0 0 0,0 0-1,0 1 1,0-1-1,0 0 1,1 0 0,-1 0-1,1 0 1,-1 0 0,1 0-1,0 0 1,0 0-1,0-3 1,0 4 15,1 1 1,-1-1-1,0 0 1,1 1-1,-1-1 1,0 1-1,1-1 1,-1 1-1,1-1 1,-1 1-1,0-1 1,1 1-1,-1 0 1,1-1-1,0 1 1,-1 0-1,1-1 1,-1 1-1,1 0 1,-1-1-1,1 1 1,0 0-1,-1 0 1,1 0-1,0 0 1,-1 0-1,1 0 1,0 0-1,-1 0 1,1 0-1,0 0 1,-1 0-1,1 0 1,-1 0-1,1 0 1,0 1-1,-1-1 1,1 0-1,-1 0 1,1 1-1,0-1 1,0 1-1,31 12 43,-31-13-37,48 25 405,53 37 0,-53-31-133,58 28 0,42 13-187,-148-72-127,-1-4 16,1-1 54,0 1-1,0 0 0,1 0 0,-1 0 0,5-8 1,131-256 579,-112 222-599,-22 37-16,1 0 0,0 1-1,1-1 1,0 1 0,0 0-1,1 1 1,0-1 0,0 1-1,0 0 1,1 0-1,0 1 1,1 0 0,12-8-1,-19 14-80,0 0 0,-1-1 0,1 1 0,-1-1 0,1 1 0,-1-1 0,1 1 1,-1-1-1,0 1 0,1-1 0,-1 0 0,0 1 0,1-1 0,-1 1 0,0-1 0,0 0 0,1 1 0,-1-1 0,0 0 0,0 1 0,0-1 0,0 0 0,0 1 0,0-1 0,0 0 0,0 1 0,0-1 0,0 0 0,-1 0 0,1-7-1384,0-11-3930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9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80 1201,'0'0'5098,"-2"4"-4791,-51 39 4327,48-38-4112,0-1 1,-1 1-1,1-1 1,-1 0-1,0-1 1,0 1-1,-9 2 1,-11 8-357,-17 13-83,42-25-78,1-2 259,2-13-11,5 3-223,0 1 0,1 1 0,0-1-1,0 1 1,1 1 0,0-1 0,13-7 0,-12 8-23,139-103-925,-146 125 944,-1 1-1,0 0 1,-1 0-1,-2 21 1,1-33-12,-1 17 54,1-18-68,-1 0-1,1 0 1,0 0 0,0 0 0,0 0 0,1 0-1,-1 0 1,1 0 0,1 4 0,9 2-2485,10-6-3298,1-3-1100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9:5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32 290 992,'0'0'7508,"-4"2"-6412,-19 10 1650,22-13-2601,1 0 0,-1 1 1,1-1-1,0 0 0,-1 0 0,1 0 1,0 0-1,0 1 0,-1-1 1,1 0-1,0 0 0,0 0 0,0 0 1,0 0-1,0 0 0,0 1 1,0-1-1,0 0 0,1 0 0,-1 0 1,0 0-1,0 0 0,1 1 1,-1-1-1,1 0 0,-1 0 0,1 1 1,0-2-1,14-29-191,22-15 192,2-1-408,35-57-1,-58 86 209,-13 16 51,-1 1 0,0-1 0,0 0 0,0-1 0,0 1 0,-1 0 0,1 0 0,-1-1 0,1 1 0,-1-1 0,0 1 0,1-4 0,-2 6-27,1 0-176,0 1 208,0-1 0,0 1 0,-1-1 0,1 1-1,0 0 1,-1-1 0,1 1 0,0 0 0,-1-1 0,1 1 0,-1 0 0,1 0-1,-1 0 1,1 0 0,-1-1 0,0 1 0,0 0 0,1 0 0,-1 0-1,0 0 1,0 2 0,5 25 212,-4-25-167,4 50 264,-5-37-194,2 1 0,6 30 0,-6-19-160,0 4-1952,7-18-3285,1-10-405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1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211 129 1105,'0'0'9553,"-39"-3"-2918,36 4-6565,-1-1 0,1 0 0,0 0 0,0 0 0,0-1 0,0 1 0,-1-1-1,1 0 1,0 1 0,0-1 0,0-1 0,0 1 0,1 0 0,-1-1 0,-5-3 0,7 3-113,-1-1 0,0 0 0,1 0 0,-1 1 0,1-1 0,0 0 0,0 0 1,0 0-1,1 0 0,-1-1 0,1 1 0,-1 0 0,1 0 0,0 0 0,1-5 0,-1 5 39,-1 1 0,1 0 0,0 0-1,1 0 1,-1 0 0,0 0-1,1 0 1,-1 0 0,1 0 0,-1 0-1,1 0 1,0 0 0,0 0 0,0 0-1,0 0 1,0 0 0,1 1-1,-1-1 1,0 0 0,1 1 0,-1-1-1,1 1 1,0 0 0,-1-1-1,1 1 1,0 0 0,0 0 0,2-1-1,3 0-252,1 0-1,-1 1 0,1 0 1,0 0-1,-1 1 1,12 0-1,-14 0-56,-4 37-139,-1-34 454,1 5 10,-1 1 0,-1-1 0,0 1 0,-3 14 0,3-19-5,-1 0 0,0-1 1,0 1-1,0 0 0,0-1 0,-1 1 0,1-1 1,-1 0-1,0 0 0,0 0 0,-6 4 1,-5 4 66,-1-1 1,-28 14 0,30-18-86,0 1 0,1 1 1,-1 0-1,-19 18 0,31-26-2,1 0 0,-1 1-1,1-1 1,-1 0 0,1 1-1,-1-1 1,1 0 0,-1 1 0,1-1-1,-1 0 1,1 1 0,-1-1-1,1 1 1,0-1 0,-1 1-1,1-1 1,0 1 0,-1-1-1,1 1 1,0-1 0,0 1-1,-1 0 1,1-1 0,0 1-1,0-1 1,0 1 0,0 0 0,0-1-1,0 1 1,0-1 0,0 1-1,0 0 1,0-1 0,0 1-1,0-1 1,1 1 0,-1-1-1,0 1 1,0 0 0,1-1-1,-1 1 1,0-1 0,1 1-1,-1-1 1,0 1 0,1-1-1,-1 0 1,1 1 0,-1-1 0,1 1-1,-1-1 1,1 0 0,-1 1-1,1-1 1,-1 0 0,1 0-1,-1 1 1,1-1 0,0 0-1,-1 0 1,1 0 0,-1 0-1,1 0 1,0 0 0,-1 0-1,1 0 1,-1 0 0,1 0 0,0 0-1,58-1 342,-43 0-433,25 1-187,18 0-530,-20 0-3221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4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4034,'-2'-6'13114,"6"3"-13729,18-1 498,0 2-1,0 0 1,40 2 0,-30 0 10,-30 1 117,-1-1 1,0 1 0,0 0 0,0 0 0,0 0 0,0 0 0,0 0 0,-1 0-1,1 0 1,0 0 0,0 1 0,-1-1 0,1 0 0,-1 0 0,1 1-1,-1-1 1,1 0 0,-1 0 0,0 1 0,0-1 0,0 0 0,0 1-1,0-1 1,0 1 0,0 1 0,1 50 333,-1-44-314,0-8-22,-1 0 0,1-1 0,0 1 0,-1-1 0,1 1 0,-1-1 1,0 1-1,1-1 0,-1 1 0,1-1 0,-1 0 0,0 1 0,1-1 0,-1 0 0,1 1 0,-1-1 0,0 0 0,0 0 0,1 0 1,-1 0-1,0 0 0,1 1 0,-1-1 0,0-1 0,0 1 0,0 0 0,-32 1 183,23-1-141,9 0-77,6 1-1603,1-1 1576,-1 1 0,0-1 0,1 0 1,-1 0-1,11-2 0,-10 2 4,6 0-46,-2-1-24,1 0 0,-1 1-1,0 1 1,0 0 0,0 0 0,0 1 0,0 0 0,0 1 0,0 0 0,-1 0 0,14 7 0,-21-8 148,0-1 1,0 0 0,0 1-1,0-1 1,0 1-1,0 0 1,-1 0-1,1-1 1,0 1-1,-1 0 1,0 1 0,1-1-1,-1 0 1,0 0-1,0 0 1,0 1-1,0-1 1,-1 1-1,1-1 1,-1 0 0,1 1-1,-1-1 1,0 1-1,0-1 1,0 1-1,0 2 1,-34-2 905,-18-3-211,-20 0 80,24 0-3605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4 192 1185,'0'0'12568,"0"0"-12467,0 0 1,0 0-1,-1-1 1,1 1-1,0 0 1,-1 0-1,1-1 1,0 1-1,0 0 1,-1-1-1,1 1 1,0-1-1,0 1 1,0 0-1,0-1 0,-1 1 1,1 0-1,0-1 1,0 1-1,0-1 1,0 1-1,0 0 1,0-1-1,0 1 1,0-1-1,0 1 1,0 0-1,0-1 1,1 0-1,4-5-18,1 1 0,0-1 1,0 1-1,1 1 0,-1-1 0,11-5 0,12-8-70,110-100-485,-138 117 464,-1 1-1,1 0 1,-1-1 0,1 1 0,0 0 0,-1 0-1,1-1 1,-1 1 0,1 0 0,0 0 0,-1 0-1,1 0 1,0 0 0,-1 0 0,1 0 0,0 0-1,-1 0 1,1 0 0,0 0 0,-1 0 0,1 0 0,0 1-1,-1-1 1,1 0 0,-1 0 0,1 1 0,0-1-1,-1 0 1,1 1 0,-1-1 0,1 1 0,-1-1-1,1 1 1,-1-1 0,0 1 0,1-1 0,-1 1-1,0-1 1,1 1 0,-1-1 0,0 1 0,1 0 0,-1-1-1,0 1 1,0 0 0,0-1 0,0 1 0,0 0-1,0-1 1,0 1 0,0 0 0,0 0 0,7 50 233,-5-37-136,3 35 317,-4-28-2675,-1-15-1335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4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2305,'0'0'8777,"16"-4"-7768,-4-2-525,-1 0 1,-1-1 0,1-1-1,-1 0 1,-1 0-1,16-16 1,33-27-401,-44 40-252,0 0 0,20-23-1,-18 18 87,-13 13 69,-2 2 13,0-1 0,0 1-1,0 0 1,1 0 0,-1 0 0,0 0 0,1 0 0,-1 0 0,1 0 0,-1 1 0,1-1-1,-1 1 1,1-1 0,0 1 0,-1-1 0,1 1 0,0 0 0,-1 0 0,1-1-1,0 1 1,2 1 0,-3-1-61,9 0-241,-9 0 679,-1 41 650,0 40-793,0-81-306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5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 5250,'0'0'5432,"0"-8"302,0 15-5697,1 0 1,-1 0-1,-1 0 1,1 0-1,-1-1 1,0 1-1,-1 0 1,1 0-1,-1-1 1,-1 1-1,1-1 1,-1 0-1,0 0 1,-6 9-1,-27 49 138,25-43-238,4-17-575,17-4-234,144 0 99,-152 0 747,-1 0 1,0-1-1,0 1 1,0 0-1,0 0 1,0-1-1,0 1 0,0-1 1,0 1-1,0-1 1,0 1-1,0-1 1,0 0-1,0 1 1,-1-1-1,1 0 1,0 0-1,0 0 1,-1 0-1,1 1 1,0-1-1,-1 0 0,1 0 1,-1 0-1,1 0 1,-1-1-1,0 1 1,1 0-1,-1 0 1,0 0-1,0 0 1,0 0-1,0-2 1,0-46-85,-1 31 85,1 17 142,0 19-42,0 97 618,2-103-762,1 2-3949,-3-9 155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2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14 1489,'0'0'13590,"-36"-3"-12846,28 1-604,1 1 0,-1-1 0,0 1 0,0 1-1,-13 0 1,10 0-5,247-4-1768,-236 4 1599,2 0 8,-2 0 19,1-1 0,-1 1-1,1 0 1,-1 0 0,0 0-1,1 0 1,-1 0 0,0 0-1,1 0 1,-1 0 0,1 0 0,-1 0-1,0 0 1,1 0 0,-1 1-1,0-1 1,1 0 0,-1 0-1,0 0 1,1 0 0,-1 1-1,0-1 1,1 0 0,-1 0-1,0 0 1,1 1 0,-1-1-1,0 0 1,0 1 0,0-1-1,1 0 1,-1 1 0,0-1-1,0 0 1,0 1 0,1 0-1,-1 11 62,0 0-1,-1 1 0,0-1 0,0 1 0,-2-1 0,0 0 0,0 0 0,-1 0 0,0-1 0,-1 1 0,0-1 0,-1 0 0,0 0 1,-1-1-1,0 0 0,-1 0 0,0 0 0,-18 15 0,25-24-410,0 0 0,0 0 0,-1 0 0,1 0 1,0 0-1,-1 0 0,1-1 0,-1 1 0,1 0 0,-1-1 0,1 0 0,-1 1 1,0-1-1,1 0 0,-1 1 0,-2-1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5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1105,'0'0'8870,"46"0"-5876,104 0-1994,-168-1-816,10-1-56,0 1 0,-1 1 0,1 0 0,0 0-1,0 1 1,-1 0 0,1 0 0,0 1 0,0 0 0,0 0-1,-8 4 1,11-3-140,3-3-9,1 1 0,-1 0 0,0 0 0,1-1 0,-1 1 0,1 0 0,-1 1 0,1-1 0,0 0 1,-1 0-1,1 0 0,0 1 0,0-1 0,0 1 0,0-1 0,0 1 0,0-1 0,0 1 0,1 0 0,-1-1 0,0 1 0,1 0 0,0-1 0,-1 1 0,1 0 0,0 0 0,0 0 0,0-1 0,0 1 0,0 3 1,0-4-167,40-2-663,-29 2 803,122-1-1649,-130 0 1664,-1 0 0,0 0 1,0 1-1,0-1 1,0 1-1,0-1 0,0 1 1,0 0-1,0 0 0,0-1 1,0 2-1,0-1 1,-1 0-1,1 0 0,0 0 1,-1 1-1,1-1 1,-1 1-1,1-1 0,-1 1 1,0 0-1,2 2 1,-1 0-16,0 0 0,0 0 0,-1 0 0,1 0 0,-1 0 0,0 0 0,0 0 0,-1 1 0,1-1 0,-1 4 0,-2-6 130,0-1-1,-1 0 1,1 0-1,-1-1 1,1 1 0,-1-1-1,1 1 1,-1-1-1,1 0 1,-1 1-1,1-2 1,-5 1-1,-1 0 150,-78 19 780,67-14-997,-1 0 0,1-2-1,-1 0 1,-22 0 0,31-4-4132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1:0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 3169,'0'0'14404,"16"-1"-14038,170-2-315,-99 4-233,-86-1 348,-6 0-137,-207 0-157,201 1 101,1 1 1,-1 1-1,0-1 1,1 2-1,0 0 0,-1 0 1,-16 10-1,-6 2-11,30-15 6,0 1-1,-1-1 1,1 1 0,0 0-1,0 0 1,0 0 0,1 0-1,-1 1 1,0-1 0,1 1-1,0-1 1,-1 1 0,1 0-1,0 0 1,1 0 0,-1 0-1,-2 7 1,1-1-73,1 0 1,1 0 0,0 0-1,0 0 1,1 16 0,2-24 77,0 0 0,1 0 0,-1-1 0,1 0 0,-1 1 0,1-1 0,-1 0 0,1 0 0,-1 0 0,3-1 0,-1 1-26,335 0-2241,-337 0 2267,-1 1-1,1-1 1,-1 0 0,1 1 0,-1-1 0,1 1 0,-1 0 0,0-1 0,1 1 0,-1 0 0,0 0 0,0 0 0,0 0-1,1 0 1,-1 0 0,0 0 0,0 0 0,0 0 0,-1 0 0,1 1 0,0-1 0,0 0 0,-1 1 0,1-1 0,0 2-1,-1-2 33,1 0-1,-1 0 0,0 0 0,0-1 1,1 1-1,-1 0 0,0 0 0,0 0 0,0 0 1,0 0-1,0 0 0,0 0 0,0 0 1,-1 0-1,1 0 0,0 0 0,0 0 1,-1-1-1,1 1 0,0 0 0,-1 0 0,1 0 1,-1 0-1,1-1 0,-1 1 0,0 0 1,1-1-1,-1 1 0,0 0 0,1-1 0,-1 1 1,0-1-1,0 1 0,1-1 0,-1 1 1,0-1-1,0 1 0,0-1 0,0 0 1,-2 1-1,-113 14 696,75-11-403,-59 12 0,30-5-303,39-10-3654,20-1-3175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1:5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2961,'0'0'8890,"0"7"-8213,-1 8-79,-1 1 0,-1-1 0,0 0 0,-9 21 0,7-19-290,0-1 0,1 1 0,0 0 0,-1 31 0,4-47-315,1 1-1,0-1 0,0 1 0,0 0 1,1-1-1,-1 1 0,0-1 0,1 1 0,-1 0 1,0-1-1,1 1 0,0-1 0,-1 0 1,1 1-1,0-1 0,0 1 0,0-1 0,0 0 1,0 0-1,0 1 0,0-1 0,0 0 1,2 1-1,1 0-50,0-1 1,1 1 0,-1-1-1,0 0 1,1 0 0,-1 0-1,6 0 1,14 2-725,0-1 0,0-1 1,1-1-1,39-5 0,-61 5 766,-1-1 0,1 0 0,-1 0 0,1-1 0,-1 1 0,0 0 0,0-1 0,1 1 0,-1-1 0,0 0 0,0 1 0,-1-1 0,1 0 0,0 0 0,-1-1 0,1 1 0,-1 0 0,1 0 0,-1-1 0,0 1 0,0-1 0,0 1 0,-1-1 0,1 1 0,0-1 0,-1-4 0,2-9 443,-1 1 1,0-1-1,-3-23 0,1 10 759,1 26-1141,-1 1 1,1 0 0,-1 0-1,1-1 1,-1 1-1,0 0 1,0 0 0,0 0-1,0-1 1,0 1 0,-1 0-1,1 1 1,0-1-1,-1 0 1,1 0 0,-1 1-1,0-1 1,0 1-1,0-1 1,0 1 0,0 0-1,0-1 1,0 1-1,0 0 1,0 0 0,0 1-1,-1-1 1,-2 0-1,-5-2 267,0 1-1,-1 0 0,1 0 0,-21 1 1,23 1-189,-1 0 1,1 0 0,0 1 0,0 0 0,0 1 0,0 0 0,1 0 0,-12 5 0,15-5-381,1 0 0,-1 0 0,1 0 0,0 1 0,0 0 0,0-1 0,0 1 0,0 0 0,1 1 0,-1-1 0,1 0 0,0 1 0,0-1 0,0 1 0,0 0 0,1 0 0,-1-1 0,0 9 0,0 10-4585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3640 2721,'0'0'12406,"14"9"-10909,-5-7-1266,0-1 1,-1 0 0,1 0 0,0-1 0,-1-1-1,1 1 1,0-1 0,-1-1 0,1 1 0,-1-1-1,1-1 1,-1 0 0,9-4 0,17-9 423,55-34 0,-65 35-400,323-172 608,-247 135-622,39-21-134,282-134 685,-137 93-676,283-126 43,466-263 716,-552 241-685,144-65-76,-605 318-113,39-15 11,-2-2 0,-1-2 0,65-45-1,-11-4-90,3 4 0,3 6-1,223-93 1,-271 129 81,-2-4-1,-1-3 1,75-57 0,28-17-153,-131 86 84,-1-1 0,41-40 0,10-8 57,243-146-438,-316 211 339,0 0 1,0-1-1,-1-1 1,0 0-1,-1 0 0,0-2 1,16-23-1,0-1-121,-26 36 203,0 0 0,0-1-1,-1 1 1,0 0 0,1-1 0,-1 0 0,0 1 0,0-1 0,0 0 0,-1 1 0,1-1 0,-1 0 0,1 0-1,-1 1 1,0-1 0,0-3 0,2-23-315,3-44-1120,-5 63 1040,0 10 412,-1-1-1,1 1 1,0-1-1,-1 0 1,1 1-1,-1-1 0,1 1 1,-1-1-1,1 1 1,-1 0-1,1-1 1,-1 1-1,1-1 1,-1 1-1,1 0 1,-1-1-1,0 1 1,1 0-1,-1 0 0,1 0 1,-1-1-1,0 1 1,1 0-1,-1 0 1,0 0-1,1 0 1,-1 0-1,-1 0 1,-26 0-34,22 0 41,-5 2 33,0-1 0,0 1-1,0 1 1,1 0 0,-1 1 0,1-1 0,0 2-1,0 0 1,0 0 0,1 1 0,-15 11 0,-9 8 435,-50 51 1,81-74-473,0-1 0,0 1 0,0 0 1,0-1-1,1 1 0,-1 0 0,1 0 1,-1 0-1,1 1 0,0-1 1,0 0-1,0 0 0,0 1 0,0-1 1,0 1-1,1-1 0,-1 0 0,1 1 1,0-1-1,0 5 0,0-7-212,22-2-81,-9 3 291,19-8-159,0-2 1,0 0-1,-1-3 1,0 0-1,42-25 1,-13 8-295,-36 18 193,-15 6 230,-1 0 0,1 1 0,1 1 0,-1-1 1,0 1-1,1 1 0,0 0 0,12-1 0,-19 3 43,-1 1 0,1 0 1,0 0-1,-1 0 0,1 0 0,-1 0 1,0 0-1,1 1 0,-1-1 1,0 1-1,0 0 0,0 0 0,0-1 1,0 1-1,0 1 0,0-1 1,-1 0-1,1 0 0,1 4 0,28 55 245,-24-47-146,0 4 38,0 0-1,-2 0 1,0 1-1,0 0 0,-2 0 1,1 24-1,-7 21-3583,-4-50-1087,-13-5-3161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9:1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1076 283 544,'0'0'3132,"0"-2"-3077,0 1-1,0-1 1,0 1-1,0-1 0,1 1 1,-1 0-1,0-1 1,1 1-1,-1-1 1,1 1-1,0 0 0,-1 0 1,1-1-1,1-1 1,39-21 424,-18 11 146,0-1 1,29-24-1,-48 34-507,11-10 271,1 0 0,1 1 1,-1 1-1,2 1 0,0 0 0,0 2 0,20-9 0,-25 13-2,0-1 0,0-1 0,-1 0 0,0-1 1,17-13-1,-20 13 68,-8 8-358,-1 0 1,0-1 0,1 1 0,-1 0-1,0 0 1,1-1 0,-1 1 0,0 0 0,1 0-1,-1 0 1,0 0 0,1-1 0,-1 1 0,1 0-1,-1 0 1,1 0 0,-1 0 0,0 0 0,1 0-1,-1 0 1,1 0 0,-1 0 0,1 0-1,-1 0 1,0 0 0,1 1 0,-1-1 0,1 0-1,-1 0 1,0 0 0,1 1 0,-1-1 0,0 0-1,1 0 1,-1 1 0,0-1 0,1 0 0,-1 1-1,1 0-52,-1-1 0,0 1 0,0 0 0,0-1 0,1 1 0,-1 0 0,0-1 0,0 1-1,0 0 1,0-1 0,0 1 0,0 0 0,-1-1 0,1 1 0,0 0 0,0-1 0,0 1 0,-1 0 0,1-1-1,0 1 1,-1 0 0,1-1 0,0 1 0,-1-1 0,1 1 0,-2 0 0,-7 8 7,0-1 0,-1 0 0,0-1 0,-18 11 0,-24 16 109,-266 202 932,109-85-820,154-106-284,-49 53 1,66-61 3,-1 0 0,-1-3 1,-61 39-1,20-25 9,29-20 2,2 2 0,1 3 1,-86 75-1,123-96-14,0 1-1,1 0 1,1 1-1,0 0 1,0 0 0,2 1-1,0 0 1,-10 27 0,16-40-126,1-6 31,-1-16-48,2-27-208,4 30 204,1 1 0,1 0 0,1 0 0,0 1 0,0-1 0,2 2 0,15-22 0,-10 15-105,-1 0 0,17-40 1,-21 36 108,-7 17 20,1-1-1,0 1 1,0 0 0,0 0-1,1 0 1,0 1 0,1-1-1,-1 1 1,2 0 0,-1 1-1,10-11 1,-13 15 120,0 1 1,-1-1 0,0 0-1,1 0 1,-1 0-1,0 0 1,0 0-1,0 0 1,0-1 0,-1 1-1,1 0 1,-1 0-1,1-1 1,-1 1-1,0 0 1,0-1 0,0-2-1,-1-52 151,0 33-143,0 34 75,1 1-1,-1-1 0,-1 1 1,0-1-1,-1 0 0,0 0 1,0 0-1,-9 19 0,-4-2 192,1-4-96,2 1-1,0 1 1,1 0 0,2 1 0,1 0 0,-9 39-1,11 33-126,7-98-57,24 0-48,25-3 106,0-2 1,0-3-1,69-20 0,56-8 2,-18 15-1274,-141 16-972,-8-3-2553,-6-3-2317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9:1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1468 544,'0'0'2113,"-6"0"-1899,-62-1-246,0 4 0,0 2 0,-83 18 0,35 7 12599,139-29-9012,15 0-4177,64-18 1775,194-59 0,-148 34-831,1033-285 950,-233 57-1114,-691 199-123,218-56-9,-50 38-40,131-33 36,43-20 18,-367 69-3,20-4 9,-235 72-127,-1-1 0,0-1-1,0 0 1,-1-1 0,0 0 0,0-1-1,-1-1 1,23-21 0,-36 30-12,-29 1-1041,-696 12 811,723-12 288,25-1-1509,123-11 1488,189 8-1,-320 7 47,-1 0-1,1 0 1,-1 2-1,0 0 0,17 7 1,9 4-44,-39-13 69,-1-1-1,0 1 0,0-1 1,0 1-1,0 0 1,0 0-1,-1-1 1,1 1-1,-1 0 0,0 0 1,0 0-1,0-1 1,0 1-1,0 0 0,-2 5 1,2 2 96,-1-7-94,1 1 0,-1-1 0,0 0 0,0 0 0,-1 0 0,1 0 0,-1 0 0,1 0 0,-1 0 0,0-1 0,0 1 0,0 0 0,-1-1 0,1 0 0,-3 3 0,-51 40 57,27-23-58,-234 176 86,232-169 231,15-13-5439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2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79 150 2001,'0'0'5808,"-4"-4"-5347,2 2-356,0 1-70,1 0 1,0 0-1,-1 0 0,1 0 0,0 0 0,0-1 0,0 1 0,0 0 1,0-1-1,0 1 0,1-1 0,-1 1 0,0-1 0,1 1 0,-2-3 0,2 3 342,-1 0-243,0 0 0,-1 0 0,1 1 1,0-1-1,0 0 0,0 0 0,-1 0 1,1-1-1,0 1 0,1 0 1,-1 0-1,0-1 0,0 1 0,0 0 1,1-1-1,-1 1 0,1-1 0,-1-1 1,-8-26 1441,8 26-1439,1 0 0,-1 1 0,0-1 0,0 0-1,0 0 1,0 1 0,0-1 0,-1 1 0,1-1 0,-3-2 0,2 2-19,0 1 0,1-1 0,-1 1 0,1-1 0,0 0 0,0 1 0,0-1 0,0 0 0,0 0 0,0-5 1438,2 37-1204,6-7-99,1 0 1,20 41-1,-5-14 41,-1-2-76,1-1 0,3-2 0,2 0 0,36 43 0,-6-18-126,99 92 1,47 5-39,12 12 1,-199-163-59,35 36-149,96 71 1,11 6 165,6 3-765,-93-82 564,123 91-11,-172-124 73,0 0 0,1-2 0,43 19 0,-35-18-85,45 29 0,-31-15-184,1-2 1,1-2-1,56 20 0,-98-42 355,-1 0 0,1 1 1,0-1-1,-1 1 0,1 0 0,-1 1 0,6 6 1,-5-5-49,0 0 0,1-1 0,-1 1 0,1-1 0,11 6 0,-17-10 99,-1 0 90,0-1-98,0 0-1,0 0 0,0 0 1,0 0-1,0 1 1,0-1-1,0 0 0,1 0 1,-1 0-1,0 0 1,0 0-1,0 1 1,0-1-1,0 0 0,0 0 1,0 0-1,0 0 1,0 1-1,0-1 0,0 0 1,0 0-1,-1 0 1,1 0-1,0 0 0,0 1 1,0-1-1,0 0 1,0 0-1,0 0 0,0 0 1,0 0-1,0 0 1,0 0-1,0 1 0,-1-1 1,1 0-1,0 0 1,0 0-1,0 0 0,0 0 1,0 0-1,-1 0 1,1 0-1,0 0 1,0 0-1,0 0 0,0 0 1,0 0-1,-1 0 1,1 0-1,-79-2-11,-107-17-1,86 15 168,109 19-513,6-8 389,-1 0 0,2-1 0,-1-1 0,1 0 0,-1-1 0,1-1 1,0 0-1,18 0 0,141-3 294,-87-2-1139,-86 2 800,-1-1 1,1 1 0,-1 0 0,0-1-1,1 1 1,-1-1 0,1 0-1,-1 1 1,0-1 0,0 0-1,1 0 1,-1 0 0,0 0 0,0 0-1,0 0 1,0 0 0,0 0-1,0 0 1,0 0 0,-1-1-1,1 1 1,0 0 0,-1-1-1,1 1 1,-1-1 0,1 1 0,-1 0-1,0-1 1,1 1 0,-1-1-1,0 1 1,0-1 0,0-1-1,-1-62 190,0 44-151,1 7 11,0-1 0,-2 0 1,0 1-1,0-1 0,-2 1 1,1 0-1,-2-1 1,0 2-1,0-1 0,-2 1 1,-7-13-1,-12-28 223,21 40-234,-2 0 0,0 0 0,0 1 1,-14-18-1,18 27-48,0 0 1,0 0 0,0 0-1,0-1 1,1 1-1,-1-1 1,1 0 0,0 0-1,1 0 1,-2-8-1,3 13 15,-1 0 7,0 0 0,1 0-1,-1 0 1,1 1 0,-1-1 0,1 0 0,-1 0 0,1 1-1,-1-1 1,1 0 0,-1 1 0,1-1 0,0 1-1,-1-1 1,1 0 0,-1 1 0,1-1 0,0 1-1,0-1 1,-1 1 0,1-1 0,0 1 0,0-1 0,-1 2-1,-8 52 409,2 1 0,0 100 0,6-129-373,0-20-47,1 0-1,-1 0 1,1 0 0,0 0-1,1 0 1,-1 0-1,1 0 1,1 0-1,-1 0 1,1 0-1,0 0 1,3 6 0,2-3 40,-5-6-10,0-1 0,0 1 0,0 0 1,0 0-1,0 0 0,-1 0 0,1 0 0,-1 0 1,0 1-1,0-1 0,0 0 0,0 1 1,-1-1-1,1 6 0,-3-8 6,0 0 0,0 0 0,0-1-1,0 1 1,0 0 0,-1-1 0,1 1 0,0-1-1,0 0 1,-1 0 0,1 0 0,0 0 0,0 0 0,-4-1-1,2 1 12,-79 1 401,-94-2-348,116-13-111,52 11 7,-1 0 0,1 0 0,-1 2 1,-16-3-1,21 3 784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8:2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3795 5074,'0'0'7188,"-7"12"-2279,6-13-4850,-1 0 0,0 0-1,1 0 1,-1 0 0,0 0 0,1 0 0,0 0 0,-1-1 0,1 1 0,0 0 0,-1-1 0,1 1 0,0-1 0,0 1 0,0-1 0,0 0 0,1 0 0,-1 1 0,0-1 0,1 0 0,-1 0 0,1 0 0,0 1 0,-1-1 0,1 0 0,0-2 0,-5-52 21,-33-436 1220,30 388-819,10-199 1,3 262-434,2 0 1,1 0-1,3 0 1,16-42-1,-1 4 27,38-117 147,93-190-1,-73 163-196,-12 29 11,-56 156-39,2 2 0,2 0-1,27-37 1,86-91-40,-29 39 83,-68 80-38,1 2-1,3 2 1,2 1-1,1 2 1,1 2-1,3 2 1,0 2-1,58-29 1,-79 46 6,-1-1 0,-1-1 0,-1-1 0,27-26 0,7-6 5,-3 4 6,3 3-1,1 2 1,2 3 0,73-35-1,-122 67-15,-1 0 0,0 0 0,17-14-1,-21 14-8,1 1 0,0 0 0,0 0 1,1 0-1,0 1 0,-1 0 0,1 1 0,16-5 0,-8 3-29,0 0 0,-1-1 0,23-13 0,-34 18 41,0-2-3,-3 1-44,0 1 0,0-1 1,0 1-1,0-1 0,0 0 0,-1 0 0,1 1 1,-1-1-1,1 0 0,-1 0 0,1 0 1,-1 1-1,0-1 0,0 0 0,0 0 0,0 0 1,-1 0-1,1 1 0,0-1 0,-1 0 0,1 0 1,-1 0-1,1 1 0,-1-1 0,0 0 0,0 1 1,0-1-1,0 1 0,0-1 0,-2-2 0,-30-8-128,1 1 0,-1 2-1,-1 1 1,-44-4-1,-141 0 511,218 12-344,1 0 1,-1 0 0,1 0 0,-1 0-1,0 0 1,1 0 0,-1 0-1,1 0 1,-1 1 0,1-1 0,-1 0-1,1 0 1,-1 0 0,1 1 0,-1-1-1,1 0 1,-1 1 0,1-1 0,-1 0-1,1 1 1,-1-1 0,1 1 0,0-1-1,-1 0 1,1 1 0,0-1 0,-1 1-1,1-1 1,0 1 0,0-1 0,-1 1-1,1-1 1,0 1 0,0 0 0,0-1-1,0 1 1,0-1 0,0 1 0,0-1-1,0 1 1,0 0 0,0-1-1,0 1 1,0-1 0,0 1 0,0-1-1,1 1 1,-1 0 0,1 8-45,0-8 39,0-1 0,0 1-1,0 0 1,0 0 0,0 0 0,1-1 0,-1 1-1,0 0 1,0-1 0,1 0 0,-1 1 0,0-1-1,1 0 1,-1 1 0,1-1 0,-1 0-1,0 0 1,1 0 0,-1 0 0,0 0 0,3-1-1,1 1-18,359 2-1265,-189-4-177,-174 3 1451,1-1-1,-1 0 1,1 0 0,0 1 0,-1-1 0,1 1 0,-1 0 0,1-1-1,-1 1 1,0 0 0,1 0 0,-1 0 0,0 0 0,1 0 0,-1 0-1,0 0 1,0 0 0,0 0 0,0 1 0,0-1 0,0 0 0,0 1-1,-1-1 1,1 1 0,0-1 0,-1 1 0,1-1 0,-1 1-1,0-1 1,1 1 0,-1 0 0,0 2 0,2 9 41,-2 1 0,1-1 0,-3 16 0,1-7-23,0-5 99,0 0-1,-1-1 1,-1 1 0,0 0-1,-2-1 1,0 0 0,0 0 0,-2 0-1,0-1 1,-9 15 0,1 1 89,11-20-260,-1-1-1,0 0 1,-1 0 0,0 0 0,0-1-1,-9 9 1,10-12-1121,4 2-3595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0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6355,'5'-3'11512,"18"-11"-10648,36-29-588,-42 29-477,0 1 0,30-16-1,-23 9-605,-22 18 678,0-1 0,1 1 0,-1-1 0,1 1 0,-1 0 0,1 0 0,0 0 0,0 1 0,0-1-1,0 1 1,5-2 0,-8 36-7,-11 89 454,-5-102-5227,15-12-1513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0:0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3682,'0'0'11557,"0"-36"-9588,0 33-1970,0 1 0,0-1 1,0 0-1,0 0 0,0 0 0,1 0 0,0 1 1,-1-1-1,1 0 0,0 0 0,0 1 0,0-1 1,0 1-1,1-1 0,-1 1 0,1-1 0,2-2 1,0 2-58,1 0 0,0 0 0,-1 1 0,1-1 0,0 1 1,0 0-1,10-2 0,0-1-135,23-4-567,-37 9 736,1 0 1,-1 0-1,0 0 1,0 0 0,0-1-1,0 2 1,0-1-1,0 0 1,0 0 0,0 0-1,0 0 1,0 1-1,0-1 1,0 0 0,0 1-1,0-1 1,0 1-1,0-1 1,0 1 0,0-1-1,0 1 1,-1 0-1,1 0 1,0-1 0,0 1-1,-1 0 1,1 0-1,-1 0 1,1 0 0,0 1-1,1 3 32,0-1 0,-1 1 0,0 0 1,0-1-1,-1 1 0,1 0 0,-1 0 0,0-1 0,0 1 0,0 0 0,-1 0 0,0-1 0,0 1 0,0 0 1,0-1-1,-1 1 0,0-1 0,0 1 0,0-1 0,0 0 0,-1 0 0,0 0 0,1 0 0,-1-1 0,-1 1 1,1-1-1,0 1 0,-1-1 0,0 0 0,-4 2 0,-10 10 16,-33 23-408,47-38 381,3 0 190,41 0 141,-13 0-282,-10 2-62,-1-2-1,0 0 1,0-1-1,1-1 1,-1 0 0,0-1-1,-1-1 1,28-10 0,-42 13 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3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 1905,'-7'0'12883,"100"-1"-12001,57 0-3101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2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125 128 1617,'0'0'9143,"-20"0"820,10 0-10591,-85-16 334,546 45 122,-291-14 155,243 4-156,-11-2-308,-163 9-50,-229-26 533,1 0 0,-1 0 0,0 0 0,1 1 1,-1-1-1,1 0 0,-1 0 0,0 0 0,1 0 0,-1 0 0,0 0 0,1 0 0,-1 0 0,1 0 0,-1 0 1,0 0-1,1 0 0,-1 0 0,1 0 0,-1 0 0,0 0 0,1 0 0,-1 0 0,0-1 0,1 1 0,-1 0 0,0 0 1,1 0-1,-1-1 0,0 1 0,1 0 0,-1 0 0,0-1 0,0 1 0,1 0 0,-1-1 0,0 1 0,0 0 1,1-1-1,-1 1 0,0 0 0,0-1 0,0 1 0,0-1 0,0 1 0,0 0 0,0-1 0,0 1 0,0-1 0,0 1 1,0 0-1,0-1 0,0 1 0,0-1 0,0 1 0,0 0 0,0-1 0,0 1 0,0 0 0,-1-1 0,1 1 1,0 0-1,0-1 0,0 1 0,-1 0 0,1-1 0,-17-19-182,-43-23-56,-68-35 1,110 68 251,0 1 0,0 1-1,-1 0 1,-1 2 0,1 0 0,-1 1 0,0 1 0,-39-3 0,135 12-276,110 21-1,-132-18 11,-42-6 172,0 0 0,-1 1 0,1 0 0,0 1 1,-1 0-1,20 11 0,-27-12 94,0-1 1,-1 0-1,0 1 1,1 0-1,-1 0 1,0 0-1,0 0 1,-1 0-1,1 0 1,-1 1-1,0-1 1,1 1-1,-1 0 1,-1 0-1,1 0 1,-1 0-1,1 0 1,-1 0-1,0 0 1,-1 0-1,1 0 1,-1 8 0,0 5 67,1-14-60,0 1-1,-1 0 1,1 0 0,-1 0-1,0-1 1,-1 1 0,1 0-1,-1 0 1,1 0-1,-1-1 1,0 1 0,-1 0-1,1-1 1,-1 1 0,1-1-1,-1 0 1,0 1-1,0-1 1,0 0 0,-1 0-1,1 0 1,-1 0 0,0-1-1,0 1 1,-3 2-1,-17 9 106,0-1-1,-1-1 0,0-1 0,-1-1 0,-26 7 0,-133 23 616,181-40-434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57:2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73 960,'0'0'5125,"-35"-3"2852,30 0-7634,0 1 0,0-1-1,0 1 1,0 1-1,0-1 1,-1 1-1,1 0 1,-1 0-1,1 0 1,-1 1-1,1 0 1,-10 0-1,8 1-304,0-1 0,1 0-1,-1-1 1,0 0 0,0 0-1,1 0 1,-1-1-1,-9-3 1,15 4-6,464 21-390,152 14 434,-373-24-82,38 18-168,-218-22-2459,-63-46 2665,0 38-27,0-1-1,-1 1 1,1 0-1,0 0 1,-1-1-1,0 1 0,1 0 1,-1 0-1,0 1 1,0-1-1,0 0 1,-1 1-1,1-1 1,0 1-1,-4-2 1,-42-17 43,34 15-26,-7-3 155,-1 0 0,0 2 0,0 0 1,-1 2-1,1 1 0,-27-2 0,47 5 31,8 0-971,57-2 664,63 1-5,-113 2 71,0 0 0,1 1 0,-1 0 0,0 1 0,0 1 0,0 0 0,11 6 0,-19-7 37,0 0 0,0 0 0,-1 0-1,1 0 1,-1 1 0,0 0 0,0-1-1,0 2 1,-1-1 0,1 0 0,-1 1-1,0 0 1,-1-1 0,1 1 0,-1 0-1,2 6 1,-1-2 77,0 1 0,-1-1 0,-1 1 0,0-1 0,0 1 0,-1 0 0,0-1 0,-2 15 0,1-21-43,0-1 1,0 1-1,-1 0 1,1-1-1,0 1 1,-1-1-1,0 1 1,0-1-1,0 0 1,0 0-1,0 0 1,0 0-1,0 0 1,-1 0-1,1 0 0,-1-1 1,1 1-1,-1-1 1,-5 2-1,-63 22 449,54-19-343,-47 11 304,39-11-891,0 2 1,-39 16-1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3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4789 4066,'0'0'7128,"0"0"-6847,-1-1-1,0 1 1,0 0-1,1-1 1,-1 1 0,0 0-1,0 0 1,1 0-1,-1 0 1,0 0-1,0 0 1,1 0-1,-1 0 1,0 0-1,0 0 1,0 0-1,1 1 1,-1-1-1,0 0 1,0 1-1,1 2-213,1 0 0,-1-1 0,1 1 1,0 0-1,0 0 0,0-1 0,1 1 0,-1-1 0,1 1 0,-1-1 0,1 1 0,0-1 0,0 0 0,0 0 1,0 0-1,0 0 0,4 3 0,50 31 297,-44-29-338,97 59 320,-28-16 147,156 72-1,202 96 78,-270-128-363,151 52 388,-60-30-398,-236-101-182,64 33 20,1-4 0,2-4 0,97 24 0,68 3-18,-74-15-36,267 32 0,157-59-103,-314-19 124,468-2 24,-271-36-13,-232 12-4,299-40 35,93-6-6,-495 59 17,287-59 0,-162 10 1,624-170 21,-142-19 235,-651 211-284,114-57 1,93-66-45,-286 145 21,204-97-34,75-41 100,74-94-50,-219 135-58,203-103 0,-261 156 52,-2-5 0,112-92-1,33-22-138,-190 141 82,101-71-95,-136 90 127,-2-2 1,0 0-1,-1-1 1,24-33-1,265-330-417,-297 366 400,-1 0-1,-1-1 1,0-1-1,16-41 1,18-34-111,-8 40-106,87-100 0,-62 82 250,-50 57-2,-1-1 0,-1 0 0,12-27 0,10-17-4,-3 16-16,3 1 0,1 1 1,3 2-1,1 2 1,61-50-1,-70 62 19,-1 0-1,26-36 1,31-31-16,59-60-66,14-14 46,-62 85-13,-54 49-105,-2-1-1,-1-2 1,55-70 0,-4-35 126,27-36-60,-71 123-205,98-93-1,-131 134 256,-1 0 1,0 0 0,-1-2-1,-1 1 1,0-1 0,13-35-1,9-15-292,-25 54 130,0 0 0,0 0 1,-2-1-1,1 0 0,-2 0 1,0 0-1,-1 0 1,0-1-1,1-24 0,0-35-1442,-1 48 457,-2 0 1,-1 0-1,-3-30 1,2 53 1146,1 0 0,-1 0 1,1 0-1,-1 1 0,0-1 0,0 0 1,-1 0-1,1 0 0,0 1 0,-3-4 1,3 6 54,1-1 0,-1 0 0,0 0 1,1 1-1,-1-1 0,0 0 1,0 1-1,0-1 0,0 1 1,0-1-1,0 1 0,1 0 1,-1-1-1,0 1 0,0 0 1,0 0-1,0-1 0,0 1 0,0 0 1,-2 0-1,0 1 28,0 0-1,1 0 1,-1 0-1,0 0 1,1 0-1,-1 1 0,1-1 1,-1 1-1,1 0 1,0 0-1,-1 0 1,1 0-1,0 0 1,0 0-1,1 0 1,-1 1-1,-2 4 1,-15 26 700,2 1 1,-21 63-1,-10 20 902,31-89-1297,13-23-320,1 0 0,-1 1 1,1-1-1,0 1 1,1 0-1,-1-1 1,1 1-1,-3 13 1,5-19-194,0-9-579,1 0 609,-1 0 0,1 0 0,1 0 0,0 1 0,0-1 0,0 0 0,1 1 0,1 0 0,-1-1 0,2 1 0,-1 0 0,1 1 0,0-1 0,0 1 0,1 0 0,0 1 0,11-11 0,24-23 91,1 1 0,58-40-1,-94 76 3,-1 0-1,1 1 0,0-1 1,0 1-1,1 0 0,-1 0 1,0 1-1,1 0 0,-1 0 1,7 0-1,66 3-71,-73-1 105,-1 0 0,0 0-1,-1 1 1,1 0-1,0 0 1,0 1 0,-1-1-1,1 1 1,-1 0-1,0 0 1,0 0 0,0 1-1,0 0 1,-1-1-1,1 1 1,-1 1-1,4 5 1,4 6 115,-1 0-1,-1 1 1,12 28-1,-4-1 327,-1 2-1,-3 0 0,13 74 0,-25-92-3144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3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143 104 6771,'0'0'7081,"-6"3"-6721,-1 1-208,5-3-71,0 0 0,0 1 0,0-1 0,0 0 0,0-1 0,0 1 0,0 0 0,0 0 0,-1-1 1,1 0-1,0 1 0,-4-1 0,6-1-14,-1 1 1,0-1-1,1 0 1,-1 0-1,0 1 1,1-1-1,-1 0 0,1 0 1,0 0-1,-1 0 1,1 0-1,0 0 1,-1 0-1,1 0 1,0 0-1,0 0 1,0 0-1,0 0 1,0 0-1,0 0 0,0 0 1,0-1-1,1-33 335,-1 28-266,0 4-131,-1 1 0,1-1 1,0 0-1,0 1 0,1-1 0,-1 0 1,1 1-1,-1-1 0,1 0 1,0 1-1,0-1 0,0 1 1,0-1-1,0 1 0,2-3 0,0 4-18,-1-1-1,0 1 1,1-1-1,-1 1 0,1 0 1,-1 0-1,1 0 0,-1 1 1,1-1-1,0 1 0,0-1 1,-1 1-1,1 0 1,0 0-1,5 1 0,10-3-19,28 2-160,-45 0 191,0 0 1,0 0-1,0 1 0,0-1 1,1 0-1,-1 1 0,0-1 1,0 0-1,-1 1 0,1-1 1,0 1-1,0-1 0,0 1 1,0 0-1,0-1 0,0 1 1,-1 0-1,1 0 0,0 0 1,-1-1-1,1 1 0,0 0 1,-1 0-1,1 0 0,-1 0 1,0 0-1,1 0 0,-1 0 1,0 0-1,1 0 0,-1 0 1,0 0-1,0 2 0,1 25 18,0-20-1,-1-1 0,1 1 0,-1-1 0,0 1 0,-1-1 0,0 1-1,0-1 1,-1 1 0,0-1 0,0 0 0,0 1 0,-1-1-1,0-1 1,-1 1 0,-6 10 0,-19 16 13,-33 30 0,50-52-46,0-1 1,0 0-1,-1-1 0,0-1 0,-1 0 0,-20 9 0,25-13-153,10-2 118,21-4 176,37-7 215,-28 0-196,3 0-277,0 1 0,1 2 0,64-4 0,-71 4-5454,-16-2-622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4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5 2145,'-4'-4'17751,"4"3"-17560,-26 14-177,0 2 1,1 0 0,-38 30 0,52-35-50,1 0 0,0 0 0,0 1 0,1 0 0,1 1 0,-1 0 0,2 0 0,0 1 0,-9 23 0,11-25-132,1 1 1,1-1 0,0 1-1,1 0 1,0 1-1,1-1 1,-1 13-1,3-25 151,-1 1-1,1-1 1,0 1-1,-1-1 1,1 1-1,0-1 0,-1 1 1,1-1-1,0 1 1,-1-1-1,1 0 0,0 0 1,0 1-1,-1-1 1,1 0-1,0 0 1,0 0-1,0 0 0,-1 0 1,1 0-1,0 0 1,0 0-1,1 0 0,29 0-50,-24 0-17,4 0 52,2 0-289,-1 0-1,1-1 0,-1 0 1,20-5-1,-28 5 259,0 0 0,0-1 1,-1 1-1,1-1 0,-1 0 0,1 0 0,-1 0 1,0-1-1,0 1 0,0-1 0,0 0 0,0 1 0,-1-1 1,1-1-1,-1 1 0,0 0 0,0-1 0,4-6 1,-3-23 250,-2 33-160,-1-1 0,0 0 0,0 0 0,-1 0 0,1 0 0,0 1 0,0-1 0,0 0 0,0 0 1,-1 0-1,1 1 0,0-1 0,-1 0 0,1 0 0,0 1 0,-1-1 0,1 0 0,-1 1 0,0-1 1,1 0-1,-1 1 0,1-1 0,-1 1 0,0-1 0,1 1 0,-1-1 0,0 1 0,0 0 1,1-1-1,-3 1 0,-29-2 644,-40 0 339,69 2-1014,-1 0 0,0 1 1,0-1-1,1 1 0,-1-1 0,0 1 0,0 0 0,1 1 0,-1-1 1,1 1-1,-1-1 0,1 1 0,-5 3 0,7-3-255,0 0-1,0-1 1,0 1-1,1 0 1,-1-1 0,0 1-1,0 0 1,1 0-1,0-1 1,-1 1-1,1 0 1,0 0 0,0 0-1,0 0 1,0 0-1,0 0 1,1 3-1,-1 4-2882,0 8-5233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2:4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28 7940,'0'0'13939,"27"0"-12501,113-5-3612,-139 5 1939,-2-2-132,1 1 357,-1 0 0,0-1 0,1 1 1,-1 0-1,0 0 0,0 0 0,0 0 0,0 0 0,0 0 1,0 0-1,0 0 0,0 0 0,0 0 0,-1 0 0,1 1 1,0-1-1,-1 0 0,1 1 0,0-1 0,-1 1 0,1 0 1,0-1-1,-1 1 0,1 0 0,-1 0 0,1 0 0,-1 0 1,-1 0-1,-59-1 73,47 1-79,1 0 24,0 1 1,0 0 0,0 0 0,0 1 0,-27 8-1,38-9-17,-1 1 0,1-1 0,-1 1-1,1 0 1,0-1 0,0 1-1,0 1 1,0-1 0,0 0 0,0 1-1,0-1 1,1 1 0,0 0 0,-1 0-1,1 0 1,0 0 0,0 0-1,1 1 1,-1-1 0,1 0 0,-1 1-1,1-1 1,0 1 0,1 0 0,-1-1-1,0 1 1,1 0 0,0 4 0,0 83-1347,0-90 887,29-1-967,-10-1 1201,0-1 1,26-6-1,-25 4-496,0 1 0,29-1 0,-31 4 113,-15-1 356,0 1 1,0 0 0,0 0 0,0 0 0,0 0 0,0 1 0,1-1-1,-1 1 1,5 1 0,-7 0 222,0-1-1,1 0 1,-1 0-1,0 0 1,0 1-1,0-1 1,-1 0-1,1 1 1,0-1-1,0 1 1,-1-1-1,1 1 1,-1-1-1,1 1 1,-1-1-1,0 1 1,0 0 0,1-1-1,-1 1 1,0 0-1,-1-1 1,1 3-1,-1 0 137,0 0 0,0-1-1,0 1 1,0-1 0,0 1 0,-1-1-1,0 0 1,0 0 0,0 1 0,0-1-1,0 0 1,-1-1 0,1 1 0,-1 0-1,1-1 1,-1 0 0,0 1 0,0-1-1,0 0 1,-1 0 0,1-1 0,0 1-1,-5 1 1,-16 7 644,0-1 1,-32 8-1,34-10-175,-13 3 454,-1-2-1,-38 5 1,-25-8-2417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4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1873,'-1'5'14801,"-6"19"-14843,-23 1 251,25-22-155,0 1-1,0 0 1,1 0 0,-1 0-1,1 1 1,0-1 0,0 1 0,1 0-1,0 0 1,-1 0 0,-1 6-1,-12 20-88,15-28 27,0 1 0,-1-1 0,1 1 0,1-1 0,-1 1 0,1 0 0,-1 0 0,1 0 0,0 0 0,0 0 1,1 0-1,-1 7 0,1 4-14,-1-8-138,1 1-1,1 0 1,-1 0 0,1 0 0,3 11 0,-3-16 19,0 0-1,1-1 1,-1 1-1,1 0 1,0 0-1,0-1 1,0 1-1,0-1 1,0 0-1,0 0 1,0 0-1,1 0 1,-1 0-1,1 0 1,0 0-1,-1-1 1,4 2-1,4 1-2819,-3-3-420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8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45 576,'0'0'3645,"4"-1"-3589,12 0 85,15-2-376,-30 2 295,0 1 0,-1 0 1,1 0-1,0 0 0,0-1 1,-1 1-1,1 0 0,0-1 1,-1 1-1,1-1 1,0 1-1,-1 0 0,1-1 1,-1 0-1,1 1 0,-1-1 1,1 1-1,-1-1 0,1 0 1,-1 1-1,1-1 0,-1 0 1,0 1-1,1-1 0,-1 0 1,0 0-1,0 1 0,0-1 1,0 0-1,1-1 0,3-19 10738,-4 36-10537,1 0-48,-1-13-186,1 1 0,-1-1 0,0 1 0,0-1 0,0 1 1,0-1-1,0 1 0,-1-1 0,1 1 0,-1-1 0,1 1 0,-1-1 0,0 0 0,0 1 0,0-1 0,0 0 0,0 0 0,-1 0 0,1 0 0,-3 3 1,2-3-43,0 1 0,0 0 1,1 0-1,-1 0 1,1 0-1,-1 0 0,1 0 1,0 0-1,0 0 1,0 1-1,1-1 0,-1 0 1,1 1-1,0-1 1,-1 1-1,2-1 0,-1 0 1,0 1-1,2 5 1,-1 19-303,-1-28 293,41-5-1408,-28 1 1333,0 0-252,0 0 1,0 1-1,1 1 0,-1 0 0,23-1 0,-36-41 679,-2-1-661,2 45 341,0 0 1,0 0-1,0 0 0,0 0 0,0 0 0,0 0 1,0 0-1,0 0 0,-1 0 0,1 1 1,0-1-1,0 0 0,0 0 0,0 0 1,0 0-1,0-1 0,0 1 0,0 0 1,0 0-1,0 0 0,0 0 0,0 0 0,-1 27 523,1 110 944,0-136-1495,0-1-1,0 0 0,0 0 0,0 0 1,0 0-1,0 0 0,0 0 1,0 0-1,0 0 0,0 1 0,0-1 1,0 0-1,0 0 0,0 0 1,0 0-1,0 0 0,0 0 1,0 0-1,0 0 0,0 1 0,0-1 1,0 0-1,0 0 0,0 0 1,0 0-1,0 0 0,1 0 0,-1 0 1,0 0-1,0 0 0,0 0 1,0 0-1,0 0 0,0 1 1,0-1-1,0 0 0,0 0 0,1 0 1,-1 0-1,0 0 0,0 0 1,0 0-1,0 0 0,0 0 0,0 0 1,0 0-1,0 0 0,1 0 1,-1 0-1,0 0 0,0 0 1,0 0-1,0 0 0,0-1 0,0 1 1,0 0-1,0 0 0,1 0 1,-1 0-1,0 0 0,0 0 0,0 0 1,0 0-1,0 0 0,0 0 1,0 0-1,0 0 0,0-1 0,0 1 1,5-11-5107,-5-6 626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25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15 3586,'0'0'7078,"-4"-2"-6403,-23-3 424,-1 1 1,0 2 0,0 0-1,-44 4 1,14-1-494,55-1-602,0 0 1,0 0-1,1 0 0,-1 0 1,0 1-1,0-1 1,0 1-1,1 0 1,-1-1-1,0 1 1,1 0-1,-1 1 1,0-1-1,1 0 1,0 1-1,-1-1 0,-3 5 1,3-3-3,1 1 0,0 0 1,0 0-1,0 0 0,1 0 0,-1 0 0,1 0 1,0 0-1,0 0 0,0 1 0,0 7 0,-4 121-186,5-132 155,1 0-1,-1 0 1,1 0-1,-1 0 0,1 0 1,-1 0-1,1 0 1,0 0-1,0-1 0,-1 1 1,1 0-1,0 0 1,0 0-1,0-1 0,0 1 1,0 0-1,0-1 1,0 1-1,0-1 1,0 1-1,0-1 0,0 0 1,0 1-1,0-1 1,0 0-1,0 0 0,2 0 1,38 6-380,-35-6 291,0 1 31,19 2-276,1-1-1,0-1 1,0-1-1,-1-2 1,31-5-1,-51 6 328,1-1 1,-1 0-1,0 0 0,0 0 0,-1-1 0,1 0 0,-1 0 0,1 0 1,-1 0-1,0-1 0,0 1 0,0-1 0,-1 0 0,1-1 0,-1 1 1,0 0-1,0-1 0,-1 0 0,1 0 0,-1 0 0,0 0 0,0 0 1,-1 0-1,1 0 0,-1 0 0,0-1 0,-1 1 0,1-1 0,-1 1 1,0 0-1,-1-1 0,1 1 0,-3-11 0,1 13 68,0-1 0,0 1 0,0-1 1,0 1-1,0 0 0,0 0 0,-1 0 0,0 1 0,0-1 0,1 0 0,-1 1 1,-1 0-1,1 0 0,0 0 0,-1 0 0,1 0 0,-1 1 0,-4-2 0,-43-13-1569,23 13-3512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3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58 720,'0'0'8618,"-10"0"-7869,-27-1 58,-99 2 3647,131 0-4381,1 0-1,-1 0 0,1 0 0,-1 0 0,1 1 0,0-1 1,0 1-1,0 0 0,0 1 0,0-1 0,0 1 0,1-1 1,-1 1-1,1 0 0,-1 1 0,1-1 0,0 0 1,1 1-1,-1 0 0,-3 7 0,2-3-72,0 0-1,1 0 1,0 1 0,0-1 0,1 1-1,0 0 1,0 0 0,1 0-1,0 13 1,2-21-15,-1 1 1,1 0-1,0 0 0,-1 0 0,1-1 1,0 1-1,0 0 0,0-1 0,0 1 1,0-1-1,1 1 0,-1-1 0,0 1 1,1-1-1,-1 0 0,1 0 0,-1 0 1,1 0-1,0 0 0,-1 0 0,1 0 1,0 0-1,0-1 0,-1 1 0,1-1 1,0 1-1,0-1 0,3 1 0,65 7-519,-58-7 464,175 3-1740,-154-4 1384,-30 0 377,1 0-1,0 0 1,0-1-1,0 0 1,0 0 0,-1 0-1,1 0 1,0 0 0,-1-1-1,1 0 1,-1 0-1,0 0 1,1 0 0,-1 0-1,0-1 1,0 1 0,-1-1-1,1 0 1,0 0 0,-1 0-1,0 0 1,0 0-1,0 0 1,0-1 0,0 1-1,0-1 1,1-5 0,0 0 2,-1-1 1,0 1-1,0 0 0,-1-1 1,0 1-1,0-1 1,-1 1-1,-1-1 1,0 1-1,-2-15 1,2 20 55,-1 1 0,1-1-1,-1 0 1,1 1 0,-1-1 0,0 1 0,-1-1 0,1 1 0,0 0 0,-1 0 0,0 0 0,0 0 0,0 0-1,0 1 1,0-1 0,0 1 0,-1 0 0,1 0 0,-1 0 0,-4-1 0,-1-1-105,0 1 1,0 1 0,-1-1-1,1 2 1,-1-1-1,0 1 1,-10 0-1,5 1-2702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08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6627,'0'0'8639,"3"11"-7852,-2-6-726,1 1 123,-1 0 1,1 1-1,0-1 1,0 0-1,1 0 1,0 0-1,0-1 1,0 1-1,1-1 1,0 1-1,0-1 1,9 8-1,-2-3-156,1-1 0,0-1 0,1 0 0,0-1 0,0 0 0,0-1 0,1 0 0,0-1 0,0-1 0,0 0 0,1-1 0,0-1 0,-1 0 0,1-1-1,0 0 1,25-3 0,-37 2-35,0-1-1,0 1 0,0-1 1,0 0-1,0 0 1,-1 0-1,1-1 0,0 1 1,-1-1-1,1 1 0,-1-1 1,1 0-1,-1 0 0,0 0 1,0 0-1,1 0 0,-2-1 1,1 1-1,0-1 1,0 1-1,-1-1 0,0 1 1,1-1-1,-1 0 0,0 0 1,0 0-1,-1 0 0,1 0 1,0 0-1,-1-3 0,1 2 15,-1-1 0,1 1 0,-1 0-1,0-1 1,-1 1 0,1-1-1,-1 1 1,0 0 0,0 0 0,0-1-1,0 1 1,-1 0 0,0 0-1,0 0 1,0 0 0,0 1-1,0-1 1,-1 1 0,0-1 0,-5-4-1,-4-1 42,-1 2-1,-1 0 0,1 0 0,-1 1 0,0 1 0,0 0 1,-1 1-1,0 1 0,1 0 0,-1 1 0,0 1 1,0 0-1,0 1 0,-1 0 0,-19 4 0,32-4-43,1 1 1,0-1-1,-1 1 0,1-1 0,0 1 0,0 0 0,0 0 0,0-1 0,0 2 0,0-1 1,0 0-1,0 0 0,0 1 0,0-1 0,0 1 0,1-1 0,-1 1 0,1 0 1,-1 0-1,1 0 0,0 0 0,0 0 0,0 0 0,0 0 0,0 0 0,0 0 0,-1 4 1,0 5-244,1 0 0,-1-1 0,2 1 0,0 19 0,1-11-531,2 13-1841,11-4-1674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4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97 2113,'-12'1'17279,"11"-1"-16817,5-7-569,0 1 0,0 0 0,1 1 0,0-1 0,0 1 0,1 0 0,-1 0-1,11-6 1,27-28-2077,-42 39 2145,-1 0-1,1-1 0,0 1 0,0 0 1,-1-1-1,1 1 0,0 0 1,0 0-1,-1 0 0,1 0 0,0 0 1,0 0-1,-1 0 0,1 0 1,0 0-1,0 0 0,-1 0 0,1 0 1,0 1-1,0-1 0,-1 0 1,1 0-1,0 1 0,-1-1 0,1 1 1,0-1-1,-1 0 0,1 1 1,-1-1-1,1 1 0,-1 0 0,1-1 1,-1 1-1,1-1 0,-1 1 1,1 0-1,-1-1 0,0 1 0,1 0 1,-1 0-1,27 40 547,-20-30-562,-1-1 180,-1 0 0,0 0 0,-1 1 1,0-1-1,0 1 0,-1 0 0,2 20 0,-2-14 141,-2-16-311,-1 0 0,0 0 0,0 0 0,1 0 0,-1 0 0,0 0 0,1 0 0,-1 0 0,1 0 0,-1-1 0,1 1 0,-1 0 0,1 0 0,0 0 0,0-1 0,-1 1 0,3 1 0,10-2-6506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5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2017,'0'0'9639,"-7"1"-6729,-25 6-1853,28-2-986,-1 1 0,2-1 1,-1 1-1,1 0 0,0 0 0,0 0 0,0 1 1,1-1-1,0 1 0,0-1 0,1 1 0,-1 7 0,0 2-68,1 0 0,0-1 0,1 1-1,3 19 1,-2-32-17,0-1-1,0 1 0,1-1 1,-1 1-1,0-1 0,1 0 1,-1 1-1,1-1 0,0 0 1,0 0-1,0 0 0,0 0 0,0-1 1,0 1-1,1-1 0,-1 1 1,0-1-1,1 0 0,-1 0 1,1 0-1,0 0 0,3 1 1,4 1-689,-1-1 1,0 1 0,1-2-1,0 1 1,9-1 0,-4-1-2401,-1 0-875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2:49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3874,'0'0'4186,"6"18"-339,8-10-3607,0 1 0,-1 0 0,0 1 0,0 0 0,-1 1 0,-1 1 1,0 0-1,0 0 0,-1 1 0,9 14 0,-16-14-27,1 0-1,-2 0 1,0 0-1,0 0 1,-1 0 0,-1 0-1,0 0 1,-3 21 0,1 11-257,2-44-252,0-19-14465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6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0 113 464,'0'0'10176,"7"-3"-9499,-5 2-633,60-30 736,-57 29-714,0-2 0,-1 1 0,1 0 0,-1-1 1,0 0-1,0 0 0,-1 0 0,1 0 0,-1-1 0,0 0 0,0 1 0,3-6 1,4-11 2,-10 20-101,7 27 790,-6-14-482,1 0 0,0 0 0,1 0 1,1 0-1,-1 0 0,2-1 0,0 1 1,0-1-1,1-1 0,11 17 0,-17-27-378,0 0 0,1 0 0,-1 0 0,0 0-1,0 1 1,0-1 0,1 0 0,-1 0 0,0 0-1,0 0 1,0 0 0,1 0 0,-1 0 0,0 1-1,0-1 1,1 0 0,-1 0 0,0 0-1,0 0 1,1 0 0,-1 0 0,0 0 0,0 0-1,1 0 1,-1 0 0,0 0 0,0-1 0,1 1-1,-1 0 1,0 0 0,0 0 0,1 0 0,-1 0-1,0 0 1,0 0 0,0-1 0,1 1 0,-1 0-1,0 0 1,0 0 0,0-1 0,0 1 0,0 0-1,1 0 1,-1 0 0,0-1 0,0 1 0,0 0-1,0 0 1,0-1 0,0 1 0,0 0 0,0 0-1,0 0 1,0-1 0,0 1 0,0 0-1,0 0 1,0-1 0,0 1 0,0 0 0,0 0-1,0-1 1,1-3-389,6-9-3148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6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0 1 4018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19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20 2257,'0'0'3023,"-3"-2"-2213,-13-15 11516,53 42-12240,-27-20-62,0 2 0,-1-1 1,0 1-1,14 15 0,-20-18-27,0 0-1,0 0 0,-1 0 1,1 0-1,-1 1 1,0-1-1,0 1 0,-1-1 1,1 1-1,-1 0 1,0 0-1,0-1 1,-1 1-1,1 0 0,-1 5 1,0 26-275,0 10-415,0-15-2986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25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5186,'0'0'8281,"18"-21"-6194,63-42-1858,-75 53-873,-2 24 42,4 26 915,-8-34-231,1 0 1,0 0-1,0 0 1,0 0-1,1 0 1,0 0-1,0 0 0,0-1 1,1 1-1,6 10 1,6-10-1713,-5-5-3127,-3-1 1310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26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2913,'0'0'8964,"-33"9"-5423,31-6-3376,0 1 0,0-1 1,0 1-1,1-1 1,-1 1-1,1 0 0,0 0 1,0 0-1,0 0 0,1-1 1,-1 1-1,1 8 0,3 49-159,-1-58-104,-1 0 1,1 0-1,-1-1 0,1 1 0,0-1 0,0 0 0,0 1 0,0-1 0,0 0 0,1 0 0,-1 0 0,1-1 0,-1 1 0,1-1 0,0 1 0,3 0 1,14 4-6037,-13-6 1914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26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1 0 2017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29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1 121 656,'0'-1'17911,"7"-9"-17544,-2 8-306,5-1-181,0-1 1,-1 0-1,1 0 0,-1-1 0,0-1 0,-1 1 1,1-1-1,-1-1 0,0 0 0,13-14 0,-20 19-2,1 1 0,-1-1-1,0 0 1,0 1-1,0-1 1,-1 0-1,1 1 1,0-1 0,-1 0-1,1 0 1,-1 0-1,1 1 1,-1-1-1,0 0 1,0 0 0,0 0-1,0-4 1,0 6 55,0 37 11,-7 133 1393,4-164-1259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3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0 912,'0'7'13054,"4"23"-12312,3-20-648,0 0 0,-1 0-1,0 1 1,-1-1 0,0 1 0,-1 0-1,0 1 1,-1-1 0,0 1 0,-1-1-1,0 1 1,-1 0 0,0 19 0,-1-28-50,0-1 1,-1 0 0,1 0 0,-1 0 0,0 0-1,0 0 1,0 0 0,0 0 0,0 0 0,0 0-1,0-1 1,0 1 0,-1 0 0,-1 1 0,-10 15-1913,10-4-4249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3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2945,'0'0'7617,"9"-7"-7241,0-1-307,0 1 0,0 0-1,1 1 1,0 0-1,0 0 1,16-5 0,-14 6 93,-1-1 1,0 0-1,-1 0 1,1-1 0,11-10-1,38-24 394,-56 38-567,0 0 1,-1 0-1,1 0 0,-1-1 0,0 1 1,0-1-1,0 0 0,0 0 1,-1 0-1,1 0 0,-1 0 1,2-7-1,11-17-104,-10 27 1836,-1 9-1028,2 23-684,-3-16 338,3 7 195,-1 0 0,-1 1 0,1 28 0,-4 2-5343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1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1265,'0'0'12936,"-12"0"-6371,-15 0-5868,21 3-717,-1 0 1,1 0-1,0 1 0,0-1 1,0 1-1,1 1 0,-1-1 1,1 1-1,-6 6 0,-2 2-82,9-10 32,0 2-1,0-1 0,1 0 1,0 1-1,-1-1 1,2 1-1,-1 0 0,0 0 1,1 0-1,0 0 1,0 1-1,1-1 0,0 0 1,-1 1-1,2-1 0,-1 1 1,1-1-1,0 1 1,0 0-1,1 10 0,0-3-190,-1-12 217,1 0 1,-1 0 0,1-1 0,0 1 0,-1-1 0,1 1 0,0 0 0,-1-1-1,1 1 1,0-1 0,0 0 0,0 1 0,0-1 0,0 0 0,-1 1 0,1-1 0,0 0-1,0 0 1,0 0 0,0 0 0,0 1 0,0-2 0,0 1 0,1 0 0,31 1-822,-28-2 559,8 2-205,-10-1 350,0 0 1,-1 0-1,1 0 1,0 0 0,0 0-1,0 0 1,0-1-1,-1 0 1,1 1-1,0-1 1,3-2-1,-5 2 114,1-1 1,-1 1-1,0-1 0,0 0 0,0 1 0,-1-1 0,1 0 0,0 0 0,-1 0 1,1 0-1,-1 0 0,1 0 0,-1 0 0,0 0 0,0 0 0,0 0 0,0 0 1,-1-3-1,1 3 57,-1 0 0,0 1 0,1-1 0,-1 0 0,0 1 0,0-1 0,0 1 0,0-1 0,-1 1 0,1 0 0,0-1 0,0 1 0,-1 0 0,1 0 0,-1 0 0,1 0 0,-1 0 1,0 0-1,1 0 0,-1 1 0,0-1 0,1 1 0,-1-1 0,0 1 0,0-1 0,0 1 0,0 0 0,-3 0 0,-61-4 932,63 4-815,-2 0-401,-25 0 1139,19 2-6514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1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5619,'0'0'11765,"22"-20"-10698,37-34-1272,-58 117 189,8 28-64,-7-91-1417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2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0 560,'0'0'8468,"-18"9"-4485,-17 30-1085,31-25-2777,1-1 1,0 1 0,0 0 0,2 0 0,0 0 0,0 1 0,3 17 0,-2-1-38,0-29-204,1-1 0,-1 0 0,1 0 0,-1 0 0,1 1 0,0-1 0,-1 0 0,1 0 0,0 0 0,0 0 0,0 0 0,0 0 0,0 0 0,0-1 0,0 1 0,0 0 0,0 0 0,0-1 0,0 1 0,0-1 0,1 1 0,-1-1 0,0 1 0,0-1 0,3 1 0,34 5-5268,-28-6 193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2785,'0'0'7713,"-19"0"1185,25 0-8915,26 0-1098,48 6 0,-86-6 1014,-6 0 102,0 0 0,0 1 1,0 0-1,0 0 0,0 2 1,0 0-1,-15 5 0,24-6-40,1-1 0,-1 1 0,1 0 0,-1 0 0,1 0 0,0 0 0,0 0 0,0 0 0,0 1-1,0-1 1,0 1 0,-1 4 0,-2 38-637,6-34 636,-1-10 35,0-1 0,0 1 0,0 0-1,0-1 1,0 1 0,0-1 0,1 1 0,-1 0 0,0-1 0,1 1-1,-1-1 1,0 1 0,1-1 0,-1 1 0,1-1 0,-1 1 0,0-1-1,1 1 1,-1-1 0,1 1 0,0-1 0,-1 0 0,1 1 0,-1-1-1,1 0 1,0 0 0,-1 1 0,1-1 0,-1 0 0,1 0 0,0 0 0,-1 0-1,1 0 1,0 0 0,-1 0 0,1 0 0,0 0 0,-1 0 0,1 0-1,0 0 1,-1 0 0,1-1 0,0 1 0,31-10-575,-29 9 484,8-1-87,0 0-1,-1 1 1,1 0-1,0 1 1,0 0 0,0 1-1,18 3 1,-27-3 191,0 0 0,0 0 0,-1 1-1,1-1 1,0 1 0,-1-1 0,1 1 0,-1 0 0,1-1 0,-1 1 0,0 0 0,0 0 0,0 0 0,0 0-1,0 0 1,0 0 0,-1 0 0,1 0 0,0 0 0,-1 1 0,0-1 0,0 0 0,1 0 0,-1 0 0,-1 1-1,1-1 1,-1 3 0,-7 0 345,-1 0 1,1 0-1,-1-1 0,-16 5 0,16-6-356,1-1-1,-1 0 0,0 0 1,0 0-1,0-1 0,0-1 1,0 0-1,0 0 0,0-1 0,0 0 1,0 0-1,-14-5 0,22 2-3089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5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2561,'0'0'7129,"8"6"-6489,5 4-713,4 3 682,0 0 0,24 26 0,-37-35-440,0 1 0,0 0-1,0 0 1,-1 0 0,1 0-1,-1 1 1,-1-1 0,1 1 0,-1 0-1,0 0 1,0 0 0,-1 0-1,1 0 1,0 12 0,-2-8-85,-4 41 536,4-49-644,-1 0 1,1 0 0,-1 1 0,0-1 0,0 0 0,0 0 0,0 0-1,-1 0 1,1 0 0,0 0 0,-1 0 0,1 0 0,-1-1 0,0 1-1,0-1 1,1 1 0,-1-1 0,-4 3 0,-2-4-3804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3:57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2465,'0'0'8866,"-14"0"-3046,-15 4-4536,23 0-1314,1 1 0,0 0 0,1 0 0,-1 1 0,1-1 0,0 1 0,0 0 0,1 0 0,0 0 0,0 1 0,0-1 0,1 1 0,0 0 0,0-1 0,0 1 0,1 0 0,0 0 0,1 0 0,0 7 0,0-9-82,0 0 0,0 0 0,0 0-1,1 0 1,0 0 0,0 0 0,0 0 0,1 0 0,0-1 0,0 1 0,0 0 0,5 7 0,-5-10-1,0 1 1,1-1-1,-1 0 1,1 0 0,0 1-1,-1-2 1,1 1-1,0 0 1,0-1-1,0 1 1,0-1 0,1 0-1,-1 0 1,0 0-1,0 0 1,1-1-1,-1 1 1,0-1 0,7 0-1,-6 0 87,7 0-836,-1 0 1,0-1-1,0 1 1,0-2 0,14-3-1,-22 4 709,0 0 0,1 1 0,-1-1 0,0 0 0,0-1 0,0 1 0,-1 0 0,1-1 0,0 1 0,0-1 0,-1 1 0,1-1 0,-1 0 0,1 0 0,-1 1 0,0-1 0,0 0 0,1 0 0,-2 0 0,1-1 0,0 1 0,0 0 0,-1 0-1,1 0 1,-1-1 0,1 1 0,-1 0 0,0-1 0,0-2 0,-1 3 295,1 1-1,-1-1 0,1 1 1,-1-1-1,1 1 1,-1-1-1,0 1 0,0-1 1,0 1-1,0 0 0,0-1 1,0 1-1,0 0 0,0 0 1,0 0-1,-1 0 1,1 0-1,-1 0 0,1 0 1,0 0-1,-1 0 0,1 1 1,-1-1-1,0 1 0,1-1 1,-1 1-1,1-1 1,-1 1-1,0 0 0,1 0 1,-1 0-1,-2 0 0,-66 0 2624,62 1-2311,-1 1-363,1 0 0,-1 0 0,1 1 0,0 0 0,0 0 0,0 1 0,0 0 0,-7 6 0,11 1-3296,4-8 1618,0 4-1945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0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11 3858,'0'0'9463,"-13"-3"-5654,-13-4-2651,22 7-1148,1 0 1,-1 0-1,0 0 0,1 1 0,-1-1 0,1 1 0,-1 0 0,1 0 0,0 0 1,-1 1-1,1-1 0,0 1 0,0 0 0,0 0 0,0 0 0,0 0 0,0 0 1,0 1-1,1-1 0,-1 1 0,1 0 0,0-1 0,0 1 0,0 0 0,0 1 1,0-1-1,1 0 0,-1 0 0,1 1 0,0-1 0,0 1 0,0-1 0,0 5 1,2-7-89,-1 0 1,0 0 0,1 0 0,-1 0 0,1 0 0,-1 0-1,1 0 1,0 0 0,-1 0 0,1 0 0,0 0 0,0 0 0,0 0-1,0 0 1,0-1 0,0 1 0,0 0 0,0-1 0,0 1-1,0-1 1,0 1 0,2 0 0,39 14-822,6 4 251,-45-16 615,0 0 0,0 1 0,-1-1 1,1 1-1,-1 0 0,1 0 0,-1 0 0,0 0 0,-1 0 0,1 0 1,-1 0-1,1 1 0,-1-1 0,-1 0 0,1 1 0,-1-1 0,1 1 1,-2 4-1,-48 10 529,45-18-459,0-1-1,1 1 1,-1 0 0,0-1-1,0 0 1,0 0 0,0 0-1,0 0 1,0-1 0,-5-1-1,8 2-31,0-1 0,-1 1 0,1-1 0,0 1-1,0-1 1,-1 0 0,1 0 0,0 0 0,0 0-1,0 1 1,0-1 0,0 0 0,0-1-1,0 1 1,1 0 0,-1 0 0,0 0 0,1 0-1,-1-1 1,0 1 0,1 0 0,0-1-1,-1 1 1,1 0 0,0-1 0,0 1 0,-1 0-1,1-1 1,1-1 0,0-4-105,1-1 1,0 1-1,0 0 0,1 0 1,0 0-1,1 0 0,-1 0 1,1 1-1,0-1 0,1 1 1,0 0-1,0 1 0,7-8 1,4 3-193,-14 9 250,0 1 0,0-1 0,0 0 0,-1 0-1,1 0 1,0-1 0,-1 1 0,1 0 0,-1 0-1,1-1 1,-1 1 0,0-1 0,1 0-1,-1 1 1,0-1 0,0 0 0,0 1 0,0-1-1,-1 0 1,1 0 0,0 0 0,0-3 0,2-40 191,-3 44-272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2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8 2225,'-4'-3'14171,"-6"-1"-12279,8 4-1876,0 0-1,1 1 1,-1-1-1,0 0 0,0 1 1,1 0-1,-1-1 1,0 1-1,1 0 1,-1 0-1,1 0 0,-1 0 1,1 0-1,-1 0 1,1 0-1,0 1 0,-1-1 1,-1 3-1,-20 35 105,0-2-186,20-34 41,1 0-1,0 1 0,0-1 1,0 1-1,0-1 1,1 1-1,-1 0 0,1 0 1,0-1-1,0 1 1,0 0-1,0 0 1,1 5-1,-1 62-1161,2-43 622,4-27-2447,6-5-1577,-2-5 1091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3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0 1553,'0'0'11293,"0"45"-9370,0-39-1810,-1 1-1,0-1 0,-1 0 0,1 1 0,-1-1 0,0 0 1,-1 0-1,-6 11 0,-8 24 164,17-40-296,-1-1 0,1 1 0,0-1 0,0 1 0,0-1 0,-1 1 0,1-1 0,0 1 0,0 0 0,0-1-1,0 1 1,0-1 0,0 1 0,0 0 0,0-1 0,0 1 0,0-1 0,0 1 0,0 0 0,1-1 0,-1 1-1,0-1 1,0 1 0,1-1 0,-1 1 0,0-1 0,1 1 0,-1-1 0,0 1 0,1-1 0,-1 1 0,1-1 0,-1 0-1,1 1 1,-1-1 0,1 1 0,24 0-1221,-9-2 1481,39 1-507,-54 0 125,0-53-693,-2 29-77,1 23 1096,1 7-254,0-1 140,0 1 1,-1-1 0,0 0 0,0 1 0,0-1 0,-2 10 0,1 4-17,1 50 120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3874,'0'0'7286,"21"21"-4309,-17-18-2905,-1-1 0,1 1 0,-1 0 0,1 0 0,-1 0 0,0 0 0,0 0 0,0 1 0,-1-1 0,1 1 0,-1 0 0,0-1 0,0 1 0,0 0 0,-1 1 0,1-1 0,-1 0 0,0 0 0,0 1 0,0 4 0,1 6 0,-1 0 0,-1 0 1,0 0-1,-4 26 0,3-37-178,-1 0 1,1-1-1,-1 1 1,1 0-1,-1-1 0,0 0 1,0 1-1,-1-1 1,1 0-1,-1 0 0,-3 3 1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16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48 4802,'0'0'6478,"-8"-24"-579,5 21-5843,-1 0 1,-1 1-1,1-1 1,0 1 0,-1 0-1,1 0 1,-1 1 0,1-1-1,-1 1 1,0 0 0,0 1-1,1-1 1,-1 1 0,0 0-1,0 0 1,0 0-1,0 0 1,1 1 0,-1 0-1,0 0 1,1 1 0,-1-1-1,0 1 1,1 0 0,0 0-1,-1 0 1,1 1-1,0-1 1,0 1 0,1 0-1,-1 0 1,0 1 0,1-1-1,0 1 1,0 0 0,0-1-1,0 1 1,-3 7 0,5-7-59,0-1 0,0 1 0,0-1 0,0 1 0,1-1 0,-1 1 0,1-1 1,0 1-1,0 0 0,1-1 0,0 5 0,-1-6-21,0-1 0,0 1 0,0-1 0,1 1 0,-1-1 0,1 0 0,-1 1 0,1-1 0,-1 1 0,1-1 0,0 0 0,-1 0 0,1 1 0,0-1 0,0 0 0,0 0 0,0 0 0,0 0 0,0 0 0,0 0 0,1 0 0,-1 0 0,0-1 1,0 1-1,1 0 0,1 0 0,57 0-1942,-50-2 1658,-1 1 1,1 0-1,0 0 0,0 1 1,0 0-1,-1 1 0,1 0 0,-1 0 1,14 6-1,-20-5 303,0-1 0,0 1 0,1 0 0,-2 1 0,1-1 0,0 0 0,-1 1-1,1 0 1,-1-1 0,0 1 0,-1 0 0,1 0 0,0 0 0,-1 0 0,0 0 0,0 1 0,0-1 0,-1 0 0,1 1 0,-1-1 0,0 0 0,-1 6 0,-2-7 116,0-1 0,-1 1 0,1 0 0,-1-1 0,1 0 0,-1 0 0,0 0 0,0 0 0,0-1 0,0 1 0,-6 0 0,1 1-56,2 0 72,-1-2-1,0 1 1,0-1 0,0 0-1,1 0 1,-1-1-1,0 0 1,0 0-1,0-1 1,-10-2 0,17 2-117,0 0 1,0 0-1,-1 0 1,1 0 0,0 0-1,0-1 1,0 1 0,0 0-1,0-1 1,1 1 0,-1 0-1,0-1 1,1 1 0,-1-1-1,0 1 1,1-1-1,0 0 1,-1 1 0,1-1-1,0-2 1,1-40-304,0 25 150,1 15 34,0 0 0,1 0 0,0 1 0,-1-1 0,1 1 0,1 0 0,-1 0 0,0 0 0,1 0 1,-1 0-1,1 1 0,0 0 0,8-4 0,13-11-147,-22 14 123,0-1 0,0 0 0,0 0 0,0 0 0,0 0 0,-1 0 0,0-1-1,0 1 1,0-1 0,0 1 0,-1-1 0,0 0 0,0 0 0,0 1 0,0-1 0,-1 0 0,0 0 0,0 0 0,-1-5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33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42 1425,'0'0'9703,"-15"-23"-2871,13 21-6629,0 0 0,0 0 0,-1 1 0,1-1-1,0 1 1,-1 0 0,0-1 0,1 1 0,-1 0 0,1 0 0,-1 1-1,0-1 1,0 1 0,1-1 0,-1 1 0,0 0 0,0 0 0,0 0-1,1 0 1,-5 1 0,5 0-236,-1-1 0,0 1 0,0 0 0,0 0 0,1 0 0,-1 0 0,0 0 0,1 0 0,-1 1 0,1-1 0,0 1 0,-1 0 1,1 0-1,0 0 0,0 0 0,0 0 0,0 0 0,1 0 0,-1 1 0,0-1 0,1 1 0,0-1 0,-1 1 0,1-1 0,0 1 0,1 0 0,-1 0 0,0-1 0,0 5 0,1-5-16,0-1-1,0 0 1,0 1-1,0-1 1,0 0-1,0 1 1,0-1-1,0 1 1,1-1-1,-1 0 1,1 0-1,-1 1 1,1-1-1,-1 0 1,1 0-1,0 1 1,-1-1-1,1 0 1,0 0-1,0 0 1,0 0 0,0 0-1,0 0 1,0 0-1,2 1 1,1-1-99,0 0 0,1 0 0,-1 0 0,1-1 1,-1 1-1,0-1 0,7-1 0,-7 1 173,2 1-121,1-1 0,-1 1 0,0 1 0,0-1-1,0 1 1,0 0 0,0 0 0,0 0 0,-1 1-1,1 0 1,8 7 0,-12-9 96,1 1 0,-1-1 0,0 1-1,0 0 1,0 0 0,0 0 0,-1 0-1,1 0 1,-1 0 0,1 0 0,-1 1 0,1-1-1,-1 1 1,0-1 0,0 1 0,-1-1 0,1 1-1,0 0 1,-1-1 0,0 1 0,1 0 0,-1-1-1,0 1 1,0 0 0,-1-1 0,1 1 0,0 0-1,-1-1 1,0 1 0,-1 2 0,1-3-11,0-1 1,0 1 0,0-1 0,-1 0-1,1 0 1,-1 0 0,1 0-1,-1 0 1,1 0 0,-1 0 0,1 0-1,-1 0 1,0-1 0,1 1-1,-1-1 1,0 1 0,0-1-1,0 0 1,1 1 0,-3-1 0,-43 2 356,40-3-63,3 1-273,0 0 0,1 0 0,-1-1 0,0 0 0,1 0-1,-1 0 1,1 0 0,-1 0 0,1-1 0,0 0 0,-1 1 0,1-1 0,0 0-1,-4-4 1,6 5-20,0 0 0,0 0 0,0 0 0,0-1 0,0 1 0,0 0 1,1 0-1,-1-1 0,0 1 0,1 0 0,-1-1 0,1 1 0,0 0 0,-1-1 0,1 1 0,0-1 0,0 1 0,0-1 0,0 1 0,0-1 0,0 1 0,0 0 0,1-1 0,-1 1 0,0-1 0,1 1 0,-1 0 0,1-1 0,0 1 0,-1 0 0,1-1 0,0 1 0,0 0 0,0 0 0,0 0 0,0 0 0,0 0 0,0 0 0,1-1 0,87-83-248,-88 84 226,0 0 1,0 0-1,-1 0 1,1-1-1,0 1 0,-1 0 1,1-1-1,-1 1 1,1 0-1,-1-1 1,0 1-1,0-1 1,0 1-1,1 0 1,-1-1-1,0 1 0,-1-1 1,1-1-1,1-15-4893,2 11-550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2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57 3970,'0'0'7643,"-26"-10"-5738,25 8-1899,0 1 0,1-1 0,-1 1 1,1 0-1,0-1 0,0 1 0,-1-1 0,1 1 0,0-1 0,0 1 0,0-1 0,0 1 0,1-1 0,-1 1 1,0-1-1,1 1 0,-1 0 0,1-1 0,-1 1 0,1 0 0,0-1 0,-1 1 0,1 0 0,0 0 0,0-1 0,0 1 1,1-1-1,0 1-46,1 0 1,-1 0 0,0 0 0,0 0-1,0 1 1,1-1 0,-1 1 0,0-1-1,1 1 1,-1 0 0,0 0 0,0 0-1,1 0 1,-1 1 0,0-1-1,1 1 1,2 0 0,-4 3 152,1-1 0,-1 1 0,0 0 0,0-1 1,0 1-1,-1 0 0,1 0 0,-1 0 0,0-1 0,0 1 0,0 0 0,-2 7 0,2-2 68,0-6-161,1 1-1,-1 0 0,0-1 0,0 1 1,-1-1-1,1 1 0,-1 0 0,0-1 1,0 1-1,0-1 0,0 0 0,0 1 1,-1-1-1,1 0 0,-1 0 0,0 0 1,0 0-1,-1 0 0,1 0 0,0 0 1,-1-1-1,0 1 0,1-1 0,-1 0 1,0 0-1,0 0 0,-6 3 0,9-5-43,0-1 0,1 1 0,-1 0 0,1 0 0,-1 0 0,0 0 0,1 0 1,-1-1-1,1 1 0,-1 0 0,1 0 0,-1 0 0,1 0 0,-1 0 0,0 0 0,1 0 0,-1 1 0,1-1 0,-1 0 0,1 0 0,-1 0 0,0 0 0,1 0 0,-1 1 0,1-1 0,-1 0 0,0 0 0,1 1 0,-1-1 0,0 0 0,1 1 0,-1-1 0,0 0 0,0 1 0,1-1 0,-1 0 0,0 1 0,0-1 0,0 1 0,1-1 0,-1 0 0,0 1 0,0-1 1,0 1-1,0-1 0,0 1 0,0-1 0,0 0 0,0 1 0,0-1 0,0 1 0,0-1 0,0 1 0,0-1 0,0 0 0,0 1 0,-1-1 0,1 1 0,0-1 0,0 0 0,0 1 0,-1-1 0,1 1 0,0-1 0,0 0 0,-1 1 0,0-1 0,18-2 69,0 0 0,-1 0 1,29 2-1,-22 1-68,-22-1 169,-1-4-2096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35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4 2609,'0'0'10810,"-39"-3"-4505,33 3-6245,0 1 1,1 0-1,-1 0 1,0 1 0,1 0-1,-1 0 1,1 0-1,0 0 1,0 1 0,0 0-1,0 0 1,0 0-1,0 1 1,1 0 0,0 0-1,-1 0 1,1 0-1,1 0 1,-1 1 0,1 0-1,0 0 1,0 0-1,0 0 1,-2 8 0,-2 1-170,1 1 0,1 0 0,1 0 0,0 1 0,1 0 0,0-1 0,0 30 0,3-41 25,0-1-1,0 0 1,0 0 0,0 1 0,1-1 0,-1 0 0,1 0 0,0 0 0,0 0 0,0 0-1,1 0 1,-1 0 0,1 0 0,-1 0 0,1 0 0,0-1 0,0 1 0,0-1 0,1 1-1,4 3 1,16 4-3787,7-6-4775,-24-4 3860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36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3394,'0'0'11394,"-6"26"-8854,-58 73-1097,62-96-1538,1 0-1,0-1 0,-1 1 0,1 0 1,0-1-1,0 1 0,1 0 0,-1 0 1,1 0-1,-1 0 0,1 0 0,0 0 1,0 6-1,0-8-55,36 0-500,41 5-1105,-56-47 676,-12 15 164,-5 15 1420,-3 34 324,-2-12-650,-1 0 0,-1 0 0,0-1 0,0 0 1,-1 1-1,-1-1 0,1 0 0,-2-1 0,1 1 0,-1-1 0,-9 9 0,13-17 243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36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3394,'0'0'9415,"8"20"-7740,-2-14-1563,1 0 0,-1 0 0,0 1 0,0 0 0,-1 0 0,0 1 0,0 0 0,0-1 0,-1 2 0,-1-1 1,1 0-1,-1 1 0,-1-1 0,0 1 0,0 0 0,0 0 0,-1 0 0,-1 0 0,1 0 0,-2 0 0,1 0 0,-1 0 0,-4 16 0,4-21-93,0-1-1,-1 0 1,0 1-1,0-1 0,0 0 1,0 0-1,-1 0 1,1 0-1,-1 0 1,1 0-1,-6 3 1,-40 29 112,25-19-94,-14 8-613,12-10-5699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45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2 2993,'-3'0'15379,"-3"0"-12370,-17 0-2636,9 0-266,11-1-143,0 1 0,1 0-1,-1 0 1,0 0 0,0 0 0,0 1 0,1-1 0,-1 1-1,0 0 1,-3 1 0,5-1 3,0 0 0,0 0 1,0 1-1,0-1 0,0 1 1,0-1-1,0 0 0,0 1 0,1-1 1,-1 1-1,1 0 0,-1-1 0,1 1 1,-1-1-1,1 1 0,0 0 0,0-1 1,0 1-1,0 0 0,0-1 1,1 3-1,-2-2-7,1-1-1,1 1 1,-1 0 0,0-1 0,0 1-1,1 0 1,-1-1 0,0 1 0,1 0 0,0-1-1,-1 1 1,1-1 0,0 1 0,0-1-1,0 1 1,0-1 0,0 0 0,0 1-1,0-1 1,1 0 0,-1 0 0,0 0 0,1 0-1,-1 0 1,1 0 0,-1 0 0,1-1-1,-1 1 1,1 0 0,0-1 0,1 1-1,6 1-376,0-1 0,0 0 0,1-1-1,16-1 1,-5 0-633,-20 1 1030,0 0-1,0 0 0,0 0 0,0 0 0,0-1 0,0 1 0,-1 0 0,1-1 0,0 1 0,0-1 0,0 1 0,0-1 0,0 1 0,-1-1 0,1 1 1,0-1-1,0 0 0,-1 0 0,1 1 0,0-1 0,-1 0 0,1 0 0,-1 0 0,1 0 0,-1 0 0,0 1 0,1-1 0,-1 0 0,0 0 1,0 0-1,1 0 0,-1-2 0,1-37 221,-2 29 1427,-5 25-80,7-10-1569,1-1 0,1 1 0,-1-1 0,0 0 0,1 0 0,0 0 0,-1 0 0,1 0 0,4 2 0,20 24-110,-23-22 27,0 0 0,-1 0 0,0 1 0,0-1 1,-1 1-1,0-1 0,-1 1 0,1 0 0,-1 0 0,-1 0 0,0 13 0,-1-20 173,0 1 0,0-1 0,0 1 0,0-1 0,0 0 0,0 0 1,0 0-1,0 1 0,-1-1 0,1 0 0,-1-1 0,1 1 0,0 0 0,-1 0 0,0-1 0,-2 2 0,-37 14 557,33-13-513,7-3-267,-38 13 1308,20-12-1866,18-1 560,1 0 1,-1 0-1,1-1 0,0 1 0,-1 0 0,1 0 0,-1 0 0,1 0 0,0 0 0,-1-1 0,1 1 0,0 0 0,-1 0 0,1-1 0,0 1 1,0 0-1,-1 0 0,1-1 0,0 1 0,0 0 0,-1-1 0,1 1 0,0 0 0,0-1 0,0 1 0,0 0 0,-1-1 0,1 1 1,0-1-1,0 1 0,0 0 0,0-1 0,0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57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13 4018,'0'0'6787,"4"-2"-6742,-1 1-462,16-5 1998,4 2 10878,-51 13-11921,18-4-551,-1 1 0,1 0-1,0 0 1,1 1 0,0 0-1,0 1 1,0 0 0,1 0-1,1 1 1,-1 0 0,1 0-1,-9 17 1,14-17-228,0 0 0,0-1 0,1 1 0,1 0 0,0 0 0,0-1 0,0 1 0,4 14 0,-3-21 155,0-1-1,0 1 1,1-1 0,-1 0-1,1 1 1,-1-1 0,1 0-1,-1 0 1,1 0-1,0 0 1,-1-1 0,1 1-1,0 0 1,0-1 0,0 1-1,0-1 1,-1 1 0,1-1-1,0 0 1,0 0-1,3 0 1,43 0-2216,-46 0 2192,-1 0-1,1-1 1,0 1-1,-1 0 1,1 0-1,-1-1 1,1 1 0,-1-1-1,1 1 1,-1-1-1,0 0 1,1 0-1,-1 0 1,0 1-1,1-1 1,-1 0 0,0 0-1,0-1 1,0 1-1,0 0 1,0 0-1,0-1 1,0 1-1,0 0 1,0-1 0,0-1-1,0-3-12,1 1-1,-2 0 1,1-1-1,0 1 1,-1-1-1,-1-6 1,1 1 327,-1 9-193,0 1-1,0-1 0,0 1 1,0-1-1,0 1 1,0 0-1,0-1 0,-1 1 1,1 0-1,-1 0 0,1 0 1,-1 0-1,1 0 0,-1 0 1,1 0-1,-1 1 0,0-1 1,1 1-1,-1-1 0,0 1 1,-2-1-1,-41-7 1411,43 8-1399,-4 0 256,1 0-1,-1 0 1,1 1 0,0-1-1,-1 1 1,-8 3 0,-1 9-1044,9 12-3542,6-16-654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59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 1121,'0'0'11178,"-4"0"-10191,-2 0-266,0 0 0,0 1 0,-1-1-1,1 1 1,0 1 0,0-1 0,-7 4 0,6-2-654,2 0 1,-1 1-1,0 0 1,1-1-1,0 2 1,0-1-1,0 1 0,0-1 1,1 2-1,-1-1 1,-5 9-1,-14 20-88,14-20-77,0 0-1,0 0 0,2 1 0,-14 29 1,21-41-40,0-1 1,0 1-1,0-1 1,1 1-1,-1 0 1,1-1 0,-1 1-1,1 0 1,0-1-1,0 1 1,0 0-1,0-1 1,1 1 0,-1 0-1,1 0 1,-1-1-1,1 1 1,1 3 0,0-4-382,0-1 1,0 1 0,0 0 0,0-1 0,0 1-1,0-1 1,0 1 0,1-1 0,-1 0 0,0 0 0,1 0-1,-1 0 1,1-1 0,-1 1 0,1-1 0,-1 1 0,1-1-1,3 0 1,12 2-4628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00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0 544,'0'0'13524,"-7"0"-10029,65 2-3601,-37 1-628,-33 1-158,-81 17 1471,92-20-581,-1-1 0,1 0 0,-1 1 0,0-1 0,1 1 0,0 0 0,-1-1 0,1 1 0,-1 0 0,1 0 0,0 0 0,-1 0 0,1 0 0,0 0 0,0 1 0,0-1 0,0 0 0,0 1 0,0-1 0,0 0 0,1 1 0,-1-1 0,0 1 0,1-1 0,-1 4 0,-3 42-243,4-41 115,41-5-539,-16-2 253,-19 1 256,1-1 0,0 1 0,-1 0 0,1 1 0,-1 0-1,9 1 1,-14-1 171,1 0 0,-1-1 0,1 1 0,-1 0 0,0 0 0,1 0 0,-1 0 0,0 0 0,0 0 0,0 0-1,1 0 1,-1 0 0,0 1 0,-1-1 0,1 0 0,0 1 0,0-1 0,0 1 0,-1-1 0,1 1 0,-1-1 0,1 1 0,-1-1 0,0 1-1,0-1 1,0 1 0,1 0 0,-1-1 0,-1 3 0,0-1 19,0-1-1,0 0 0,0 1 1,0-1-1,0 0 1,-1 0-1,1 0 1,-1 0-1,1 0 0,-1-1 1,0 1-1,0 0 1,0-1-1,0 1 1,0-1-1,0 0 0,0 0 1,0 1-1,-1-1 1,1-1-1,-4 2 1,-54 18 709,60-20-733,-12 3-63,1 0 1,-1-1 0,0-1-1,0 0 1,0 0 0,1-1-1,-19-2 1,29 1-18,1 1 1,-1 0 0,1 0-1,-1 0 1,0 0-1,1-1 1,-1 1-1,1 0 1,-1-1-1,1 1 1,-1 0 0,1-1-1,-1 1 1,1-1-1,0 1 1,-1-1-1,1 1 1,0 0-1,-1-1 1,1 0 0,0 1-1,-1-1 1,1 1-1,0-1 1,0 0-1,-1-9-3995,1 5 331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01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3105,'0'3'13045,"4"11"-12966,1-10-38,0 0 0,0-1-1,0 2 1,-1-1 0,0 1 0,0-1 0,0 1 0,0 0 0,-1 1 0,0-1 0,0 0 0,0 1 0,-1 0-1,0 0 1,0-1 0,0 1 0,-1 0 0,0 1 0,0-1 0,0 0 0,-1 0 0,0 0 0,-1 7 0,1-8 5,0 1 0,-1-1 0,0 0 0,0 0 0,0 0 0,-1 0 0,0 0 0,0 0 0,0 0 0,0-1 0,-1 1 0,0-1 0,0 1 0,0-1 0,0 0 0,-1 0 0,-7 6 0,-33 20-1373,-5-9-6181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25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64 2577,'0'0'14169,"-24"-36"-11237,6 30-2881,0 0 0,0 1 0,-36-5 0,48 10-56,1-1 1,0 1-1,-1 0 0,1 1 0,0 0 0,0-1 0,-1 2 1,-7 1-1,11-2-9,0 0 1,0 0-1,0 1 0,0-1 1,0 0-1,0 1 0,0-1 1,0 1-1,0 0 1,1-1-1,-1 1 0,1 0 1,-1 0-1,1 0 0,0 0 1,0 0-1,0 0 1,0 1-1,-1 3 0,0 40-695,3-26 202,0-19 452,1 1 0,-1-1 1,0 0-1,1 0 0,-1 0 1,1 0-1,-1 0 0,1 0 1,-1 0-1,1 0 0,0 0 1,-1-1-1,1 1 0,0-1 1,-1 1-1,1-1 0,3 0 0,34 8-889,12-3-27,-36-5 557,0 1 0,0 1-1,27 8 1,-41-9 409,0 1 0,0 0 1,0 0-1,0-1 0,0 1 0,0 0 1,0 0-1,-1 0 0,1 0 0,-1 0 0,1 0 1,-1 0-1,0 1 0,0-1 0,0 0 0,0 0 1,-1 3-1,1-3 15,1 1 0,-1-1 0,0 0 0,-1 1 0,1-1 0,0 0 0,-1 1 0,1-1 0,-1 0 0,0 1 0,0-1 0,1 0 1,-2 0-1,1 0 0,-1 2 0,-9-1 144,-1 0 1,1-2 0,-1 1 0,1-1-1,-1-1 1,1 0 0,-1-1 0,-14-2-1,25 2-157,0 0 0,0 0 0,0 0 0,0 0 0,0 0 0,0 0 0,1 0 0,-1 0 0,0 0 0,1 0 0,-1 0 0,1 0 0,-1-1 0,1 1 0,0 0 0,-1 0 0,1-1 0,0 1 0,0 0 0,0 0 0,0-1 0,0 1 0,0 0 0,0-1 0,1 1 0,-1 0 0,1-2 0,-1 0-28,1-1-1,-1 1 1,1 0 0,0-1-1,0 1 1,0 0 0,0 0-1,1 0 1,1-4 0,31-18-243,-31 24 213,0-1-1,1 0 1,-1 0-1,0 0 1,0 0 0,0-1-1,0 1 1,-1-1-1,1 0 1,-1 1 0,1-1-1,-1-1 1,0 1-1,0 0 1,0 0 0,-1-1-1,1 1 1,-1-1-1,0 1 1,0-1 0,0 0-1,0 1 1,-1-1-1,1-5 1,-1 1-332,0-2-808,0 3-3061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26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0 704,'-2'4'14031,"-11"14"-13130,10-14-827,1 0-1,-1 0 0,1 0 0,-1 1 0,1-1 1,0 1-1,1-1 0,-1 1 0,1 0 0,0 0 1,0-1-1,0 7 0,-2 64-95,3-66 32,-1 10-250,0-16 200,1 0 0,-1 0 0,1 0 0,0 0 0,0 0 0,0 0 0,0 0 0,1 0 1,-1 0-1,1 0 0,-1 0 0,1-1 0,0 1 0,0 0 0,0 0 0,1-1 0,-1 1 0,1-1 0,-1 1 0,1-1 0,0 1 1,0-1-1,4 4 0,60 25-825,-65-30 555,7 3 782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3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0 3666,'0'0'8572,"-25"10"-5262,19 1-3081,1 2 0,-1-1 0,2 0 0,0 1 0,0 0 0,2 0 0,-1 0 0,1 0 0,1 1 0,1-1 0,1 20 0,-1-31-267,1 0-1,-1-1 0,1 1 0,-1 0 0,1 0 1,0-1-1,0 1 0,0 0 0,0-1 1,0 1-1,0-1 0,0 0 0,0 1 0,1-1 1,-1 0-1,0 1 0,1-1 0,-1 0 0,1 0 1,0 0-1,-1-1 0,1 1 0,2 1 0,45 15-5465,-45-16 4317,11 2-3244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28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0 112,'0'0'10293,"0"31"-7065,10 91-750,-9-121-2552,0 0-1,-1 0 1,1 0-1,0 0 1,0 0-1,0-1 1,0 1-1,0 0 1,0-1-1,0 1 1,0-1 0,0 1-1,0-1 1,0 1-1,0-1 1,0 1-1,1-1 1,-1 0-1,0 0 1,0 0-1,0 0 1,0 0-1,1 0 1,-1 0-1,2 0 1,46-1-595,-36 1 110,-12-1 529,0 1 0,0 0 1,0-1-1,0 1 0,0-1 0,0 1 0,0-1 0,-1 1 0,1-1 0,0 0 1,0 1-1,-1-1 0,1 0 0,0 0 0,-1 0 0,1 1 0,-1-1 0,1 0 1,-1 0-1,0 0 0,1 0 0,-1 0 0,0 0 0,1 0 0,-1 0 0,0 0 0,0 0 1,0 0-1,0-1 0,1-43-419,-7 22 705,2 61 961,4 56 752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4:28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2577,'0'0'6529,"8"1"-3248,26 4-2531,-25-1-648,-1 0 0,0 1 0,0 0 1,0 0-1,-1 1 0,0 0 0,0 1 1,-1-1-1,1 1 0,-1 0 0,-1 1 0,1 0 1,-1 0-1,-1 0 0,1 0 0,-1 1 1,-1-1-1,0 1 0,0 0 0,-1 0 1,0 0-1,0 1 0,-1-1 0,0 11 1,-4 49-2838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03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35 3906,'-6'-8'12374,"-9"-7"-8922,11 13-3418,-1 0 0,0 0 0,0 1 0,0 0 1,0 0-1,0 0 0,0 0 0,0 1 0,0 0 1,0 0-1,0 0 0,0 0 0,0 1 0,0 0 0,0 0 1,0 1-1,0-1 0,-5 3 0,7-2-48,-1 0-1,1-1 1,0 1-1,0 0 1,0 1-1,0-1 1,0 1 0,0-1-1,1 1 1,-1 0-1,1 0 1,0 0-1,0 0 1,0 0-1,0 0 1,0 1-1,1-1 1,0 1 0,-1-1-1,1 1 1,1 0-1,-1-1 1,0 1-1,1 7 1,-1-10-19,1 1 1,0-1-1,0 0 1,0 1-1,1-1 1,-1 0-1,0 1 1,0-1-1,1 0 1,-1 0-1,1 1 0,-1-1 1,1 0-1,-1 0 1,1 0-1,0 0 1,0 0-1,-1 0 1,1 0-1,0 0 1,0 0-1,0 0 1,0 0-1,0 0 1,0-1-1,1 1 1,-1 0-1,0-1 1,0 1-1,0-1 0,1 1 1,-1-1-1,0 0 1,0 1-1,1-1 1,-1 0-1,0 0 1,1 0-1,-1 0 1,2 0-1,15 3 153,-17-3-131,5 1-26,0 0 0,1 1 1,-1-1-1,0 1 0,0 0 0,0 1 0,0-1 0,-1 1 1,1 1-1,-1-1 0,1 1 0,-1 0 0,0 0 0,-1 0 1,9 10-1,-4-5-99,-9-8 141,1-1 0,-1 1 0,1-1 0,-1 1 0,1-1 0,-1 1 0,0 0 1,1-1-1,-1 1 0,0-1 0,1 1 0,-1 0 0,0 0 0,0-1 0,1 1 1,-1 0-1,0-1 0,0 1 0,0 0 0,0 0 0,0-1 0,0 1 0,0 0 1,-1 1-1,4 17 129,-3-18-126,1 0 0,-1 0 0,1 0-1,-1 0 1,0 0 0,1 0 0,-1 1-1,0-1 1,0 0 0,0 0 0,0 0-1,0 0 1,0 1 0,0-1 0,0 0-1,0 0 1,0 0 0,-1 0 0,1 0-1,-1 0 1,1 1 0,-1-1 0,1 0-1,-1 0 1,1 0 0,-1-1 0,0 1-1,0 0 1,1 0 0,-1 0 0,0 0-1,0-1 1,0 1 0,0 0 0,0-1-1,-2 2 1,-27 8 202,21-6-270,0-1 1,0-1 0,0 1 0,-1-1-1,1-1 1,-16 1 0,24-2 47,0-1 0,0 1 0,0-1 0,0 1 0,0-1 0,0 1 1,0-1-1,0 0 0,0 1 0,1-1 0,-1 0 0,0 0 0,0 0 0,1 0 1,-1 0-1,0 0 0,1 0 0,-1 0 0,1 0 0,-1 0 0,1 0 0,0 0 0,-1 0 1,1-1-1,-6-30-372,6 28 366,0 0-1,1 0 0,-1-1 0,1 1 0,0 0 0,1 0 0,-1 0 0,1 0 1,-1 0-1,1 0 0,1 1 0,-1-1 0,0 0 0,1 1 0,0 0 0,-1 0 1,1-1-1,1 2 0,-1-1 0,0 0 0,1 1 0,-1-1 0,1 1 1,0 0-1,0 0 0,5-1 0,-7 2-22,1 0 0,-1 0 0,1 0 0,-1 0 0,1-1 0,-1 1 0,0-1 0,0 1 0,0-1 0,0 0 0,0 0 0,0 0 0,0 0 0,0 0 0,-1 0 0,1-1 0,-1 1 0,0 0 0,2-5 0,-1 0-123,-1 0-1,0 0 1,0 0-1,-1 0 1,0-14-1,0 4-216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5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1 159 5010,'1'-4'14531,"16"-17"-14396,119-80-1492,-110 80 803,-25 20 468,1 0 1,-1 0-1,0 0 1,0 0-1,1 0 1,-1 0-1,1 0 1,-1 1-1,0-1 1,1 0-1,-1 1 1,1 0-1,0-1 1,2 1-1,-4 0 305,0 2-156,1 3 44,-1 0 1,0 0 0,0 0 0,0 0 0,-1 0-1,1-1 1,-1 1 0,-1 0 0,1 0 0,-1 0-1,1-1 1,-1 1 0,-1-1 0,1 1 0,-5 5-1,5-7-85,-7 11 29,0-1-1,-1-1 1,-1 0 0,0 0-1,-14 11 1,19-21-141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6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1473,'0'0'7995,"0"52"-1690,0-46-6073,1 5 181,-2 0 1,1 1-1,-5 20 1,4-28-391,0-1 1,0 0-1,0 0 0,-1-1 1,1 1-1,-1 0 1,1 0-1,-1-1 1,0 1-1,0-1 1,0 1-1,0-1 1,-1 0-1,1 0 0,-1 0 1,1 0-1,-1 0 1,-3 1-1,61-1-2720,-46-1 2584,-8-1 85,-1 0 0,1 1 1,0-1-1,0 0 0,-1 0 0,1 1 1,0-1-1,0 0 0,0 0 0,0 0 1,-1 0-1,1 0 0,0 0 0,0 0 0,0 0 1,0-1-1,-1 1 0,1 0 0,0 0 1,0-1-1,-1 1 0,1-1 0,0 1 1,0 0-1,-1-1 0,1 1 0,-1-1 1,1 0-1,0 1 0,-1-1 0,1 1 1,-1-1-1,1 0 0,-1 1 0,1-2 1,13-74-1665,-10 202 4067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7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0 896,'0'0'16229,"-17"29"-14983,12-18-1118,0 0 0,0 0 0,1 1 0,1-1 0,0 1 0,0 0 0,2 0 1,-1 0-1,1 20 0,1 31-1091,18-53-54,-14-6 1280,9 12 880,-8-12-3280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8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16,'0'0'15004,"-39"0"-12520,36 0-2441,1 1 1,-1 0-1,0 0 1,1 0-1,-1 0 1,1 1-1,-1-1 1,1 1-1,0-1 1,0 1-1,-1 0 1,1 0-1,0 0 1,1 0-1,-1 0 1,0 0-1,1 1 1,-1-1-1,-1 4 1,-27 53 660,28-54-736,-1 2-83,1-1-1,0 1 1,1 0 0,0 0-1,0 0 1,0 0-1,1 13 1,5-19-216,0 0 0,0 0 0,0 0 0,0 0 0,0-1 0,0 0 0,10-1 0,-9 1-457,-4 0 733,-1-1 0,0 1 0,0 0 0,0-1-1,0 1 1,0 0 0,0-1 0,0 1 0,0-1 0,0 0 0,0 1 0,0-1 0,0 0 0,0 1 0,0-1 0,-1 0 0,1 0 0,0 0 0,0 0 0,-1 0 0,1 0 0,-1 0 0,1 0 0,-1 0-1,1 0 1,-1 0 0,0 0 0,1-2 0,4-38 158,-37 41 2220,18 0-6970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19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5282,'0'0'4941,"10"29"-3191,-7-25-1491,0-1 0,-1 1-1,1 0 1,-1 0-1,0 0 1,0 0 0,0 0-1,0 0 1,-1 0-1,0 1 1,0-1 0,0 0-1,0 7 1,-1 65 556,-1-39-339,0-33-475,0 1 1,-1-1-1,1 0 0,-1 0 0,0 0 1,0 0-1,0 0 0,-1 0 1,1-1-1,-1 1 0,-5 3 0,3 0-172,0-1-1,-1-1 1,0 1-1,0-1 1,-10 6-1,15-11-137,-2 2 146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26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0 480,'0'0'14028,"-13"1"-6156,8 1-8447,-27 42 803,25-37-322,1 0 0,0 0 0,1 1 0,-1 0 0,2 0 0,-1 0 0,1 0 0,0 1 0,1 0 0,0 0 0,0 0 0,1 0 0,0 0 0,-1 17 0,4-25 53,-1 0-1,1 1 1,0-1 0,0 0 0,-1 0 0,1 0-1,0 0 1,0 0 0,0 0 0,0 0 0,0 0 0,0-1-1,0 1 1,0 0 0,1-1 0,-1 1 0,0 0-1,0-1 1,1 0 0,-1 1 0,0-1 0,0 0-1,1 1 1,-1-1 0,0 0 0,1 0 0,1 0 0,39 2-1962,-39-1 1807,-1-1 1,1 0 0,-1 0-1,1 0 1,-1 0 0,1 0-1,-1-1 1,1 1 0,-1-1-1,0 1 1,1-1 0,-1 0-1,0 0 1,0 0-1,1 0 1,-1-1 0,0 1-1,3-3 1,-3 1 167,-1-1 0,0 1 0,1 0 0,-1-1 0,-1 1 0,1-1 0,0 0 0,-1 1-1,0-1 1,0 1 0,0-1 0,0-3 0,-1 5 149,0 1-1,0-1 1,0 1 0,0 0-1,0-1 1,0 1 0,0 0-1,0 0 1,-1 0 0,1 0-1,0 0 1,-1 0 0,1 0-1,-1 0 1,1 0 0,-1 1-1,1-1 1,-1 1 0,1-1-1,-1 1 1,0 0 0,1-1-1,-1 1 1,0 0 0,1 0-1,-3 0 1,0 0 7,1-1 1,-1 1-1,0 0 1,0 0-1,1 0 1,-1 0-1,0 1 1,1-1-1,-1 1 1,1 0-1,-6 2 1,-1 9-398,9-6-4715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2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0 4130,'0'0'13006,"-32"3"-11253,27-1-1720,0-1 0,-1 2 1,1-1-1,0 1 1,0 0-1,0 0 1,1 0-1,-1 0 0,1 1 1,-1 0-1,1 0 1,0 0-1,1 1 1,-1-1-1,1 1 0,0 0 1,0 0-1,0 0 1,1 0-1,0 0 0,-2 7 1,0 7-150,0 1 0,1-1 1,2 1-1,0 35 0,1-46-24,0-8 98,0 0 1,0 0-1,0 0 1,0 0-1,0 0 1,1 0-1,-1 0 0,0 0 1,1 0-1,-1 0 1,0 0-1,1 0 1,-1 0-1,1 0 1,-1 0-1,1-1 1,-1 1-1,1 0 1,0 0-1,0-1 1,-1 1-1,1 0 1,0-1-1,0 1 1,0-1-1,-1 1 1,1-1-1,0 1 0,2 0 1,29 1-5605,-25-2 3227,1 0-1556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3378,'0'0'5832,"21"-17"-3450,-18 13-2437,0-1 1,-1 0-1,0 0 0,0 0 1,0 0-1,2-8 1,3-10-90,-7 23 151,0 0 0,0 0-1,0 0 1,0-1 0,-1 1-1,1 0 1,0 0 0,0 0-1,0-1 1,0 1 0,0 0-1,0 0 1,0 0 0,1-1-1,-1 1 1,0 0 0,0 0-1,0 0 1,0-1 0,0 1-1,0 0 1,0 0 0,0 0-1,0 0 1,0-1 0,1 1-1,-1 0 1,0 0 0,0 0-1,0 0 1,0 0 0,1 0-1,-1-1 1,0 1 0,0 0-1,0 0 1,0 0 0,1 0-1,-1 0 1,0 0 0,0 0-1,0 0 1,1 0 0,-1 0-1,0 0 1,0 0 0,0 0 0,1 0-1,-1 0 1,0 0 0,0 0-1,0 0 1,1 0 0,-1 0-1,0 0 1,0 0 0,0 0-1,0 0 1,1 1 0,-1-1-1,0 0 1,5 18 1348,-2 25 1001,-3 25 157,0-68-2598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2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4 4562,'-1'0'12078,"2"0"-10704,97 0-1865,-97 0 203,0 0 103,2 0 836,-34-1-424,23 0-174,0 0-1,0 1 1,0 0-1,0 0 0,0 0 1,0 1-1,0 1 1,0-1-1,0 1 0,0 0 1,1 1-1,-1 0 0,-6 4 1,11-4-105,0 1 0,1 0 0,0-1 0,0 1 1,0 0-1,0 0 0,1 0 0,-1 0 0,1 0 0,0 1 0,0-1 0,1 0 1,-1 1-1,1-1 0,0 0 0,0 1 0,1 5 0,-1-5-303,36-5-683,66-9-2440,-101 10 3480,0-1 0,0 1 1,1 0-1,-1-1 0,0 1 1,0 0-1,0 0 0,0 0 1,0 0-1,0 0 0,0 0 1,-1 0-1,1 0 0,0 0 1,0 0-1,-1 0 0,1 0 1,-1 1-1,1-1 1,-1 0-1,1 0 0,-1 1 1,0-1-1,0 0 0,0 1 1,0-1-1,0 0 0,0 3 1,1-2 65,-1 0 0,0-1 0,0 1 0,0 0 0,0-1 0,0 1 0,0 0 0,0-1 0,0 1 1,-1 0-1,1 0 0,-1-1 0,1 1 0,-1-1 0,0 1 0,1-1 0,-1 1 0,0-1 0,0 1 0,0-1 1,-2 2-1,-7-1 256,-1 0 1,1 0 0,-1-1-1,1-1 1,-13 0 0,14 0-299,0-1 1,0 1 0,1 1-1,-1 0 1,0 0-1,1 1 1,-1 0 0,-10 4-1,17-5 495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29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0 6643,'0'0'6486,"1"9"-2498,6 11-2910,-4-18-1032,1 1 0,-1 0 0,0 0 0,0 0 0,0 0 0,0 1 0,-1-1 0,0 1 0,1-1 0,-1 1 0,0 0 0,-1 0 0,1 0 0,-1 0 0,0 0 0,0 0 0,0 1 0,0 4 0,1 12-36,-1 0 0,-2 34 0,-1-15-108,1-36 110,0 0 1,0 0 0,0 0 0,0-1 0,-1 1-1,0-1 1,0 1 0,0-1 0,0 0 0,0 1-1,-1-1 1,1 0 0,-1 0 0,0-1-1,0 1 1,0-1 0,-6 5 0,-3 1-906,0 0-1,-1-1 1,-19 9 0,13-9-2221,-1 0-2163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33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13 123 3554,'0'0'14446,"-13"1"-11348,21-2-3078,1 0 0,-1-1 0,0 0 0,0 0 0,0-1 1,-1 0-1,1-1 0,9-5 0,59-39-682,-51 18 54,-11 11 195,-12 26 375,0 0-1,-1 0 1,0 0 0,0 0 0,-1 0 0,0 10 0,0 26 384,0-24-5001,11-19-3898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34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5202,'-1'-4'12006,"1"4"-11889,20-3-516,0 0 0,0 1 0,0 1 0,31 3 0,-50-2 401,1 0-1,-1 1 1,0-1 0,1 0 0,-1 0 0,0 1 0,0-1 0,0 1 0,1-1-1,-1 1 1,0-1 0,0 1 0,0 0 0,0-1 0,0 1 0,0 0 0,0 0 0,0 0-1,0 0 1,0 0 0,-1 0 0,1 0 0,0 0 0,-1 0 0,1 0 0,0 3-1,3 33 269,-4-36-255,-1 0-1,0 0 1,0 0 0,0 0 0,0-1 0,0 1-1,-1 0 1,1 0 0,0-1 0,0 1 0,0-1 0,-1 1-1,1-1 1,0 0 0,-1 1 0,1-1 0,0 0-1,0 0 1,-3 0 0,-33 4 306,33-3-210,-3-1-20,-32 4 816,37-4-900,1 0 1,0 0 0,0 0-1,0 0 1,-1 0 0,1 1-1,0-1 1,0 0 0,0 1-1,0-1 1,-1 1 0,1-1-1,0 1 1,0-1-1,0 1 1,0 0 0,0 0-1,0-1 1,1 1 0,-1 0-1,-1 1 1,2-1-83,18-1-1445,33-2 506,-31 0 79,0 1 1,0 2 0,30 3-1,-49-4 943,0 0 0,0 0 0,0 0 0,0 0 0,0 1 0,0-1 0,0 0 0,-1 0 0,1 1 0,0-1 0,0 1 0,0-1 0,0 1 0,-1-1 0,1 1 0,0-1 0,0 1 0,-1 0 0,1-1 0,0 1 1,-1 0-1,1-1 0,-1 1 0,1 0 0,-1 0 0,1 0 0,-1 0 0,0 0 0,1-1 0,-1 1 0,0 0 0,0 0 0,0 0 0,1 0 0,-1 0 0,0 0 0,0 0 0,-1 0 0,1 0 0,0 0 0,0 1 0,-1 0 75,0 0 0,0-1 0,1 1 0,-1 0 0,-1-1 0,1 1 0,0-1 0,0 1 1,0-1-1,-1 1 0,1-1 0,-1 0 0,1 0 0,-1 0 0,1 0 0,-1 0 0,0 0 0,1 0 0,-4 0 0,-6 2 246,0-2 1,0 0-1,0 0 0,0-1 0,-21-2 0,20 1-334,0 0 1,1 1-1,-1 0 1,0 1-1,-14 2 1,20 3-1255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35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 4706,'0'0'4909,"-8"0"1033,-24 0-3421,29 1-2473,-1-1 1,1 1 0,-1 0-1,1 0 1,0 1 0,-1-1-1,1 1 1,0 0 0,0-1-1,0 1 1,0 1 0,0-1-1,1 0 1,-1 1 0,1-1-1,-1 1 1,1 0 0,0 0-1,0 0 1,0 0 0,1 0-1,-1 0 1,1 1 0,-1-1 0,1 0-1,-1 7 1,-1 0-133,2 0 0,-1 0 1,1 0-1,0 1 0,1-1 0,0 0 0,1 0 1,2 14-1,-2-23 32,-1 0 1,0 1-1,0-1 0,1 0 1,-1 1-1,1-1 0,-1 0 1,1 0-1,0 0 0,-1 0 1,1 0-1,0 0 1,0 0-1,0 0 0,0 0 1,0 0-1,0 0 0,0 0 1,0 0-1,0-1 0,0 1 1,0 0-1,2 0 0,30 2-7055,-26-3 4577,0 0-509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40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1777,'0'0'14935,"4"0"-15314,94 0-310,-98 1 693,1-1-1,-1 0 0,1 1 1,0-1-1,-1 0 0,1 1 0,-1-1 1,1 0-1,-1 1 0,1-1 0,-1 1 1,1-1-1,-1 1 0,1-1 0,-1 1 1,0 0-1,1-1 0,-1 1 0,0-1 1,1 1-1,-1 0 0,0-1 0,0 1 1,0 0-1,0-1 0,0 1 1,0 0-1,0 0 0,0 1 0,1 23 103,-1-22-29,-1-1-16,0 0 0,0 0 0,0-1 0,0 1 0,-1 0 0,1-1 0,0 1 1,-1 0-1,1-1 0,-1 0 0,1 1 0,-1-1 0,0 0 0,1 0 0,-1 0 1,0 0-1,0 0 0,0 0 0,0-1 0,0 1 0,-3 0 0,-2 2 147,-1-1-1,0 0 1,0 0-1,-15 1 1,22-3-245,32 0-2690,47 0-1435,-77 0 4172,0 0 0,-1 1 0,1-1 0,0 1 0,-1-1 0,1 1 0,-1 0 0,1-1 0,0 1 0,-1-1 0,0 1 0,1 0-1,-1 0 1,1-1 0,-1 1 0,0 0 0,1 0 0,-1-1 0,0 1 0,0 0 0,0 0 0,0 0 0,0-1 0,0 1 0,0 0 0,0 0 0,0 0 0,0 0 0,0-1-1,0 1 1,-1 0 0,1 0 0,0-1 0,-1 2 0,1 0 98,0 0 0,-1 0 0,1 0 0,-1 0 0,1 0 1,-1 0-1,0 0 0,0 0 0,0 0 0,0 0 0,0-1 0,0 1 0,-1 0 0,-1 1 0,-7 2 111,-1-2 0,1 0 0,-1 0 0,0-1 0,0 0 0,0-1-1,0 0 1,0-1 0,-18-1 0,-1 0-2160,50-6-3296,6-1 462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40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1056,'0'0'10085,"7"19"-7622,-4-17-2348,0 1 1,0-1-1,0 1 1,0 0 0,-1 0-1,1 0 1,-1 0 0,0 0-1,0 0 1,0 1 0,0-1-1,0 1 1,-1-1 0,0 1-1,1 0 1,0 6-1,-1-1 23,0 0 0,0 1-1,-1-1 1,0 0 0,0 0-1,-3 13 1,1-16-133,-1-1 1,0 0-1,0 0 0,0 0 1,0 0-1,-1 0 0,0-1 1,0 1-1,0-1 0,-1 0 1,1 0-1,-7 3 0,-16 11-2963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45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1 251 4434,'0'0'10789,"56"-31"-7334,-24 6-3202,118-101-2414,-132 106 2121,21-18-1141,-38 37 1162,1 0 0,-1 0 0,1 0 0,0 0 0,-1 0 0,1 0 0,0 0 0,0 1 0,0-1 0,-1 1 0,1-1 0,0 1 0,0 0 0,0 0 0,0 0 0,0 0 0,0 0 0,0 0 0,0 1 0,-1-1 0,1 0 0,0 1 0,0 0 0,2 0 0,-3 0 85,0 1 0,0-1 0,0 0 0,0 0 0,0 1 0,0-1 0,-1 0 0,1 1 1,0-1-1,-1 1 0,1-1 0,-1 1 0,1 0 0,-1-1 0,0 1 0,1-1 1,-1 1-1,0 0 0,0 1 0,-1 41 1228,0-30-890,1 9 2,1-16-356,0 0 0,-1 0 0,0 0 0,0 0 0,0 0 0,-1 0 0,-1 0 0,1 0 0,-1-1 0,0 1 0,0 0 0,-1-1 0,0 0 0,0 1 0,-5 6 0,-9-8-872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46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21 5907,'0'0'9119,"-11"-8"-8060,12 7-1022,-1 0 1,1 0 0,-1 1-1,1-1 1,0 0-1,-1 1 1,1-1 0,0 1-1,-1-1 1,1 1 0,0-1-1,0 1 1,0-1 0,-1 1-1,1 0 1,0-1-1,0 1 1,0 0 0,0 0-1,0 0 1,0 0 0,0-1-1,0 1 1,-1 1 0,3-1-1,28-1-103,-27 1 90,13-1-143,-10 1 0,-1 0 0,1 0 0,-1 0 0,1 1 0,-1 0 0,10 2 0,-14-2 136,0-1 1,-1 1-1,1 0 1,-1 0-1,1 0 0,-1 0 1,1 0-1,-1 1 0,0-1 1,0 0-1,1 1 1,-1-1-1,0 0 0,0 1 1,0-1-1,-1 1 0,1 0 1,0-1-1,-1 1 1,1 0-1,-1-1 0,1 1 1,-1 0-1,0 0 0,1-1 1,-1 1-1,0 0 1,-1 3-1,2-2 50,-1 0-1,0 0 1,-1 0 0,1 0-1,0 0 1,-1 0 0,0 0 0,1 0-1,-1 0 1,0 0 0,-1 0-1,1 0 1,0-1 0,-1 1-1,0 0 1,0-1 0,1 0-1,-1 1 1,-1-1 0,1 0 0,0 0-1,0 0 1,-1 0 0,1 0-1,-1-1 1,0 1 0,1-1-1,-1 1 1,0-1 0,0 0 0,0 0-1,0-1 1,0 1 0,0 0-1,0-1 1,0 0 0,0 0-1,0 0 1,-5 0 0,3-1-892,12-1 73,28 1-433,-31 2 1110,1-1 0,-1 1 0,1 0 0,0 0 0,-1 0 0,0 1 0,6 2 0,-9-4 82,1 1 1,-1 0-1,0 0 0,0 0 0,1 0 0,-1 0 0,0 0 0,0 0 1,0 0-1,0 0 0,0 0 0,-1 0 0,1 1 0,0-1 1,0 0-1,-1 1 0,1-1 0,-1 0 0,1 1 0,-1-1 0,0 1 1,1-1-1,-1 1 0,0 1 0,0-1 3,0 0 0,0-1 0,0 1 0,0 0 0,0 0 0,0 0 0,0 0 0,-1 0 0,1-1 0,-1 1 0,1 0 0,-1 0-1,0-1 1,-1 4 0,0-4 25,1 0-1,-1 0 0,0-1 1,0 1-1,1 0 0,-1-1 1,0 1-1,0-1 0,0 1 1,0-1-1,0 0 0,0 0 1,0 0-1,-3 0 0,-228 2 3202,213 2-4066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5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95 352,'2'-1'21104,"7"-7"-20734,-6-55-252,-3 45 279,-2 18-398,1-1 1,-1 1-1,1-1 0,-1 1 1,1-1-1,-1 1 1,1 0-1,-1-1 0,1 1 1,-1 0-1,1 0 1,-1 0-1,-2 1 0,2-1-1,-23-1-47,9 1 24,0 0 0,-1 0-1,-18 4 1,31-3 19,0 0 0,0 0 0,0 0-1,1 0 1,-1 0 0,0 1 0,0 0 0,1 0 0,-1 0 0,1 0 0,0 1-1,0-1 1,0 1 0,0 0 0,0-1 0,0 2 0,1-1 0,-3 4-1,4-6-31,0 0-1,0 0 0,0 0 0,1 0 0,-1 1 1,0-1-1,1 0 0,-1 0 0,1 1 0,-1-1 1,1 0-1,0 1 0,-1-1 0,1 0 0,0 1 1,0-1-1,0 0 0,0 1 0,0-1 0,1 0 1,-1 1-1,0-1 0,0 0 0,1 1 0,-1-1 0,1 0 1,-1 0-1,1 1 0,0-1 0,-1 0 0,1 0 1,0 0-1,0 0 0,0 0 0,0 0 0,0 0 1,0 0-1,0 0 0,0 0 0,0-1 0,1 1 1,-1 0-1,0-1 0,0 1 0,1-1 0,-1 1 1,0-1-1,0 0 0,1 0 0,-1 1 0,1-1 1,1 0-1,12 2-464,0-1 0,0 0 1,28-3-1,-23 1-520,-17 1 882,0 0 0,0 0 0,0 0 0,0 0 0,0 0 0,0-1 0,0 0 0,-1 1 0,1-1 0,0 0 0,0-1 0,-1 1 0,1 0 0,-1-1 0,1 1 0,-1-1 0,0 0 0,1 0 0,2-3 0,-3 1 152,0 1 0,0-1 0,0 1 0,-1-1 0,1 0 0,-1 0 0,0 0 0,0 0 0,-1 0 1,1 0-1,-1 0 0,0 0 0,0-5 707,-17 15 1120,16-3-1888,2 0-1,-1 0 1,0 0-1,1 1 1,-1-1-1,1 0 1,0 0-1,0 0 1,0 0-1,0 0 1,1-1-1,-1 1 1,1 0 0,0 0-1,0-1 1,0 1-1,4 3 1,12 17-597,-17-22 672,0 0-1,-1 0 1,1 0 0,0 0 0,0 0 0,0 1 0,-1-1 0,1 0 0,-1 0 0,1 1-1,-1-1 1,1 1 0,-1-1 0,0 0 0,0 1 0,0-1 0,0 1 0,0-1-1,0 0 1,0 1 0,0-1 0,0 1 0,-1-1 0,1 0 0,-1 1 0,1-1 0,-1 0-1,1 1 1,-1-1 0,0 0 0,1 0 0,-1 1 0,0-1 0,0 0 0,0 0-1,0 0 1,0 0 0,0 0 0,0-1 0,-1 1 0,-1 1 0,-5 2 307,-1 0 1,0-1-1,0 1 0,0-2 1,-12 3-1,2-1-162,-6 4 272,18-5-474,-1 0 0,0-1-1,0 0 1,0 0 0,-10 0-1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5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58 3378,'0'0'5335,"-2"-4"-4774,2 3-619,-10-25 1467,10 25-1385,0 1 1,-1-1-1,1 0 0,0 1 0,0-1 0,0 0 0,-1 1 1,1-1-1,0 0 0,0 1 0,0-1 0,0 0 0,0 1 1,0-1-1,1 0 0,-1 0 0,0 1 0,0-1 0,0 0 1,1 1-1,-1-1 0,0 1 0,0-1 0,1 0 1,-1 1-1,1-1 0,-1 1 0,1-1 0,-1 1 0,1-1 1,-1 1-1,1-1 0,-1 1 0,1 0 0,-1-1 0,1 1 1,0 0-1,0-1 0,4 0-216,40-2-1715,-44 3 1984,1 0 0,-1 1 0,0-1 0,0 0-1,0 0 1,0 1 0,0-1 0,0 1 0,0-1-1,0 1 1,0 0 0,0-1 0,-1 1 0,1 0-1,0-1 1,0 1 0,0 0 0,-1 0 0,1 0-1,0 0 1,-1 0 0,1 0 0,-1 0 0,1 0 0,-1 0-1,0 0 1,1 0 0,-1 0 0,0 0 0,0 0-1,0 0 1,0 0 0,0 0 0,0 2 0,0 0 46,0 0 1,0 0-1,0 0 1,0 0-1,-1 0 1,1 0-1,-1 0 1,0 0-1,0-1 1,0 1-1,0 0 0,-1-1 1,1 1-1,-1-1 1,1 1-1,-1-1 1,0 0-1,0 1 1,0-1-1,0 0 1,0 0-1,-1-1 1,1 1-1,-5 2 1,-14 13 382,19-15-501,0 0-1,0-1 0,1 1 1,-1 0-1,1 0 1,0 0-1,-1 0 0,1 0 1,0 0-1,0 1 1,0-1-1,1 0 1,-1 0-1,0 1 0,1-1 1,0 0-1,-1 1 1,1-1-1,0 1 0,0-1 1,0 0-1,1 4 1,41-6-331,16-8 977,-31 3-2142,2 3-6366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53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0 5683,'0'0'8478,"-12"11"-6005,5-6-2299,0-1 0,1 1 0,-1 0 0,1 1 0,0 0 0,0 0 0,1 0 0,0 0 0,0 1 0,0 0 0,1 0 0,0 0 0,-3 9 0,5-12-181,-1 2-10,0 1 0,0 0 0,0 0 0,1 0 0,0 0 0,0 0 0,1 0 0,0 1 0,1-1 0,-1 0 0,1 1 0,0-1 1,1 0-1,1 9 0,0-14-141,-1 0 1,1 0 0,0-1 0,-1 1 0,1 0 0,0-1 0,0 1-1,0-1 1,0 0 0,0 0 0,0 0 0,1 0 0,-1 0 0,0 0-1,0 0 1,1-1 0,-1 1 0,5-1 0,12 2-5939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55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58 384,'0'0'10488,"-14"-17"-6591,14 16-3848,0 0 0,0 0 0,1-1 0,-1 1-1,0 0 1,1 0 0,-1 0 0,1 0 0,-1 0-1,1 0 1,-1 0 0,1 0 0,0 1 0,0-1-1,-1 0 1,1 0 0,0 0 0,0 1 0,0-1-1,0 0 1,0 1 0,1-2 0,35-10-444,38 5 852,-74 8-440,0-1 0,0 1 0,0-1 0,0 0 0,0 1 0,0 0 0,-1-1 0,1 1 0,0-1 0,0 1 0,0 0-1,-1 0 1,1-1 0,0 1 0,-1 0 0,1 0 0,-1 0 0,1 0 0,-1 0 0,1 0 0,-1 0 0,0 0 0,1 0 0,-1 0 0,0 0 0,0 0 0,0 0 0,1 0 0,-1 0 0,0 0 0,-1 0 0,1 0 0,0 0 0,0 0 0,0 0 0,-1 0 0,1 2-1,-1 0 25,1-1-1,-1 1 0,1 0 0,-1 0 0,0 0 0,0 0 0,0 0 0,0-1 0,0 1 0,-1 0 1,1-1-1,-1 1 0,-2 2 0,-19 12 71,17-11-72,0-1 0,-1 0 1,1 0-1,-1-1 0,0 0 0,0 0 0,-1 0 0,1-1 0,-1 0 0,0-1 0,0 1 1,0-2-1,-12 3 0,20-4-61,0 0 0,1 0 1,-1 0-1,0 0 0,0 0 1,0 0-1,0 0 1,1 0-1,-1 1 0,0-1 1,0 0-1,0 0 0,0 0 1,0 0-1,1 1 0,-1-1 1,0 0-1,0 0 0,0 0 1,0 1-1,0-1 0,0 0 1,0 0-1,0 0 0,0 1 1,0-1-1,0 0 0,0 0 1,0 0-1,0 1 0,0-1 1,0 0-1,0 0 0,0 1 1,0-1-1,0 0 0,0 0 1,0 0-1,0 0 0,0 1 1,0-1-1,-1 0 0,1 0 1,0 0-1,0 1 0,0-1 1,0 0-1,0 0 0,-1 0 1,168 2 335,-166-2-255,21-2-8172,-6-8 1198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5:5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4066,'0'0'8804,"18"27"-7387,-13-18-1320,0 1 1,-1 0-1,0 1 1,0-1 0,-1 1-1,0 0 1,-1 0 0,-1 0-1,1 0 1,-2 0 0,1 0-1,-3 22 1,1-7-148,1-23 83,-1 1 0,0-1 0,1 1-1,-1 0 1,-1-1 0,1 0 0,-1 1 0,1-1 0,-1 0 0,0 0 0,0 1 0,0-2 0,-1 1 0,1 0 0,-1 0 0,1-1 0,-1 1-1,0-1 1,-4 3 0,-30 17-1467,1-7-4553,22-9 1438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0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2 143 5539,'-2'0'11265,"6"-3"-10050,30-17-1076,-16 12-744,-1-1 0,-1-1 1,1-1-1,-2 0 0,1-1 0,-2 0 1,1-2-1,15-18 0,-27 33 2140,0 10-967,-3 13 307,-4-9-716,0 0 1,1 0-1,1 0 1,-1 23-1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0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2561,'0'0'7702,"-53"0"-1584,50 0-6028,0 0 1,0 0 0,0 0-1,0 0 1,0 1-1,0-1 1,0 1 0,1 0-1,-1 0 1,0 0 0,0 0-1,1 0 1,-1 1-1,1-1 1,-1 1 0,1 0-1,-1-1 1,1 1-1,0 0 1,0 1 0,0-1-1,0 0 1,1 0-1,-1 1 1,0-1 0,1 1-1,0 0 1,-1-1-1,0 4 1,-1 6-186,1 0-1,0 0 0,0 1 1,1-1-1,1 20 1,1-30 16,0-1-1,0 0 1,0 1 0,1-1 0,-1 0 0,0 0 0,0 0-1,1 0 1,-1 0 0,1 0 0,-1 0 0,1 0-1,-1 0 1,1-1 0,0 1 0,-1 0 0,1-1 0,0 0-1,-1 1 1,1-1 0,0 0 0,0 0 0,2 0-1,-1 0-107,0 1 0,0-1 0,0 1-1,0-1 1,0 0 0,0-1 0,0 1-1,0 0 1,0-1 0,0 1 0,0-1-1,0 0 1,4-2 0,-5 2 152,-1-1 1,0 1 0,0 0-1,0 0 1,0 0-1,0-1 1,0 1 0,0 0-1,-1-1 1,1 1-1,0-1 1,-1 1 0,1-1-1,-1 1 1,0-1 0,1 0-1,-1 1 1,0-1-1,0 1 1,0-1 0,0 0-1,0 1 1,-1-3-1,0 3 88,0 0 0,0 0 0,0-1 0,0 1 0,0 0-1,0 1 1,-1-1 0,1 0 0,0 0 0,-1 0 0,1 1 0,0-1-1,-1 1 1,1-1 0,-1 1 0,1 0 0,-1-1 0,1 1-1,-1 0 1,1 0 0,-1 0 0,1 0 0,-3 0 0,-2 0 87,0 1 1,0-1 0,0 1-1,0 0 1,0 0 0,0 1-1,0 0 1,1 0 0,-1 0-1,-5 4 1,9-6-924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1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0 4530,'0'0'5096,"-4"0"-3944,-1 1-777,-1 0-1,0 0 0,1 0 0,-1 1 1,1-1-1,0 1 0,0 1 1,-1-1-1,1 1 0,1 0 1,-1 0-1,0 0 0,1 1 1,0-1-1,-1 1 0,2 0 0,-1 1 1,0-1-1,-4 7 0,3-4-289,0 1-1,1 0 0,-1 0 0,1 1 1,1-1-1,0 1 0,0-1 0,0 1 1,1 0-1,1 0 0,-2 16 0,3-23-246,0 0-1,-1 1 0,1-1 1,1 0-1,-1 0 0,0 1 0,0-1 1,1 0-1,-1 0 0,1 0 0,0 1 1,0-1-1,0 0 0,0 0 0,0 0 1,0 0-1,3 3 0,-2-4-343,1 1 0,0-1 0,0 0 0,0 0-1,0 0 1,-1-1 0,1 1 0,0 0 0,1-1 0,-1 0 0,0 0 0,0 0-1,3 0 1,2 0-3424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4338,'0'0'4415,"4"0"-4316,80 4 109,-84 36 6686,0-28-6501,-1 1 0,0-1 0,-1 0-1,0 0 1,-1 0 0,0 0 0,-9 21 0,-1-4-1304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2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0 0 4610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5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3314,'0'0'5239,"3"1"-4638,19 5 929,0-1 0,26 2 1,-6-1-437,-24 2 809,-5-3-2764,0-7-6152,0-4-1855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6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1 320,'7'5'15272,"21"19"-15187,-25-18 115,-1 0 0,0 0 0,0 0 0,-1 0 0,1 0 0,-1 1 0,0-1 1,-1 0-1,0 10 0,0-12-151,0 1 0,0-1 1,-1 0-1,1 1 0,-1-1 0,0 0 1,-1 1-1,1-1 0,-1 0 0,1 0 0,-1 0 1,0 0-1,-1-1 0,-2 5 0,-12 11-157,-17 16-938,32-34 688,1 0 0,-1 0 1,1 0-1,-1 0 1,0 0-1,0 0 1,1 0-1,-1-1 1,0 1-1,0-1 1,0 0-1,-2 1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29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11 1873,'-2'-11'17128,"6"13"-17108,0-1 1,-1 1 0,1 0 0,0 0 0,0 0-1,-1 0 1,1 1 0,-1-1 0,0 1-1,0 0 1,0 0 0,0 0 0,-1 1 0,1-1-1,-1 0 1,1 1 0,-1 0 0,0 0-1,-1-1 1,1 1 0,-1 0 0,2 8 0,0 5-192,-1 0 1,-1 1 0,0-1 0,-3 25-1,0 2-325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7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5555,'0'0'8427,"5"0"-7506,4 0-706,-1-1 1,1 0-1,0 0 0,0-1 1,-1 0-1,1-1 1,-1 0-1,0 0 0,1-1 1,13-9-1,2-4-51,45-39-1,-51 39-144,1 1-1,0 1 0,43-25 0,-12 11-1760,-50 72 3337,0-20-1377,0 1 1,-2-1-1,0 0 0,-2 0 0,0 0 0,-2 0 0,-11 30 0,14-49-247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09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20 1745,'0'0'7785,"-4"-20"-782,-4 21-6659,0 0-1,1 0 1,-1 1 0,0 0 0,1 0 0,-1 0-1,1 1 1,0 0 0,-13 9 0,11-7-283,0 1-1,1 0 1,-1 0 0,1 1 0,1 0-1,-1 1 1,2 0 0,-1 0 0,1 0 0,0 1-1,-9 18 1,13-22-74,0 1-1,1-1 1,-1 1-1,1-1 0,1 1 1,-1 0-1,1 0 1,0-1-1,0 1 1,1 0-1,-1 0 1,1-1-1,2 8 1,-2-10-71,0 0 1,0 0-1,1 0 1,-1 0-1,1 0 1,-1-1-1,1 1 1,0 0 0,0-1-1,0 1 1,0-1-1,0 0 1,1 0-1,-1 0 1,1 0-1,-1 0 1,1 0 0,0-1-1,0 1 1,0-1-1,0 0 1,0 0-1,0 0 1,5 1-1,-1-1-324,-1 0-1,1-1 0,-1 0 0,1 0 0,-1 0 1,0-1-1,1 0 0,-1 0 0,1-1 1,-1 1-1,7-4 0,-11 4 339,1-1-1,-1 1 1,1-1 0,-1 0-1,1 0 1,-1 0 0,0 0-1,0 0 1,0 0 0,0-1-1,0 1 1,0-1 0,-1 1-1,1-1 1,-1 0 0,0 1 0,0-1-1,0 0 1,0 0 0,0 0-1,-1 0 1,1 0 0,-1 0-1,0 0 1,0-5 0,0 5 154,0 0 0,0 0 1,0 1-1,0-1 1,0 0-1,-1 0 0,0 0 1,1 0-1,-1 0 0,0 1 1,-1-1-1,1 0 1,0 1-1,-1-1 0,-2-3 1,1 3 56,0 1 1,0 0 0,0 0 0,0 1 0,0-1-1,0 1 1,-1-1 0,1 1 0,0 0-1,-1 0 1,1 0 0,-1 1 0,-4-1 0,0 0 200,0 0 1,0 0 0,0 1 0,0 0 0,0 1 0,0-1-1,0 2 1,0-1 0,-15 6 0,21-6-395,-1 0 0,0 1 0,0-1 0,0 1 0,1 0-1,-1 0 1,1 0 0,0 0 0,-1 1 0,1-1 0,-3 4 0,3-2-516,1-1 0,-1 1 1,1-1-1,-1 1 0,1-1 0,0 1 1,0 0-1,1-1 0,-1 1 0,1 0 0,0 5 1,0 4-6575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13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4 270 7619,'0'0'6889,"-3"17"-33,4-21-6858,1-1-1,1 1 0,-1-1 0,1 1 1,-1 0-1,1 0 0,0 0 0,1 0 1,-1 0-1,8-5 0,8-12-60,1-10-141,-2 0-1,-1-1 1,23-63 0,-37 86 157,7 4-1493,-9 4 1556,0 1-1,0 0 1,0 0 0,0 0 0,-1-1-1,1 1 1,0-1 0,0 1 0,-1 0 0,1-1-1,0 1 1,0-1 0,-1 0 0,1 1-1,-1-1 1,1 0 0,-1 1 0,1-1 0,-1 0-1,1 0 1,-2 70 1037,-1-42-983,0-1 0,3 1-1,0-1 1,1 0 0,2 1 0,0-1 0,11 32 0,-11-54-305,-4-4 9,1 0 1,-1 0 0,0 0-1,1 0 1,-1 0-1,0 0 1,1 0-1,-1 0 1,1-1-1,-1 1 1,0 0-1,1 0 1,-1 0-1,0 0 1,1 0-1,-1-1 1,0 1-1,1 0 1,-1 0-1,0 0 1,0-1-1,1 1 1,-1 0-1,0-1 1,0 1-1,1 0 1,-1 0-1,0-1 1,0 1-1,0 0 1,0-1 0,1 0-1,2-11-4136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1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30 3490,'0'0'12040,"0"-5"-11077,0-14-179,0 14 267,-29 5-34,20 0-869,-1 2 1,0-1-1,0 1 0,1 1 1,-1 0-1,1 0 1,0 1-1,0 0 0,0 0 1,1 1-1,0 0 1,-1 1-1,2 0 0,-10 9 1,10-10-140,1 1 0,0 0 0,0 1 0,1-1 0,0 1 0,0 1 0,0-1 0,1 0 0,0 1 0,1 0 0,0 0 0,0 0 0,0 0 0,1 1 1,1-1-1,-2 15 0,2-1-188,1-15 105,-1-1 0,1 0 0,1 1 0,-1-1 0,1 1 0,0-1 0,3 8 1,-3-12 19,0 0 0,0 1 0,1-1 0,-1 0 0,1 0 0,-1-1 1,1 1-1,0 0 0,0-1 0,0 1 0,0-1 0,0 1 0,0-1 0,0 0 1,1 0-1,-1 0 0,0 0 0,1 0 0,-1 0 0,0-1 0,1 1 1,4-1-1,7 3-568,1-1 0,0-1 0,0 0 0,-1-1 0,23-3 0,-34 3 598,0-1 0,0 1 0,0-1 0,0 0 0,0 1 0,0-1 0,-1 0 0,1-1 0,0 1 0,-1 0 0,1-1 0,-1 0 0,1 1 0,-1-1 0,0 0 0,0 0 0,0 0 0,0-1 0,0 1-1,0 0 1,0-1 0,-1 1 0,0-1 0,1 0 0,-1 1 0,0-1 0,0 0 0,0 0 0,-1 0 0,1 0 0,-1 0 0,1 0 0,-1-4 0,0 4 83,0 0 0,0-1 1,0 1-1,0 0 0,0 0 1,-1 0-1,1 0 0,-1 0 0,0-1 1,0 1-1,-1 1 0,1-1 0,0 0 1,-1 0-1,0 0 0,1 1 1,-1-1-1,0 1 0,-1-1 0,1 1 1,0 0-1,-1 0 0,1 0 0,-1 0 1,1 0-1,-1 1 0,0-1 1,0 1-1,0-1 0,0 1 0,0 0 1,0 1-1,0-1 0,0 0 0,0 1 1,-4-1-1,0 0 55,0 0 1,-1 1-1,1-1 1,0 1-1,0 1 1,-1-1-1,1 1 1,0 1-1,0-1 1,0 1-1,0 0 0,-7 4 1,11-4-206,0-1 0,0 1 0,-1 1 0,1-1 0,0 0 0,1 1 1,-1 0-1,0-1 0,1 1 0,-3 4 0,3-4-388,0 1 0,0-1 0,1 1 0,-1 0 0,1-1-1,0 1 1,0 0 0,1 0 0,-1 0 0,1-1 0,-1 6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1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2385,'0'0'14564,"18"-1"-11432,-2-5-2966,-1 0-1,1-1 1,-2-1 0,1 0-1,-1-1 1,0-1-1,14-12 1,-6 5-146,-12 10-83,0 0 1,-1-1 0,1 0-1,-2-1 1,1 0 0,-1 0-1,0-1 1,-1 0 0,0-1-1,-1 1 1,0-1 0,-1 0-1,0-1 1,-1 1 0,0-1-1,-1 0 1,0 0 0,2-24-1,-5 36-6,0 15-502,-2 40 922,1 49 129,2-96-492,0 1-1,0-1 1,0 0 0,1 0-1,1 1 1,-1-2-1,1 1 1,0 0-1,7 11 1,-10-19-29,0 0 0,0 1 0,0-1-1,0 0 1,0 1 0,0-1 0,0 0 0,0 0 0,1 1-1,-1-1 1,0 0 0,0 1 0,0-1 0,0 0 0,0 0 0,0 1-1,1-1 1,-1 0 0,0 0 0,0 0 0,0 1 0,1-1-1,-1 0 1,0 0 0,0 0 0,1 1 0,-1-1 0,0 0 0,0 0-1,1 0 1,-1 0 0,0 0 0,0 0 0,1 0 0,-1 0-1,0 0 1,1 0 0,-1 0 0,0 0 0,0 0 0,1 0 0,-1 0-1,0 0 1,1 0 0,-1 0 0,0 0 0,0 0 0,1 0-1,-1 0 1,2-15-5033,-2 11 4224,0-10-5121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19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17 6019,'0'0'7569,"-10"-4"-6630,1 1-482,0 1 0,0-1 0,0 2 0,0-1 1,-18 0-1,23 2-328,1 1 1,-1-1-1,0 1 0,0-1 1,0 1-1,0 1 0,0-1 1,1 0-1,-1 1 0,1 0 1,-1 0-1,1 0 1,-1 0-1,1 0 0,0 1 1,0 0-1,0-1 0,1 1 1,-5 5-1,1 1-10,1-1 0,0 1 0,0 0-1,0 0 1,1 0 0,1 0 0,0 1 0,-3 15 0,2-1-105,2 0 0,1 34 1,1-56-39,0 1 0,0-1 1,0 0-1,1 0 1,-1 0-1,1 0 0,-1 0 1,1 0-1,0 0 1,0 0-1,0 0 0,0 0 1,0-1-1,0 1 1,0 0-1,1-1 0,-1 1 1,1-1-1,-1 1 1,3 1-1,1 0-132,-1-1 0,1 1 0,0-1 0,-1 0 0,1 0 0,0-1 0,0 1 0,6 0 0,9 0-912,1 0-1,-1-1 1,26-3-1,-41 2 752,0-1 0,0 1 0,0-1 0,0 0 0,0 0-1,-1-1 1,1 0 0,0 0 0,-1 0 0,1 0 0,-1 0 0,1-1 0,-1 0-1,0 0 1,0 0 0,-1-1 0,1 1 0,3-5 0,-4 3 182,0 0 0,0 0 0,0 0 0,-1 0 0,1 0 0,1-8-1,3-39 3377,-7 50-3114,-1 1 0,1-1 0,-1 0-1,0 1 1,0-1 0,0 1 0,0-1 0,0 1-1,0-1 1,0 1 0,0-1 0,0 1-1,-1 0 1,1 0 0,0 0 0,-1 0 0,1 0-1,-1 0 1,0 0 0,1 0 0,-1 1-1,0-1 1,1 0 0,-1 1 0,0 0 0,0-1-1,1 1 1,-1 0 0,-3 0 0,-61-4 2103,61 4-1978,-8 0 3,1 2-1,-1-1 1,0 2-1,1-1 1,0 2-1,0 0 1,0 0-1,-18 10 1,23-11-428,1 0 0,0 1-1,0 0 1,0 0 0,1 0 0,-1 1-1,1 0 1,0 0 0,0 0 0,1 1 0,0-1-1,0 1 1,0 0 0,0 0 0,1 1 0,-4 11-1,5 1-3894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29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5 202 3298,'-5'3'14977,"15"-5"-14963,0-1 0,-1 0 0,1-1 0,-1 1 0,0-2 0,0 1-1,0-1 1,-1-1 0,0 0 0,0 0 0,11-11 0,9-11-243,38-48 0,-61 69 221,-1 3-377,1 0 0,-1 0 1,1 1-1,0-1 0,0 1 0,10-4 0,-14 6 318,1 56 905,-2 68-478,0-69-4912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3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2 3474,'0'0'6995,"-28"-2"85,16 2-6514,-19 0-100,0 2-1,0 0 1,-55 13 0,75-12-457,1-1-1,0 2 1,1-1 0,-1 1 0,0 1 0,1 0-1,0 0 1,0 1 0,1 0 0,-1 0 0,1 1-1,1 0 1,-1 1 0,1-1 0,-7 12 0,11-15-65,1 1 0,0-1 0,0 1 1,0 0-1,1 0 0,-1 0 0,1 0 1,1 0-1,-2 8 0,2-11 14,0 0 0,0 0 0,0 0 0,0 0 0,0 0 0,1 0 0,-1 0 0,0 0-1,1 0 1,0 0 0,-1 0 0,1 0 0,0 0 0,0 0 0,0-1 0,0 1 0,0 0 0,1-1 0,-1 1 0,0-1 0,1 1-1,-1-1 1,1 0 0,0 1 0,3 1 0,12 3-323,1-1 0,0-1 0,0 0 0,0-2 1,0 0-1,1 0 0,-1-2 0,31-3 0,-47 3 362,1 0-1,-1-1 1,0 1 0,0-1 0,1 0-1,-1 1 1,0-1 0,0 0-1,0 0 1,0-1 0,0 1 0,0 0-1,0-1 1,0 1 0,0-1-1,-1 1 1,1-1 0,-1 0 0,1 0-1,-1 0 1,1 0 0,-1 0-1,0 0 1,0 0 0,0 0 0,0 0-1,-1-1 1,1 1 0,-1 0-1,1-1 1,-1 1 0,0 0 0,0-1-1,0 1 1,0 0 0,0-1-1,0 1 1,-1-4 0,0 5 44,0 0-1,0 0 1,1-1 0,-1 1 0,0 0-1,0 0 1,0 0 0,0 0 0,0 0-1,0 0 1,-1 1 0,1-1 0,0 0-1,0 0 1,-1 1 0,1-1 0,0 1-1,-1-1 1,1 1 0,-2-1-1,-36-7 445,29 6-286,-12-2-203,0 1-1,-43 1 1,65 2-102,-1 0-1,1 0 1,-1 0 0,1 0 0,0 0-1,-1 0 1,1 0 0,0 0-1,-1 0 1,1 0 0,0 0 0,-1 0-1,1 0 1,0 0 0,-1 0-1,1 0 1,0 0 0,-1 1 0,1-1-1,0 0 1,-1 0 0,1 0-1,0 1 1,-1-1 0,1 0 0,0 0-1,0 1 1,0-1 0,-1 0 0,1 1-1,0-1 1,0 0 0,0 0-1,-1 1 1,1-1 0,0 1 0,0-1-1,0 0 1,0 1 0,0-1-1,0 0 1,0 1 0,0-1 0,0 0-1,0 1 1,0-1 0,0 0-1,0 1 1,0 8-6497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5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18 217 3121,'0'0'12614,"-18"35"-6680,18-32-5817,0-3-157,3-18-624,9 1 396,1 1 1,0 0 0,1 1-1,19-15 1,17-8-1211,-37 30 1120,-1-1 1,0-1-1,-1 0 1,0 0-1,0-1 1,10-14 0,-18 13 595,-3 12-212,0 0-1,0-1 1,0 1-1,0 0 1,0-1-1,0 1 1,0 0 0,0-1-1,0 1 1,0 0-1,0-1 1,0 1-1,0 0 1,0-1-1,0 1 1,1 0-1,-1 0 1,0-1-1,0 1 1,0 0-1,0-1 1,1 1 0,-1 0-1,0 0 1,0 0-1,1-1 1,-1 1-1,0 0 1,0 0-1,1 0 1,-1-1-1,0 1 1,1 0-1,-1 0 1,0 0-1,0 0 1,1 0 0,-1 0-1,0 0 1,1 0-1,-1 0 1,1 0-1,0 30 1021,5 0-754,-2 0-1,-2 1 1,-1 46 0,-1-74-194,0-2-173,0-15-11482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6:5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 4226,'0'0'13918,"13"-4"-13304,22 0-984,1 2 1,-1 1-1,38 3 1,-71-1 384,-1-1-1,1 1 1,-1-1-1,0 1 1,1-1 0,-1 1-1,0 0 1,0 0 0,1 0-1,-1 0 1,0 0-1,0 0 1,0 0 0,0 0-1,0 0 1,0 0 0,-1 1-1,1-1 1,0 0-1,-1 0 1,1 1 0,-1-1-1,1 1 1,-1-1 0,1 1-1,-1-1 1,0 0-1,0 1 1,0-1 0,0 1-1,0-1 1,0 3 0,0-2 50,0 0 1,0 0 0,0 0-1,0 1 1,0-1 0,-1 0-1,1 0 1,-1 0 0,1 1 0,-1-1-1,0 0 1,0 0 0,0 0-1,0 0 1,0 0 0,0 0-1,0-1 1,-1 1 0,1 0-1,-3 2 1,-28 5 280,27-8-184,22 0-403,-7-2-28,0 1 0,0 1 1,0 0-1,-1 0 0,1 1 0,0 0 0,-1 0 1,0 1-1,1 1 0,-1 0 0,10 5 0,-18-7 323,1 0 0,-1 0 0,0 0 0,0 1 0,0-1 0,0 0 0,-1 1-1,1-1 1,-1 0 0,1 1 0,-1-1 0,0 0 0,0 1 0,0-1 0,0 1-1,0-1 1,0 1 0,-1-1 0,1 0 0,-1 1 0,0-1 0,1 0 0,-1 1-1,0-1 1,0 0 0,-1 0 0,1 0 0,0 0 0,-1 0 0,-1 2 0,-9 1 255,0 0 1,0-1-1,0 0 1,0-1-1,-1 0 1,1-1 0,-20 1-1,-97-3 1494,69-1-1350,-5 1-2675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63 103 2849,'0'0'3098,"5"0"-2605,0 0-248,19-12 13351,-38 13-13578,-31 0-43,44-1 0,-1 0-1,0 0 1,1 0 0,-1-1-1,0 1 1,1 0-1,-1-1 1,1 1-1,-1-1 1,0 0-1,1 1 1,-1-1-1,1 0 1,0 0-1,-1 0 1,1 0 0,0 0-1,-1 0 1,1 0-1,-1-2 1,1 1-36,1 0-1,-1 0 1,0 0 0,1 0 0,0 0 0,-1 0 0,1 0 0,0 0-1,0 0 1,0 0 0,0 0 0,0 0 0,1 0 0,-1 0 0,1 0-1,-1 0 1,1 0 0,0 0 0,0 0 0,-1 0 0,2 0 0,-1 1 0,0-1-1,0 0 1,0 1 0,1-1 0,-1 1 0,1-1 0,-1 1 0,1 0-1,0-1 1,-1 1 0,1 0 0,0 0 0,3-1 0,7-2-211,1 1 1,-1 1-1,1 0 1,0 0-1,0 1 1,21 1-1,-34 0 276,1 1 0,0-1-1,0 1 1,0-1 0,0 1-1,0 0 1,-1-1 0,1 1 0,0 0-1,0-1 1,-1 1 0,1 0 0,-1 0-1,1 0 1,-1 0 0,1-1-1,-1 1 1,1 0 0,-1 0 0,0 0-1,1 0 1,-1 0 0,0 0-1,0 0 1,0 0 0,0 0 0,0 0-1,0 0 1,0 2 0,0 40 510,0-34-330,-1-6-176,1-1 0,-1 1 0,1-1 1,-1 1-1,0-1 0,0 0 0,0 1 1,-1-1-1,1 0 0,0 0 0,-1 0 1,1 0-1,-1 0 0,0 0 0,0-1 1,0 1-1,0-1 0,0 1 0,0-1 1,0 1-1,-3 0 0,-58 27-191,34-17 190,27-10-47,0-1 0,0 1 0,-1 0 0,1 0 0,0 0 0,0 0 1,1 0-1,-1 0 0,0 1 0,1-1 0,0 0 0,-1 1 0,1-1 0,0 1 0,0 0 0,0-1 1,1 1-1,-1 0 0,0 0 0,1-1 0,0 1 0,0 5 0,37-6 96,153-9-221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29 4514,'0'-4'15601,"-4"-10"-15483,-2 12-120,1 0 0,-1 1 0,1-1 0,-1 1 0,0 0 0,0 1 0,1-1 0,-1 1 0,0 0 0,0 0-1,1 1 1,-1 0 0,-9 2 0,3 0-36,1 1-1,0 0 0,-1 0 0,2 1 1,-17 10-1,24-13 35,0 0-1,-1-1 1,1 1 0,0 0 0,1 0-1,-1 1 1,0-1 0,0 1 0,1-1 0,0 1-1,-1 0 1,1 0 0,0 0 0,1 0-1,-1 0 1,0 1 0,1-1 0,0 0 0,0 1-1,0-1 1,0 1 0,0-1 0,0 7-1,2-9-34,0 1-1,0-1 0,1 0 0,-1 0 0,0 0 0,0-1 0,1 1 0,-1 0 0,0 0 1,1-1-1,-1 1 0,1-1 0,-1 1 0,1-1 0,-1 0 0,1 1 0,-1-1 0,1 0 0,-1 0 1,1 0-1,1 0 0,0 0-38,12 2-351,2 0 1,0 0-1,-1-2 1,1 1 0,31-5 0,-45 4 419,0-1 0,0 1 0,-1-1 0,1 0 0,0 0 0,0 0 0,0 0 0,-1-1 0,1 1 0,-1-1 0,1 1 0,-1-1 0,0 0 0,1 0 0,-1 0 0,0 0 0,0-1 0,-1 1 0,1 0 0,0-1 0,-1 1 0,1-1 0,-1 0 0,0 1 0,0-1 0,0 0 0,0 0 0,0 0 0,-1 0 0,1 0 0,-1 0 0,0 1 0,0-6 0,0 8 35,-1-1-1,1 0 1,0 1-1,0-1 1,0 0-1,0 1 1,0-1-1,0 0 1,0 1-1,0-1 1,0 0-1,0 0 1,0 1-1,0-1 1,0 0-1,1 1 0,-1-1 1,0 0-1,1 1 1,-1-1-1,0 1 1,1-1-1,-1 0 1,1 1-1,-1-1 1,1 1-1,-1-1 1,1 1-1,-1-1 1,1 1-1,0-1 1,19 11 432,-2 2-614,-13-10 131,-1 0 0,1 0-1,-1 1 1,0-1 0,0 1-1,0 0 1,0 1 0,0-1 0,-1 1-1,1-1 1,-1 1 0,0 0-1,0 0 1,-1 1 0,1-1-1,-1 1 1,0-1 0,0 1 0,0 0-1,-1-1 1,0 1 0,0 0-1,0 0 1,0 0 0,-1 0-1,0 0 1,0 0 0,-1 9 0,1-11 29,0 0 0,-1-1 0,1 1 0,-1-1 0,1 1 0,-1-1 1,0 0-1,0 1 0,0-1 0,0 0 0,0 1 0,-1-1 0,1 0 0,-1 0 1,0 0-1,1 0 0,-4 3 0,-1-1 11,0 0 0,0 0 0,0 0 0,0 0 0,-1-1 0,-8 3 0,-9 2 118,1-1 0,-47 6 0,13-7-465,-76-1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1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39 3490,'0'0'9150,"-14"-11"-2954,-14-11-5138,20 20-1135,0 1 0,0 0-1,0 0 1,0 1 0,-1 0-1,1 0 1,-12 3-1,19-2 58,-1-1 0,1 1 0,-1 0 0,1 0 0,0 0 0,-1 0 0,1 0 0,0 0 0,0 0 0,0 0 0,0 1-1,0-1 1,0 0 0,0 1 0,0-1 0,1 0 0,-1 1 0,0-1 0,1 1 0,-1 0 0,1-1 0,0 1 0,-1-1-1,1 1 1,0-1 0,0 1 0,0 0 0,0-1 0,0 1 0,0 0 0,1-1 0,-1 1 0,1 1 0,0 2-62,-1 0 1,1-1 0,0 1 0,1 0-1,-1-1 1,1 1 0,0-1 0,0 0-1,0 0 1,4 6 0,-2-7-31,0-1 1,1 1-1,-1-1 1,1 1-1,0-1 1,-1-1-1,1 1 1,0-1-1,0 1 0,0-2 1,0 1-1,9 0 1,-8-1 80,0 1 1,0 0-1,0 0 0,0 0 0,-1 1 1,1-1-1,0 2 0,-1-1 1,1 0-1,8 7 0,-12-8 24,1 1 0,-1 0-1,0 1 1,0-1 0,0 0-1,-1 0 1,1 1 0,0-1-1,-1 1 1,0 0 0,1-1-1,-1 1 1,0 0 0,0 0-1,-1 0 1,1 0 0,-1-1-1,1 1 1,-1 0 0,0 0-1,0 0 1,0 0 0,-1 0-1,1 0 1,0 0 0,-1 0-1,-1 3 1,-5-2 32,1 0-1,-1-1 1,0 1 0,0-1 0,-1-1-1,1 1 1,-1-1 0,1 0-1,-11 0 1,18-2-24,-23 3 147,1-1-1,-35-1 1,34-1-31,22 0-119,0-1 0,1 1-1,-1 0 1,0 0 0,0-1 0,0 1-1,1-1 1,-1 1 0,0-1 0,0 1 0,1-1-1,-1 1 1,0-1 0,1 1 0,-1-1-1,1 0 1,-1 1 0,1-1 0,-1 0-1,1 0 1,-1 0 0,1 1 0,0-1-1,-1 0 1,1 0 0,0 0 0,0 0-1,0 1 1,-1-1 0,1 0 0,0 0-1,0 0 1,0 0 0,1 0 0,-1 0-1,0 1 1,0-3 0,1 1-5,-1 0-1,0 0 1,0-1 0,1 1 0,-1 0-1,1 0 1,0 0 0,0 0 0,0-1-1,0 1 1,0 0 0,0 1 0,3-5-1,5 1-34,0-1 0,0 2 0,1-1 0,-1 1 0,1 1 0,0-1 0,12-1 0,-14 4 15,-1 0-1,0-1 1,0 0-1,0 0 1,0-1-1,0 0 1,-1 0 0,1-1-1,-1 1 1,0-1-1,0-1 1,0 1-1,-1-1 1,1 0-1,-1 0 1,5-7-1,-7 7-63,19-26 683,-6 21-3222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1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40 4130,'0'0'10402,"-1"0"-10278,1 0 1,0 0-1,0 0 0,-1-1 1,1 1-1,0 0 0,-1 0 1,1 0-1,0 0 0,0 0 1,-1 0-1,1-1 0,0 1 1,0 0-1,-1 0 0,1 0 1,0-1-1,0 1 0,0 0 1,0 0-1,-1-1 0,1 1 1,0 0-1,0 0 0,0-1 1,0 1-1,0 0 0,0-1 1,0 1-1,0 0 0,0 0 1,0-1-1,-1 1 0,2 0 1,-1-1-1,0 1 0,0 0 1,0-1-1,0 1 0,0 0 1,0 0-1,0-1 0,0 1 1,0 0-1,0 0 0,1-1 1,-1 1-1,32-11-297,-24 8-39,0 0 0,0 0-1,0 1 1,1 0 0,-1 0 0,1 1 0,-1 0 0,0 1 0,18 0 0,-25 4 188,1 0 0,-1 0 0,0 0 1,0 0-1,0 0 0,0 0 0,-1 0 1,0 0-1,0 1 0,0-1 0,-1 8 0,1-6 16,0 16 40,-1-1 0,-1 0 0,-1 0 0,0-1 0,-9 30 0,7-18-84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2545,'0'0'11392,"15"-1"-10546,51-10-391,-45 7-416,0 0 1,35-1-1,-55 5 12,-1 0-24,3 0-38,-3 0-258,8 0-5113,2 0 812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1 1 4114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4114,'299'-182'2284,"-239"146"-598,-86 39 5616,24-3-7233,0 0 0,0-1 0,1 1 1,-1 0-1,0 0 0,0 0 0,0 1 0,0-1 1,0 0-1,1 1 0,-1-1 0,0 1 1,0 0-1,1 0 0,-1-1 0,0 1 0,-1 2 1,-4 3-73,0 0 0,1 1 1,0 0-1,0 0 1,1 0-1,0 1 1,0 0-1,1 0 1,0 0-1,0 0 0,1 1 1,0 0-1,1-1 1,0 1-1,0 0 1,0 0-1,1 0 1,1 0-1,0 1 0,0-1 1,1 0-1,0 0 1,2 10-1,0-13-90,-1-1-1,1 1 1,0-1 0,0 0-1,1 1 1,0-1-1,0-1 1,0 1 0,0-1-1,9 7 1,-9-7-1121,1-1 0,0 1 0,0-1 0,0 0 1,0-1-1,10 5 0,-5-5-3783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6435,'0'0'4701,"0"-6"-4130,0 0-559,0 4 56,0 0 0,-1 0 1,1 0-1,0 0 0,0 0 0,1 0 1,-1 0-1,0 0 0,1 1 1,-1-1-1,1 0 0,-1 0 0,1 0 1,0 0-1,0 1 0,0-1 1,0 0-1,0 1 0,0-1 0,0 1 1,1-1-1,-1 1 0,1-1 1,-1 1-1,1 0 0,-1 0 1,1 0-1,0 0 0,-1 0 0,4-1 1,3-1-118,0 1 0,0 0 0,0 0 0,1 1 0,-1 0 0,1 0 0,-1 1 0,0 0 0,1 0 0,14 4 0,-22-2 67,0 0 0,0 0-1,0 1 1,0-1 0,0 0 0,0 1 0,-1-1 0,1 1 0,-1-1 0,1 1 0,-1-1-1,0 1 1,0-1 0,-1 5 0,1-2 69,0 1-1,0-1 1,-1 0 0,1 1-1,-1-1 1,-3 10 0,-1-9-59,0 0 0,-1 0 0,1 0 0,-1-1 0,0 0 1,0 0-1,0-1 0,-1 0 0,0 0 0,-10 4 0,59-2-948,92-15 1061,-127 0-5794,0 4 1270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2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2673,'0'0'9807,"-1"0"-9740,1 0 0,0 0 0,-1 0 0,1 0 0,0 0 0,-1 0-1,1 0 1,0 1 0,-1-1 0,1 0 0,0 0 0,-1 0 0,1 0-1,0 0 1,-1 0 0,1 1 0,0-1 0,-1 0 0,1 0 0,0 0 0,0 1-1,-1-1 1,1 0 0,0 0 0,0 1 0,0-1 0,-1 0 0,1 1-1,0-1 1,0 0 0,0 1 0,6 5-9,1 0 0,0-1 0,0 1-1,14 7 1,28 21 333,-45-30-383,-1-1 0,1 1-1,-1 0 1,0 1 0,-1-1-1,1 0 1,-1 1 0,0-1-1,0 1 1,0 0 0,2 8-1,0 57-317,-4-68 296,0 2-4,-1 0 0,0 0 0,0-1 1,-1 1-1,1 0 0,-1-1 0,1 1 0,-1-1 0,-1 1 0,1-1 0,0 0 0,-1 0 0,1 0 0,-1 0 0,0-1 0,-6 6 0,5-5-477,0 0-1,0 1 0,0 0 1,1 0-1,-1 0 0,1 0 1,0 1-1,1-1 0,-1 1 1,-2 5-1,5-4-2796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4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7 155 3666,'0'0'10132,"-7"-15"-7064,9 11-3083,0 0 0,1-1-1,-1 1 1,1 0-1,0 0 1,0 1 0,0-1-1,0 0 1,1 1-1,-1 0 1,8-5 0,-6 4-214,0 1 1,-1-1-1,0 0 1,0 0-1,0-1 1,0 1-1,-1-1 1,6-9-1,-7 10 116,-1-1 0,0 1-1,0 0 1,0 0-1,0-1 1,-1 1 0,0-8-1,0 11 48,0 37-1028,1-22 1143,1-1 0,0 1 0,1-1 0,0 1 0,6 14 0,7 28 390,-8-46-409,-6-20-7028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5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3506,'0'0'9876,"-42"0"-7421,36 0-2432,1 0 0,-1 0-1,1 1 1,0-1 0,-1 1 0,-7 3 0,12-4-58,-1 1-1,1 0 0,0-1 1,0 1-1,-1 0 0,1 0 1,0 0-1,0 0 0,0 0 1,0 0-1,0 0 0,0 0 1,0 1-1,0-1 0,1 0 1,-1 0-1,0 1 0,1-1 1,-1 0-1,1 1 0,-1-1 1,1 1-1,0-1 1,0 1-1,0-1 0,-1 0 1,2 3-1,-1-1-1,0 0 1,0 0-1,1-1 1,-1 1-1,1 0 0,-1-1 1,1 1-1,0-1 1,0 1-1,1-1 1,-1 1-1,0-1 0,1 0 1,-1 0-1,1 0 1,0 0-1,0 0 1,0 0-1,0 0 0,0 0 1,0-1-1,0 1 1,4 1-1,-5-2 114,0-2-695,-1 0 521,1 0 1,0 0 0,0 0 0,0 0 0,0 1 0,0-1 0,0 0 0,0 1 0,0-1 0,0 1-1,0-1 1,0 1 0,1-1 0,-1 1 0,0 0 0,0 0 0,0 0 0,0-1 0,1 1 0,-1 0 0,0 0-1,0 1 1,2-1 0,44 0 159,-37 0-247,6-1 115,-12 1-29,0-1-1,0 1 1,1 0-1,-1 0 1,0 0 0,0 0-1,1 1 1,-1-1-1,0 1 1,0 0 0,0 1-1,0-1 1,0 1-1,6 3 1,-9-3 137,0 1 1,1 0-1,-1 0 0,0 0 0,-1 0 1,1 0-1,0 0 0,-1 0 0,1 0 1,-1 0-1,0 0 0,0 0 0,0 0 1,-1 4-1,0 4 42,-3-8-65,1-1 0,-1 0 0,0 0 0,-1 0 0,1-1-1,0 1 1,0-1 0,-1 0 0,-7 1 0,4-1 1,-9 4-88,4-2-162,0 1 0,-1-2 0,-23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1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0 1201,'0'0'8334,"-45"0"-2147,43 0-6133,0 0 0,0 1 1,0-1-1,-1 0 0,1 1 0,0 0 1,1-1-1,-1 1 0,0 0 1,0 0-1,0 0 0,0 0 0,1 0 1,-1 1-1,0-1 0,1 1 0,-1-1 1,1 1-1,0-1 0,-3 4 1,-20 43 263,22-42-251,0 0 0,-1 0 1,0 0-1,0-1 0,0 1 0,-5 5 1,6-7-79,1 1 0,-1-1 0,1 1 0,0 0 0,1-1 0,-1 1 0,1 0 0,-1 0 0,2-1 0,-1 1 0,0 0 0,2 5 0,-1 7-433,38-10-895,65-1-1545,-104-6 2833,1-1 1,0 0 0,0 0 0,0 0 0,0 1 0,-1-1 0,1 0 0,0 0 0,-1 0-1,1 0 1,-1 0 0,1 0 0,-1 0 0,1 0 0,-1-1 0,0 1 0,0 0-1,1 0 1,-1 0 0,0 0 0,0 0 0,0 0 0,0-1 0,0 1 0,-1-2 0,1 2 81,0 0 1,1 0-1,-1 0 1,0 0-1,0 0 1,0 0-1,0-1 1,-1 1-1,1 0 1,0 0 0,0 0-1,-1 0 1,1 0-1,0 0 1,-1 0-1,1 0 1,-1 0-1,0 0 1,1 0-1,-1 0 1,0 0-1,0 0 1,1 0 0,-1 0-1,-1 0 1,-24 1 790,-37 0 915,23 0-4915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5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 2881,'-2'-5'13076,"0"5"-13314,-3 3 185,0 0-1,0 0 0,1 1 1,0 0-1,-1-1 0,1 1 1,0 1-1,1-1 0,-1 1 1,1-1-1,0 1 1,0 0-1,1 0 0,-1 0 1,1 1-1,0-1 0,0 1 1,0 6-1,0-9-19,1 1 1,0-1-1,1 0 1,-1 1-1,1-1 0,-1 0 1,1 1-1,0-1 0,0 1 1,0-1-1,1 0 1,-1 1-1,1-1 0,0 0 1,0 1-1,0-1 0,1 0 1,-1 0-1,1 0 1,-1 0-1,1 0 0,0 0 1,0 0-1,0-1 0,1 1 1,-1-1-1,0 1 1,1-1-1,0 0 0,0 0 1,-1 0-1,1-1 0,0 1 1,0 0-1,6 1 1,86 41-1164,-89-38 2413,-4-4-1406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5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25 688,'-3'-5'11737,"-5"-6"-10228,-7 8-1419,0 1 0,0 0 0,0 1 0,0 1 0,0 0 0,-20 3 0,33-1-117,0 0 0,1-1 1,-1 1-1,1 0 0,-1 0 0,1 0 1,0 0-1,0 0 0,0 1 0,0-1 1,0 0-1,0 0 0,1 1 0,-1-1 0,1 0 1,-1 1-1,1-1 0,0 1 0,0-1 1,0 0-1,0 1 0,1-1 0,-1 1 1,1-1-1,-1 0 0,1 1 0,0-1 1,0 0-1,2 4 0,4-3-134,1-1 0,-1 0 0,1 0 0,0-1-1,-1 0 1,1 0 0,0 0 0,11-2 0,-13 1 107,-1-1 0,1 1 0,0 0 0,-1 0 1,1 1-1,0 0 0,-1 0 0,1 0 0,-1 1 0,1-1 0,-1 2 0,0-1 0,1 0 0,-1 1 0,0 0 0,6 5 1,-10-7 53,0-1 1,0 1 0,0 0 0,0 0 0,0 0 0,0-1 0,0 1 0,0 0-1,0 0 1,-1 0 0,1 1 0,0-1 0,-1 0 0,1 0 0,-1 0 0,1 0-1,-1 1 1,1-1 0,-1 0 0,0 1 0,0-1 0,0 0 0,0 0 0,1 1 0,-2-1-1,1 0 1,0 1 0,0-1 0,0 0 0,-1 0 0,1 1 0,-1-1 0,0 2-1,-1-1 3,0-1 0,0 1-1,-1 0 1,1-1 0,0 0-1,-1 0 1,1 0 0,-1 0-1,1 0 1,-1 0-1,0 0 1,1-1 0,-1 0-1,0 1 1,-4-1 0,-63 0-257,66-44 246,5 42 12,0 0-1,0 0 1,1 0-1,-1 0 1,0 0 0,1 1-1,0-1 1,-1 0-1,1 1 1,0-1-1,2-1 1,19-21 111,-17-13 6,-5 21-2708,-1 11 917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7:5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1121,'0'0'8302,"29"4"-6352,-21-1-1864,-1 0 0,0 0 0,0 1 0,0 0 0,-1 0 0,1 1 0,-1-1-1,0 1 1,0 1 0,-1-1 0,1 1 0,-1 0 0,0 0 0,-1 1 0,0-1 0,0 1 0,0 0 0,-1 0-1,3 8 1,-3-4-62,-1-1-1,0 0 1,-1 1-1,1 15 1,-4 3 459,1-17-1717,1-1-4312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0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47 4098,'0'0'7713,"-8"-17"-3706,2 15-4011,0 1 0,0-1 0,-1 1-1,1 1 1,-1-1 0,1 1 0,-1 0 0,1 1 0,-10 1 0,13-2-23,0 1 1,0 0-1,0 0 1,0 0-1,0 0 1,1 0-1,-1 0 1,0 1-1,1-1 1,-1 1-1,1 0 1,-1 0-1,1 0 1,0 0-1,0 0 0,0 0 1,0 1-1,0-1 1,0 1-1,1-1 1,-1 1-1,-1 4 1,3-6 3,0-1 0,0 0 0,0 1 0,0-1 0,0 1 0,0-1 0,0 0-1,0 1 1,0-1 0,0 1 0,0-1 0,0 0 0,0 1 0,0-1 0,0 0 0,0 1 0,0-1 0,1 0 0,-1 1 0,0-1 0,0 0 0,1 1 0,-1-1 0,0 0 0,0 1-1,1-1 1,-1 0 0,0 0 0,0 1 0,1-1 0,-1 0 0,0 0 0,1 0 0,0 1 0,20 4-283,36-5 214,-42-1-98,-13 1 183,0 0 1,0 0 0,0 0-1,1 0 1,-1 1-1,0-1 1,0 1 0,0-1-1,0 1 1,0 0 0,0 0-1,0 0 1,0 0 0,0 0-1,0 0 1,-1 1 0,1-1-1,0 0 1,-1 1-1,1 0 1,-1-1 0,1 1-1,-1 0 1,0-1 0,0 1-1,0 0 1,0 0 0,0 0-1,1 3 1,0 4-467,0 1-1,-1-1 1,1 1 0,-2 0-1,0 13 1,0-22 473,-1 0 1,1 0-1,-1 0 0,0 0 1,1 0-1,-1 0 0,0 0 1,1 0-1,-1 0 0,0-1 1,0 1-1,0 0 0,0-1 1,0 1-1,0-1 0,0 1 1,0-1-1,0 1 0,0-1 1,0 1-1,0-1 0,0 0 1,0 0-1,0 0 0,-1 0 1,1 0-1,0 0 0,-1 0 1,-40 2-1027,37-2 388,4 0 641,0-1 0,0 1-1,0-1 1,0 1 0,0-1 0,0 1 0,0-1 0,0 0-1,1 1 1,-1-1 0,0 0 0,0 0 0,1 0 0,-1 1-1,0-1 1,1 0 0,-1 0 0,1 0 0,-1 0 0,1 0-1,-1 0 1,1 0 0,0 0 0,0 0 0,-1 0 0,1 0-1,0-1 1,0 1 0,0 0 0,0-2 0,0-43 204,0 36-182,1 8-10,0-1 0,-1 1 0,1-1 0,0 1 0,0-1 0,0 1 0,0 0 0,0 0 0,1 0 0,-1-1 0,1 1 0,0 1 0,-1-1 0,1 0 0,0 0 0,0 1 0,0-1 0,0 1 0,5-3 0,-5 3 2,0-1-1,1 1 1,-1-1 0,0 0-1,0 1 1,0-1-1,0 0 1,0 0-1,0-1 1,0 1 0,-1 0-1,1-1 1,-1 1-1,1 0 1,-1-1-1,0 0 1,0 1 0,0-1-1,-1 0 1,1-3-1,-1-25-2179,0 27-783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02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5218,'0'0'5187,"-25"26"-2413,22-24-2702,1 1 0,-1-1 0,1 1 0,0 0 0,0 0 0,0-1 0,1 1 0,-1 0 0,1 1 0,-1-1 0,1 0 0,0 0 0,0 1 0,1-1 0,-1 0 0,1 1 0,-1 4 0,0 4-133,1 1 1,1-1 0,2 22-1,-2-31 57,0 1 0,0-1 1,0 0-1,0 0 0,0 0 0,1 0 0,0 0 0,-1-1 0,1 1 1,0 0-1,0-1 0,0 1 0,1-1 0,-1 0 0,1 0 0,-1 0 1,1 0-1,0 0 0,0 0 0,-1-1 0,1 1 0,0-1 0,5 1 1,35 8-1962,-2-8-4950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0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3682,'1'-2'9213,"9"-5"-8878,0 4-337,0 1 1,1 0-1,-1 1 1,14 0-1,-23 4 49,0 0 0,0 0-1,0 0 1,0 0 0,-1 0 0,0 0-1,1 0 1,-1 0 0,0 0 0,-1 0 0,1 0-1,0 0 1,-1 0 0,-1 6 0,-17-1-455,14-6-549,12-1 614,157-1-2573,-165 40 4733,-6-35-1651,0-1 1,0 0-1,-1-1 1,1 0-1,-1 0 1,1-1-1,-1 0 0,-10 2 1,6-1 78,-1 0 0,0 1 0,-14 7 1,26-11-273,2-8-6630,2-7 3875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0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3330,'2'-1'9058,"14"-3"-8750,-6 4-230,1 1 0,-1 0 0,0 0 0,0 1 0,0 0-1,0 1 1,0 0 0,-1 1 0,1 0 0,-1 0-1,0 1 1,0 0 0,0 1 0,-1 0 0,0 0-1,0 1 1,8 8 0,-12-11-56,1 0-1,-1 0 1,0 1-1,-1-1 1,1 1-1,-1 0 1,0 0 0,0 0-1,0 0 1,-1 0-1,3 9 1,-2-2-92,-2 1 0,1-1 0,-2 1-1,0 14 1,0-25 42,0-1-47,1 0 1,-1 0-1,0 0 0,0 0 0,0 0 0,-1 0 1,1 0-1,0 0 0,0 0 0,0-1 1,-1 1-1,1 0 0,0 0 0,-1 0 1,1 0-1,-1-1 0,1 1 0,-1 0 0,1 0 1,-1-1-1,1 1 0,-1 0 0,0-1 1,0 1-1,0 0 0,-7 6-4827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1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2913,'0'0'8807,"0"-11"-1532,1 12-7297,-1-1 1,0 1-1,1-1 0,-1 1 0,0-1 0,1 1 0,-1-1 0,1 1 1,-1-1-1,1 0 0,-1 1 0,1-1 0,-1 0 0,1 1 0,0-1 1,-1 0-1,1 0 0,-1 1 0,1-1 0,0 0 0,-1 0 0,1 0 1,0 0-1,-1 0 0,1 0 0,-1 0 0,1 0 0,0 0 0,-1 0 0,1-1 1,-1 1-1,1 0 0,0 0 0,-1 0 0,1-1 0,-1 1 0,1 0 1,0-1-1,27-11-3,-7-5-232,-1 0 0,-1-1 0,30-35 0,-48 52 302,-1 0-19,1 0 0,0 0 0,0 0 0,0 0 0,-1 0 0,1 0 0,0 1 0,0-1 0,0 0 0,1 0 0,-1 1 0,0-1 0,0 1 0,0-1 0,0 1 0,1-1 0,1 1 0,-3 38 126,0-32-139,1 0 0,-1 0 0,1 0 0,0 0 0,1 0 0,-1 0 0,1-1 0,0 1 0,1 0 1,-1-1-1,7 9 0,1 0-3,1-1 0,22 22 1,-30-32-7,14 26-989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1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4482,'0'0'7126,"-5"4"-6139,2 1-735,0 0 0,0 0 0,0 1 1,1-1-1,0 1 0,0 0 0,0-1 0,0 1 0,1 0 0,0 0 0,1 0 0,-1 0 1,1 0-1,0 0 0,1 8 0,-1-12-242,0-1 0,0 1 0,0 0 0,0 0 0,0-1 0,0 1 0,0 0 0,0-1 0,1 1 0,-1 0 0,1 0 0,-1-1 0,1 1 0,0-1 0,-1 1 0,1-1 0,0 1 0,0-1 0,0 1 0,0-1 0,1 0 0,1 3 0,1-3-101,0 0 1,1 0-1,-1 0 1,0 0-1,0-1 1,0 1-1,0-1 1,8-1-1,-7 1-31,2 0-113,0 0-1,0 0 1,0-1-1,-1 1 1,1-2 0,0 1-1,-1-1 1,11-4 0,-15 5 162,0-1 1,0 1 0,0-1 0,0 1-1,0-1 1,0 0 0,0 0 0,0 0 0,-1 0-1,1 0 1,-1 0 0,1 0 0,-1 0-1,0-1 1,0 1 0,0-1 0,0 1-1,-1-1 1,1 1 0,0-1 0,-1 1-1,0-1 1,0 1 0,0-1 0,0-2-1,0 2 151,0 0-1,0 1 0,0-1 1,0 1-1,-1-1 0,1 1 0,-1-1 1,0 1-1,1-1 0,-1 1 0,0-1 1,-1 1-1,1 0 0,0 0 1,-1-1-1,1 1 0,-1 0 0,0 0 1,1 0-1,-4-2 0,1 2 64,0 0-1,0 0 1,0 0-1,0 1 1,0-1-1,0 1 1,0 0-1,-1 0 1,1 1-1,0-1 1,-1 1 0,-5 0-1,0 0-36,1 1 1,-1 0-1,0 1 0,0 0 0,1 0 0,-1 1 1,1 0-1,-1 1 0,1 0 0,1 0 1,-1 1-1,0 0 0,-9 9 0,17-14-300,0 1 0,1 0-1,-1 0 1,0 0-1,1 0 1,-1 0-1,1 0 1,-1 0 0,1 0-1,0 1 1,-1-1-1,1 0 1,0 0-1,0 0 1,-1 0 0,1 0-1,0 0 1,0 1-1,1-1 1,-1 1-1,0 2-1283,0 7-3906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24 5731,'0'0'14777,"-15"-14"-14059,8 11-770,-1 1 0,0 1 1,1-1-1,-1 2 0,0-1 1,1 1-1,-1 0 0,0 0 1,0 1-1,1 0 0,-1 0 1,0 1-1,1 0 0,0 1 1,-1-1-1,1 1 0,0 1 1,-11 6-1,5 0-199,12-9 217,-1 0 0,1 0 1,-1 0-1,1 1 1,0-1-1,-1 0 0,1 0 1,0 1-1,0-1 0,0 1 1,0-1-1,0 1 0,0 0 1,1-1-1,-1 1 0,0 0 1,1-1-1,-1 1 0,1 0 1,0 0-1,0 0 0,-1-1 1,1 1-1,0 0 0,0 0 1,1 0-1,-1-1 0,1 3 1,-1-3-19,0 1 0,0-1 0,0 0 1,0 0-1,0 1 0,1-1 0,-1 0 0,1 0 1,-1 0-1,1 0 0,-1 0 0,1 1 0,-1-1 1,1 0-1,0 0 0,0 0 0,0 0 0,-1-1 1,1 1-1,0 0 0,0 0 0,0 0 1,0-1-1,0 1 0,1-1 0,-1 1 0,0-1 1,0 1-1,2 0 0,46 5-799,-44-6 698,1 0 0,0 1-1,-1 0 1,1-1 0,0 2 0,-1-1 0,1 1 0,5 2 0,-8-2 64,1 0 1,-1 1-1,1-1 0,-1 1 1,0 0-1,0 0 1,0 0-1,0 0 1,-1 1-1,0-1 1,1 1-1,-1-1 0,0 1 1,0 0-1,-1 0 1,1 0-1,-1 0 1,0 0-1,0 0 1,0 0-1,-1 0 0,0 1 1,1-1-1,-1 0 1,-1 5-1,-2-8 125,-1 0 0,1 0 0,-1 0 0,1 0 0,-1 0 0,0-1-1,1 0 1,-1 0 0,-7 0 0,5 0 32,-10 1 31,11 0-44,-1 0-1,1 0 1,-1-1 0,0 0-1,1 0 1,-1-1 0,-9-1-1,13-2-58,1 0 0,0-1 0,1 1 0,-1 0 0,1 0 0,0-1 0,0 1 0,1-5-1,-1 4 10,-1-8 11,1 11-14,-1 0 0,1 0 1,-1 0-1,1 0 0,0 0 0,0 0 0,0 0 1,1 0-1,-1 0 0,0 0 0,1 0 0,-1 0 1,1 0-1,0 0 0,-1 0 0,1 0 0,0 1 1,0-1-1,0 0 0,1 0 0,1-1 0,1-1-7,0 1 0,0-1-1,0 1 1,-1-1 0,1 0 0,-1-1-1,0 1 1,0-1 0,2-5-1,18-22-13,-23 31 43,8-5-3324,-2 1-283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2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1713,'0'0'7457,"-5"6"-6612,-1 0-563,5-5-211,-1 0 1,0 0-1,1 1 1,0-1 0,-1 1-1,1-1 1,0 1-1,0 0 1,-1-1 0,1 1-1,1 0 1,-1 0-1,0 0 1,0 0 0,1 0-1,-1-1 1,1 1-1,-1 0 1,1 0-1,0 4 1,-18 72 2484,18 37-1830,0-114-764,0 0 0,0 0 0,1-1 0,-1 1 0,0 0 0,0 0 0,0-1 0,1 1 0,-1 0 0,0 0 0,1-1 0,-1 1 0,1 0 0,-1-1 0,1 1 0,-1-1 0,1 1 0,-1 0 0,1-1 0,0 1 0,-1-1 0,1 0 0,0 1 0,-1-1 0,1 1 0,0-1 0,0 0 0,-1 0 0,1 1 0,1-1 0,28 3-6727,-13-3 1435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2577,'0'0'14634,"-6"34"-14154,3-20-634,0 1 0,0 0 0,2-1 0,0 1 0,1 0 0,2 22 0,-1 4-1527,-1-39 1616,1 1-1,-1-1 0,1 0 1,-1 0-1,1 0 1,0 0-1,0 0 1,0 1-1,0-2 1,0 1-1,1 0 0,-1 0 1,1 0-1,-1-1 1,1 1-1,-1 0 1,1-1-1,0 0 0,0 1 1,2 0-1,1 1-863,0 0 0,1 0 0,-1 0 0,1-1 0,-1 0-1,11 2 1,-7-2-1560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4690,'0'0'5405,"21"0"-4671,85-5 451,-106 44 15,-14 120-824,14-158-477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10 368,'0'0'7886,"4"-1"-7085,21-3 251,0 1 0,0 2 0,38 2 0,-18 0 911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0 1 5170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3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2897,'0'0'5291,"0"-40"4767,1 44-10048,0 0 1,1-1-1,-1 1 0,1 0 1,0-1-1,0 1 1,0-1-1,1 0 1,-1 1-1,1-1 1,-1-1-1,5 5 0,-3-3-3,0 0-1,0 1 0,0 0 0,0 0 0,-1 0 0,4 8 0,-3 1-39,-1 1 0,-1-1 0,0 1 0,-1 0-1,-1 0 1,-1 14 0,1 2 12,-1-29 41,0 0 0,1 0 0,-1 0 0,0 0 0,0 0 0,0 0 0,0-1 0,0 1 0,0 0 0,-1 0-1,1-1 1,0 1 0,-1-1 0,0 1 0,1-1 0,-1 0 0,-3 2 0,-9 10-1866,7 1-4548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4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50 448,'0'0'9759,"-8"-25"-3196,3 22-6168,1 0 0,-1 0 0,0 0 0,-1 1 0,1-1 0,0 1 0,-8-1 0,8 1-427,23 4-95,-7-1 130,35 7-391,34 2-1451,-79-10 2065,-40 1-156,-3 2-124,34-3 99,1 0 0,-1 1 0,1-1 0,0 1 0,-1 1 1,1-1-1,-12 5 0,18-5-49,0 1 0,0-1 0,-1 0 0,1 0 1,0 0-1,0 1 0,0-1 0,1 0 0,-1 1 1,0-1-1,1 1 0,-1-1 0,0 1 1,1 0-1,0-1 0,-1 1 0,1-1 0,0 3 1,-1 43-16,6-9-12,-3-29-9,-1-12-28,0 1 19,-1 0-1,1 0 1,0 0 0,0 1-1,0-1 1,0 1-1,0-1 1,0 0 0,1 1-1,-1 0 1,0-1-1,1 1 1,-1 0 0,1 0-1,0 0 1,-1 0-1,1 0 1,0 0-1,-1 0 1,1 0 0,0 1-1,0-1 1,0 1-1,0-1 1,0 1 0,-1 0-1,4 0 1,3-2-54,0 1 1,0 0-1,0 0 1,0 1-1,11 1 1,-18-1 89,0 1-1,0-1 1,0 1 0,0-1 0,0 0 0,0 1-1,0 0 1,-1-1 0,1 1 0,0 0-1,0-1 1,0 1 0,-1 0 0,1 0 0,0 0-1,-1-1 1,1 1 0,-1 0 0,1 0-1,-1 0 1,1 0 0,-1 0 0,0 0-1,0 0 1,1 0 0,-1 0 0,0 2 0,1 35 83,-2-25-53,0-12-10,1 0 0,-1 0 1,0 1-1,0-1 0,0 0 0,0 0 0,0 0 0,0 0 1,0 0-1,0 0 0,0 0 0,0-1 0,-1 1 0,1 0 0,0-1 1,0 1-1,-1 0 0,1-1 0,-1 0 0,1 1 0,0-1 1,-1 0-1,1 0 0,-1 0 0,1 0 0,-3 0 0,-47 3 648,48-3-513,-35 2 427,30 1-6458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4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1809,'5'10'16610,"-3"-6"-17466,-3 1 859,1 1 0,-1-1 1,-1 0-1,1 0 1,-1 0-1,0 0 0,0 0 1,-4 7-1,3-6-8,0 0 0,0 0 0,1 0 0,0 0 0,0 0-1,-1 7 1,1 5-8,0-5-144,0 0 0,1 0 0,1 0 0,0 0 0,0 0 0,4 15 0,-3-26 108,0-1 0,0 1 1,0 0-1,0-1 0,0 0 0,0 1 1,1-1-1,-1 0 0,1 1 0,-1-1 1,1 0-1,-1 0 0,1 0 1,0 0-1,-1-1 0,1 1 0,0 0 1,0-1-1,-1 1 0,1-1 0,0 0 1,0 1-1,3-1 0,52 1-3840,-45-1 379,-1 0-348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 2545,'-5'-4'14187,"-1"4"-13970,-1 6-107,1 0 0,0 0 0,0 0 0,1 1 0,0 0 0,0 0 0,0 1-1,1-1 1,-6 17 0,8 54-325,3-43-375,0-34 532,0 0 0,0 0 0,0 0 1,0 0-1,1 0 0,-1 0 1,0 0-1,0-1 0,1 1 1,-1 0-1,1-1 0,-1 1 1,0-1-1,1 0 0,-1 1 1,1-1-1,-1 0 0,1 0 1,-1 0-1,1 0 0,2 0 0,35-3-1484,-38 2 1517,1 0 0,-1 0 0,0 0 0,0 0 0,0 0 0,0 0 0,0-1 0,0 1 0,0 0 0,-1-1 0,1 1 0,0 0 0,-1-1 0,1 1 1,-1-1-1,1 1 0,-1-1 0,0 1 0,1-1 0,-1 0 0,0 1 0,0-1 0,0 1 0,-1-1 0,1 1 0,0-1 0,0 1 0,-1-1 0,1 1 1,-1-1-1,0 1 0,1-1 0,-1 1 0,0 0 0,0-1 0,1 1 0,-1 0 0,0 0 0,0 0 0,-1-1 0,1 1 0,0 0 0,0 1 0,-1-1 0,1 0 1,0 0-1,-1 0 0,-1 0 0,-5-1 390,-1 0 0,0 0 1,0 1-1,-1 0 1,-8 1-1,16 0-447,1 0 1,-1 0-1,1 0 0,-1 0 1,0 1-1,1-1 0,-1 0 0,1 1 1,-1-1-1,1 1 0,0 0 1,-1-1-1,1 1 0,0 0 1,-1 0-1,1 0 0,0 0 1,0 0-1,-1 0 0,1 0 1,0 0-1,0 0 0,1 0 1,-1 1-1,0-1 0,0 0 1,0 1-1,1-1 0,-1 1 1,1-1-1,-1 1 0,1-1 1,0 1-1,-1-1 0,1 1 1,0 2-1,11-1-7511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46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4034,'0'0'4642,"6"1"-3914,0 0-551,1 1-1,-1 0 0,1 0 0,-1 1 1,0 0-1,0 0 0,0 0 0,-1 0 1,1 1-1,-1 0 0,0 1 0,0-1 1,0 1-1,0 0 0,-1 0 0,0 0 1,0 0-1,0 1 0,-1 0 0,0 0 1,0 0-1,0 0 0,-1 0 0,0 0 0,0 1 1,-1-1-1,1 1 0,-1 0 0,-1-1 1,1 1-1,-2 9 0,2 4-11,-1 27 699,-11-23-5673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5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98 272,'0'0'8103,"-4"-17"-5604,3 17-2365,0 0 0,0 0 1,0 0-1,0-1 0,0 1 0,0 0 0,0 0 0,1-1 0,-1 1 0,0-1 0,0 1 0,0-1 0,0 1 0,0-1 0,1 1 1,-1-1-1,0 0 0,0 1 0,1-1 0,-1 0 0,1 0 0,-1 1 0,1-1 0,-1 0 0,1 0 0,-1 0 0,1 0 0,-1 0 1,1 0-1,0 0 0,0 0 0,0 0 0,-1 0 0,1 0 0,0 0 0,0 0 0,0 0 0,1 0 0,-1 0 0,0 0 0,0 1 1,0-1-1,1-2 0,0-11-567,-2 13 457,1-1 1,0 0 0,-1 1-1,1-1 1,-1 1 0,0-1-1,1 1 1,-1-1 0,0 1-1,0-1 1,0 1 0,0 0-1,0-1 1,0 1 0,-1 0-1,1 0 1,0 0 0,-1 0-1,1 0 1,0 0-1,-1 0 1,1 1 0,-1-1-1,0 0 1,1 1 0,-1-1-1,1 1 1,-1 0 0,0 0-1,-2-1 1,-1 0-53,0 1 0,0-1 0,0 1 1,0 0-1,0 0 0,-1 1 0,1-1 0,0 1 0,-9 3 0,12-3 11,0 0 0,1 0 0,-1 0 0,1 0-1,0 0 1,-1 0 0,1 1 0,0-1 0,0 0-1,0 1 1,0-1 0,0 1 0,0-1-1,0 1 1,0 0 0,0-1 0,1 1 0,-1 0-1,1 0 1,-1-1 0,1 1 0,0 3 0,0 47-797,1-30-500,4-20 1175,0-1 0,0 1 1,0-1-1,0 0 0,1-1 0,-1 1 1,10-1-1,-6 0-101,15 1-381,-17-1 461,0 0-1,0 0 1,0 1 0,0 0 0,0 0 0,0 0 0,7 4-1,-12-5 154,-1 1 0,0 0 0,1 0 0,-1 1 0,0-1 0,0 0 0,0 0 0,0 0 0,0 1 0,0-1 0,0 1-1,0-1 1,-1 1 0,1-1 0,0 1 0,-1-1 0,0 1 0,1-1 0,-1 1 0,1 2 0,-1 36-32,0-25 0,-2-13 77,1-1 0,0 1 0,0-1 1,-1 0-1,1 0 0,-1 0 0,1 0 1,-1 0-1,1 0 0,-1 0 0,0 0 1,1 0-1,-1-1 0,0 1 0,0-1 1,-3 1-1,-32 8 165,15-6-155,0-1 0,-28-1 0,45-1-8,4-5-28,0 0 0,0 0-1,0 0 1,1 0 0,0 1-1,0-1 1,0 0 0,0 0-1,1 0 1,1-5-1,4 3-59,1 1 0,0 1-1,0-1 1,0 1-1,0 0 1,1 1 0,-1 0-1,1 0 1,0 1-1,16-5 1,-6 1-2528,-8 4-750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0 0 464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5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4418,'0'0'5125,"-29"4"944,26-1-5993,0 1 0,0-1 0,1 1-1,0 0 1,0 0 0,0 0-1,0 0 1,0 0 0,1 1-1,0-1 1,0 0 0,-1 10-1,1-4-144,1 1-1,0 0 0,0 0 0,3 16 0,-1-21-11,1 0-1,-1 0 0,1 0 0,0 0 0,0 0 0,1-1 0,0 1 1,0-1-1,0 0 0,1 0 0,8 7 0,35 22-3941,-23-30-2142,-18-4 3809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5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0 992,'0'0'10659,"-43"5"-5324,40-3-5289,1 0 0,-1 1-1,0-1 1,1 0-1,-1 1 1,1-1 0,0 1-1,0 0 1,0 0-1,0 0 1,0 0 0,1 0-1,0 0 1,-1 0-1,1 1 1,-1 2 0,1 5-120,-1 0 0,2-1 0,0 21 0,0-10-208,6-16-9,0 1 0,0-1 0,0-1 1,1 1-1,0-1 0,0 0 0,0 0 0,15 4 1,-20-7 81,1 0 1,-1-1-1,1 1 1,-1-1 0,1 0-1,0 0 1,-1 1-1,1-2 1,-1 1 0,1 0-1,0-1 1,-1 1-1,1-1 1,-1 0 0,1 0-1,2-1 1,-4 0 157,1 0-1,-1 0 1,0 0 0,0 0 0,0 0 0,0 0 0,0 0 0,-1 0 0,1-1-1,-1 1 1,1 0 0,-1-1 0,0 1 0,0 0 0,0-1 0,0 1-1,0-3 1,-3 4 323,1-1 1,0 1-1,0-1 0,-1 1 0,1 0 0,0 0 0,-1 0 0,1 1 1,-1-1-1,1 0 0,-1 1 0,0 0 0,1-1 0,-1 1 0,1 0 1,-4 1-1,-16 2-1836,22 12-4569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8:56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2817,'0'0'6825,"7"6"-4006,21 20-1895,-23-21-729,0 0 0,-1 1 0,0 0 0,0-1 0,0 2 0,-1-1 0,0 0 0,0 0 0,-1 1 1,1 0-1,-1-1 0,1 9 0,2 44 51,-5-18-3173,0-15-946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0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 1809,'0'0'10727,"-21"-5"-4484,13 5-6494,5 1 252,0 0 0,0 0 0,0 1 0,0-1 0,1 1 0,-1 0 0,0 0 0,1 0 0,0 0 0,-1 0-1,1 1 1,0-1 0,0 1 0,0-1 0,0 1 0,1 0 0,-1 0 0,1 0 0,0 0 0,-1 0 0,0 5-1,-1 3-66,0-1-1,0 1 0,1-1 0,1 1 0,-1 13 0,2-12-158,0-7 111,0-1 0,0 0 0,0 0 0,0 0 0,0 0-1,1 0 1,0 0 0,0 0 0,2 5 0,-2-7 4,1-1 1,-1 1-1,1-1 1,-1 1-1,1-1 1,0 1-1,-1-1 1,1 0-1,0 0 1,0 0-1,0 0 1,0 0-1,0-1 1,0 1-1,0 0 1,0-1-1,0 0 1,0 1-1,1-1 1,-1 0-1,3 0 1,3 0-491,59 1-1921,-63-2 2242,0 1-1,-1-1 1,1 0 0,0 0-1,-1 0 1,1 0 0,0-1-1,-1 1 1,1-1 0,-1 0-1,0 0 1,0 0 0,0-1-1,0 1 1,3-4 0,-5 5 204,0-1 1,0 0 0,0 0 0,0 0-1,0 0 1,-1 0 0,1 0 0,-1 0-1,1 0 1,-1 0 0,0 0-1,0 0 1,0 0 0,0 0 0,0 0-1,0-1 1,-1-2 0,1 4 109,0-1 0,-1 1 0,1 0 0,0 0 0,-1 0 0,1-1 0,0 1 0,-1 0 0,0 0 0,1 0 0,-1 0 1,1 0-1,-1 0 0,0 0 0,0 0 0,0 0 0,0 1 0,1-1 0,-1 0 0,0 0 0,0 1 0,0-1 0,-1 1 0,1-1 0,0 1 0,0-1 0,0 1 1,-2-1-1,-6 1 560,1 1 0,0-1 0,-1 2 0,1-1 0,0 1 0,-15 5 0,21-6-655,-1 0 0,1 0-1,0 0 1,-1 1 0,1-1 0,0 0 0,0 1 0,0 0 0,0-1 0,0 1 0,0 0 0,1 0-1,-1 0 1,1 0 0,-1 0 0,1 0 0,0 1 0,0-1 0,-1 0 0,2 1 0,-1-1 0,0 1-1,0-1 1,1 1 0,0-1 0,-1 4 0,1 0-2061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0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29 2513,'0'0'3204,"5"-5"-3497,16-18 10894,-22 30-7170,-3 0-4823,-1 1 1341,1-1 0,-1 1-1,2 0 1,-1 0 0,1 1-1,0-1 1,1 1 0,0-1-1,0 1 1,1 0 0,0 0-1,0 0 1,1-1 0,0 1 0,1 0-1,3 17 1,-3-23-88,1 0 0,0 0 0,-1 0 0,1 0 0,0 0 0,0 0 0,0-1 0,1 1 0,-1-1 0,1 0 0,-1 1 0,1-1-1,0 0 1,0-1 0,0 1 0,0 0 0,6 1 0,-1 0-427,-1 0 0,0 0-1,1-1 1,0 0 0,-1-1-1,15 2 1,-17-3 2,8 0-575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0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 2993,'0'0'6555,"-4"-49"-1886,4 46-4601,0 0 0,0 0-1,1 0 1,-1 1 0,0-1 0,1 0-1,0 0 1,0 1 0,-1-1 0,3-3 0,-2 5-48,-1 1 0,1-1 0,0 0 0,-1 1 0,1-1 0,0 1 0,0-1 0,0 1 0,0-1 0,0 1 0,0-1 0,-1 1 0,1 0 0,0 0 0,0-1 0,0 1 0,0 0 1,0 0-1,0 0 0,0 0 0,0 0 0,0 0 0,0 0 0,0 0 0,0 1 0,0-1 0,0 0 0,0 1 0,0-1 0,0 0 0,0 1 0,0-1 0,-1 1 0,1 0 0,1 0 1,0 1 0,1 0 1,-1 0 0,1 1 0,-1-1 0,0 0 0,0 1-1,0 0 1,-1 0 0,1-1 0,-1 1 0,1 0 0,-1 0 0,0 0-1,0 0 1,0 1 0,0-1 0,-1 0 0,1 0 0,-1 0-1,0 5 1,0-2-57,1 1-1,-1 0 0,-1-1 0,1 1 1,-1 0-1,0-1 0,-1 1 0,0-1 1,-2 7-1,-3 8-761,10-17 359,9-10 368,-4 1 248,0 1 0,0 0-1,1 0 1,-1 1-1,1 0 1,0 0 0,0 1-1,0 1 1,0-1 0,0 2-1,12-1 1,-21-8-4908,0 4 675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0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5 272,'2'-5'16289,"-2"5"-16178,12 5-24,0 0-1,0 1 1,-1 1 0,0 0 0,0 0 0,11 10 0,-18-13-40,0 0 0,0 0 1,0 0-1,-1 0 0,0 0 1,0 1-1,0 0 0,0-1 0,-1 1 1,0 0-1,0 0 0,0 0 1,-1 1-1,1-1 0,-1 0 0,0 0 1,0 9-1,-1 114-2755,0-127 2588,0-1 0,-1 0 0,1 1 0,0-1 0,0 0 1,0 0-1,0 1 0,0-1 0,0 0 0,0 1 0,-1-1 0,1 0 0,0 1 0,0-1 0,0 0 0,-1 0 0,1 1 0,0-1 0,0 0 1,-1 0-1,1 0 0,0 1 0,0-1 0,-1 0 0,1 0 0,0 0 0,-1 0 0,1 0 0,0 1 0,-1-1 0,1 0 0,0 0 1,-1 0-1,1 0 0,0 0 0,-1 0 0,1 0 0,0 0 0,-1 0 0,1-1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1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 3394,'1'-7'14042,"-3"6"-12797,-3 4-1183,-1 0 1,1 1 0,0-1-1,0 1 1,1 0 0,-1 1-1,1-1 1,0 1 0,0 0 0,0 0-1,1 0 1,-1 0 0,1 1-1,1-1 1,-1 1 0,1 0-1,0 0 1,0 0 0,1 0-1,-1 0 1,2 0 0,-1 0 0,0 8-1,0 12-129,0-17 13,0 0 1,1-1 0,0 1 0,1 0 0,2 11-1,-2-19 31,0 1 0,0-1-1,0 1 1,0-1-1,0 1 1,1-1-1,-1 0 1,0 0 0,1 1-1,-1-1 1,1 0-1,-1 0 1,1 0-1,0-1 1,-1 1-1,1 0 1,0-1 0,0 1-1,-1-1 1,1 1-1,0-1 1,0 0-1,0 0 1,2 0 0,58 0-616,-41-2 129,-17 2 404,0 0 0,0 0 0,0-1 0,0 1 0,0-1 0,0 0 0,0-1 0,0 1 1,0-1-1,0 0 0,-1 0 0,1 0 0,-1 0 0,7-5 0,-8 5 75,-1 0 0,1 0 1,0 0-1,-1 0 0,1 0 1,-1 0-1,1-1 1,-1 1-1,0-1 0,0 1 1,0-1-1,-1 1 0,1-1 1,-1 1-1,1-1 0,-1 0 1,0 1-1,0-1 0,0 0 1,0 1-1,0-1 0,0 0 1,-1 1-1,-1-5 1,1 6 45,1 0 0,-1 0 0,0 0 0,0 0 0,0 0 0,0 0 0,0 0 0,0 1 0,-1-1 0,1 0 0,0 0 0,0 1 0,0-1 0,-1 1 0,1-1 0,0 1 0,-1 0 1,1-1-1,0 1 0,-1 0 0,1 0 0,-1 0 0,-1 0 0,-42 0 1103,32 1-634,11-2-426,-1 1-1,0 0 1,1 0-1,-1 0 1,1 1-1,-1-1 1,1 1-1,-1-1 1,1 1-1,0 0 1,-1 0-1,1 0 1,0 0-1,0 0 1,-1 0-1,-2 3 1,-4 14-1663,6 9-4715,3-18-1188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4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60 1505,'0'0'4463,"-50"-5"-2828,48 5-1631,0 1 0,0-1-1,-1 1 1,1-1-1,0 1 1,0 0-1,0 0 1,0 0-1,1 0 1,-1 0 0,0 0-1,-2 2 1,2-1 95,0-1 1,1 0-1,-1 1 1,0-1-1,0 0 1,1-1-1,-1 1 0,0 0 1,0 0-1,0-1 1,0 1-1,-3 0 1,4-1 263,-11 9 7065,25-13-6746,16-4-738,-9 3-64,-1 0 1,0-1-1,-1-1 1,34-18-1,-51 24 88,0 1 0,0-1-1,0 0 1,0 1-1,0-1 1,0 0 0,0 0-1,-1 0 1,1 1-1,0-1 1,0 0 0,-1 0-1,1 0 1,-1 0-1,1 0 1,-1 0 0,1 0-1,-1 0 1,0-1-1,1 1 1,-1 0 0,0 0-1,0 0 1,0 0-1,0 0 1,0-1 0,0-1-1,1 35 29,0-14 225,0 1 1,-1-1-1,-1 1 0,-1-1 0,-5 25 1,3-15-52,4-27-276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4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2913,'0'0'14279,"-32"19"-13954,23-7-483,0-1 0,0 1-1,1 0 1,1 1-1,0 0 1,1 0 0,0 0-1,1 1 1,0 0-1,1 0 1,1 0-1,1 0 1,0 1 0,0-1-1,2 27 1,0-40 26,0 0 1,0 0-1,0 0 1,1 0-1,-1 0 1,0 0-1,1 0 1,-1 0-1,1 0 1,-1 0-1,1-1 1,-1 1-1,1 0 1,-1 0-1,1 0 1,0-1-1,0 1 1,-1 0 0,1-1-1,0 1 1,0-1-1,0 1 1,0-1-1,0 0 1,-1 1-1,1-1 1,0 0-1,0 1 1,2-1-1,-3 0 126,11 4-2990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0 464,'59'55'17010,"-59"-56"-16993,0 0 1,0 1 0,0-1 0,0 1 0,1-1 0,-1 1-1,0-1 1,1 1 0,-1-1 0,0 1 0,1-1-1,-1 1 1,0-1 0,1 1 0,-1-1 0,1 1 0,-1 0-1,1-1 1,-1 1 0,1 0 0,-1-1 0,1 1-1,-1 0 1,1 0 0,-1-1 0,1 1 0,0 0 0,-1 0-1,2 0 1,113-9-1739,-115 49 1876,1-17 165,0-18-301,-1 0 0,1 0-1,-1 0 1,0 0 0,0 0-1,0 0 1,-1 0 0,0 0-1,0 0 1,0 0 0,-1-1-1,1 1 1,-1 0 0,0-1-1,-1 1 1,1-1 0,-1 0-1,1 1 1,-1-1 0,-1-1 0,-3 5-1,4-6-103,0 1 0,0-1 0,1 1 0,-1 0 0,0 0 0,1 0 0,0 0 0,0 0 0,0 0 0,0 1 0,0-1 0,1 1 0,-1-1 0,0 7 0,2-4-3582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4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2993,'0'0'11344,"0"31"-9402,0-25-1881,-1 1-1,0 0 1,0-1-1,-1 1 1,0-1-1,0 0 1,0 1-1,-1-1 1,-4 8-1,-10 24-75,17-38-27,0 1 1,0-1-1,0 0 0,0 1 0,0-1 1,0 0-1,0 1 0,0-1 0,0 1 1,0-1-1,0 0 0,0 1 0,0-1 1,0 1-1,0-1 0,0 0 0,1 1 1,-1-1-1,0 0 0,0 1 0,0-1 1,1 0-1,-1 0 0,0 1 0,1-1 1,-1 0-1,0 1 0,0-1 0,1 0 1,-1 0-1,1 0 0,-1 1 0,0-1 1,1 0-1,0 0 0,22 5-315,38-5 0,-47 0-654,-14-34 629,0-4-621,0 38 1043,0 36 982,0 94-1852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4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3970,'0'0'4159,"7"25"-2281,-3-22-1697,-1 0-1,1 0 0,-1 1 0,0-1 1,0 1-1,0-1 0,0 1 1,-1 0-1,1 0 0,-1 1 0,0-1 1,0 0-1,-1 1 0,1-1 1,0 6-1,0 4 24,0 1 0,-1 0-1,-2 21 1,1-11 239,-2-19-528,0-1-1,0 1 0,0-1 0,-1 1 0,0-1 0,0 0 0,0 0 1,0 0-1,-1-1 0,0 1 0,0-1 0,-5 5 0,-3 3-3061,8-6-497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5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4578,'0'0'10925,"0"0"-10851,0 0-1,0 1 1,0-1 0,0 0-1,0 1 1,0-1 0,0 0-1,0 0 1,1 1 0,-1-1-1,0 0 1,0 0 0,0 1-1,0-1 1,0 0-1,0 0 1,1 1 0,-1-1-1,0 0 1,0 0 0,0 0-1,1 1 1,-1-1 0,0 0-1,0 0 1,1 0 0,-1 0-1,0 0 1,0 1-1,1-1 1,-1 0 0,0 0-1,0 0 1,1 0 0,-1 0-1,0 0 1,1 0 0,-1 0-1,0 0 1,0 0 0,1 0-1,-1 0 1,14-2 37,0-1 1,0 0-1,-1-1 1,1 0-1,-1-1 1,0-1-1,0 0 0,17-12 1,4 0-72,-29 16-51,20-10-123,-1-1 0,0 0 1,-1-2-1,23-19 0,-43 31-8,0-1 1,0 0 0,0 0-1,0 0 1,-1 0-1,0 0 1,0 0 0,0-1-1,0 1 1,-1-1-1,2-8 1,-3 13 98,1 25 194,-1 1 59,-2-1 0,0 1 0,-2-1 0,-13 47 0,17-68 349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5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64 4482,'0'0'7110,"0"8"-6259,-1 10-613,1-8-13,-1-1 0,2 1 0,-1 0 0,1 0 0,5 16 0,-5-23-189,0 0-1,0 0 1,1 0 0,-1 0 0,1 0 0,0 0 0,0 0-1,0 0 1,0-1 0,1 1 0,-1-1 0,1 1 0,-1-1-1,1 0 1,0 0 0,0 0 0,0-1 0,0 1-1,0-1 1,0 0 0,0 1 0,5 0 0,11 1-428,1 0 0,-1 0 0,1-2 1,0-1-1,0 0 0,20-4 0,-37 3 331,1 0-1,-1-1 1,0 1 0,0-1-1,0 0 1,0 0 0,0 0-1,0 0 1,0 0 0,0-1-1,-1 1 1,1-1-1,-1 0 1,0 0 0,0 0-1,0 0 1,0 0 0,-1 0-1,1-1 1,-1 1-1,0 0 1,0-1 0,0 1-1,0-1 1,0-5 0,2-3 132,-1 0-1,-1 0 1,0-1 0,-1 1 0,0 0 0,-2-18 0,1 28 0,0 0 0,0 0 1,0 0-1,0 0 0,-1 0 0,1 0 1,0 0-1,-1 0 0,1 1 0,-1-1 0,0 1 1,0-1-1,1 1 0,-1 0 0,0-1 0,0 1 1,0 0-1,0 0 0,0 1 0,-4-2 1,-45-10 2050,40 11-1959,-7-1 184,0 1 1,0 1 0,-19 2-1,33-2-335,0 1 0,1-1 1,-1 1-1,1 0 0,-1 0 0,1 0 0,-1 0 0,1 0 0,0 1 0,0 0 0,0-1 0,0 1 0,0 0 0,0 1 1,0-1-1,0 1 0,1-1 0,-1 1 0,1 0 0,0-1 0,-4 7 0,3 20-3253,3-21 1696,0 11-3140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5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3698,'0'0'4658,"-6"1"253,-20 7-3974,22-5-886,0 0 0,-1 1 0,1 0 1,1 0-1,-1 0 0,1 1 0,-1-1 0,1 1 0,1 0 1,-1-1-1,1 1 0,-1 1 0,1-1 0,1 0 0,-1 0 1,1 1-1,0-1 0,0 1 0,1-1 0,-1 1 1,1 6-1,40-10-585,-37-1 302,1-1 0,0 0-1,-1 0 1,1 0 0,0 0 0,-1-1-1,1 0 1,-1 1 0,1-1 0,-1 0 0,1-1-1,-1 1 1,7-4 0,-8 2 173,-1 1-1,1-1 1,-1 0 0,1 0 0,-1 1 0,0-1-1,0 0 1,0 0 0,0 0 0,-1 0-1,1 0 1,-1 0 0,1 0 0,-1-1 0,0 1-1,-1-5 1,1 6 160,0 0 1,0 0-1,0 0 0,0 0 0,0 0 1,0-1-1,-1 1 0,1 0 0,0 0 1,-1 0-1,0 0 0,0 0 1,1 1-1,-1-1 0,0 0 0,-3-3 1,2 4-38,1 0 1,-1 0 0,0 1 0,0-1-1,0 0 1,-1 1 0,1 0-1,0-1 1,0 1 0,0 0 0,0 0-1,0 0 1,0 0 0,0 1 0,-1-1-1,1 0 1,-2 2 0,3-2-270,0 0 1,1 1-1,-1-1 1,0 1-1,1-1 0,-1 1 1,0 0-1,1-1 1,-1 1-1,1-1 1,-1 1-1,1 0 0,-1 0 1,1-1-1,-1 1 1,1 0-1,0 0 1,-1 0-1,1-1 0,0 1 1,0 0-1,0 0 1,0 0-1,0 0 1,0-1-1,0 1 0,0 1 1,0 7-5668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9:5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4130,'0'0'7008,"-5"0"-6327,0 0-534,0 0 1,1 0-1,-1 0 1,0 1-1,1 0 1,-1 0-1,1 0 1,-1 0-1,1 1 1,-1 0-1,1 0 1,0 0-1,0 0 1,0 1-1,0-1 1,1 1-1,-1 0 1,0 0-1,1 1 1,0-1-1,0 1 1,0 0-1,0-1 1,1 1-1,0 0 1,-1 1-1,1-1 1,1 0-1,-1 1 1,-1 5 0,0 1-391,1 1 1,0 0-1,1 0 1,0 0-1,0 0 1,2 0-1,2 20 1,-3-30-186,1 0-1,0-1 1,0 1-1,0 0 1,0-1 0,0 1-1,0-1 1,0 1-1,0-1 1,0 0 0,1 1-1,-1-1 1,3 2 0,3 1-4009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2625,'-2'2'13668,"2"-2"-13634,0 0 0,0 0 0,0 0 0,0 1 0,0-1 0,-1 0 0,1 0 0,0 0 0,0 0 1,0 0-1,0 0 0,0 0 0,0 0 0,0 0 0,0 0 0,0 0 0,0 1 0,0-1 0,0 0 0,-1 0 0,1 0 0,0 0 0,0 0 0,0 0 1,0 0-1,0 0 0,0 1 0,0-1 0,0 0 0,0 0 0,0 0 0,0 0 0,0 0 0,0 0 0,0 0 0,1 1 0,-1-1 0,0 0 1,0 0-1,0 0 0,0 0 0,0 0 0,0 0 0,0 0 0,0 0 0,0 0 0,0 1 0,0-1 0,0 0 0,0 0 0,1 0 0,-1 0 0,0 0 1,0 0-1,0 0 0,0 0 0,0 0 0,0 0 0,0 0 0,1 0 0,106 2-800,-107-2 804,-39 5-1,11-6-22,24 0-21,-1 0 0,1 1 0,0 0 0,-1 0 0,1 0 0,-1 0 0,1 0 0,0 1 0,-1 0 0,1 0 0,0 0 0,0 1 0,-6 2 0,9-1-12,0 0 1,1 1-1,-1-1 0,1 0 1,0 1-1,0-1 1,0 0-1,0 1 0,2 4 1,-2 0 11,3 16-94,-2-24 95,-1-1-1,0 1 1,0 0 0,0 0 0,0-1 0,1 1 0,-1 0-1,0 0 1,0 0 0,0 0 0,1 0 0,-1-1-1,0 1 1,0 0 0,0 0 0,1 0 0,-1 0-1,0 0 1,0 0 0,1 0 0,-1 0 0,0 0 0,0 0-1,1 0 1,-1 0 0,0 0 0,0 0 0,1 0-1,-1 0 1,0 0 0,0 0 0,1 0 0,-1 0 0,0 0-1,0 0 1,1 0 0,-1 1 0,0-1 0,0 0-1,0 0 1,1 0 0,-1 0 0,0 1 0,0-1-1,0 0 1,0 0 0,1 0 0,-1 1 0,0-1 0,0 0-1,0 0 1,0 1 0,0-1 0,0 0 0,0 0-1,0 0 1,0 1 0,1-1 0,-1 0 0,0 1 0,0-1-1,-1 0 1,1 0 0,0 1 0,2-3-37,0 1 1,0-1 0,0 0 0,0 1-1,0-1 1,0 1 0,0 0-1,0 0 1,0 0 0,1 0-1,-1 0 1,0 1 0,1-1-1,-1 0 1,1 1 0,-1 0-1,1 0 1,-1 0 0,1 0 0,-1 0-1,4 1 1,-4-2 26,1 2 1,-1-1-1,1 0 0,-1 0 1,1 1-1,-1-1 0,1 1 1,-1 0-1,1 0 0,-1 0 1,0 0-1,0 0 0,1 0 1,-1 1-1,0-1 0,0 1 1,0 0-1,0-1 1,-1 1-1,3 3 0,2 8 30,-3-9-17,-1 1 0,0-1 0,0 1 0,-1 0 0,1 0 0,-1 0 0,0 0 0,1 9 1,-7-12 91,1-1 0,-1 0 0,0 0 0,1-1 0,-1 0 0,0 1 0,0-2 0,-5 0 0,5 1 73,-55 0-1134,60-11-7702,0 6 5365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0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1008,'2'2'11790,"7"10"-11451,-5-9-288,1 1 1,-1 0-1,0 0 1,0 0 0,0 0-1,-1 1 1,1 0-1,-1-1 1,0 1-1,-1 0 1,1 1 0,-1-1-1,0 0 1,0 1-1,-1-1 1,0 1 0,0-1-1,0 1 1,0 0-1,-1-1 1,0 1-1,0 0 1,-1-1 0,1 1-1,-1 0 1,-3 8-1,2-7 6,-1 0-1,0-1 1,0 1-1,-1-1 0,-8 12 1,11-16-386,-1 1 1,0-1-1,0 1 1,0-1 0,0 0-1,0 0 1,0 0-1,-1 0 1,1 0-1,-1 0 1,1-1-1,-1 1 1,0-1-1,1 0 1,-7 2-1,5-3-2448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 5346,'0'0'8834,"63"-4"-3709,10 4-5592,-72 0 470,-43 0 18,38 0 2,-6 0-76,1 0-1,0 0 0,-1 1 1,1 0-1,0 1 1,0-1-1,-15 7 0,22-8-9,-1 1 0,1-1 0,-1 1 0,1 0 0,-1 0 0,1 0 0,0 1 0,-1-1-1,1 0 1,0 1 0,0 0 0,0-1 0,0 1 0,0 0 0,1 0 0,-1 0 0,0 0-1,1 0 1,0 1 0,-1-1 0,1 0 0,0 1 0,0-1 0,0 1 0,0-1-1,1 1 1,-1-1 0,1 1 0,0 0 0,-1-1 0,1 1 0,0 0 0,1-1 0,0 6-1,-1-8 43,1 1-1,-1 0 0,1 0 1,-1-1-1,1 1 0,0 0 1,-1-1-1,1 1 0,0-1 1,-1 1-1,1-1 1,0 1-1,0-1 0,0 1 1,0-1-1,-1 0 0,1 1 1,0-1-1,0 0 0,0 0 1,0 0-1,0 0 0,1 0 1,33 5-878,-19-3 578,-14-1 305,0-1 1,0 1-1,0 0 1,0-1-1,0 1 1,0 0-1,0 0 1,0 1-1,0-1 1,-1 0-1,1 1 1,0-1-1,-1 1 1,1-1-1,-1 1 1,0 0-1,1-1 1,-1 1-1,0 0 1,0 0-1,0 0 1,-1 0-1,2 3 1,0 3 29,-1 0 1,0 0-1,0 0 1,-1 15-1,0-11 81,-39-11 892,-52-1-598,90 0-512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3474,'0'0'6053,"-39"0"-1590,34 3-4357,0-1 0,1 1-1,0 0 1,-1 1-1,1-1 1,0 1 0,0-1-1,1 1 1,-1 1-1,1-1 1,0 0 0,0 1-1,1-1 1,-1 1-1,1 0 1,0 0-1,0 0 1,0 0 0,1 0-1,-2 10 1,-1 10-375,1 0 1,1 50-1,2-67 173,0-6-13,0-1-1,0 1 1,0-1 0,1 1 0,-1-1 0,0 0 0,1 1 0,-1-1-1,1 1 1,0-1 0,-1 0 0,1 1 0,0-1 0,0 0 0,0 0-1,0 0 1,0 0 0,0 1 0,0-1 0,0-1 0,0 1-1,0 0 1,1 0 0,-1 0 0,0-1 0,1 1 0,-1 0 0,0-1-1,1 1 1,-1-1 0,1 0 0,-1 0 0,1 1 0,-1-1 0,1 0-1,-1 0 1,1 0 0,1-1 0,10 4-2784,1 1-237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4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5 400,'-7'5'14738,"23"-3"-14712,1 0 1,-1-1 0,23-2-1,-13 1-2,-22 1 299,-3-15-11944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2817,'0'0'10352,"-3"29"-8709,-10 22-887,11-39-627,-1 1 0,-1-1 0,0 1 0,-5 11 0,8-23-164,1-1 0,0 1 1,-1 0-1,1 0 0,0-1 1,0 1-1,0 0 0,0-1 1,0 1-1,0 0 0,0 0 1,0-1-1,0 1 0,0 0 1,0 0-1,0-1 0,0 1 1,1 0-1,-1-1 0,0 1 1,1 0-1,-1-1 0,0 1 1,1 0-1,-1-1 0,1 1 1,-1-1-1,1 1 0,-1-1 1,1 1-1,-1-1 0,1 1 1,-1-1-1,1 1 0,0-1 1,-1 0-1,1 1 0,0-1 1,-1 0-1,1 0 0,0 0 1,0 1-1,-1-1 1,1 0-1,0 0 0,0 0 1,-1 0-1,1 0 0,0 0 1,-1 0-1,2-1 0,61 2-1051,-33-2 813,-30 1 225,0-43 123,0 32-50,0 13 41,0 31 132,0 56 55,0-89-357,0-15-5987,0 2 1227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40:0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2177,'0'0'7070,"-1"11"-3377,3 12-3040,3-19-546,0 1 0,-1-1 0,1 1 0,-1 0 0,-1 0 0,1 1 0,-1-1 0,1 1 0,-2-1-1,1 1 1,-1 0 0,0 0 0,0 0 0,0 0 0,-1 1 0,0-1 0,0 0 0,-1 1 0,1-1 0,-2 1 0,0 7 0,2 7-75,0-16-28,-1 0 0,0 1 0,0-1 0,0 0 0,0 1 0,-1-1 0,0 0 0,0 0 0,0 0 0,-1 1 0,-4 8 0,-9 15-1270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14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2657,'0'0'6651,"7"1"-1551,25 12-4797,-2 13 174,-26-24-434,-1 1 0,1-1 1,-1 1-1,1 0 0,-1 0 1,0 0-1,0 1 0,0-1 1,0 1-1,-1-1 0,0 1 1,1 0-1,-1 0 0,-1 0 0,1 0 1,-1 0-1,1 1 0,-1-1 1,0 0-1,-1 1 0,1 6 1,-1 101 169,0-110-191,-1 1-1,1-1 1,-1 1 0,0-1-1,0 0 1,0 1 0,-1-1-1,1 0 1,0 0 0,-1 0-1,0 0 1,1 0 0,-1 0-1,0 0 1,0 0-1,0-1 1,0 1 0,0-1-1,-4 3 1,2-2-417,0 1-1,0-1 1,0 0-1,-1 0 1,1 0-1,-1-1 1,1 0-1,-1 0 1,-7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1185,'0'0'13598,"-1"-8"-10172,3-26-3691,4 21 141,-3 8 103,0-1 0,0 0 0,-1 0 0,0 0 0,0 0 0,0 0 0,-1 0 1,0-1-1,0-8 0,-1 15 2,0 0-1,1-1 1,-1 1 0,0 0 0,0 0 0,0 0 0,0-1-1,0 1 1,0 0 0,1 0 0,-1 0 0,0 0-1,0-1 1,0 1 0,1 0 0,-1 0 0,0 0 0,0 0-1,0 0 1,1 0 0,-1 0 0,0-1 0,0 1 0,1 0-1,-1 0 1,0 0 0,0 0 0,1 0 0,-1 0 0,0 0-1,0 0 1,0 0 0,1 0 0,-1 1 0,0-1 0,0 0-1,1 0 1,-1 0 0,0 0 0,0 0 0,0 0-1,1 0 1,-1 0 0,0 1 0,0-1 0,0 0 0,1 0-1,-1 0 1,0 0 0,0 1 0,0-1 0,0 0 0,0 0-1,0 1 1,1-1 0,-1 0 0,0 0 0,0 0 0,0 1-1,0-1 1,0 0 0,0 1 0,11 11-177,-2 1 272,-1 1 0,-1 0 0,0 0 0,-1 1 0,9 29-1,-7-18-76,-7-24-470,2 4 802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54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5010,'0'0'6726,"-4"9"-1948,36-5-5637,-27-5 835,0 1 1,-1 1 0,1-1-1,-1 1 1,1 0-1,-1 0 1,6 2-1,-9-2 60,0-1 0,0 1 0,1 0-1,-1 0 1,0 0 0,0 0 0,0 0 0,0 0 0,0 1-1,0-1 1,0 0 0,0 0 0,0 1 0,-1-1-1,1 1 1,-1-1 0,1 1 0,-1-1 0,1 0 0,-1 1-1,0 0 1,0-1 0,0 1 0,0-1 0,0 1-1,0 1 1,0 122 98,-1-111-32,-1-4-2385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55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1008,'0'0'12593,"60"0"-10509,-30 3-902,-17-2-1954,0 0-4358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3:56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1201,'0'0'10098,"-8"30"-2764,2-5-7432,3-14-27,0 0 1,1 0 0,0 0-1,0 1 1,1-1 0,1 1 0,0-1-1,3 22 1,-2-31 63,0-1 0,0 0 0,0 0 0,-1 0-1,1 0 1,0 0 0,0 0 0,0 0 0,1 0 0,-1 0 0,0 0 0,0 0 0,0-1-1,1 1 1,-1-1 0,0 1 0,1-1 0,-1 1 0,0-1 0,1 0 0,2 1 0,32 1-5622,-33-2 4477,3 0-3031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0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3506,'0'0'11469,"-30"20"-11218,28-18-254,0 1 0,0-1 0,1 0 0,-1 1 0,1-1 1,0 1-1,0 0 0,0-1 0,0 1 0,0 0 0,1 0 0,-1 0 1,1-1-1,-1 5 0,-1 46-672,2-47 387,1-5 222,-1 0 1,1-1 0,-1 1-1,1 0 1,-1 0 0,1-1-1,0 1 1,-1 0 0,1-1-1,0 1 1,0 0 0,0-1-1,-1 1 1,1-1-1,0 0 1,0 1 0,0-1-1,0 0 1,0 1 0,0-1-1,0 0 1,0 0 0,0 0-1,0 0 1,0 0 0,-1 0-1,1 0 1,1 0-1,38 0-1751,-31 0 645,-7-1 1123,-1 1 0,0-1 0,0 0-1,0 1 1,0-1 0,1 0 0,-1 0 0,0 1 0,0-1 0,-1 0 0,1 0 0,0 0-1,0-1 1,0 1 0,-1 0 0,1 0 0,1-2 0,-2 2 93,0 1 0,1-1 0,-1 1-1,0-1 1,0 0 0,0 1 0,1-1 0,-1 1 0,0-1 0,0 1 0,0-1-1,0 0 1,0 1 0,0-1 0,0 1 0,0-1 0,0 1 0,0-1 0,0 0-1,-1 1 1,1-1 0,0 1 0,0-1 0,-1 1 0,1-1 0,0 1 0,0-1 0,-1 1-1,1-1 1,-1 1 0,1-1 0,0 1 0,-1 0 0,1-1 0,-1 1 0,1 0-1,-1-1 1,1 1 0,-1 0 0,1 0 0,-1-1 0,1 1 0,-1 0 0,0 0-1,1 0 1,-1 0 0,1 0 0,-1 0 0,-1 0 0,-19-4 524,-2 1 150,7 2-4144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02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1745,'0'0'4482,"1"9"2389,5 11-5869,-4-18-883,1 1 1,-1 0-1,1 1 1,-1-1-1,0 0 1,0 1-1,-1-1 1,1 1-1,-1-1 1,1 1 0,-1 0-1,0 0 1,-1-1-1,1 1 1,0 7-1,-2 71-7,0-46-832,-2-30-10,-1 1-3979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37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92 4386,'3'0'16295,"-7"0"-16246,1 0 0,-1 0 0,1 0-1,-1 0 1,1-1 0,0 0 0,-1 1-1,1-1 1,0 0 0,0-1 0,0 1-1,0-1 1,0 1 0,-4-4 0,5 4-100,1-1 0,0 0 1,0 0-1,0 1 1,0-1-1,0 0 0,0 0 1,0 0-1,0 0 1,1 0-1,-1 0 0,1 0 1,0 0-1,-1 0 1,1 0-1,0-1 1,0 1-1,0 0 0,1 0 1,-1 0-1,0 0 1,1 0-1,0 0 0,-1 0 1,3-4-1,-2 5 5,0 0 0,1-1 0,-1 1-1,1 0 1,-1 0 0,1 0 0,-1 0-1,1 0 1,0 0 0,0 0 0,-1 1 0,1-1-1,0 1 1,0-1 0,0 1 0,0-1 0,3 1-1,39-4-1004,-40 4 923,-2-1 130,0 1 1,0-1 0,0 1-1,0 0 1,0 0-1,0 0 1,0 0 0,0 0-1,0 0 1,0 1 0,0-1-1,0 1 1,0-1 0,0 1-1,0 0 1,-1 0-1,1 0 1,0 0 0,-1 0-1,1 0 1,0 0 0,-1 1-1,1-1 1,1 3 0,-1 0 31,-1 1 0,1 1 0,-1-1 0,0 0 0,-1 0 1,1 0-1,-1 0 0,-1 10 0,0-9-6,0 1-1,-1-1 0,0 0 1,0 0-1,0 0 0,-1 0 1,0 0-1,0-1 1,0 1-1,-1-1 0,1 0 1,-2 0-1,1 0 1,0 0-1,-6 4 0,-16 15-158,-41 28 0,57-44 91,21-4 38,-1 0-1,1-1 0,20 3 1,-7-3 1,53 5-28,-77-8-38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38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2065,'0'0'8825,"-15"36"-1347,-8-22-4887,20-14-2544,1 1 0,0 0 0,0 0 0,0 0 0,0 1 0,1-1-1,-1 0 1,0 1 0,0-1 0,1 1 0,-1 0 0,1-1 0,-1 1 0,1 0 0,0 0 0,0 0 0,0 0 0,0 0 0,0 0 0,0 0-1,-1 4 1,0 3-45,-1 0-113,1 0 0,0 0 1,0 0-1,1 1 0,0-1 1,1 1-1,0-1 0,2 15 0,-1-22 64,0 0-1,0 0 1,1 0-1,-1 0 1,1 0 0,-1-1-1,1 1 1,0 0-1,-1-1 1,1 0-1,0 1 1,0-1-1,0 0 1,0 0-1,0 0 1,0 0 0,1 0-1,-1-1 1,0 1-1,0-1 1,1 1-1,2-1 1,54 7-1359,-57-7 1366,-1 0 6,5 1-264,0-1 0,0 1 0,0-2 0,0 1 0,0 0 0,0-1 0,8-3 0,-12 3 227,0 0-1,0 0 1,0 0 0,-1-1-1,1 1 1,0-1-1,-1 1 1,1-1-1,-1 0 1,0 1-1,0-1 1,1 0-1,-1 0 1,0 0 0,0 0-1,-1 0 1,1 0-1,0 0 1,-1 0-1,1-1 1,-1 1-1,0 0 1,0-3 0,1 3 51,-1 0 1,1 0 0,-1 0-1,0 0 1,1 0 0,-1-1 0,0 1-1,0 0 1,-1 0 0,1 0 0,0 0-1,-1 0 1,1 0 0,-1 0-1,0 0 1,0 0 0,1 0 0,-1 1-1,0-1 1,-1 0 0,1 0-1,0 1 1,0-1 0,-1 1 0,1-1-1,-1 1 1,1 0 0,-1-1 0,0 1-1,-3-2 1,-2 1 400,-1 0-1,1 1 1,-1-1 0,0 2-1,0-1 1,-15 1 0,20 0-311,1 1-54,0-1 1,1 1 0,-1-1 0,0 1 0,1 0-1,-1 0 1,0 0 0,1 0 0,-1 0 0,1 0-1,0 0 1,-1 0 0,1 1 0,0-1 0,0 0-1,0 1 1,-1-1 0,1 1 0,-1 2 0,0-1-248,1 0 1,-1 0-1,0 1 1,1-1-1,0 1 1,0-1-1,0 1 1,0-1-1,0 5 1,1 1-2916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6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9 132 7780,'0'0'9086,"0"0"-9001,-1 0-1,1 0 0,-1 0 0,1-1 1,-1 1-1,1 0 0,-1 0 0,1-1 1,0 1-1,-1 0 0,1-1 1,-1 1-1,1-1 0,0 1 0,-1 0 1,1-1-1,0 1 0,-1-1 0,1 1 1,0-1-1,0 1 0,0-1 0,-1 0 1,2-4-87,-1-1 1,1 1-1,1-1 1,-1 1-1,1 0 1,0 0-1,0 0 1,0 0-1,1 0 0,-1 0 1,1 1-1,0-1 1,6-5-1,19-36-841,-10 184 1110,-18-136-277,1 1-1,-1-1 1,0 1-1,1 0 1,0-1 0,-1 1-1,1-1 1,0 0-1,0 1 1,0-1 0,1 0-1,-1 1 1,3 2-1,6 3-2292,2-5-3324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7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18 6531,'0'0'7225,"-6"-1"-4728,61-6-2843,36-2-482,-88 46 1682,-2-8-444,-1-14-182,1 1-1,-2-1 0,0 0 1,-4 17-1,4 28-2129,1-59 1483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7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8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2353,'28'72'2289,"-26"-56"8728,3-17-11208,112-9 1259,-117 10-972,0-2-329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4210,'0'0'7190,"-42"15"-1945,37-13-5093,1 1 1,0 1-1,0-1 1,0 0-1,1 1 0,-1 0 1,1 0-1,0 0 1,0 0-1,0 0 0,1 1 1,-1-1-1,1 1 1,0 0-1,-1 6 0,0-4-60,1 1 0,0 0 0,1 0-1,-1 0 1,2 0 0,-1 0 0,1 0 0,0 0-1,2 8 1,-2-14-134,1 0 0,0-1-1,0 1 1,0-1 0,0 1 0,0-1-1,0 1 1,0-1 0,0 0 0,1 0-1,-1 1 1,1-1 0,-1 0 0,0 0-1,1 0 1,0 0 0,-1-1 0,1 1-1,0 0 1,-1-1 0,1 1 0,0-1-1,-1 0 1,1 1 0,0-1 0,2 0-1,56 2-6207,-47-2 1788,2 0-2694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2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80,'0'0'10632,"-7"1"-4284,-23 7-4933,25-4-1440,1 0-1,0 1 1,-1 0-1,2-1 0,-1 1 1,0 0-1,1 1 1,0-1-1,0 1 1,1-1-1,-1 1 1,1 0-1,0 0 1,1 0-1,0 0 1,0 0-1,0 1 0,0-1 1,1 0-1,1 10 1,0-15 6,0 0 1,0 0-1,0 0 0,0 0 1,0 0-1,0 0 0,0 0 1,0-1-1,0 1 1,1 0-1,-1-1 0,0 1 1,1 0-1,-1-1 0,0 0 1,1 1-1,-1-1 1,1 0-1,-1 0 0,3 0 1,31 4-1243,-33-4 1248,41-5-1225,-42 5 1216,0 0-1,0-1 0,0 1 1,0 0-1,-1-1 0,1 1 1,0-1-1,0 0 0,-1 1 1,1-1-1,0 1 0,-1-1 1,1 0-1,0 0 0,-1 1 0,1-1 1,-1 0-1,0 0 0,1 0 1,-1 0-1,1 0 0,-1 0 1,0 1-1,0-1 0,0 0 1,1 0-1,-1 0 0,0 0 1,0 0-1,0 0 0,-1 0 1,1 0-1,0 0 0,0 0 1,0 0-1,-1 0 0,1 0 0,0 1 1,-1-1-1,1 0 0,-1 0 1,1 0-1,-2-1 0,-2 1 119,-1-1-1,1 1 1,0 0-1,-1 0 1,1 1-1,-1-1 1,1 1-1,-1 0 1,1 0-1,-1 1 1,1-1-1,-1 1 1,-6 2-1,4 2-368,-6 4 881,3-6-7759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22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0 960,'0'0'14444,"30"26"-13203,-26-21-1212,0 1 1,1-1-1,-2 0 0,1 1 1,-1 0-1,0 0 0,0 0 1,-1 0-1,1 1 0,-1-1 1,-1 1-1,1-1 0,-1 1 1,0 0-1,-1-1 1,0 1-1,0 0 0,0-1 1,-1 1-1,0 0 0,-2 9 1,-16 16-1240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0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77 109 672,'0'0'12267,"3"-11"-4351,-8 10-7802,0-1 0,0 0 0,0 0 0,1 0 0,-1 0 0,1-1 0,-1 0 0,-5-5 0,9 6-160,-1 1 0,1-1-1,0 0 1,0 0 0,0 0-1,0 0 1,0 0 0,0 0-1,0 0 1,1 0 0,-1 0-1,1 0 1,-1 0 0,1 0-1,0 0 1,0 0 0,0-1-1,0 1 1,1 0 0,-1 0-1,0 0 1,1 0 0,1-4 0,-1 4-5,0 1 1,0-1-1,1 1 1,-1-1-1,1 1 1,-1 0-1,1-1 1,0 1-1,-1 0 1,1 0-1,0 0 1,0 0-1,0 0 1,0 1-1,0-1 1,-1 0-1,1 1 1,0 0-1,1-1 1,-1 1-1,0 0 1,3 0-1,49 1-1061,-53 0 1114,0-1-1,0 1 0,0 0 1,0-1-1,0 1 0,0 0 1,0 0-1,-1 0 0,1 0 0,0 0 1,0 0-1,-1 0 0,1 0 1,0 0-1,-1 0 0,1 0 0,-1 0 1,0 0-1,1 0 0,-1 0 1,0 1-1,1-1 0,-1 0 0,0 0 1,0 0-1,0 1 0,0-1 1,0 0-1,-1 0 0,1 0 1,0 1-1,0-1 0,-1 0 0,0 2 1,0 1 22,0 1 0,0-1 0,0 1 0,0-1 0,-1 0 0,0 0 0,0 0 0,-4 6 0,-16 15 85,17-18-99,-1 0 0,-1 0 0,1 0-1,-1 0 1,0-1 0,-1-1 0,0 1 0,0-1 0,-11 6 0,19-11-19,-1 0-1,1 0 1,-1 0-1,0 0 1,1 0-1,-1 0 1,1 0-1,-1 0 1,1 0-1,-1 1 1,1-1 0,-1 0-1,1 0 1,0 1-1,-1-1 1,1 0-1,-1 1 1,1-1-1,0 0 1,-1 1-1,1-1 1,0 1-1,-1-1 1,1 1 0,0-1-1,-1 0 1,1 1-1,0-1 1,0 1-1,-1 0 1,17 5-22,33-2 159,-47-4-140,105 2-1271,-94-8-3928,-4-1 534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0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4866,'0'0'8370,"0"0"-8266,0 0 1,0-1-1,0 1 0,-1 0 1,1 0-1,0 0 1,0 0-1,0 0 0,0 0 1,-3 2 2609,3-2-2610,0 0 1,-1 0-1,1 0 1,0 0-1,0 0 0,0 1 1,0-1-1,0 0 1,0 0-1,0 0 0,0 0 1,0 0-1,0 1 1,0-1-1,0 0 0,0 0 1,0 0-1,0 0 1,0 0-1,0 1 0,0-1 1,1 0-1,-1 0 1,25-1-627,34 1-242,-57 0 731,0 0 0,-1 0 0,1 0 0,0 0 0,0 1 0,-1-1 0,1 1 0,0-1 0,-1 1 0,1 0 0,-1-1 0,1 1 0,0 0 0,-1 0 0,0 0 0,1 0 0,-1 0 0,0 1 0,1-1 0,-1 0 0,0 0 0,0 1 0,0-1 0,1 4 0,0 5 120,-1 0 0,-1 0 0,0 1 0,0-1 0,-1 0 0,0 0 0,-1 1 0,0-1 0,-1 0 0,0-1 0,-6 16 0,4-11-82,1 5 1,2-8-5084,1-25-1661,1 7 2929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1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4114,'0'0'12844,"5"0"-12722,166 0-378,-168 1 128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2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3826,'0'0'6123,"-33"17"-761,26-12-5173,1 0 0,1 0-1,-1 0 1,1 1 0,-1 0 0,2 0-1,-1 0 1,1 1 0,0 0 0,0 0 0,1 0-1,-5 11 1,4-5-185,0 1 0,1 0 0,0 0 0,1 0 0,0 28 0,2-41-53,0 0-1,0 1 0,1-1 1,-1 0-1,0 0 0,1 0 0,-1 0 1,1 0-1,-1 0 0,1 0 0,0 0 1,-1 0-1,1 0 0,0 0 0,0 0 1,0 0-1,0-1 0,0 1 0,0 0 1,0 0-1,0-1 0,0 1 0,0-1 1,0 1-1,2 0 0,31 5-6260,-25-6 1342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1 1505,'0'0'16215,"-40"0"-15145,37 0-1084,0 0 1,1 0-1,-1 0 1,0 0-1,0 1 1,1-1-1,-1 1 1,0-1-1,1 1 0,-1 0 1,1 0-1,-1 0 1,1 1-1,0-1 1,-1 0-1,1 1 1,0 0-1,0-1 0,0 1 1,0 0-1,0 0 1,0 0-1,0 0 1,1 1-1,-1-1 1,1 0-1,0 1 1,0-1-1,0 1 0,0-1 1,0 1-1,0 0 1,1-1-1,-1 1 1,1 0-1,-1-1 1,1 5-1,49 8-930,-47-13 887,1 1 0,0-1 0,-1 0 0,1 1 1,-1-1-1,1 1 0,-1 0 0,0-1 0,0 1 0,-1 0 1,1 1-1,-1-1 0,1 0 0,-1 0 0,0 1 1,0-1-1,0 0 0,-1 1 0,1-1 0,-1 1 1,0-1-1,0 1 0,0-1 0,0 1 0,-1 4 1,1 2 164,-1-8-109,1-1 0,-1 0 0,1 1 0,-1-1 0,0 0 0,1 0 0,-1 0 0,0 0 0,0 0 0,0 0 0,0 0 0,0 0 0,0 0 0,0 0 0,0 0 0,0 0 0,0-1 0,-1 1 0,1-1 0,0 1 0,0-1 0,-1 1 0,1-1 0,0 1 0,-1-1 0,1 0 0,0 0 0,-1 0 0,-1 0 1,-44 3 69,44-3-24,3 0-52,-1 0 0,0 0 0,0 0 0,0 0 0,0 0 0,0 0 0,1 0 0,-1 0 0,0 0 0,0-1 0,0 1 0,0 0 0,1 0 0,-1-1 0,0 1 0,0-1 0,1 1 0,-1-1 0,0 1 0,1-1 0,-1 0 0,0 1 0,1-1-1,-1 1 1,1-1 0,-1 0 0,1 0 0,0 1 0,-1-1 0,1 0 0,-1 0 0,1 0 0,0 1 0,0-1 0,0 0 0,0 0 0,-1 0 0,1 0 0,0 0 0,0 1 0,0-1 0,1 0 0,-1 0 0,0 0 0,0 0 0,0 0 0,1 0 0,-1-5-72,3 4 67,-1 0 1,1 0-1,0 1 0,0-1 0,0 1 1,0-1-1,0 1 0,0 0 0,0 0 1,1 1-1,4-1 0,2-2-55,-3-1 25,0 0 0,-1 0 1,0-1-1,0 1 0,0-1 0,-1-1 0,1 1 1,-1-1-1,-1 0 0,1 0 0,-1 0 1,0-1-1,0 0 0,4-12 0,-5 14-540,10-20 244,-4 13-4715,-4 9 200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4:55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2657,'0'0'6958,"3"2"-6400,17 14 844,-16-14-1234,0 0 0,0 0 0,-1 1-1,1 0 1,-1 0 0,0 0 0,1 0 0,-1 0 0,-1 1 0,1-1 0,0 1 0,-1 0-1,0 0 1,0 0 0,0 0 0,0 0 0,-1 0 0,1 1 0,-1-1 0,0 0 0,-1 1 0,1 5-1,-1-1-95,0-1 0,-1 1-1,0 0 1,-1-1-1,1 1 1,-2-1 0,1 0-1,-1 1 1,-1-1-1,1 0 1,-1-1-1,-1 1 1,1-1 0,-1 0-1,0 0 1,-1 0-1,-8 8 1,8-10-299,-6 6 237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1:1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6371,'0'0'5290,"-6"1"-5172,1 0 62,-1 0 1,0 0-1,1 1 1,-1 0-1,1 1 1,0-1-1,0 1 1,0 0-1,0 0 0,0 0 1,1 1-1,-1-1 1,1 1-1,0 0 1,0 1-1,-5 6 1,6-6-142,0-1 1,1 0-1,-1 1 1,1-1-1,0 1 0,1 0 1,-1-1-1,1 1 1,0 0-1,0 0 1,0 0-1,1 0 1,-1 0-1,1 0 0,1 8 1,-1-3-28,1-8-22,-1-1 1,1 1-1,-1-1 1,1 1-1,-1-1 1,1 0 0,0 1-1,0-1 1,0 0-1,0 0 1,0 1-1,0-1 1,0 0-1,0 0 1,0 0-1,0 0 1,1 0 0,-1 0-1,2 0 1,35 20-1287,-14-9-2950,-17-6 994,2-1-1446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07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5555,'0'0'6640,"-28"7"-2361,26-5-4189,-1 0 1,1 0-1,0 0 0,0 1 0,0-1 0,0 1 0,0-1 1,0 1-1,1 0 0,0 0 0,-1 0 0,1 0 0,0 0 0,0 0 1,1 0-1,-1 0 0,0 4 0,1 60-237,1-35 283,0-30-185,0 1 0,0 0 1,0-1-1,0 1 0,0-1 1,0 1-1,1-1 0,-1 1 1,1-1-1,0 0 0,0 0 1,0 0-1,0 0 1,0 0-1,0 0 0,0-1 1,1 1-1,-1-1 0,0 1 1,1-1-1,0 0 0,-1 0 1,5 1-1,-4 0-171,1-1 0,0 1 0,0-1 0,-1 0 0,1 0 0,0-1-1,0 1 1,0-1 0,0 0 0,0 0 0,0 0 0,0 0 0,0-1 0,0 1 0,-1-1 0,6-2 0,-8 2 79,1 0 0,-1 0 0,0-1 0,0 1 0,0 0 0,-1 0 0,1-1 0,0 1 1,0-1-1,-1 1 0,1-1 0,-1 1 0,1-1 0,-1 1 0,0-1 0,1 1 0,-1-1 0,0 1 0,0-1 0,0 0 1,-1-1-1,1 2 228,0 0 1,0-1-1,0 1 1,0 0-1,0 0 1,0 0-1,0 0 1,-1 0-1,1 0 1,0 0-1,-1 0 0,1 0 1,-1 0-1,1 0 1,-1 0-1,0 0 1,1 0-1,-1 0 1,0 0-1,0 1 1,1-1-1,-1 0 1,0 1-1,0-1 1,0 0-1,0 1 1,0-1-1,-2 0 1,-66 0 2827,44 1-5956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08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1553,'-5'3'12050,"-5"5"-10486,6 2-1292,1 1-1,0 0 1,1-1 0,1 1-1,-1 0 1,2 0-1,-1 0 1,2 0 0,-1 0-1,4 16 1,-2-23-513,0-1 0,1 0-1,-1 1 1,1-1 0,-1 0 0,1 0-1,0 0 1,0 0 0,1-1 0,-1 1 0,6 2-1,24 12-6801,-18-13 1515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0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2721,'0'0'9823,"27"0"-7643,85-1-2183,-111 1 278,-7 30 1064,-30 67-877,35-73-3550,1-16-2343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0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17 704,'0'0'8932,"8"-1"-4271,24-4-4375,76 3 205,-107 2 74,-1-9-6378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1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2401,'0'0'10432,"9"17"-9077,-4-14-1230,-1 0 0,0 0-1,0 1 1,0-1 0,-1 1 0,1 0 0,-1 0 0,0 1-1,0-1 1,0 1 0,-1-1 0,0 1 0,0 0 0,0 0 0,0 0-1,1 8 1,-1-3-78,0-1-1,-1 1 0,0 0 1,-1 0-1,0 0 1,-1 0-1,0 0 0,-2 10 1,1-14-101,0 0-1,0-1 1,-1 1 0,0-1 0,0 1 0,-4 4 0,-6 3-4188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07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68 96,'0'0'10744,"-12"-7"-6743,12-3-3341,-1 7-560,1 0 1,0 0 0,0 0-1,0 0 1,0 0 0,1 0-1,-1 0 1,1 0-1,0 0 1,0 1 0,1-4-1,0 4-140,-1 1-1,1 0 0,0 0 0,0 0 0,-1 0 0,1 0 1,0 0-1,0 0 0,0 1 0,0-1 0,0 1 0,0-1 1,0 1-1,0 0 0,0 0 0,0 0 0,0 0 0,4 1 1,-5-1 40,0 0 0,0 0 0,-1 0-1,1 1 1,0-1 0,-1 0 0,1 0 0,0 1 0,0-1 0,-1 1 0,1-1 0,-1 1 0,1-1 0,-1 1 0,1-1 0,0 1 0,-1-1 0,0 1 0,1 0 0,-1-1 0,1 1 0,-1 0 0,0-1 0,1 1 0,-1 0 0,0 0 0,6 31 65,-9 34-7,2-64-64,-1 1-1,0-1 0,0 1 1,0-1-1,0 0 0,0 1 1,-1-1-1,1 0 0,-1-1 1,1 1-1,-1 0 0,-2 1 1,-36 19-180,-14 10-361,55-31 531,0-1 123,31 0 200,-6-1-120,44-8 0,-42 4-78,48-1 0,-74 6-210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13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70 6195,'0'0'6896,"-15"-10"-4561,14 8-2276,1 0 0,0 0 0,0-1 0,1 1 0,-1 0 1,0 0-1,1 0 0,-1-1 0,1 1 0,0 0 0,0 0 1,0 0-1,0 0 0,0 0 0,0 0 0,0 0 0,0 1 0,1-1 1,-1 0-1,4-2 0,-1 2-106,0 0 0,-1 0 0,1 1 0,0-1 0,1 1 0,-1 0 0,0 0 0,0 0 0,0 1 0,8 0 0,-9-1 31,0 1-26,0-1-1,1 1 1,-1 0 0,0 0-1,0 0 1,0 1 0,0-1 0,0 1-1,6 1 1,-8-1 41,0 0 0,0 0 0,0 0 0,0 1 0,0-1 0,0 0 0,0 1-1,-1-1 1,1 0 0,0 1 0,-1-1 0,1 1 0,-1-1 0,0 1 0,1-1 0,-1 1 0,0-1 0,0 1 0,0-1-1,0 1 1,0-1 0,-1 3 0,1-1 9,0-1 0,0 1 0,0-1 0,0 0 0,-1 1 0,1-1 0,-1 1 0,0-1 0,0 0 0,0 1 0,0-1-1,0 0 1,0 0 0,-1 0 0,1 0 0,-1 0 0,-2 3 0,-38 20 63,29-18-58,8-5-14,2-1-4,0 0-1,0 0 1,0 0-1,1 0 1,-1 1-1,0-1 1,1 1-1,-1 0 1,1 0-1,-1-1 1,1 2-1,0-1 1,0 0-1,0 0 1,0 1-1,0-1 1,1 1-1,-1 0 1,1-1-1,-1 1 1,1 0-1,0 0 1,0 0-1,0 0 1,1 0-1,-1 0 1,1 0-1,-1 5 1,2-7 2,0-1-1,-1 1 1,1 0 0,-1-1-1,1 1 1,0 0 0,-1-1-1,1 1 1,0-1 0,0 1-1,-1-1 1,1 1 0,0-1-1,0 0 1,0 1 0,0-1-1,0 0 1,0 0 0,-1 0-1,1 0 1,0 1 0,0-1-1,1-1 1,31 4 74,-27-3 93,160 0 1482,-166 0-1892,-15 0-11268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14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 4162,'0'0'6040,"-41"-1"-1427,37 1-4579,0 1 1,0-1 0,0 1-1,1 0 1,-1 0-1,0 1 1,1-1 0,-1 1-1,1 0 1,-1 0-1,1 0 1,0 0 0,0 1-1,0-1 1,0 1-1,0 0 1,-4 6 0,-4 5 30,1 0 0,-13 26 1,22-39-66,0 0-23,0 1-1,1-1 1,-1 1 0,0 0-1,0 0 1,1 0 0,-1-1 0,1 1-1,-1 0 1,1 0 0,0 0-1,0 0 1,0 0 0,0 0 0,0 0-1,0 0 1,1-1 0,-1 1-1,1 0 1,-1 0 0,1 0-1,-1 0 1,1-1 0,0 1 0,0 0-1,0-1 1,0 1 0,0-1-1,1 1 1,-1-1 0,0 1 0,1-1-1,-1 0 1,1 0 0,-1 0-1,1 0 1,-1 0 0,1 0 0,0 0-1,0 0 1,-1 0 0,1-1-1,0 1 1,0-1 0,0 0 0,0 1-1,3-1 1,0 1-133,1 0 0,0 0 0,-1-1 0,1 1 0,0-1 0,-1-1 1,1 1-1,6-2 0,-9 1 131,0 0 1,-1 0 0,1 0-1,0 0 1,-1-1 0,1 1 0,-1-1-1,1 1 1,-1-1 0,0 0-1,0 0 1,0 0 0,0-1-1,0 1 1,0 0 0,0-1-1,1-2 1,-1 1-270,3-10 1127,-21 9 682,-19-1-369,9 1-1526,8 4-4110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35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3858,'0'0'7646,"24"-32"-2985,4 11-4427,-25 19-231,1 1 1,-1-1-1,0 0 1,0 0-1,-1 0 0,1-1 1,0 1-1,-1 0 1,1-1-1,-1 0 1,0 0-1,0 0 1,0 0-1,0 0 1,0 0-1,-1 0 1,0 0-1,1-1 1,-1 1-1,1-7 1,14 69 716,-13-48-705,-2-7 8,1 1 0,-1 0 0,1-1 1,0 0-1,0 1 0,0-1 0,1 0 1,5 8-1,-7-10-1109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37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4386,'0'0'9639,"-18"10"-5859,13-3-3679,0 1 0,1 0-1,-1 0 1,2 0 0,-1 0-1,1 1 1,0 0-1,1-1 1,0 1 0,1 0-1,0 0 1,0 0 0,1 14-1,0-21-142,1 0 0,0 0 1,0 0-1,0 1 0,0-1 0,0 0 0,0 0 0,1-1 1,-1 1-1,1 0 0,-1 0 0,1-1 0,0 1 0,0 0 0,0-1 1,0 0-1,0 0 0,0 1 0,0-1 0,0 0 0,0-1 1,0 1-1,4 1 0,2 1-712,0-1 0,0 1 0,0-1 0,1-1 0,12 1 0,-3-2-2081,-6 0-2547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38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0 0 6227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38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6227,'102'-2'1689,"-82"-2"3423,-34 0-425,12 4-4882,0 0 242,-1-1 0,0 1-1,0 1 1,1-1 0,-1 0 0,0 1 0,0-1 0,1 1-1,-1 0 1,1 0 0,-1 0 0,0 0 0,1 0 0,0 1-1,-1-1 1,1 1 0,0-1 0,0 1 0,0 0-1,0 0 1,0 0 0,0 0 0,0 0 0,1 1 0,-1-1-1,1 0 1,0 1 0,0-1 0,-1 1 0,2-1-1,-1 1 1,0 0 0,0-1 0,1 1 0,0 0 0,-1 0-1,1-1 1,0 1 0,1 5 0,3-6-100,0-1 0,0 0 0,0 0 0,0-1 0,1 1 0,-1-1 0,0 0 0,0 0 0,7-1-1,-8 1-42,0 0-51,0 1 0,0-1 1,0 0-1,0 0 0,0-1 0,0 1 1,0-1-1,0 1 0,0-1 0,0 0 0,0 0 1,0-1-1,0 1 0,-1 0 0,1-1 1,-1 0-1,1 1 0,2-4 0,-3 2 84,0-1-1,0 1 0,-1-1 1,1 0-1,-1 1 1,0-1-1,0 0 0,0 0 1,-1 0-1,1 0 1,-1 0-1,0 0 0,0-6 1,-1 9 107,1 1 1,0-1-1,0 1 1,0-1-1,0 1 0,0 0 1,0-1-1,-1 1 1,1-1-1,0 1 1,0 0-1,-1-1 0,1 1 1,0 0-1,-1-1 1,1 1-1,0 0 1,-1-1-1,1 1 0,0 0 1,-1 0-1,1-1 1,-1 1-1,1 0 1,-1 0-1,1 0 0,0 0 1,-1-1-1,1 1 1,-1 0-1,1 0 1,-1 0-1,1 0 0,-1 0 1,1 0-1,-1 0 1,1 0-1,-1 0 1,1 1-1,0-1 0,-1 0 1,1 0-1,-1 0 1,1 0-1,-1 1 1,1-1-1,0 0 0,-1 0 1,1 1-1,0-1 1,-1 0-1,1 1 1,0-1-1,-1 1 0,1-1 1,0 0-1,0 1 1,-1-1-1,1 1 0,0-1 1,0 0-1,0 1 1,0-1-1,-1 1 1,1-1-1,0 1 0,0-1 1,0 1-1,0 1-55,1-1 0,-1 0 0,1 1-1,-1-1 1,1 0 0,-1 0 0,1 1-1,-1-1 1,1 0 0,0 0 0,0 0 0,0 0-1,0 0 1,0 0 0,0 0 0,0 0-1,0 0 1,0 0 0,0-1 0,0 1 0,0 0-1,1-1 1,-1 1 0,0-1 0,1 1-1,1 0 1,47 11-1202,-17-5-542,-28-5 1623,-1 0 0,1 0 0,-1 0 0,0 1-1,0 0 1,6 5 0,-8-7 184,-1 0 0,0 0 0,0 0 0,0 1 0,0-1 1,0 0-1,0 1 0,-1-1 0,1 0 0,0 1 0,-1-1 0,1 1 1,-1-1-1,1 1 0,-1-1 0,0 1 0,1-1 0,-1 1 0,0-1 0,0 1 1,0 0-1,0-1 0,-1 4 0,0-4 2,0-1 0,1 1 0,-1 0 0,0 0 0,0 0 0,0 0 0,0-1 0,0 1 0,0 0 0,0-1 0,0 1 0,0-1 0,0 1 0,0-1 0,-1 0 0,1 1 0,0-1 0,0 0 0,-3 0-1,-30 3 895,24-2-622,-1 1-417,-1 0-1,0 0 1,1 2-1,-1-1 1,1 1-1,-16 9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5:39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5923,'0'0'4941,"22"24"-2127,-17-21-2660,1-1 0,-1 1 0,1 0-1,-1 0 1,0 0 0,0 1 0,0 0 0,-1 0-1,1 0 1,-1 1 0,0-1 0,0 1 0,0 0-1,-1 0 1,0 0 0,0 1 0,0-1 0,-1 1-1,4 10 1,-2 4 156,0 0 0,-2 0 0,0 1 0,-1 32 0,-8-36-1654,-5-11-3501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41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3314,'0'0'7627,"12"-3"-1366,38-8-6068,22 11-892,-72 0 693,1 0 1,-1 0-1,1 1 1,-1-1 0,1 0-1,-1 0 1,1 1-1,-1-1 1,0 0 0,1 1-1,-1-1 1,0 0-1,1 1 1,-1-1-1,0 1 1,1-1 0,-1 0-1,0 1 1,0-1-1,0 1 1,1-1 0,-1 1-1,0-1 1,0 1-1,0-1 1,0 1 0,0-1-1,0 1 1,0-1-1,0 1 1,0-1-1,0 1 1,0-1 0,0 1-1,0-1 1,0 1-1,0-1 1,-1 0 0,1 1-1,0-1 1,0 1-1,-1-1 1,1 1-1,-1 1 18,1-1-1,-1 0 1,1 1-1,-1-1 0,1 1 1,-1-1-1,0 0 0,0 0 1,0 0-1,0 1 0,0-1 1,0 0-1,0 0 0,0 0 1,0 0-1,-2 0 0,-24 5 102,-18 6 367,45-11-499,4-2-502,0 0 499,1 1 1,-1-1-1,0 1 0,1 0 0,-1 0 0,6 2 1,2-1 6,12-2-191,44 1-1043,-65 0 1203,-1 0-1,1 0 0,0 1 1,0-1-1,-1 1 0,1 0 1,0 0-1,-1 0 0,1 0 1,-1 0-1,1 0 0,-1 1 1,0-1-1,1 1 0,-1 0 1,0 0-1,0 0 0,0 0 0,2 2 1,-4-3 52,1 0 0,-1 0 0,1 0 0,-1 0 0,1 0-1,-1 0 1,0 0 0,1 0 0,-1 0 0,0 0 0,0 0 0,0 0 0,0 0 0,0 0 0,0 0 0,0 0 0,0 0 0,0 0 0,0 0 0,-1 0 0,1 0 0,0 0-1,-1 0 1,1 0 0,0 0 0,-1 0 0,0 0 0,1 0 0,-1 0 0,-1 1 0,-1 0 25,0 1 0,0-1 0,0-1 0,0 1 0,0 0 0,-1-1 0,1 1 0,0-1 0,-6 1 0,-7 2 123,0-2 0,0 0 0,-21 0 0,-44-2 451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50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28 624,'0'0'12881,"0"0"-12861,0-1 0,-1 1 1,1 0-1,0 0 0,0 0 0,-1 0 1,1 0-1,0-1 0,-1 1 0,1 0 1,0 0-1,0-1 0,0 1 0,-1 0 1,1 0-1,0-1 0,0 1 0,0 0 1,0 0-1,-1-1 0,1 1 0,0 0 1,0-1-1,0 1 0,0 0 0,0-1 1,0 1-1,0 0 0,0-1 0,0 1 1,0 0-1,0-1 0,0 1 0,0 0 1,0 0-1,0-1 0,0 1 0,1-1 1,17-4 514,0 1 1,0 1 0,1 1 0,-1 0 0,34 2-1,-50 0-549,-1 1-1,1 0 0,0 0 0,-1 0 1,1 0-1,-1 0 0,0 0 0,1 0 1,-1 1-1,0-1 0,0 0 0,0 1 1,0-1-1,0 1 0,0-1 0,0 1 1,0-1-1,-1 1 0,1 0 0,0 0 1,-1-1-1,0 1 0,1 0 0,-1 0 1,0 2-1,1-2 19,-1 1 0,1-1 0,-1 1 1,0-1-1,0 0 0,0 1 0,0-1 0,0 1 0,0-1 1,-1 0-1,1 1 0,-1-1 0,0 0 0,0 1 0,0-1 1,0 0-1,0 0 0,-2 4 0,-4-2 59,0 0-1,0-1 1,-1 1-1,1-1 1,-1-1-1,0 1 1,0-1-1,0-1 0,0 1 1,0-1-1,0-1 1,0 0-1,-12-1 1,6 1-7,0 1 0,1 0 0,-18 4 0,44-7-494,0 1 0,1 1 0,-1 0 0,16 2 0,12 0 323,-34-2 21,0 0-1,0 0 1,0 1 0,-1 0-1,1 0 1,0 1-1,0 0 1,-1 0 0,1 1-1,6 3 1,-11-5 65,1 1 0,0 0 0,-1 0 0,0 0 0,1 1 0,-1-1 0,0 1 0,0-1 0,0 1 0,0 0 0,-1-1 0,1 1 0,-1 0 0,0 0 0,0 0 0,0 0 0,0 1 0,0-1 0,-1 0 0,1 0 0,-1 0 0,0 1 0,0 3 0,0-5 31,0 1 0,0 0 0,0 0-1,0-1 1,0 1 0,-1 0 0,1-1-1,-1 1 1,0 0 0,0-1 0,0 1 0,0-1-1,-1 1 1,1-1 0,0 1 0,-1-1 0,0 0-1,0 0 1,-2 3 0,0-3 92,1 0 0,-1 0 0,0 0 0,0-1 0,0 1 1,0-1-1,-1 0 0,1 0 0,0 0 0,-1 0 0,1-1 0,-7 0 0,-15 1 342,-132 9 41,156-9-952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5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4066,'0'0'5178,"9"1"-1604,32-5-2543,-28-1-964,0 0 0,-1-1 1,1-1-1,-1 0 0,-1-1 0,1 0 0,-1 0 1,-1-1-1,0-1 0,0 0 0,0 0 0,-2-1 1,1 0-1,-1-1 0,9-18 0,-4 14 114,-1 18 7,-11 0-136,1 0 0,0 0 0,-1 1 0,0-1 1,0 0-1,0 0 0,0 1 0,0-1 1,0 1-1,0-1 0,0 4 0,4 65 1171,-6-55-1146,2-1 0,0 0 1,1 1-1,4 15 0,-5-11-25,-3-15-3420,-11-5-423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55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59 2289,'0'0'8121,"-1"-2"-7763,1 1 1,-1 0-1,1-1 0,0 1 0,-1-1 0,1 1 1,0 0-1,0-1 0,0 1 0,0-1 0,0 1 1,0-1-1,1 1 0,-1-2 0,6-2-264,0 1 0,-1 1 0,1-1 0,0 1 0,1 0 0,-1 0 0,0 1 0,1 0 0,0 0 0,-1 1 0,1-1-1,0 1 1,0 1 0,0-1 0,0 1 0,-1 1 0,1-1 0,13 3 0,-19-2-110,0 0 0,0 1-1,-1-1 1,1 0 0,0 0 0,0 0-1,-1 0 1,1 1 0,-1-1 0,1 0-1,-1 1 1,1-1 0,-1 0 0,0 1-1,0-1 1,0 0 0,1 1 0,-1-1-1,-1 1 1,1-1 0,0 0 0,0 1-1,0-1 1,-1 1 0,0 1 0,0 1 43,1 0 0,-1 0 1,0-1-1,0 1 0,0 0 1,-1-1-1,0 1 1,-3 5-1,0-4-232,-1-1 0,1 0 0,-1 0 1,0 0-1,0-1 0,0 0 0,-1 0 0,-10 3 0,142-6-1585,-124 0 1773,0 0-1,0 0 0,0 1 0,0-1 1,0 0-1,0 1 0,0-1 0,-1 1 0,1-1 1,0 1-1,0-1 0,0 1 0,-1 0 1,1-1-1,0 1 0,-1 0 0,1 0 1,0-1-1,-1 1 0,1 0 0,-1 0 1,1 0-1,-1 0 0,0 0 0,1 0 1,-1 0-1,0 0 0,0 0 0,0 0 1,0 0-1,1 0 0,-1 0 0,-1 1 0,1 0 20,1-1-1,-1 1 1,0-1-1,0 1 1,-1-1-1,1 1 0,0-1 1,0 0-1,-1 1 1,1-1-1,-1 1 1,1-1-1,-1 0 0,0 0 1,1 1-1,-1-1 1,0 0-1,0 0 1,0 0-1,0 0 0,0 1 1,-2 0-1,-11 4 197,0 0 0,-1-1 0,0-1 1,1 0-1,-1-1 0,-1 0 0,1-2 0,0 0 0,-1 0 0,1-2 0,0 0 0,-26-4 0,22-7-3341,18 8-432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5:5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7155,'0'0'3186,"22"2"-2341,-18-3-621,0 0 0,1 0-1,-1 0 1,0 0-1,0-1 1,0 0 0,0 0-1,0 0 1,-1 0 0,1 0-1,0-1 1,-1 0-1,6-6 1,46-50 1221,-37 38-1493,-4 7-41,-11 11 52,1 0 1,-1 0-1,1 0 0,-1-1 0,0 1 1,0-1-1,-1 0 0,1 0 0,-1 0 0,0 0 1,0 0-1,0 0 0,0-1 0,1-5 1,-3 10 25,1 33-171,-2-23 182,-1 24 540,-10 64 0,6-61-16,3-14-482,3-18-313,0-1 1,0 0-1,-1 1 0,0-1 1,1 0-1,-2 0 1,1 0-1,0 1 0,-1-1 1,-4 7-1,-3 0-3675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0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41 7027,'0'0'8820,"-14"8"-7865,11-8 2017,3-2-2968,0 1-1,0-1 0,0 0 0,0 0 1,0 1-1,0-1 0,1 0 0,-1 1 0,0-1 1,1 0-1,0 1 0,-1-1 0,1 1 1,0-1-1,0 1 0,0-1 0,0 1 1,0-1-1,0 1 0,0 0 0,2-2 1,1 1-39,-1 1 0,0 0 0,1-1 0,-1 1 0,1 0 0,-1 1 1,1-1-1,-1 1 0,1-1 0,3 1 0,0 0-116,33-2-367,-38 2 512,0 0 0,0-1 0,-1 1 0,1 1 0,0-1 0,0 0 0,-1 0 0,1 1 0,0-1 0,0 1 0,-1-1 0,1 1 0,-1 0 0,1-1 0,2 3 0,-3-1 21,-1 0 1,1 0 0,-1 0 0,1 0 0,-1 0-1,0 0 1,1 0 0,-1 1 0,0-1 0,-1 0-1,1 0 1,0 0 0,-1 0 0,1 0 0,-1 0-1,1 0 1,-1 0 0,0 0 0,0 0 0,0 0-1,0 0 1,0-1 0,-1 1 0,1 0 0,0-1-1,-1 1 1,1-1 0,-3 2 0,-6 6-11,0 0 0,-1-1 1,-15 9-1,13-9 28,-103 69-1,115-77-33,0 0 0,1 1 0,-1-1 0,1 1 0,-1-1 0,1 0 0,-1 1 0,1-1 1,-1 1-1,1 0 0,-1-1 0,1 1 0,-1-1 0,1 1 0,0 0 0,-1-1 0,1 1 0,0 0 0,0-1 0,-1 1 1,1 0-1,0-1 0,0 1 0,0 0 0,0 0 0,0-1 0,0 1 0,0 0 0,0 0 0,0-1 0,1 1 0,-1 0 1,0-1-1,0 1 0,1 0 0,-1-1 0,0 1 0,1 0 0,-1-1 0,0 1 0,1-1 0,-1 1 0,1-1 0,-1 1 1,1-1-1,-1 1 0,1-1 0,0 1 0,-1-1 0,1 0 0,-1 1 0,1-1 0,0 0 0,-1 1 0,1-1 0,0 0 0,0 0 1,-1 0-1,1 0 0,0 0 0,204 0 340,-203 0-355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0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18 2049,'0'0'10554,"-38"-13"-6053,29 11-4349,-1 1 1,0 0-1,1 1 1,-1 0 0,0 0-1,1 1 1,-1 1-1,0-1 1,1 2-1,-13 4 1,17-6-159,0 1-1,0-1 1,0 2 0,0-1 0,1 0 0,-1 1 0,1 0-1,0 0 1,0 0 0,0 0 0,0 1 0,1-1-1,-1 1 1,1 0 0,0 0 0,0 0 0,0 1 0,1-1-1,-1 1 1,1-1 0,-2 8 0,3-10-4,1 0 0,0 0 0,-1 0-1,1 0 1,0 0 0,0 1 0,0-1 0,1 0 0,-1 0 0,0 0 0,1 0 0,-1 0 0,1 0 0,0 0-1,0 0 1,-1 0 0,1 0 0,1 0 0,-1-1 0,0 1 0,0 0 0,1-1 0,-1 1 0,1 0 0,-1-1-1,1 0 1,0 1 0,1 0 0,4 1-151,-1 0 0,1 0 0,0 0-1,0-1 1,0 0 0,0-1 0,10 2 0,-11-2 2,1 0 1,-1 0 0,0-1-1,1 0 1,-1 0-1,1-1 1,8-1-1,-14 2 137,1-1 1,-1 0-1,1 1 0,-1-1 0,1 0 0,-1 0 0,1 0 0,-1 0 0,0 0 0,0 0 0,1-1 0,-1 1 0,0 0 0,0-1 0,0 1 0,-1 0 0,1-1 0,0 1 1,0-1-1,-1 1 0,1-1 0,-1 0 0,1 1 0,-1-1 0,0 0 0,1 1 0,-1-1 0,0 0 0,0 1 0,-1-4 0,1 4 68,0 0 0,-1-1 0,1 1 0,-1-1 0,0 1 0,1 0 0,-1-1 0,0 1 0,0 0 0,1 0 0,-1 0 0,0 0 0,0 0 0,0 0 0,-1 0 0,1 0 0,0 0 0,0 0 0,0 0 0,-1 1 0,1-1 0,0 0 0,-1 1 0,1-1 0,0 1 0,-1 0 0,1-1 0,-1 1 0,1 0 0,-1 0 0,1 0-1,-3 0 1,-66 1 722,44 0-1425,9 1-4372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1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6259,'0'0'6496,"10"-20"-3318,8 5-1,-17 14-3126,1-1 0,-1 0 0,1 1 0,0 0 0,-1-1 0,1 1 0,0 0 0,0 0 0,0 0 0,0 0 0,0 0 0,0 0 0,0 1 0,0-1 0,1 1 0,-1-1 0,2 1 0,14-2-221,-11 1 33,-1 1-1,1-1 1,-1 1-1,1 0 1,0 1-1,9 1 1,-14-1 120,-1-1 0,1 1 1,-1 0-1,1-1 1,-1 1-1,0 0 1,1 0-1,-1 0 0,0 0 1,1 1-1,-1-1 1,0 0-1,0 0 1,0 1-1,0-1 0,0 1 1,-1-1-1,1 0 1,0 1-1,-1 0 1,1-1-1,-1 1 0,1-1 1,-1 1-1,0 0 1,0-1-1,1 1 0,-1 0 1,0-1-1,-1 4 1,1-3 15,1 1 1,-1-1-1,0 1 1,0-1-1,0 1 1,-1 0-1,1-1 1,-1 1-1,1-1 0,-1 1 1,0-1-1,0 1 1,0-1-1,0 0 1,0 0-1,-1 1 1,1-1-1,-3 3 1,-1-3 21,0 1 1,1-1-1,-1 0 1,0 0-1,0 0 1,-1-1-1,1 0 1,-8 1-1,13-2-20,-43 5 52,43-5-200,44 0-989,-30 0 927,0-1 97,-1 1 0,1 1 0,0 0 0,16 5 1,-27-6 51,0 1 1,0 0 0,0 0-1,0 0 1,0 0 0,0 1-1,-1-1 1,1 1 0,0 0-1,-1 0 1,1 0 0,-1 0-1,0 0 1,0 0 0,0 1-1,0-1 1,0 1 0,0-1-1,-1 1 1,1 0 0,-1 0-1,0 0 1,1 0 0,0 4-1,-2-5 85,0-1 0,0 1 0,0-1 1,0 0-1,0 1 0,0-1 0,0 1 0,-1-1 0,1 1 0,-1-1 0,1 0 0,-1 1 0,1-1 0,-1 0 0,0 0 1,1 1-1,-1-1 0,0 0 0,0 0 0,0 0 0,0 0 0,0 0 0,0 0 0,0 0 0,-1 0 0,1 0 0,0-1 1,0 1-1,-1 0 0,1-1 0,0 1 0,-1-1 0,1 0 0,-1 1 0,1-1 0,-3 0 0,-11 3 284,0 0 0,-30 0 0,15-1-149,-73 9-1983,97-15-3523,5-3-374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1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21 3954,'0'0'8102,"-4"2"-7205,2-1-732,0 1 0,0-1 0,0 1 0,1-1 0,-1 1 0,0 0 0,1-1 0,-1 1 0,1 0 0,0 0 0,-1 0 0,1 0 0,0 0 0,0 1 0,0-1 0,0 4 0,-4 44 914,6-50-1078,-1 1-1,1 0 1,0 0-1,0-1 1,-1 1 0,1-1-1,0 1 1,0 0 0,0-1-1,0 1 1,-1-1-1,1 0 1,0 1 0,0-1-1,0 0 1,0 0-1,0 1 1,0-1 0,0 0-1,0 0 1,0 0 0,0 0-1,0 0 1,1-1-1,35 1-89,-30 0 6,-4 0 38,-1 1 1,1-1 0,0 0 0,-1-1 0,1 1 0,0 0-1,-1-1 1,1 1 0,0-1 0,-1 0 0,1 0 0,-1 0-1,1 0 1,-1 0 0,0-1 0,0 1 0,1-1 0,-1 0-1,0 1 1,2-4 0,-2 1 41,0 0 0,0 0 0,-1 0 0,1 0 0,-1 0 0,0-1 0,0 1 1,0-1-1,-1 1 0,0 0 0,0-1 0,0-4 0,0 8 23,0 0 0,0 0 1,-1 0-1,1 0 0,0 0 0,-1-1 1,1 1-1,0 0 0,-1 0 0,1 0 0,-1 0 1,1 0-1,-1 1 0,0-1 0,1 0 1,-1 0-1,0 0 0,0 0 0,0 1 1,0-1-1,1 0 0,-3 0 0,-32-10 166,-50 9-130,65 2 11,16 0-149,0 0 1,0 0-1,1 1 1,-1-1-1,0 1 1,0 0-1,1 0 1,-1 0-1,-4 2 1,6-2-524,0 1-1,0-1 1,0 0 0,0 1 0,1-1-1,-1 1 1,0 0 0,1-1-1,0 1 1,-3 4 0,0 2-5385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4434,'0'0'5760,"-7"0"-4986,4 0-600,0 1 1,0-1-1,-1 0 1,1 1-1,0 0 1,0-1-1,0 1 1,0 1-1,0-1 0,0 0 1,0 1-1,1-1 1,-1 1-1,0 0 1,1 0-1,-1 0 1,1 0-1,0 0 1,-3 4-1,0-1-144,0 1 0,1-1 0,0 1 0,0 0 0,0 0-1,1 0 1,0 1 0,0-1 0,1 1 0,0-1 0,0 1 0,0 0-1,1 0 1,0 0 0,0 0 0,1 0 0,0 0 0,0 0 0,0 0-1,3 12 1,-2-17-108,0 0 1,-1 0-1,1 0 0,0 0 0,0 0 0,0 0 0,1-1 1,-1 1-1,0-1 0,1 1 0,-1 0 0,1-1 1,-1 0-1,1 1 0,-1-1 0,1 0 0,0 0 0,2 1 1,35 11-7043,-29-11 3291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11 168 1473,'0'0'5271,"-1"-10"-515,-4-32-3856,3 33-764,1 0 0,0 0 0,1 0 0,0 0 0,0 0 0,3-15 0,-2 22-153,-1 0 0,1-1 0,0 1-1,0 0 1,0 0 0,1 0 0,-1 1 0,0-1 0,1 0 0,-1 0 0,1 1 0,0-1 0,-1 1 0,1-1 0,0 1 0,0 0 0,0 0 0,0 0 0,0 0 0,0 0-1,0 0 1,1 0 0,-1 1 0,0-1 0,0 1 0,1 0 0,-1-1 0,0 1 0,0 0 0,1 1 0,2-1 0,64 3-837,-69-3 801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5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4338,'0'0'7446,"39"0"-6139,-16-3 640,-12 2-2154,1 0-3283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1457,'124'-7'2179,"-99"6"-813,-26 10 1918,1-7-2908,-1 0-1,1 0 1,0 0 0,-1 1 0,1-1-1,0 0 1,1 0 0,-1 0 0,0 1-1,0-1 1,1 0 0,0 0 0,-1 0-1,1 0 1,0 0 0,0 0 0,2 3 0,-3-4-684,0 2-255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3 880,'0'0'15047,"0"-1"-14502,0-1 447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2161,'0'0'5304,"0"4"-4848,0 45 6806,1-81-8767,1 27 1502,-1 1-1,1-1 0,0 0 0,0 1 1,0 0-1,0-1 0,1 1 1,0 0-1,5-6 0,-6 8-49,0 1 0,0 0-1,0-1 1,0 1 0,0 0 0,0 0-1,0 0 1,0 1 0,0-1 0,1 0-1,-1 1 1,0-1 0,1 1-1,-1 0 1,0 0 0,0 0 0,1 0-1,-1 0 1,0 1 0,1-1 0,-1 1-1,0-1 1,0 1 0,3 1 0,-4-2 54,0 1 1,0 0-1,0 0 1,-1 0-1,1 0 1,0 0 0,0 0-1,-1 0 1,1 0-1,-1 0 1,1 0-1,-1 1 1,1-1 0,-1 0-1,0 0 1,1 0-1,-1 1 1,0-1-1,0 0 1,0 0 0,0 3-1,-1 34 61,1-27 106,0-2 813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4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2017,'0'0'7438,"51"19"-3471,-48-16-3898,0 0-1,0 0 0,0 0 1,-1 0-1,1 0 1,-1 1-1,0-1 1,0 1-1,0 0 1,-1-1-1,1 1 1,-1 0-1,0 0 0,0 0 1,0 0-1,-1 0 1,1 0-1,-1 0 1,0 0-1,-1 5 1,1-6-48,0 0 0,0 0 0,0 0 1,-1 0-1,0 0 0,1 0 0,-1 0 1,0 0-1,-1 0 0,1 0 1,0-1-1,-1 1 0,1 0 0,-1-1 1,0 1-1,0-1 0,0 0 0,0 0 1,0 0-1,-1 0 0,1 0 0,-1 0 1,1 0-1,-1-1 0,0 1 1,0-1-1,-4 2 0,-11-3-3844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1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6643,'0'0'6870,"17"-15"-4872,-13 14-1745,1-1-185,0 0 0,0 1 0,0 0 0,0 0 0,0 0 1,0 1-1,0 0 0,0 0 0,10 1 0,-14 4-157,0 1 0,0-1 0,0 1 0,0 0 0,-1-1 0,0 1 1,-2 10-1,2-7 98,-1-7-38,-1 0-1,1-1 1,0 1-1,-1 0 0,0-1 1,1 1-1,-1-1 1,0 0-1,0 1 1,0-1-1,0 0 1,0 0-1,0 0 0,0 0 1,-3 0-1,-4 4-1222,28-6 808,-10-1 360,0 1-1,-1 0 0,1 1 1,0-1-1,0 2 1,15 2-1,-23-2 56,0 0 0,1 1-1,-1-1 1,0 1 0,0 0 0,0-1 0,0 1-1,-1 0 1,1 0 0,0-1 0,-1 1 0,1 0 0,-1 0-1,0 0 1,1 0 0,-1 0 0,0-1 0,0 1 0,0 3-1,0-2 47,0 0-1,0 1 1,0-1-1,0 1 0,-1-1 1,1 1-1,-1-1 1,0 0-1,0 1 1,-2 2-1,1-3 22,-1-1 1,0 0-1,0 0 0,0 0 0,0 0 1,0 0-1,0-1 0,0 0 0,-1 1 1,1-1-1,-1 0 0,1 0 0,-1-1 1,-5 1-1,-58 1 1314,52-2-1232,12 1-887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1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51 3314,'0'0'7251,"-2"6"-6651,2-6-694,-11 33 1804,10-32-1669,1-1 0,0 1 1,-1 0-1,1 0 0,0-1 0,0 1 0,0 0 0,-1 0 0,1 0 1,0-1-1,0 1 0,0 0 0,0 0 0,0 0 0,1 0 0,-1-1 1,0 1-1,0 0 0,0 0 0,1-1 0,-1 1 0,0 0 0,1 0 1,-1-1-1,1 1 0,-1 0 0,1-1 0,-1 1 0,1 0 0,-1-1 1,1 1-1,-1-1 0,1 1 0,0-1 0,-1 1 0,1-1 0,0 0 1,0 1-1,-1-1 0,2 1 0,3-1-136,4 1-20,1 0-1,-1-1 1,0 0 0,1-1 0,-1 0 0,17-4-1,-23 4 120,-1 0 0,0 0 0,1-1 0,-1 1-1,0-1 1,0 1 0,0-1 0,0 0 0,0 0 0,0 0-1,0 0 1,0 0 0,-1 0 0,1 0 0,-1-1-1,0 1 1,0 0 0,0-1 0,0 1 0,0-1 0,0 0-1,-1 1 1,1-1 0,-1 0 0,1 1 0,-1-1-1,0 0 1,0 1 0,-1-4 0,1 5 61,0-1 0,0 0 1,0 1-1,-1-1 0,1 0 0,0 1 0,-1-1 1,0 0-1,1 1 0,-1-1 0,0 1 1,1-1-1,-1 1 0,0-1 0,0 1 0,0 0 1,-1 0-1,1-1 0,0 1 0,0 0 1,-1 0-1,1 0 0,-2-1 0,-1 0 38,0 0-1,0 1 0,0-1 1,-1 1-1,1 0 1,0 1-1,0-1 0,0 0 1,-7 1-1,3 0-170,1 0-1,-1 1 1,1 0 0,-1 0-1,1 1 1,-1 0 0,1 0-1,0 1 1,0-1-1,0 2 1,-7 3 0,-12 19-3163,21-12-1481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2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3 5090,'0'0'7417,"-6"-1"-6817,-2 0-428,1 1 0,0-1 0,-1 1 0,1 0 0,-1 1 0,1 0 0,0 0 0,0 1 0,-1 0 0,1 0 0,0 0 0,-12 7 0,12-5-81,0-1-1,0 1 1,1 0 0,0 1 0,0 0-1,0 0 1,0 0 0,1 1-1,0-1 1,0 1 0,0 1 0,1-1-1,0 0 1,0 1 0,1 0-1,0 0 1,0 0 0,0 1-1,1-1 1,0 0 0,1 1 0,-1-1-1,2 1 1,-1 0 0,1 0-1,0 8 1,0-14-172,0 0 0,0 0-1,1 0 1,-1 0 0,0 1-1,1-1 1,-1 0 0,1 0 0,0 0-1,0 0 1,0 0 0,0 0-1,0 0 1,0-1 0,0 1 0,0 0-1,1 0 1,-1-1 0,1 1-1,-1-1 1,4 2 0,-3-1-416,2 0 0,-1-1 1,0 1-1,0-1 0,0 0 0,1 0 1,-1 0-1,5 0 0,7 1-3593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5186,'0'0'5395,"0"8"-4822,0 24-281,0-17 928,0-30 2695,0 12-3930,0 0-1,1-1 1,-1 1 0,1 0-1,0-1 1,0 1 0,0 0-1,1 0 1,-1 0 0,1 0-1,0 0 1,-1 0 0,1 0 0,1 0-1,-1 1 1,0-1 0,1 1-1,-1 0 1,1 0 0,0 0-1,-1 0 1,1 0 0,0 0-1,0 1 1,0-1 0,1 1-1,-1 0 1,0 0 0,6-1-1,9-2-275,-1 1-1,1 1 0,-1 0 0,23 2 1,-32 0-1395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1777,'0'0'15408,"3"0"-16185,9-1 658,16 2 859,-16 9-5473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0 304,'0'0'9346,"0"13"-4397,0 15-3914,-6-19-239,1-4-2488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3009,'-3'-2'14775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1088,'58'54'3583,"-56"-53"-3342,-1 1 1,1 0-1,-1 0 0,0 0 0,1 0 0,-1 0 0,0 0 0,0 0 0,-1 0 0,1 1 0,0-1 0,-1 0 0,1 1 0,-1-1 0,0 0 0,1 1 0,-1-1 0,-1 0 0,1 1 0,0-1 0,0 0 0,-2 5 0,1 3 2809,2-13-2882,0 0 0,0 1 1,0-1-1,0 0 0,1 1 1,-1-1-1,1 1 0,0-1 1,0 1-1,0 0 0,0 0 1,0 0-1,0 0 0,1 0 1,-1 0-1,1 1 0,-1-1 1,1 1-1,5-3 0,-1 1-426,0 0 0,0 0-1,0 0 1,0 1-1,0 0 1,1 0-1,12-1 1,-18 3 211,1 0-42,0 0-1,0 0 1,1 0-1,-1 0 1,0 0-1,0 1 1,0-1 0,1 1-1,-1 0 1,4 2-1,-6-2 119,0 0 0,0 1-1,0 0 1,0-1 0,0 1 0,0-1-1,0 1 1,-1 0 0,1 0-1,-1 0 1,1-1 0,-1 1 0,0 0-1,1 0 1,-1 0 0,0 0 0,0-1-1,-1 1 1,1 2 0,0-1 44,-1 0 0,1-1 0,-1 1 0,0 0 0,1-1 0,-1 1 0,0-1 0,-1 0 0,1 1 0,0-1-1,-1 0 1,1 0 0,-1 1 0,1-1 0,-1 0 0,0-1 0,0 1 0,0 0 0,0 0 0,-1-1 0,-1 2 0,-15 13 168,18-14-254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6:3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5282,'0'0'5902,"21"29"-3691,-18-25-2086,-1 1 0,-1 0 0,1 0 0,-1 0 0,0 0 0,0 0 0,0 0 0,-1 1 0,0-1 0,0 0-1,0 0 1,0 0 0,-1 0 0,0 1 0,0-1 0,-1 0 0,1 0 0,-1-1 0,0 1 0,0 0-1,-1 0 1,1-1 0,-1 0 0,0 1 0,0-1 0,-1 0 0,1-1 0,-1 1 0,0 0 0,0-1 0,0 0-1,-8 4 1,-12 8 652,-52 23-1,7-4-3393,60-29-1078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2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77 2625,'0'0'11864,"-36"-5"-7638,35 3-4237,0 1-1,1-1 0,-1 1 1,0-1-1,1 0 0,-1 1 1,1-1-1,-1 0 1,1 1-1,0-1 0,0 0 1,0 1-1,0-1 0,0 0 1,0 1-1,0-1 1,0 0-1,1 1 0,-1-1 1,1 0-1,-1 1 0,1-1 1,0 0-1,0 1 1,-1-1-1,1 1 0,0 0 1,0-1-1,0 1 0,1 0 1,-1-1-1,0 1 1,0 0-1,1 0 0,-1 0 1,1 0-1,-1 0 0,1 1 1,-1-1-1,1 0 1,2 0-1,8-2-249,2 0 0,-1 0 0,0 2 0,0 0 0,22 0 0,-34 2 246,-1-1 0,1 1 0,0-1 0,0 1 0,0 0 0,-1-1 0,1 1 0,0 0-1,-1-1 1,1 1 0,-1 0 0,1 0 0,-1 0 0,1-1 0,-1 1 0,0 0 0,1 0 0,-1 0 0,0 0 0,0 0 0,1 0 0,-1 0 0,0 0 0,0 0 0,0 0 0,0 0-1,0 0 1,-1 1 0,1 37 85,-1-30-122,1-6 65,-1-1 0,0 1 0,0-1 1,1 0-1,-2 1 0,1-1 0,0 0 0,0 0 0,-1 0 0,1 0 0,-1 0 0,0 0 0,0 0 1,1-1-1,-1 1 0,0 0 0,-1-1 0,-3 3 0,-49 25 176,44-23-173,-25 8 6,27-11-65,0 0 0,1 0 0,0 1 0,-15 9 1,33-11 88,0 0 0,1-1 1,-1 0-1,16-1 1,3 0-36,31 0 1061,-18 0-6299,-36 0 1039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2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53 2369,'-3'-4'14295,"-10"-13"-13362,13 15-964,0 1 0,1-1 0,-1 1-1,0-1 1,1 1 0,0 0 0,-1-1-1,1 1 1,0 0 0,0 0-1,-1-1 1,1 1 0,0 0 0,0 0-1,0 0 1,1 0 0,-1 0 0,0 0-1,0 1 1,0-1 0,1 0 0,-1 0-1,0 1 1,1-1 0,-1 1 0,1-1-1,-1 1 1,1 0 0,1-1-1,0 1-60,-1-1-1,0 1 0,1 0 0,-1 0 0,0 0 0,1 0 0,-1 0 0,1 0 0,-1 1 0,0-1 1,1 1-1,-1 0 0,0-1 0,0 1 0,1 0 0,-1 0 0,0 0 0,0 1 0,2 1 0,-3 1 60,0 1 0,0-1 0,-1 0 0,0 1-1,0-1 1,0 0 0,0 1 0,-1 3 0,0 4-77,1-9 108,-1-1 0,1 1 0,-1 0 0,1 0 0,-1-1 0,0 1 0,0-1-1,0 1 1,0 0 0,0-1 0,-1 0 0,1 1 0,-1-1 0,0 0 0,1 0 0,-1 0 0,-3 2 0,-42 30-416,7-6-266,40-28 700,0 0 1,0 1-1,0-1 0,0 0 1,0 0-1,0 0 0,0 0 1,0 0-1,0 0 0,0 1 1,0-1-1,0 0 0,0 0 1,0 0-1,0 0 0,0 0 1,0 1-1,0-1 0,0 0 1,0 0-1,0 0 0,0 0 1,0 0-1,0 0 1,0 1-1,0-1 0,0 0 1,0 0-1,0 0 0,0 0 1,0 0-1,0 0 0,1 0 1,-1 1-1,0-1 0,0 0 1,0 0-1,0 0 0,0 0 1,0 0-1,1 0 0,-1 0 1,0 0-1,0 0 0,0 0 1,0 0-1,0 0 0,0 0 1,1 0-1,-1 0 0,0 0 1,0 0-1,0 0 0,0 0 1,0 0-1,1 0 0,16 3 294,17-2-152,-33-1-108,92 0 945,-92 0-920,0 0-22,-1 0-79,0 0 0,1 0 0,-1 0-1,0 0 1,1 0 0,-1 0 0,0 0 0,1 1 0,-1-1 0,0 0 0,0 0 0,1 0-1,-1 1 1,0-1 0,1 0 0,-1 0 0,0 1 0,0-1 0,0 0 0,1 1-1,-1-1 1,0 0 0,0 1 0,0-1 0,0 0 0,0 1 0,0-1 0,1 0 0,-1 1-1,0-1 1,0 0 0,0 1 0,0-1 0,0 0 0,0 1 0,0-1 0,-1 1-1,1-1 1,0 1 0,0 2-1992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107 126 6755,'0'0'7534,"-6"-3"-6656,-4-2-775,8 4-4,-1 1 0,0-1 0,0 0 0,1-1 0,-1 1 0,1 0 0,-1-1 0,1 0 0,-1 1 0,1-1-1,0 0 1,0 0 0,0 0 0,0-1 0,0 1 0,0 0 0,1-1 0,-1 1 0,1-1 0,0 1 0,0-1 0,-1 0 0,2 0 0,-1 1 0,0-1 0,0-3 0,1 4-103,0-1 0,0 1 0,0 0 0,1-1 0,-1 1 0,0 0 0,1-1 0,0 1 0,-1 0 0,1 0 0,0 0 0,0 0 0,1 0 0,-1 0 0,0 0 0,0 0 0,1 0 1,-1 0-1,3-1 0,-1 1-5,1 0 0,-1 0 0,0 0 1,1 1-1,-1-1 0,1 1 0,-1 0 1,1 0-1,0 0 0,0 1 0,7-1 0,-4 0-85,26 3-961,-32-1 1047,0-1 1,0 1-1,0 0 1,0 0-1,0 0 0,0 0 1,-1 0-1,1 0 1,0 0-1,-1 0 0,1 0 1,0 0-1,-1 0 0,0 0 1,1 0-1,-1 0 1,0 1-1,1-1 0,-1 0 1,0 0-1,0 1 1,0-1-1,0 0 0,0 0 1,-1 2-1,2 3 24,-1 0-1,0 0 1,-1-1-1,1 1 1,-1 0-1,0-1 1,-1 1-1,-2 7 1,2-9-10,-1 0 1,0-1 0,0 1 0,0-1 0,0 0 0,0 0-1,-1 0 1,1 0 0,-1-1 0,0 1 0,-7 3 0,-27 12 70,29-14-194,0 0 0,1 0 0,-1 1 0,1 0 0,0 0 0,-8 8 0,16-12 118,0-1 1,0 1-1,1 0 0,-1-1 1,0 1-1,1-1 0,-1 1 0,1-1 1,-1 1-1,0-1 0,1 1 1,0-1-1,-1 1 0,1-1 1,-1 1-1,1-1 0,-1 0 1,1 1-1,0-1 0,-1 0 1,1 1-1,0-1 0,-1 0 0,1 0 1,0 0-1,-1 0 0,1 0 1,0 0-1,0 0 0,-1 0 1,1 0-1,1 0 0,28 5 41,87-4 1092,-117-1-1585,28-6-6661,-12 2 3489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12 2753,'0'0'6139,"-10"-12"-579,2 12-5346,-1 0-1,0 1 1,1 0-1,-1 1 1,1-1 0,0 2-1,-1-1 1,1 1-1,0 0 1,0 1 0,-10 6-1,13-6-234,0 0-1,0 0 1,1 0-1,-1 0 1,1 1-1,0-1 1,1 1 0,-1 0-1,1 0 1,0 1-1,0-1 1,0 1-1,1-1 1,0 1-1,0 0 1,-2 11-1,3-13-69,0 0-1,1 0 1,-1 0-1,1 0 1,0 0-1,0 0 1,0 0-1,0 0 1,1 0-1,1 5 1,-1-7 1,0-1 0,0 0 0,0 1 1,0-1-1,0 0 0,0 0 0,1 1 1,-1-1-1,0 0 0,1 0 0,-1 0 0,1-1 1,-1 1-1,1 0 0,-1 0 0,1-1 0,0 1 1,-1-1-1,1 0 0,0 1 0,-1-1 0,1 0 1,0 0-1,-1 0 0,1 0 0,3-1 0,-3 2 64,0-1 0,0 0-1,0 0 1,0 0-1,0 0 1,0 0 0,0 0-1,0-1 1,0 1 0,-1-1-1,1 1 1,0-1-1,0 0 1,0 0 0,0 0-1,0 0 1,-1 0 0,1 0-1,-1 0 1,1 0-1,2-3 1,-2 0-27,-1 0 0,0 0 1,0 0-1,0-1 0,-1 1 0,1 0 0,-1 0 0,0 0 0,-1-6 1,1 2 43,0 7 43,0 0 0,0 0 1,1 0-1,-1 0 0,-1 0 1,1 0-1,0 1 0,0-1 1,0 0-1,0 0 0,-1 0 1,1 0-1,0 1 0,-1-1 1,1 0-1,0 0 0,-1 0 1,1 1-1,-1-1 1,0 0-1,1 1 0,-1-1 1,1 1-1,-1-1 0,0 0 1,-1 0-1,-22 0 1401,9 2-1159,-5 2-1100,16 7-2674,4-3-1638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6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4098,'0'0'6784,"-37"4"-4113,19 8-1888,1 0 0,0 2 1,-26 27-1,38-36-825,1 1 1,0 0-1,0 0 1,0 0-1,1 1 1,0-1-1,0 1 1,0 0-1,1 0 1,0 0-1,0 0 1,1 0-1,0 0 1,0 14-1,1-13-12,0-4-110,0 0 0,-1-1 0,2 1 0,-1-1 0,0 1 0,1-1 0,0 1 0,0-1 0,1 5 0,-1-6-111,1-1 0,-1 0-1,0 1 1,1-1 0,-1 0 0,1 0 0,-1 0 0,1 0 0,0 0-1,-1-1 1,1 1 0,0 0 0,0-1 0,-1 1 0,1-1 0,0 0 0,0 0-1,0 1 1,-1-1 0,1 0 0,3-1 0,15 2-4183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4 117 2065,'0'0'5181,"0"18"3820,-1-48-8528,0 20-472,0 1 0,1 0 0,0-1 0,0 1 0,1 0 1,4-17-1,-4 24-28,0 1 1,0 0 0,0 0 0,0 0-1,1 0 1,-1 0 0,0 0 0,1 0 0,-1 0-1,0 0 1,1 1 0,-1-1 0,1 0-1,-1 1 1,1 0 0,0-1 0,-1 1-1,1 0 1,2 0 0,43-3-429,-26 2 488,71-2-2600,-85 3 1711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2353,'-8'0'13585,"101"0"-12713,-50 0-7045,-34 0 146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2449,'0'0'4760,"0"13"3763,0 37-7650,1-47-1280,3 13 1539,-3-6-7556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3506,'-3'-4'11561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3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0 0 2417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4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2417,'84'46'1862,"-68"-37"-589,-16 32 4287,-2 3-4643,1-39-259,4-19 174,0 0-393,-2 11-428,-1 0 0,1 1 0,0-1 0,0 0 0,0 1 0,0-1 0,0 1 0,1-1 0,-1 1 0,1 0 0,0-1 0,-1 1 0,1 0 0,0 0 0,0 0 0,1 0 0,-1 1 0,0-1 0,1 1-1,-1-1 1,4 0 0,1-1-129,-1 1 0,1 0 0,0 1 0,1 0 0,-1 0-1,0 0 1,10 1 0,-16 1 124,0-1 1,0 1-1,0 0 0,0-1 0,-1 1 1,1 0-1,0 0 0,0 0 1,0 0-1,-1 0 0,1 0 0,-1 0 1,1 0-1,-1 0 0,1 0 0,-1 0 1,1 0-1,-1 0 0,0 0 1,0 0-1,1 1 0,-1-1 0,0 0 1,0 0-1,0 0 0,0 0 0,-1 2 1,1 46 529,0-37-461,0-5 111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4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1 608,'0'0'7014,"6"0"-1791,21 1-4275,-24 2-892,1 0-1,-1 1 1,0-1 0,0 1 0,-1 0-1,1 0 1,-1 0 0,1 0-1,-1 0 1,0 0 0,-1 1 0,1-1-1,-1 1 1,1 7 0,1 6-23,-2 0 0,0 28 0,-2-26 35,1-16-41,-1 0-1,0 0 1,0-1-1,0 1 1,0 0-1,-1-1 1,1 1-1,-1-1 1,0 0-1,0 0 1,0 1-1,-1-1 1,1 0-1,-1-1 1,0 1-1,-3 3 1,-31 20-1332,14-16-2905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5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96 6611,'-4'-2'13388,"-12"-8"-12927,15 7-473,0 1 0,0-1 0,0 1 0,0-1 0,1 1 0,-1-1 0,1 0 0,0 1 0,-1-1 0,1 0 0,0 0 0,1 1 0,-1-1 0,0 0 0,1 1 0,0-1 0,-1 1 0,1-1 0,0 1 0,0-1 0,0 1 0,1-1 0,-1 1 0,1 0 0,2-4 0,7 3-159,1 0 0,-1 0 1,1 1-1,0 1 0,0 0 0,-1 0 1,1 1-1,19 3 0,-29-2 148,0-1 0,0 1 1,-1 0-1,1 0 0,0 0 0,-1 0 0,1 0 0,0 0 0,-1 0 0,0 1 0,1-1 1,-1 0-1,0 1 0,0-1 0,1 1 0,-1 0 0,-1-1 0,1 1 0,0 0 0,0 0 1,0-1-1,-1 1 0,1 0 0,-1 0 0,0 0 0,1 3 0,-1-3 25,1 0 0,-1 0-1,1 0 1,-1 0 0,0 1-1,0-1 1,0 0 0,0 0 0,0 0-1,-1 1 1,1-1 0,-1 0-1,1 0 1,-1 0 0,0 0-1,0 0 1,0 0 0,0 0-1,0 0 1,0 0 0,-1-1 0,-2 4-1,-73 35 161,55-30-243,0 1-1,-32 21 1,54-32 71,0 1 0,0-1 0,0 0 0,0 0 0,0 1 0,0-1 0,0 0 0,0 0 0,0 1 1,0-1-1,0 0 0,1 0 0,-1 0 0,0 1 0,0-1 0,0 0 0,0 0 0,0 0 0,0 1 1,0-1-1,1 0 0,-1 0 0,0 0 0,0 1 0,0-1 0,0 0 0,1 0 0,-1 0 0,0 0 0,0 0 1,0 0-1,1 0 0,-1 1 0,0-1 0,0 0 0,1 0 0,-1 0 0,0 0 0,0 0 0,1 0 1,-1 0-1,0 0 0,0 0 0,0 0 0,1 0 0,-1 0 0,0 0 0,0 0 0,1-1 0,-1 1 1,0 0-1,0 0 0,1 0 0,13 1 43,175 1 175,-108-2-7979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7:5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63 3265,'0'0'10344,"-6"-1"-9717,5 1-567,-1 0 0,1-1 0,0 1 0,0 0 0,0 0 0,-1-1 0,1 1 0,0-1 0,0 1 0,0-1-1,0 1 1,0-1 0,0 0 0,0 1 0,0-1 0,0 0 0,0 0 0,0 0 0,0 0 0,0 0 0,0-1 0,-3-37 2767,5 39-2832,-1-1 0,1 0 0,0 0 1,0 1-1,-1-1 0,1 0 0,0 1 0,0-1 0,0 1 1,0-1-1,0 1 0,0 0 0,-1-1 0,1 1 1,0 0-1,0 0 0,0 0 0,0-1 0,0 1 1,0 0-1,0 0 0,0 0 0,2 1 0,38-1-424,-29 0 280,-11 0 186,2 42-10,-3-40-16,0 1 1,0-1-1,-1 0 0,1 0 0,-1 1 1,0-1-1,1 0 0,-1 0 0,0 0 1,0 0-1,-1 0 0,1 0 0,0 0 1,0 0-1,-1-1 0,0 1 1,1 0-1,-1-1 0,0 1 0,-2 1 1,-49 25 123,46-26-151,0 1 0,1-1 0,0 1 1,0 1-1,0 0 0,0-1 0,0 2 0,1-1 0,-9 10 1,14-14 12,0 0 0,-1 0 0,1 1 0,0-1 0,0 0 0,0 1 0,0-1 0,0 0 0,0 1 0,0-1 0,0 1 0,0-1 0,0 0 0,0 1 0,0-1 0,0 0 0,0 1 0,0-1 0,0 0 0,1 1 0,-1-1 0,0 0 0,0 0 0,0 1 0,0-1 0,1 0 0,-1 1 0,0-1 0,0 0 0,1 0 0,-1 0 0,0 1 0,0-1 0,1 0 0,-1 0 0,0 0 0,1 1 0,-1-1 0,0 0 0,1 0 0,-1 0 0,0 0 0,1 0 1,-1 0-1,0 0 0,1 0 0,-1 0 0,0 0 0,1 0 0,-1 0 0,0 0 0,1 0 0,-1 0 0,22 1 7,-20-2-18,179-7-64,-163 8 139,13 0-3416,-31 5-359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0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82 1873,'0'0'14420,"-8"-2"-10921,-10-3-2791,17 4-728,0 1 0,0-1 0,0 0 0,0 0 0,0 0 0,0 0-1,1 0 1,-1 0 0,0 0 0,1 0 0,-1 0 0,1-1 0,-1 1 0,1 0 0,-1 0 0,1-1 0,0 1 0,0 0-1,0 0 1,0-1 0,0 1 0,0 0 0,0 0 0,0-1 0,0 1 0,1-2 0,0 1-5,0 0 1,0 0-1,1 0 0,-1 1 1,1-1-1,-1 0 1,1 1-1,0-1 0,-1 1 1,1 0-1,0-1 0,0 1 1,4-1-1,2-2-200,0 1-1,0 0 1,0 0-1,1 1 1,-1 0-1,18-1 1,-24 3 186,0 0 0,-1 1 0,1-1 0,0 0 0,0 1 0,-1-1 0,1 1 0,0 0 0,-1-1 0,1 1 0,-1 0 0,1 0 0,-1 0 0,1 0-1,-1 0 1,1 0 0,-1 1 0,0-1 0,0 0 0,0 1 0,0-1 0,0 1 0,0-1 0,0 1 0,0-1 0,-1 1 0,1 0 0,0-1 0,-1 1 0,1 0 0,-1 0 0,0-1 0,0 3 0,2 10 1,-1 0-1,-1 0 1,-2 22 0,0-6-8,2-27 56,0 0 1,-1-1-1,0 1 0,0 0 1,0-1-1,0 1 0,0-1 1,0 0-1,0 1 0,-1-1 1,0 0-1,1 0 0,-1 0 1,-3 4-1,3-4-73,-1 0 1,1 0-1,1 0 1,-1 1-1,0-1 1,0 1-1,1-1 1,0 1-1,-1 0 0,1-1 1,0 1-1,0 0 1,1 0-1,-1 0 1,0 3-1,54-5 445,-36-1 149,1 0 0,-1-2 0,19-4 1,1-4-2009,-33 9 744,4-1-4155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0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6355,'0'0'5512,"27"-18"-4747,-24 16-686,-1-1-1,1 1 0,0 0 0,-1-1 0,0 0 0,1 0 0,-1 0 0,0 0 0,-1 0 0,1 0 0,0 0 1,-1 0-1,2-7 0,3-48 1408,-6 57-1528,12 23 239,40 94 398,-48-110-329,0-2-727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2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3282,'0'0'10482,"-15"-1"-7389,-19 2-2755,29 1-268,0 0 0,-1 1 0,1-1 1,0 1-1,0 0 0,0 1 1,1-1-1,-1 1 0,1 0 0,0 0 1,0 1-1,0-1 0,1 1 1,-1-1-1,1 1 0,-4 10 0,3-4-141,0-1-1,1 1 0,1 0 1,-1 1-1,2-1 0,0 0 1,0 19-1,2-28-22,-1 0 1,1 1-1,0-1 0,-1 0 0,1 0 0,0 0 1,0 0-1,1-1 0,-1 1 0,0 0 1,1 0-1,-1-1 0,1 1 0,-1-1 0,1 1 1,0-1-1,0 0 0,3 2 0,23 9-5885,-13-12 1607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2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2721,'0'0'7145,"27"-3"-4936,-15 0-1992,-1 0 1,1-2 0,-1 1-1,0-1 1,-1-1 0,1 0-1,-1 0 1,0-1-1,-1-1 1,0 1 0,0-2-1,0 1 1,12-17 0,-23 34-108,1-1 1,1 1 0,0-1 0,0 1 0,2 12 0,-1 6 475,-4 20 425,3-47-1120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2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27 5330,'0'0'4803,"-2"5"-4246,-1 0-862,-10 23 3082,12-27-2721,1 0 0,0-1 0,-1 1 0,1 0 0,0-1 0,0 1 0,0 0 0,0-1 0,0 1 0,0 0 0,0-1 0,0 1 0,0 0 1,0-1-1,0 1 0,0 0 0,0-1 0,1 1 0,-1 0 0,0-1 0,0 1 0,1 0 0,-1-1 0,0 1 0,1-1 0,-1 1 1,1-1-1,-1 1 0,1-1 0,-1 1 0,1-1 0,-1 1 0,1-1 0,-1 1 0,1-1 0,-1 0 0,1 0 0,1 1 0,5 1-203,0-1 0,1 1 0,-1-1 0,0-1 0,1 0 0,-1 0 0,15-2 0,-18 2 87,0-1 1,-1 0-1,1 0 0,-1 0 1,1 0-1,-1-1 0,0 1 1,0-1-1,1 0 0,-1 0 0,0 0 1,0 0-1,-1 0 0,1-1 1,0 1-1,-1-1 0,0 0 1,3-3-1,-4 4 63,0 1 1,0-1-1,0 1 0,0 0 0,-1-1 1,1 1-1,-1-1 0,1 0 1,-1 1-1,1-1 0,-1 1 1,0-1-1,0 0 0,1 1 0,-1-1 1,0 0-1,-1 1 0,1-1 1,0 0-1,0 1 0,-1-1 1,1 1-1,-2-3 0,1 2 16,0 1 0,-1 0 0,1 0 0,-1 0-1,1 0 1,-1 0 0,1 0 0,-1 0 0,1 0 0,-1 1-1,0-1 1,0 0 0,1 1 0,-1 0 0,0-1 0,0 1-1,0 0 1,1 0 0,-1 0 0,-2 0 0,-7 0 163,-1 1 0,0-1-1,1 2 1,-16 3 0,24-4-368,0 0-1,0 0 1,0 0-1,0 0 1,0 0-1,0 1 1,1-1-1,-1 1 1,0 0-1,1 0 1,0 0-1,-1 0 1,1 0-1,0 0 1,0 1-1,0-1 1,0 1-1,1 0 1,-1-1-1,1 1 1,-3 6-1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2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4498,'0'0'9007,"6"16"-5195,-2-13-3745,-2 0 0,1 1-1,0-1 1,-1 1 0,1-1-1,-1 1 1,0 0 0,0-1-1,0 1 1,-1 0-1,0 0 1,1 1 0,-1-1-1,-1 0 1,1 0 0,-1 1-1,1 4 1,-1-4-52,0 0 1,1-1-1,-1 1 1,-1 0-1,1 0 0,-1-1 1,0 1-1,0-1 1,0 1-1,-1-1 0,1 1 1,-1-1-1,0 0 0,-1 1 1,-3 5-1,-12 7 82,0-1 0,-2-1 0,-20 13-1,-6-2-5915,40-23 716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0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66 5042,'0'0'7785,"-1"-15"-4337,1-17-2851,2 30-611,0 0-1,0 0 1,0 1 0,0-1 0,0 1 0,1 0 0,-1-1 0,1 1 0,-1 0-1,1 1 1,-1-1 0,1 0 0,-1 1 0,1-1 0,0 1 0,4 0 0,54 0-651,-42 0 193,-18 1 450,0-1 1,0 1-1,0 0 0,0-1 1,0 1-1,0 0 0,0 0 1,0-1-1,0 1 0,0 0 1,-1 0-1,1 0 0,0 0 0,-1 0 1,1 0-1,0 0 0,-1 1 1,0-1-1,1 0 0,-1 0 1,0 0-1,1 0 0,-1 1 1,0-1-1,0 0 0,0 0 1,0 1-1,0-1 0,0 0 1,0 0-1,-1 0 0,1 1 0,-1 0 1,1 2 25,0-1 0,-1 1 0,1-1 0,-1 0 1,0 1-1,0-1 0,0 0 0,0 0 0,-1 0 1,1 0-1,-1 0 0,-2 4 0,-79 51-987,50-37 32,32-21 940,0 1 0,1-1-1,-1 0 1,1 0 0,-1 1 0,1-1 0,-1 0-1,0 1 1,1-1 0,0 1 0,-1-1 0,1 0-1,-1 1 1,1-1 0,-1 1 0,1-1 0,0 1 0,-1 0-1,1-1 1,0 1 0,0-1 0,-1 1 0,1-1-1,0 1 1,0 0 0,0-1 0,0 1 0,0 0 0,0-1-1,0 1 1,0 0 0,0-1 0,0 1 0,0-1-1,0 1 1,1 0 0,-1-1 0,0 1 0,0-1-1,1 1 1,-1 0 0,0-1 0,1 1 0,-1-1 0,0 1-1,1 0 1,1 0 15,-1 0 0,1 0-1,0 0 1,-1 0 0,1 0 0,0 0-1,0 0 1,0-1 0,0 1 0,-1-1-1,1 1 1,0-1 0,0 0 0,2 1-1,147-5 792,-144 1-2460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0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4466,'0'0'7585,"19"-25"-4018,-15 19-3459,-1 1 1,1-1 0,-1 0 0,-1 0-1,1 0 1,-1 0 0,0 0-1,-1-1 1,1 1 0,-1-1-1,0 1 1,-1-1 0,0 1-1,0-10 1,-1 16-148,1-1 0,0 1 0,0-1 0,0 0 0,0 1 0,-1-1 0,1 1 0,0-1 0,0 0 0,0 1 0,0-1 0,0 1 0,1-1 0,-1 1 0,0-1 0,0 0 0,0 1 0,0-1 0,1 1 0,-1-1 0,0 1 0,0-1 0,1 1 0,-1-1 0,0 1 0,1-1 0,-1 1 0,1-1 0,-1 1 0,1 0 0,-1-1 0,1 1 0,-1 0 0,1-1 0,-1 1 0,1 0 0,-1 0 0,1-1 0,-1 1 0,1 0 0,0 0 0,-1 0 0,1 0 0,-1 0 0,1 0 0,1 0 0,-1 1 2,0-1-1,1 1 1,-1 0-1,0 0 1,0 0-1,1 0 1,-1 0-1,0 0 1,0 1-1,0-1 1,0 0-1,-1 0 1,1 1-1,0-1 1,0 1-1,-1-1 1,1 1-1,0 2 1,9 46 75,-8-39-30,0 1 1,0-1-1,1 0 0,0 0 0,1 0 1,10 19-1,-9-18 19,0-2-812,2-7-3193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9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4194,'0'0'8975,"-4"1"-5542,-16 8-2464,14-4-829,1 0-1,0 1 1,0-1 0,1 1 0,0 0 0,0 0 0,0 1 0,1-1-1,-1 1 1,2-1 0,-4 10 0,3 0-163,0-1-1,2 0 0,-1 1 1,2 19-1,1-32-20,0 1-1,1 0 0,0-1 1,-1 1-1,1-1 0,0 0 0,1 1 1,-1-1-1,0 0 0,1 0 1,0-1-1,0 1 0,0-1 0,0 1 1,6 3-1,15 4-5469,-14-10 23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9:4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38 880,'0'0'8495,"-1"-5"-7518,-2-20 6823,2 21-8077,-4 3 279,0 0 0,0 0-1,0 1 1,0-1 0,0 1 0,1 0 0,-1 1 0,-7 0 0,-1 0-38,11-1-19,-1 1 0,1-1 0,0 1-1,0 0 1,0 0 0,0 0 0,0 0-1,0 0 1,0 0 0,0 0 0,0 1 0,1-1-1,-1 1 1,1-1 0,-1 1 0,1 0-1,-1-1 1,1 1 0,0 0 0,0 0 0,0 0-1,0 0 1,0 0 0,0 0 0,0 0 0,1 1-1,-1-1 1,1 0 0,0 0 0,0 0-1,-1 1 1,2 3 0,38-4-1266,9-11 564,-46 8 706,1 1-1,-1-1 1,1 0 0,-1-1-1,0 1 1,0 0 0,1-1-1,-1 1 1,0-1 0,0 0-1,-1 1 1,1-1 0,0 0-1,0 0 1,-1 0 0,3-5-1,-3-4 1158,-5 13-57,3-2-1039,1 1 0,0 0 0,0-1 0,-1 1 0,1 0 0,0 0 0,0-1 0,0 1 0,0 0 0,0 0 0,0-1 0,0 1 0,0 0 0,0 0 0,1-1 0,-1 1 0,0 0 0,0 0 0,1-1 0,-1 1-1,0 0 1,1-1 0,-1 1 0,0-1 0,1 1 0,-1 0 0,1-1 0,-1 1 0,1-1 0,0 1 0,-1-1 0,1 1 0,-1-1 0,1 0 0,0 1 0,0-1 0,3 3-16,-1 0 0,-1 0 0,1 0 0,0 0 1,-1 0-1,1 1 0,-1-1 0,0 1 0,0-1 0,-1 1 0,1 0 0,-1 0 0,1 0 0,-1-1 0,-1 1 0,1 1 1,0-1-1,-1 0 0,0 0 0,0 0 0,0 0 0,-1 4 0,-5-5 257,1-1 1,-1-1-1,0 1 1,0-1-1,0 0 0,-11 1 1,11-2 61,-66 9 1523,71-9-1991,18 0-8827,-15 0 8117,19 0-2894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9:5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4226,'0'0'6750,"9"5"-2075,29 23-3873,-34-22-749,0 0-1,0 0 1,-1 1 0,0-1-1,0 1 1,0-1 0,-1 1-1,0 0 1,0 0 0,-1 0-1,0 0 1,0 1 0,0-1 0,-1 0-1,-2 14 1,2-19 25,-1 0 1,1 0-1,-1 0 1,0 0-1,0 0 1,0-1-1,0 1 1,0 0-1,0-1 1,-1 1-1,1-1 0,0 1 1,-1-1-1,1 1 1,-1-1-1,0 0 1,-3 2-1,-39 23 658,25-16-531,5 1-294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 2321,'0'0'9079,"-3"22"-2132,32-59-7537,-15 22 414,32-42-1966,-46 57 2151,0 0 0,0 0 0,0 0 0,0-1 0,0 1 1,0 0-1,1 0 0,-1 0 0,0 0 0,0 0 0,0 0 0,0 0 0,0-1 0,1 1 0,-1 0 0,0 0 0,0 0 1,0 0-1,0 0 0,0 0 0,1 0 0,-1 0 0,0 0 0,0 0 0,0 0 0,0 0 0,1 0 0,-1 0 0,0 0 1,0 0-1,0 0 0,0 0 0,1 0 0,-1 0 0,0 0 0,0 0 0,0 0 0,0 0 0,1 0 0,-1 1 0,0-1 1,0 0-1,0 0 0,0 0 0,0 0 0,0 0 0,1 0 0,-1 0 0,0 1 0,0-1 0,0 0 0,0 0 0,0 0 1,0 1-1,7 15 303,-1 17-25,-6 85 1050,0-117-1479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26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3298,'0'0'7779,"0"-1"-7680,0 1-1,0 0 0,0 0 1,-1 0-1,1 0 1,0-1-1,0 1 1,0 0-1,0 0 1,0 0-1,0-1 0,0 1 1,0 0-1,0 0 1,0-1-1,-1 1 1,1 0-1,0 0 1,0 0-1,0-1 1,0 1-1,0 0 0,1 0 1,-1-1-1,0 1 1,0 0-1,0 0 1,0 0-1,0-1 1,0 1-1,0 0 1,0 0-1,0 0 0,1-1 1,-1 1-1,0 0 1,0 0-1,0 0 1,0 0-1,1-1 1,26-4-240,-1 1 1,43 0-1,-68 4 90,0 1 73,0 0 1,0 0-1,0 0 0,0 0 0,0 1 0,0-1 0,0 0 0,-1 0 0,1 1 1,0-1-1,-1 1 0,1-1 0,-1 0 0,0 1 0,1-1 0,-1 1 0,0-1 0,0 1 1,0-1-1,0 1 0,0-1 0,0 1 0,0-1 0,-1 3 0,-4 46 415,-5-27-429,7-17-21,0 0-1,0 0 0,1 1 1,0 0-1,0-1 0,0 1 1,1 0-1,0 9 0,0-15 22,1 1 0,0-1-1,0 1 1,-1-1 0,1 1-1,0-1 1,-1 0 0,0 1-1,1-1 1,-1 0-1,0 1 1,0-1 0,0 0-1,1 0 1,-1 1 0,0-1-1,-1 0 1,1 0 0,-2 1-1,-8 10-5354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2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 2945,'-8'-2'12630,"156"2"-11293,-148 0-1255,0-4-29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5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3490,'0'0'8825,"-48"5"-5933,43-2-2785,0 1 1,0 1-1,0-1 1,0 1-1,1 0 1,0 0-1,0 0 1,0 0-1,1 1 1,-1 0-1,1-1 0,0 1 1,1 0-1,-3 12 1,0-2-457,2 0 0,0 0 0,1 0 0,0 28 0,2-43 181,0 0 0,0 0 0,1 0 0,-1 0 0,0 0 0,1 0 0,-1 0 0,1 0 0,0 0 0,-1 0 0,1 0 0,0 0 0,-1 0 0,1 0 0,0 0 0,0-1 0,0 1 0,-1 0 0,1-1 0,0 1 0,0 0 0,0-1 0,0 1 0,0-1 0,1 0 0,-1 1 0,0-1 0,0 0 0,0 0 0,2 1 0,14 2-4528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5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25 4514,'0'0'6702,"-9"-14"-3778,2 12-2818,0 0 1,0 0 0,0 1-1,-1-1 1,1 2-1,0-1 1,0 1-1,-1 0 1,1 0 0,0 1-1,0 0 1,-1 0-1,1 1 1,0 0-1,0 0 1,1 1 0,-1 0-1,-11 6 1,17-8-152,0 0 1,0 0-1,1 0 1,-1 0 0,0 1-1,1-1 1,-1 0-1,0 0 1,1 0-1,0 1 1,-1-1 0,1 0-1,0 1 1,-1-1-1,1 0 1,0 1-1,0-1 1,0 0 0,0 1-1,0-1 1,1 0-1,-1 1 1,0-1-1,1 0 1,-1 1 0,1-1-1,-1 0 1,1 0-1,-1 1 1,1-1-1,0 0 1,0 0 0,0 0-1,-1 0 1,1 0-1,0 0 1,0 0-1,0 0 1,1-1 0,-1 1-1,0 0 1,0-1-1,0 1 1,0 0-1,1-1 1,-1 0 0,0 1-1,1-1 1,-1 0-1,0 1 1,2-1-1,12 2-636,-1 0 0,1-1 0,-1 0 0,1-1-1,27-4 1,-40 3 679,-1 0-1,1 0 0,-1 0 1,1-1-1,-1 1 1,0-1-1,0 1 1,1-1-1,-1 1 1,0-1-1,0 0 1,-1 1-1,1-1 0,0 0 1,0 0-1,-1 0 1,1 0-1,-1 0 1,0 1-1,0-1 1,1 0-1,-1 0 0,0 0 1,-1 0-1,1 0 1,0 0-1,-1-3 1,1-2 551,0 6-245,-22 5 755,22 1-1055,1 1-1,-1 0 1,1 0-1,0-1 1,0 1 0,1-1-1,0 1 1,0-1 0,0 1-1,0-1 1,1 0-1,0 0 1,4 6 0,-5-10-8,-1 1 0,0 0 0,0 0 0,0-1 0,0 1 0,0 0 0,0 0 0,-1 0 0,1 0 1,-1 0-1,1 0 0,-1 0 0,0 0 0,0 0 0,1 0 0,-1 0 0,-1 0 0,1 0 0,0 0 0,0 0 1,-1 0-1,0 3 0,-1-4 33,1 1 0,0-1 0,-1 0-1,0 1 1,1-1 0,-1 0 0,1 0 0,-1 0 0,0 0 0,0 0 0,0-1 0,1 1 0,-1-1 0,0 1 0,0-1 0,0 1 0,0-1 0,0 0 0,0 0 0,0 0 0,-3 0 0,-26-2 625,23 1-470,1 0 1,-1 0-1,0 1 1,0 0 0,0 1-1,0 0 1,0 0 0,-13 4-1,15 1-1137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5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2321,'0'0'6005,"1"6"-352,2-1-5804,3 7 272,1 0 0,-1 1-1,-1 0 1,0 0 0,-1 1 0,-1-1 0,0 1 0,0 0 0,-2 0 0,1 0 0,-2 24 0,-1-36-114,1-1 0,-1 1 0,0-1-1,0 1 1,1-1 0,-1 1 0,0-1 0,0 0 0,0 0 0,0 1 0,-1-1-1,1 0 1,0 0 0,0 0 0,-1 0 0,1-1 0,0 1 0,-1 0 0,1 0-1,-2 0 1,-40 16-368,31-12-377,9-4 224,-4 4-3526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3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3778,'0'0'6971,"0"-15"-2615,1-15-1978,1 28-2376,1-1 1,-1 1 0,1 0 0,-1 0 0,1 0-1,0 1 1,0-1 0,0 0 0,0 1-1,0 0 1,0 0 0,0 0 0,0 0 0,1 0-1,2 1 1,-3-1-41,0 0-1,-1 0 1,1 1 0,0 0-1,0-1 1,-1 1 0,1 0-1,0 0 1,-1 1 0,1-1-1,0 1 1,-1-1 0,1 1-1,0 0 1,-1 0 0,1 0-1,4 2 1,-6 1 38,0-1 0,0 0 1,0 0-1,0 1 0,0-1 0,-1 1 0,1-1 1,-1 1-1,0-1 0,0 0 0,-1 1 0,1-1 0,-1 1 1,1-1-1,-1 0 0,0 1 0,0-1 0,-1 0 1,1 0-1,-1 0 0,1 0 0,-1 0 0,0 0 0,0 0 1,0 0-1,-1-1 0,1 1 0,-3 2 0,-55 44-360,59-49 317,1 1 0,-1 0 0,0-1 0,1 1 0,-1-1 0,1 1 0,-1 0 0,1-1 0,-1 1 0,1 0 0,0 0 0,-1 0 0,1-1-1,0 1 1,0 0 0,-1 0 0,1 0 0,0-1 0,0 1 0,0 0 0,0 0 0,0 0 0,0 0 0,0-1 0,1 2 0,-1 4-588,37-5 1562,56-1-803,-93 0-93,1 0-14,1 0-13,-2 0-122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4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80,'0'0'9572,"26"-28"-6645,-6-1-2119,2 0 1,29-30-1,-51 77-578,1-1 0,1 0 1,6 25-1,-3-16 18,-4-18-217,1 0 0,-1 0 0,2 0 0,4 13-1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4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 4066,'0'0'7168,"-10"-4"-369,7 1-6917,3 2 127,-1-1 1,1 1-1,0-1 1,0 1-1,1-1 1,-1 0-1,0 1 1,0-1-1,1 1 0,-1 0 1,1-1-1,-1 1 1,1-1-1,0 1 1,-1 0-1,1-1 1,0 1-1,0 0 1,0 0-1,0 0 1,0-1-1,0 1 0,0 0 1,2-1-1,2 1-13,-1-1 0,0 1 0,0 0 0,1 0 0,-1 0 0,1 1 0,5 0 0,-7-1-37,34 1-936,-35 4 1005,0 0 0,-1 0 0,0 0 0,1 0-1,-1 0 1,-1 0 0,1 0 0,0 7 0,-1 4-290,0-13 288,1 1 0,-1-1-1,1 0 1,-1 1 0,0-1 0,0 1 0,0-1 0,-1 0 0,1 1 0,0-1 0,-1 1 0,0-1 0,1 0 0,-1 0 0,0 1 0,0-1 0,0 0-1,-1 0 1,1 0 0,0 0 0,-1 0 0,1 0 0,-1-1 0,0 1 0,0 0 0,1-1 0,-1 1 0,0-1 0,0 0 0,-3 2 0,5-3-26,-3 1-24,0 0 0,0 0 0,1 0 1,-1 1-1,0-1 0,1 1 1,0-1-1,-1 1 0,1 0 0,0 0 1,0 0-1,0 0 0,0 1 0,0-1 1,1 1-1,-1-1 0,1 1 0,-3 4 1,44-7 127,80 0 624,-119 0-757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4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6659,'0'0'6536,"26"-23"-5663,-12 14-619,-2-1 0,1 0 0,-2-1 1,1 0-1,-1-1 0,9-13 0,-12 16 402,-8 15 704,0 7-1426,0 86 512,0-98-302,0 5-588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4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 2177,'0'0'8644,"-53"-1"-1900,49 2-6690,1 0-1,-1 0 0,1 0 1,0 0-1,-1 1 0,1-1 0,0 1 1,0 0-1,0 0 0,0 0 1,0 1-1,1-1 0,-1 1 1,1-1-1,-1 1 0,1 0 0,0 0 1,0 0-1,1 0 0,-1 0 1,0 1-1,1-1 0,0 0 0,-2 8 1,-1 2-130,1 1 1,0-1 0,1 1-1,0 0 1,1 16 0,1-28 69,1-1 1,-1 1-1,1-1 0,0 1 1,0-1-1,0 0 0,0 1 1,0-1-1,0 0 1,0 1-1,0-1 0,0 0 1,1 0-1,-1 0 0,0 0 1,1 0-1,-1-1 1,1 1-1,-1 0 0,1 0 1,1 0-1,19 6-2480,-4-4-6456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5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5 5298,'0'0'8500,"-51"-5"-5229,50 6-3250,0-1-1,-1 0 0,1 1 1,0-1-1,0 0 1,0 1-1,0-1 1,0 1-1,0 0 0,-1-1 1,1 1-1,0 0 1,1 0-1,-1 0 0,0-1 1,0 1-1,0 0 1,0 0-1,1 0 1,-1 0-1,0 0 0,1 1 1,-1-1-1,1 0 1,0 0-1,-1 0 1,1 0-1,-1 3 0,-3 37-1028,8-40 705,0 1 0,1-1 0,-1 0 0,1-1 1,-1 1-1,1-1 0,-1 0 0,1 0 0,4-1 0,-5 1-307,-3 0 523,1 0 0,-1 1 0,1-1 1,-1 0-1,0-1 0,1 1 0,-1 0 0,1 0 0,-1-1 0,0 1 1,1 0-1,-1-1 0,0 1 0,0-1 0,1 0 0,-1 1 0,0-1 1,0 0-1,0 0 0,0 0 0,0 0 0,0 0 0,0 0 0,0 0 1,1-2-1,-1-1 222,0 1 0,0-1 0,0 1 0,-1-1 0,0 0 0,1 0-1,-1 1 1,-1-5 0,1-3 3027,43 52-3314,-39-38 66,0 0 0,-1 1 0,0-1-1,1 1 1,-1-1 0,-1 1 0,1 0 0,0 0 0,-1 0-1,0 0 1,0 0 0,0 1 0,-1-1 0,1 1 0,-1-1-1,0 1 1,0 0 0,-1-1 0,1 9 0,-4-12 264,1 1 1,-1-1 0,1 0 0,-1 0-1,0 0 1,0 0 0,0 0-1,1-1 1,-1 1 0,0-1-1,0 0 1,-3 0 0,-3 1 176,-53 7 1498,5-2-3284,51-3-3582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8:5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2417,'0'0'11691,"2"3"-11647,0 1 0,0-1 0,0 0 0,0 0 0,1 0 0,-1 0 1,1 0-1,5 4 0,10 11 44,-15-11-32,0 0 0,0 0 0,-1 0 0,0 0-1,0 0 1,-1 0 0,0 1 0,0-1 0,0 0-1,-1 1 1,0-1 0,-2 12 0,1 9 534,0-24-550,-1-1 0,1 0 1,-1 0-1,0 0 1,0 0-1,0-1 0,-1 1 1,1 0-1,-1-1 0,1 0 1,-5 3-1,-7 3-7095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1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 1265,'0'0'12042,"-22"-4"-8218,18 8-3729,0 0 1,0-1-1,0 1 1,1 1-1,-1-1 1,1 0-1,0 1 1,0 0-1,1 0 1,0 0-1,-1 0 1,2 0-1,-1 0 1,-1 8 0,0-2-99,1-1 1,0 1 0,1 0-1,0 0 1,0 0-1,3 16 1,-1-23-49,1-1 1,0 0-1,0 1 0,0-1 0,0 0 0,1 0 1,-1 0-1,1 0 0,0 0 0,0-1 0,0 1 1,0-1-1,0 0 0,5 3 0,13 7-3234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1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20 4594,'0'0'6769,"-33"-18"-999,25 18-5716,5-1-32,1 1 1,-1 0-1,0 0 0,0 0 0,1 0 1,-1 1-1,0-1 0,0 1 0,1 0 0,-4 1 1,4-1-141,1 0 0,0 1 1,0-1-1,0 0 1,1 1-1,-1-1 0,0 1 1,0-1-1,1 0 0,-1 1 1,1 0-1,-1-1 1,1 1-1,0-1 0,0 1 1,-1-1-1,1 1 0,0 0 1,0-1-1,1 4 1,47 16-190,-40-18 138,-3-2 105,0 0-1,0 1 1,0 0 0,-1 0 0,1 0 0,-1 1 0,1 0 0,-1-1 0,0 1-1,0 1 1,0-1 0,0 1 0,-1-1 0,1 1 0,-1 0 0,3 6-1,-5-8 60,0 0 0,-1 1 0,1-1 1,-1 0-1,0 1 0,1-1 0,-1 0 0,0 1 0,-1-1 0,1 0 0,0 1 0,-1-1 0,1 0 0,-1 1 0,0-1 0,0 0 0,0 0 0,0 0 0,0 0 0,0 0 0,0 0 0,-1 0 0,1 0 0,-1 0 0,1-1 0,-1 1 0,0 0 0,0-1 0,0 1 0,1-1 0,-1 0 0,-4 2 0,2-1-1,0 0 0,0-1 0,0 1 0,0-1 1,-1 0-1,1 0 0,-1 0 0,1-1 0,-1 1 1,1-1-1,-1 0 0,1-1 0,-1 1 0,1-1 0,0 0 1,-1 0-1,-4-2 0,7 3-16,1-1 0,0 0-1,-1 0 1,1 0 0,0 0 0,-1 0-1,1 0 1,0 0 0,0 0 0,0 0-1,0-1 1,0 1 0,0 0 0,1-1 0,-1 1-1,0-1 1,1 1 0,-1-1 0,1 1-1,-1-1 1,1 1 0,0-1 0,-1 1-1,1-1 1,0 0 0,0 1 0,0-1-1,0 1 1,1-1 0,-1 0 0,0 1 0,1-1-1,-1 1 1,1-1 0,-1 1 0,1-1-1,0 1 1,0 0 0,0-1 0,-1 1-1,1 0 1,0-1 0,1 1 0,0-1 0,62-22-383,-49 19 292,-1 1 0,0-2 1,0 0-1,14-9 0,-27 12 167,1 0-1,-1 0 1,0-1-1,0 1 1,0 0 0,0-1-1,0 1 1,-1-1-1,0 1 1,1-1-1,-2-3 1,1 6-3,-8 1-2383,1 0-2065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2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5042,'0'0'7374,"9"26"-3788,17 0-3267,-22-22-255,0 0-1,1 0 0,-1 0 1,0 0-1,-1 0 0,1 1 0,-1-1 1,0 1-1,0 0 0,0 0 0,-1 1 1,0-1-1,0 0 0,0 1 0,-1-1 1,1 1-1,-1 0 0,-1-1 0,1 10 1,-1-11-52,0-1 0,0 0 1,0 0-1,0 0 0,-1 0 0,0 0 1,1 0-1,-1-1 0,0 1 1,0 0-1,-1 0 0,1 0 0,0-1 1,-1 1-1,-3 3 0,1-1-8,-1-1-1,-1 0 1,1 0-1,-1-1 1,-9 6-1,3-3-23,3-1-245,-9 5-541,8-2-4814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2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2961,'0'0'3690,"9"0"-1961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8:2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3025,'24'0'1435,"-8"0"2893,27 0 247,-41 0-4532,-1 0-18,-1 0 0,0 1 0,1-1 0,-1 1 0,1-1-1,-1 1 1,0 0 0,0-1 0,1 1 0,-1-1 0,0 1 0,0-1 0,0 1 0,1 0-1,-1-1 1,0 1 0,0 0 0,0-1 0,0 1 0,0-1 0,0 1 0,-1 0 0,1-1-1,0 1 1,0 1 0,0 3-2326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40 4306,'0'0'4397,"8"-20"4863,4 17-9244,2-1-81,0 0 0,0 1 1,0 1-1,0 0 0,1 1 1,-1 1-1,18 1 0,-31-1 45,0 1-1,0-1 0,0 1 0,0 0 1,0-1-1,0 1 0,0 0 1,0-1-1,0 1 0,0 0 0,0 0 1,-1 0-1,1 0 0,0 0 0,-1 0 1,1 0-1,-1 0 0,1 0 1,-1 0-1,1 0 0,-1 0 0,0 0 1,1 0-1,-1 0 0,0 1 0,0-1 1,0 0-1,0 0 0,0 2 1,0-1 44,0 0 0,0 0 1,0 0-1,-1 0 1,1 0-1,0 0 1,-1 0-1,0 0 1,1 0-1,-1 0 1,0 0-1,0 0 1,0-1-1,0 1 1,0 0-1,0-1 0,-2 3 1,-13 6 55,0 0 0,-28 11 1,31-15-321,0 0 0,0 1 0,1 0 1,-1 1-1,-18 17 0,30-25 230,1 0 0,0 0 1,0 0-1,0 0 0,0 0 0,0 1 0,-1-1 1,1 0-1,0 0 0,0 0 0,0 1 0,0-1 1,0 0-1,0 0 0,0 0 0,0 1 0,0-1 1,0 0-1,0 0 0,0 0 0,0 1 0,0-1 1,0 0-1,0 0 0,0 0 0,0 1 0,0-1 1,0 0-1,0 0 0,0 0 0,0 1 0,0-1 1,0 0-1,0 0 0,1 0 0,-1 0 0,0 1 1,0-1-1,0 0 0,0 0 0,0 0 0,1 0 1,-1 0-1,0 1 0,0-1 0,0 0 0,0 0 1,1 0-1,-1 0 0,0 0 0,20 6-126,37 1 286,-37-5-203,14 1 93,-34-3-51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2673,'7'2'13228,"-1"-4"-13853,5-7 751,0 0-1,0 0 0,11-14 0,27-23-25,-44 42-419,-2 2 292,1 0-1,-1 0 1,0-1 0,0 1-1,0-1 1,-1 1 0,1-1 0,0 0-1,-1 0 1,4-6 0,-6 8 256,0 40-130,0 102-625,0-141 302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5202,'0'0'8954,"13"-7"-5790,41-27-2462,-35 16-850,0-1 0,-1 0 0,-1-1 0,16-25 1,-32 44 94,-1 0 0,1 0 1,0 0-1,-1 1 1,1-1-1,0 0 0,0 0 1,-1 1-1,1-1 1,0 1-1,0-1 0,0 1 1,0-1-1,0 1 0,0 0 1,0-1-1,0 1 1,1-1-1,-1 2 42,-1-1-1,1 0 1,-1 0 0,1 0-1,-1 0 1,1 0-1,-1 1 1,1-1 0,-1 0-1,1 1 1,-1-1 0,1 0-1,-1 1 1,0-1-1,1 0 1,-1 1 0,0-1-1,1 1 1,-1-1-1,0 1 1,1-1 0,-1 0-1,0 1 1,0-1 0,1 1-1,-1 0 1,0-1-1,0 1 1,0-1 0,0 1-1,0-1 1,0 1 0,0-1-1,0 1 1,0-1-1,0 1 1,0-1 0,0 2-1,3 187 1680,-3-189-1762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5234,'0'0'8447,"14"-1"-5564,50-4-2677,28 0-1937,-92 45 2377,-1-31-548,0 0 0,-1 0 0,0 0 0,0-1 0,-1 1 0,-6 13 0,5-13-52,1-1 1,0 0-1,0 1 0,1 0 1,0-1-1,-1 16 1,1-10-250,1-20-5045,1-1 982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1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3265,'1'0'11911,"5"0"-12342,38 2 1721,0-2-1,58-7 1,-69 7-1778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1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 2769,'0'0'6913,"-7"-9"-1804,2 9-5072,0 1 0,0-1 1,0 1-1,0 0 1,-1 0-1,2 1 0,-1-1 1,0 1-1,0 0 0,0 1 1,1-1-1,-1 1 0,1 0 1,0 0-1,0 0 0,0 0 1,0 1-1,0-1 0,1 1 1,0 0-1,0 1 0,0-1 1,0 0-1,1 1 1,-1-1-1,1 1 0,0 0 1,1 0-1,-1 0 0,1 0 1,-1 7-1,1-8-67,0 0-1,0-1 1,1 1 0,-1 0-1,1 0 1,0 0 0,0 0-1,1 0 1,0 5 0,10 5-1923,10-5-3941,-14-8 651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1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26 272,'0'0'8748,"-4"-16"-3055,-9 14-4911,6 0-700,-1 0-1,1 1 0,0 0 1,0 0-1,-1 0 0,1 1 1,0 0-1,-1 1 0,1 0 1,0 0-1,-8 2 1,14-2-110,0 1 0,-1-1 1,1 0-1,0 1 1,0-1-1,0 1 1,0-1-1,0 1 1,0-1-1,1 1 1,-1 0-1,0-1 1,1 1-1,-1 0 0,1 0 1,0-1-1,0 1 1,-1 0-1,1 3 1,0-4-6,0 1 0,0-1-1,0 0 1,0 0 0,0 1 0,1-1 0,-1 0 0,0 0 0,0 0 0,1 1-1,-1-1 1,1 0 0,-1 0 0,1 0 0,0 0 0,-1 0 0,1 0 0,0 0 0,0 0-1,-1 0 1,1 0 0,0 0 0,0 0 0,0-1 0,0 1 0,0 0 0,2 0 0,0 0 26,4 0-25,0 1-1,-1 0 0,1 0 0,-1 1 1,8 4-1,-12-6 3,-1 0 1,1 0-1,-1 0 1,1 1-1,-1-1 0,0 0 1,0 1-1,1-1 1,-1 1-1,0 0 0,0-1 1,-1 1-1,1 0 1,0 0-1,-1-1 1,1 1-1,-1 0 0,1 0 1,-1 0-1,0 0 1,0 0-1,0 3 0,1-4-9,-1 1-1,0 0 1,0-1-1,0 1 1,0 0-1,0-1 1,0 1-1,-1 0 1,1-1-1,-1 1 1,1 0-1,-1-1 1,1 1-1,-1-1 1,0 1-1,0-1 1,0 1-1,0-1 1,0 0-1,0 1 1,0-1-1,0 0 1,0 0-1,-1 0 1,-1 2-1,-2-2-82,0 0 0,0 1 0,0-2 0,-1 1 0,1-1 0,0 1 0,-8-2 0,13 1 122,-1 1-23,0-1 0,0 0 0,0 0 1,0 1-1,0-1 0,-1 0 0,1 0 0,0 0 1,0 0-1,0 0 0,0 0 0,0-1 0,0 1 0,0 0 1,0 0-1,0-1 0,0 1 0,0 0 0,0-1 1,1 1-1,-1-1 0,0 0 0,0 1 0,0-1 1,0 0-1,1 1 0,-1-1 0,0 0 0,1 0 0,-1 1 1,1-1-1,-1 0 0,1 0 0,-1 0 0,1 0 1,-1 0-1,1 0 0,0 0 0,-1 0 0,1 0 1,0 0-1,0 0 0,0 0 0,0 0 0,0 0 0,0 0 1,0 0-1,0 0 0,1 0 0,-1 0 0,0 0 1,1-2-1,-1-6 13,4 7-33,-1 0 1,1 0 0,-1 1 0,1-1 0,0 1-1,0 0 1,0 0 0,0 0 0,0 0 0,5 0-1,-1 0 41,-1-2 78,0 1-1,0-1 1,-1 0 0,1 0-1,7-5 1,13-8 462,-24 16-2064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0:2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1169,'0'2'14575,"3"0"-15021,-1 0 463,0-1 1,0 1 0,0-1 0,-1 1-1,1 0 1,0 0 0,-1 0-1,1 0 1,-1 0 0,0 0 0,1 0-1,-1 0 1,0 1 0,0-1 0,-1 0-1,1 1 1,0 3 0,1 44 401,-2-32-368,-1-15-148,1 1-1,-1-1 0,0 0 0,-1 0 0,1 0 1,-1 0-1,1 0 0,-1 0 0,0 0 1,0 0-1,0-1 0,0 1 0,0-1 0,-6 5 1,-14 21-1561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3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59 3490,'0'0'11335,"-4"0"-11108,-9 0-105,3 0 4652,7-52-3251,53 47-2878,16 3 2,-66 2 1604,0 3-198,0 0-1,0 1 1,-1-1-1,0 0 1,1 0-1,-1 0 1,-1-1-1,1 1 1,0 0-1,-1 0 1,1-1-1,-1 1 1,0 0-1,-3 3 1,-38 32-76,1-1-494,31-25 487,9-11 16,0 1 1,0 0-1,0-1 0,0 1 0,0 0 0,1 0 0,-1 0 0,1 0 0,0 0 0,-1 0 0,1 1 0,0-1 1,0 0-1,0 1 0,1-1 0,-1 0 0,0 4 0,35-6 281,72 5-561,-106-5 350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3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14 608,'0'0'10192,"-11"-3"-2810,82-1-7718,-71 4 301,-5-1 57,-1-1-1,1 2 1,-1-1 0,0 0 0,-9 1 0,-7 0-33,15-1-8,-1 1 0,1 0 1,-1 0-1,1 1 0,0 0 1,-12 3-1,17-3 16,0 0-1,0 0 1,0 0 0,1 0-1,-1 0 1,0 0 0,1 1-1,-1-1 1,1 1 0,0-1 0,-1 1-1,1-1 1,0 1 0,0 0-1,0 0 1,0 0 0,0-1-1,0 1 1,1 0 0,-1 0 0,1 0-1,-1 0 1,1 0 0,0 0-1,0 0 1,0 0 0,0 0-1,0 3 1,0 40-552,30-49 104,-27 3 282,1 0 0,-1 0-1,1 1 1,-1 0 0,1 0-1,-1 0 1,1 0 0,-1 0 0,1 1-1,-1-1 1,0 1 0,1 0-1,-1 0 1,0 0 0,0 1-1,1-1 1,-1 1 0,0 0-1,3 2 1,14 7-305,-18-6 629,-1 0 0,0 0 0,-1 0 1,1 0-1,-1 0 0,0 0 0,0 0 0,-1 0 1,1 0-1,-1 0 0,-2 7 0,-10-10 521,1 0 1,-1-1-1,0 0 0,0-1 1,-25-2-1,-3 0-5852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1:15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1505,'-8'-2'11992,"110"2"-11931,-102 44 740,-9 47-857,9-91 29,-3 39-645,0-16 1184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1:1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2113,'6'-3'13136,"22"-10"-11545,40 11-1016,-31 3-473,-36-1-3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1:17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1473,'4'2'12849,"16"7"-11945,-15 0-779,-1 0 1,0 0 0,-1 0-1,0 1 1,0 0 0,-1-1 0,0 1-1,-1 0 1,0 0 0,-1 0-1,-1 20 1,1-29-114,1 2-37,-1 0-1,0 0 0,0 0 0,-1 0 1,1 0-1,-1 0 0,1 0 0,-1 0 1,0 0-1,0-1 0,0 1 0,0 0 1,-1 0-1,1-1 0,-3 4 1,-15 8-5839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4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4018,'5'-2'13713,"18"-5"-12817,-14 0-914,-1 0 0,1-1 0,-1 0 0,0-1 0,-1 1 0,0-2 0,-1 1 0,1-1 0,-2 0 0,1 0 0,6-18 0,-11 24-323,0 1 228,-1 0 0,1 0 0,0 1 0,1-1 0,-1 0 0,0 1 0,1-1 0,-1 1 0,1-1 0,0 1 0,0 0 0,0 0 0,0 0 0,3-3 0,-4 5 324,4 80 641,-1-31-1152,-3-16-3845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4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55 4306,'0'0'5907,"0"-6"-5086,0-26 655,1 31-1394,1-1 1,-1 1 0,0 0 0,1 0 0,-1 0-1,1 0 1,-1 0 0,1 1 0,-1-1-1,1 0 1,0 1 0,-1-1 0,1 1 0,0 0-1,0-1 1,-1 1 0,4 0 0,34-4 361,-38 5-394,0-1-1,0 1 1,-1 0 0,1 0 0,0-1 0,-1 1-1,1 0 1,0 0 0,-1 0 0,1 0-1,-1 0 1,0 0 0,1-1 0,-1 1-1,0 0 1,1 0 0,-1 0 0,0 0 0,0 0-1,0 0 1,0 1 0,0-1 0,0 0-1,0 0 1,0 0 0,0 0 0,-1 0-1,1 0 1,0 0 0,-1 0 0,0 1 0,1 1 2,-1 1 1,1-1 0,-1 1 0,0-1 0,-1 0 0,1 1-1,-1-1 1,1 0 0,-3 4 0,-73 53-114,76-58 18,-1 0 0,1 0 0,0-1 0,-1 1 0,1 0 1,0 0-1,0 0 0,0 0 0,1 0 0,-1 1 0,0-1 1,1 0-1,0 0 0,-1 0 0,1 1 0,0-1 0,0 0 1,0 3-1,57 2 91,10-7 365,-57 2-1885,-3 0-2581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4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3298,'0'0'5655,"34"-1"-1639,-28-1-3823,0-1 0,0 0 0,0 0 0,-1 0 0,1-1 0,-1 0 0,0 0 0,0 0 0,5-6 0,41-51-269,-26 30 193,-21 130-7,-4-66 49,0-17-4179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4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4258,'0'0'6430,"2"-34"-4123,2 30-2231,0 1-1,0-1 1,1 1-1,-1-1 1,1 1-1,0 1 1,0-1-1,0 1 1,0 0-1,1 0 1,-1 0-1,1 1 1,-1 0-1,1 0 1,-1 0-1,1 1 1,-1-1-1,1 1 1,6 1-1,-12 48 907,-1-46-1000,1 0-1,-2 0 0,1 0 1,0 0-1,-1 0 1,1 0-1,-1 0 1,0 0-1,0-1 1,0 1-1,0-1 1,0 1-1,-1-1 1,1 0-1,-1 0 0,1 0 1,-1 0-1,0 0 1,-5 2-1,-25 22-310,32-24 322,0-1-1,0 0 1,0 0 0,0 1 0,0-1 0,0 1 0,0-1 0,1 1 0,-1-1 0,1 1 0,-1-1 0,1 1-1,0-1 1,-1 1 0,1 0 0,0-1 0,0 1 0,0-1 0,0 1 0,1 0 0,-1 1 0,64-3 374,14 0-538,-25 0-4467,-44 0-813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29:5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 4562,'0'0'10418,"0"0"-10303,0 0-1,0 0 0,-1-1 1,1 1-1,0 0 0,0 0 1,0-1-1,-1 1 0,1 0 1,0 0-1,0-1 0,0 1 1,0 0-1,0-1 0,-1 1 1,1 0-1,0 0 0,0-1 1,0 1-1,0 0 0,0-1 1,0 1-1,0 0 0,0-1 1,0 1-1,0 0 0,0-1 1,0 1-1,0 0 0,1 0 1,-1-1-1,0 1 0,0 0 1,0-1-1,0 1 0,0 0 1,1 0-1,-1-1 0,0 1 1,0 0-1,1-1 0,18-3-93,0 1 0,0 1-1,25-1 1,19-1-973,-63 42 624,0-30 328,-1-1 0,-1 0 1,1 0-1,-1 1 0,0-1 1,-1-1-1,0 1 0,0 0 1,0-1-1,-1 1 0,0-1 1,-6 7-1,5-6-3,0 0 0,1 1 0,0-1 0,0 1 1,1 0-1,0-1 0,-4 14 0,6-6-254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1361,'-2'0'15808,"4"0"-16786,152 9 1987,-154 4-9709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3474,'0'0'8540,"-47"10"-4664,39-1-3810,0 0 1,0 0-1,1 0 1,0 1-1,1 0 1,0 1-1,1-1 0,0 1 1,-4 14-1,7 46-757,3-38 254,-1-32 256,1 1 0,-1-1 0,1 1-1,0-1 1,-1 1 0,1-1 0,0 1 0,0-1 0,0 0 0,0 0 0,0 1 0,0-1 0,0 0 0,1 0 0,-1 0 0,0 0 0,0 0 0,1 0 0,-1-1 0,1 1-1,2 1 1,11 7-4170,-12-5 1758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5282,'0'0'6913,"-30"13"-5168,26-9-1668,-1-1 1,0 1-1,1 0 1,0 0-1,0 1 0,0-1 1,0 1-1,1 0 1,0 0-1,0 0 1,0 0-1,-3 9 1,3-3-334,0 0 1,1 0-1,0 0 1,1 0 0,0 20-1,51-26-750,-38-4 771,18-1-593,-30 0 813,1 0 1,0 0 0,-1 0-1,1 0 1,0 0-1,-1 0 1,1 0-1,-1 0 1,1-1-1,0 1 1,-1 0-1,1 0 1,-1-1-1,1 1 1,-1 0-1,1-1 1,-1 1-1,1 0 1,-1-1 0,1 1-1,-1-1 1,0 1-1,1-1 1,-1 1-1,0-1 1,1 1-1,-1-1 1,0 0-1,1 1 1,-1-1-1,0 1 1,0-1-1,0 0 1,3-24 14,-3 25 1,0-1 0,1 0 0,-1 0 0,0 0 0,0 0 0,0 0 0,0 0 0,0 1 0,0-1 0,0 0 0,0 0 0,0 0 0,0 0 0,0 0 0,0 0 0,-1 1 0,1-1 1,0 0-1,-1 0 0,0 0 0,-1 0 5,0 0 1,0 0 0,0 0 0,0 0-1,-1 1 1,1 0 0,0-1 0,0 1-1,-1 0 1,1 0 0,0 0 0,-3 0-1,-7 0 74,8 0 54,-1 0 0,0 0-1,1 0 1,-1 0 0,1 1 0,-10 2 0,13-2-345,0-1 1,-1 1-1,1 0 1,0 0 0,-1-1-1,1 1 1,0 0-1,0 0 1,0 0-1,-1 1 1,1-1 0,0 0-1,1 0 1,-1 1-1,-1 1 1,1 4-3200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2625,'0'0'5653,"0"12"-1964,0 39-2405,4-13-891,-1 59-1,-20-44-985,5-34-48,-6-5-5827,11-12 4136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5234,'0'0'7345,"4"-1"-6886,15-4-44,0 2-1,0 1 1,1 0 0,21 2 0,0-2-325,6 2-53,-47 38 411,0-29-438,1 14-101,-1-1 1,-1 1-1,-2 0 1,-7 35-1,-1-47-822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0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3314,'0'0'6490,"0"-1"-6318,0 1 0,1-1 0,-1 0 0,0 0 0,1 1 0,-1-1 0,0 0 0,1 1-1,-1-1 1,1 0 0,-1 1 0,1-1 0,-1 1 0,1-1 0,-1 1 0,1-1 0,-1 1-1,1-1 1,0 1 0,1-1 0,76-7 1613,-47 6-2173,60-11 0,-88 13-2107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1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76 7475,'-3'-1'12568,"-10"-7"-12330,12 6-246,0 0 0,0 0 0,0 0 0,0 0 0,1 0 0,-1 0 0,1 0 0,-1 0 0,1 0 0,0 0 0,0 0-1,0 0 1,0 0 0,0 0 0,0 0 0,1-1 0,-1 1 0,1 0 0,-1 0 0,1 0 0,2-3 0,-1 3-44,-1 1 1,1-1-1,0 1 1,0 0-1,0-1 1,0 1 0,0 0-1,0 0 1,1 1-1,-1-1 1,0 0-1,0 1 1,1-1-1,-1 1 1,0 0-1,1 0 1,-1 0 0,4 0-1,17-1-415,-16 0 298,-1 0-1,0 1 0,1 0 0,-1 0 0,0 0 0,0 1 0,1 0 0,6 2 1,-12-2 193,0 1 1,0-1-1,-1 1 1,1-1 0,0 1-1,-1-1 1,0 1-1,1-1 1,-1 1 0,0-1-1,1 1 1,-1 0-1,0-1 1,0 1 0,0-1-1,-1 1 1,1 0 0,0-1-1,-1 3 1,-11 32 75,-40 7 14,42-37-109,2 0 0,-1 1 0,1 0 0,-14 16 0,21-22-17,0 0 1,0 0-1,0 0 1,0 1-1,0-1 1,0 0-1,0 0 1,1 1-1,-1-1 1,1 1 0,-1-1-1,1 0 1,-1 1-1,1-1 1,0 1-1,0-1 1,0 1-1,0-1 1,0 1-1,0-1 1,0 1 0,0-1-1,1 1 1,-1 1-1,1-2 12,0 0 0,0 0-1,1 0 1,-1 0 0,0 0-1,0 0 1,0 0 0,1 0-1,-1-1 1,0 1 0,1 0-1,-1-1 1,0 1 0,1-1-1,-1 0 1,1 1 0,-1-1-1,1 0 1,-1 0 0,1 0-1,2 0 1,104 0 847,-62 0-6432,-36 0 759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2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32 3426,'0'0'8110,"-3"-28"-1862,-3 27-6220,0 0 0,0 0-1,0 1 1,1 0 0,-1 0-1,0 0 1,0 0 0,0 1-1,0 0 1,0 1 0,1-1-1,-1 1 1,0 0 0,1 0 0,0 1-1,-1 0 1,1 0 0,0 0-1,0 0 1,-8 9 0,12-10-92,1-1 0,-1 1 0,0 0 0,1 0 0,0 0 0,-1 0 0,1 0 0,0 0 0,0 1 0,0-1 0,0 0 0,1 0 1,-1 0-1,0 0 0,1 0 0,0 0 0,-1-1 0,1 1 0,0 0 0,0 0 0,0 0 0,0-1 0,0 1 0,0 0 0,1-1 0,-1 1 0,0-1 0,1 1 0,2 1 1,24 7 30,-22-8-98,0 0 0,0 0 0,0 1 0,-1-1 0,1 1 0,7 5 0,-10-5 70,0 0 0,0 0 0,0 1 1,0-1-1,-1 1 0,0-1 0,1 1 0,-1 0 1,-1 0-1,1 0 0,0 0 0,-1 0 0,0 0 0,0 0 1,0 1-1,-1-1 0,1 0 0,-1 1 0,0-1 1,0 0-1,-1 1 0,1-1 0,-3 8 0,-1-9 92,-1 0 1,1 0-1,-1 0 0,0-1 0,0 0 0,0 0 0,0 0 0,0 0 0,0-1 0,-10 1 0,9-2 12,2 1 15,-1-1-1,0 0 1,1-1-1,-1 1 1,1-1-1,-1 0 1,1 0 0,-1 0-1,-4-3 1,8 1-157,1-1 0,-1 1 1,1-1-1,0 1 0,0-1 1,0 1-1,1-1 0,-1 1 0,1-1 1,0 1-1,1-4 0,84-60 131,-77 59-193,-2 0-1,1-1 1,-1 0-1,0 0 0,-1-1 1,10-20-1,-15 25-1908,-1 0-1436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2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3682,'0'0'11058,"-34"4"-9297,31-2-1759,-1 0 0,0 1 1,1-1-1,0 1 0,0-1 0,0 1 1,0 0-1,0 1 0,0-1 0,1 0 1,-1 1-1,1-1 0,0 1 0,0 0 1,1 0-1,-1 0 0,1 0 0,-2 8 1,0 4-228,1 1 1,1 0 0,1 24-1,0-22-310,1-16 475,-1-1-1,1 0 1,0 1 0,0-1-1,0 0 1,0 0 0,0 0 0,0 0-1,1 0 1,-1 0 0,1 0-1,-1 0 1,1-1 0,0 1 0,0 0-1,0-1 1,0 0 0,2 2-1,26 11-6106,-11-12 1058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2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42 3490,'0'0'4084,"-6"-10"1189,-8-11-2772,8 19-2374,1 0 0,-1 0 0,0 0 0,0 1 0,0 0 0,0 1 0,0-1 0,-1 1 0,1 0 0,0 1 0,-9 1 0,14 0-200,0 0 1,0 1-1,0-1 1,0 0-1,0 1 1,1 0-1,-1-1 1,1 1-1,-1-1 1,1 1-1,0-1 1,0 1-1,0 0 1,1-1-1,-1 1 1,0-1-1,1 1 1,0-1-1,0 1 1,0-1-1,0 1 1,2 3-1,6-4-303,-1 0 0,1-1 0,0 0 0,0 0 0,0-1 0,15-1-1,1 0-626,-24 0 1016,0 0 0,0 0 0,-1 0 0,1 0 0,0 0 0,-1 0 0,1 0 0,-1 0 0,0 0 0,1 0 0,-1-1 0,0 1 0,1 0 0,-1 0 0,0 0 0,0-1 0,0 1 0,0 0 0,0 0 0,0 0 0,-1-1 0,1 1 0,-1-2 0,0-6 1074,4 26-757,-2-13-329,1-1 0,-1 1-1,1 0 1,0 0 0,0-1 0,0 1 0,0-1 0,0 0 0,1 0 0,3 4 0,-3-4 1,0-1 1,-1 1-1,0 0 1,1 0-1,-1-1 1,0 2 0,-1-1-1,1 0 1,-1 0-1,1 1 1,-1-1-1,0 1 1,0-1-1,0 1 1,0 6-1,-1-9 35,-1 0-1,1 1 1,-1-1 0,1 0-1,-1 0 1,1 0-1,-1 1 1,0-1-1,0 0 1,0 0-1,1 0 1,-1 0-1,0 0 1,0-1-1,0 1 1,-1 0-1,1 0 1,0-1-1,0 1 1,0-1-1,0 1 1,-1-1 0,1 1-1,0-1 1,0 0-1,-1 1 1,1-1-1,0 0 1,-1 0-1,-1 0 1,-52 2 741,40-2-397,-49 7 782,63-7-1307,18 0-13056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2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 2017,'0'0'5021,"1"-6"-833,16 23-3790,-14-14-239,1-1 0,-2 1 0,1 0 0,0 0-1,-1 1 1,1-1 0,-1 0 0,0 1 0,0 0 0,1 3-1,-1-3-26,1 2-87,-1 1 0,1 0 0,-1-1 0,0 1 0,0 0 1,-1 0-1,0 0 0,0 1 0,-1-1 0,0 0 0,0 0 0,-1 0 0,-1 10 0,-1-13-29,-1 0-1,1-1 1,-1 1-1,0-1 0,0 0 1,0 0-1,-1 0 1,1 0-1,-1-1 0,1 0 1,-1 0-1,-5 2 0,-23 12-999,19-7-2231,7-5-149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3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2081,'0'0'4266,"54"5"-648,-17-4 1659,9 0-3199,-46-2-2061,0 1-1,0-1 1,0 1 0,0-1-1,0 1 1,0-1 0,0 1-1,0-1 1,0 1 0,-1 0-1,1-1 1,0 1 0,0-1-1,-1 1 1,1-1 0,0 1-1,0 0 1,-1-1 0,1 1-1,-1-1 1,1 1 0,0 0-1,-1 0 1,1-1 0,-1 1-1,1 0 1,-1 0 0,1-1-1,0 1 1,-1 0 0,1 0-1,-1 0 1,1 0 0,-1 0-1,0 0 1,-26 4-537,21-2 397,-1 0 0,1 1 0,0 0-1,0 0 1,0 1 0,-5 4 0,8-5 135,-1 0 0,1 0 0,1 1 0,-1-1 0,0 1 0,1 0 0,-4 7 0,5 7-2431,38-18 2304,-11-1-179,-18 0-38,0 1-1,0 0 0,0 0 1,0 0-1,16 4 0,-22-3 285,-1-1-1,1 1 1,0 0-1,-1 0 0,1 0 1,-1 0-1,1 0 0,-1 0 1,1 0-1,-1 0 1,1 1-1,-1-1 0,0 1 1,0-1-1,0 1 1,0-1-1,0 1 0,0-1 1,0 1-1,-1 0 1,1 0-1,0-1 0,-1 1 1,0 0-1,1 0 0,-1 0 1,0 0-1,0 0 1,0-1-1,0 3 0,-2-1 251,0-1-1,0 0 0,0 0 1,0-1-1,0 1 0,0 0 1,0-1-1,-1 1 0,1-1 1,-1 0-1,1 0 0,-1 0 1,1 0-1,-1 0 0,0-1 1,-2 1-1,-53 13 786,8-13-705,26-1-6033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3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4034,'0'0'3703,"-7"3"1810,-6 4-4578,-22 63-958,26-50-82,7-13-129,0-1 0,0 2 0,1-1 0,0 0 0,0 0 0,1 0 0,0 0 0,0 1 0,1-1 0,1 9 0,-1-15 201,0 0 0,0 0 1,0 0-1,0-1 0,0 1 1,0 0-1,0 0 0,0 0 1,0-1-1,0 1 0,1-1 1,-1 1-1,0-1 0,0 1 0,1-1 1,-1 0-1,2 1 0,7 0-3692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3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5811,'0'0'4300,"12"0"-338,39 0-3815,-37-2 950,-40 1-931,20 0-193,0 1-1,1 0 1,-1 0 0,1 1 0,-1 0-1,1-1 1,0 2 0,-1-1-1,1 1 1,-9 3 0,1 9 168,11-12-198,1-1 0,-1 1 0,1-1 0,-1 1 0,1 0 1,-1 0-1,1 0 0,0 0 0,0 0 0,0 0 0,0 0 1,0 0-1,0 0 0,1 0 0,-1 1 0,1-1 0,0 0 0,-1 0 1,1 1-1,0-1 0,1 3 0,-1-4 25,1-1 0,-1 1 1,1 0-1,0-1 0,-1 1 0,1-1 0,0 1 1,0-1-1,0 0 0,-1 1 0,1-1 0,0 0 0,0 1 1,0-1-1,0 0 0,0 0 0,0 0 0,-1 0 1,1 0-1,0 0 0,0 0 0,1 0 0,28 0-61,-26 0 14,19-1-200,-17 0 0,0 1 0,0-1 0,0 1 0,0 0 0,0 1 0,0-1 0,11 4 0,-15-3 295,0 1-1,-1-1 1,1 1-1,-1-1 1,1 1-1,-1 0 1,0 0 0,0-1-1,1 1 1,-1 0-1,-1 0 1,1 0-1,0 0 1,0 0-1,-1 1 1,1-1-1,-1 0 1,0 0-1,0 0 1,0 0 0,0 1-1,0-1 1,0 0-1,0 0 1,-1 4-1,0 6 603,-3-10-484,1 0-1,-1 0 1,0-1 0,0 0-1,0 0 1,0 0 0,-1 0-1,1-1 1,-7 1 0,-82-1 1981,93 0-2528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3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3522,'0'0'5882,"13"30"-3414,-11-24-2313,0 0 1,0 0-1,-1 0 0,0 0 0,0 1 0,-1-1 1,0 0-1,0 0 0,-1 10 0,0 8-47,0-22-79,1 0 1,-1 0 0,0 0-1,0 0 1,0 0 0,0 0-1,0 0 1,-1-1 0,1 1 0,0 0-1,-1-1 1,1 1 0,-1-1-1,0 0 1,-3 3 0,-35 23 478,30-21-320,-7 7 36,-2 2-1292,5-10-3259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3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5442,'0'0'7604,"-37"8"-5011,34-5-2457,0 0 0,0 0 0,0 1-1,0-1 1,1 1 0,-1 0 0,1 0 0,0-1-1,0 2 1,0-1 0,1 0 0,-1 0 0,0 8 0,-2 58-74,5-44 7,-1-24-99,1 0-1,-1 1 0,1-1 1,-1 1-1,1-1 1,0 0-1,0 0 0,0 1 1,0-1-1,1 0 1,-1 0-1,1 0 0,-1 0 1,1 0-1,0-1 1,-1 1-1,1 0 0,0-1 1,0 1-1,0-1 1,0 0-1,1 0 0,-1 0 1,0 0-1,0 0 1,1 0-1,-1 0 0,0-1 1,1 1-1,2-1 1,18 9-2319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3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1889,'0'0'6616,"7"-9"-1090,23-30-4889,-13 11-598,8-13 21,-4 105-146,-19-60 93,1 5 19,1 0 0,0 0 0,0-1 0,1 1 0,7 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3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2209,'0'0'6515,"24"-26"-2209,-20 21-4168,-1 0 1,1-1-1,-1 1 0,0 0 0,-1-1 1,1 0-1,2-11 0,8-16 607,8 71-643,-13-25-59,0-1 0,0 0 0,2 0 0,-1-1 1,17 14-1,-36-31-1798,0-5-3934,10 3 500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17:3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 1825,'0'0'7272,"-7"-8"-1159,16 9-6086,-1 0 0,1 0 1,-1 1-1,0 0 1,1 0-1,-1 1 0,0 0 1,0 0-1,-1 1 0,1 0 1,-1 1-1,0 0 1,0 0-1,0 0 0,-1 1 1,0 0-1,0 0 0,7 9 1,-10-7-19,0 0 0,-1 0 0,0 0 0,-1 0 0,1 0 0,-2 1 0,1-1 0,-1 0 0,0 1 0,-1-1 0,0 0 0,-2 10 0,2-15-4,0 0 0,-1-1-1,1 1 1,-1-1 0,1 1 0,-1-1-1,0 0 1,0 0 0,0 1 0,0-1-1,0-1 1,0 1 0,-1 0-1,1 0 1,-1-1 0,-3 2 0,2-1-127,1 0-1,0 0 1,0 0 0,0 0 0,0 1 0,1-1-1,-1 1 1,-3 3 0,6-3-1163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4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1217,'2'7'15462,"3"6"-14906,-1-13-553,0-1 0,0 0 0,1 0 0,-1 0 0,0 0 0,0-1 0,0 1 0,0-1 0,-1 0 0,1-1 0,0 1 0,-1-1 0,1 1 0,-1-1 0,0 0 0,0 0 0,3-4 0,3-4-77,-1 0 1,0 0-1,13-26 0,-18 97-806,1-10 1083,-4-44-162,0 1 0,0 0 0,1 0 0,-1-1 0,2 1 0,-1 0 0,1-1 0,0 1 1,3 6-1,-2-9-21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0:4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21 4930,'0'0'5253,"-44"-20"337,42 20-5563,0 0 0,-1-1 0,1 1 1,0 0-1,0 0 0,0 1 0,0-1 1,0 0-1,0 1 0,0-1 0,0 1 1,0 0-1,0 0 0,1 0 0,-1 0 1,0 0-1,0 0 0,1 0 1,-1 0-1,0 1 0,1-1 0,-2 3 1,1 0-122,0 0 1,1 1-1,0-1 1,0 1 0,0 0-1,1-1 1,-1 1 0,1 0-1,1 7 1,39-12-2103,-38 0 2195,1-1 0,-1 0-1,0 0 1,0 1 0,0-1 0,0 0-1,0 0 1,-1-1 0,1 1 0,0 0 0,0-1-1,-1 1 1,1-1 0,-1 1 0,1-1-1,-1 0 1,0 0 0,0 1 0,0-1-1,0 0 1,0 0 0,0 0 0,0 0 0,0-1-1,0-3 1642,25 30-1755,-21-19 119,0 0 0,0 0 0,0 1 0,-1 0 0,0 0 0,0 0 0,4 9 0,-7-12 21,1 0 1,-1 1-1,0-1 0,0 0 1,0 1-1,-1-1 0,1 1 1,-1-1-1,0 1 0,0-1 1,0 1-1,0-1 1,0 0-1,-1 1 0,0-1 1,0 1-1,-1 3 0,1-5 47,-1 0 0,1-1 0,-1 1 0,1-1 0,-1 0 0,1 1 0,-1-1 0,0 0 0,0 0 0,0 0 0,0 0 0,0-1 0,0 1 0,0 0 0,0-1 0,0 1 0,0-1 0,0 0 0,-4 0 0,-47 2 1202,41-2-1072,-11 0 59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85 5923,'0'0'13923,"-19"-9"-11623,18 7-2335,1 0-1,-1-1 0,1 1 1,0 0-1,0 0 1,0-1-1,0 1 0,0 0 1,0-1-1,0 1 1,1 0-1,-1 0 0,1-1 1,0 1-1,0 0 1,0 0-1,0 0 0,0 0 1,0 0-1,0 0 0,1 0 1,-1 0-1,1 1 1,-1-1-1,1 1 0,0-1 1,-1 1-1,1-1 1,0 1-1,4-2 0,-3 1-40,0 0-1,0 1 0,0-1 0,1 1 1,-1 0-1,1 0 0,-1 0 1,1 1-1,-1-1 0,1 1 0,-1 0 1,1 0-1,-1 0 0,1 0 0,0 1 1,-1-1-1,1 1 0,-1 0 0,6 2 1,-7 1 74,0 0 0,-1 0 1,0 0-1,0 0 1,0 1-1,0-1 1,-1 0-1,1 1 0,-1-1 1,0 0-1,0 1 1,-1-1-1,0 0 1,1 0-1,-1 1 1,-3 5-1,-2-3-6,-1-1 0,0 0 0,0 0 0,-1 0 0,1-1 0,-1 0 0,-1-1 0,-9 5 0,-34 20-107,44-23 156,-8 9-1609,17-14 1539,0-1 0,0 1-1,0-1 1,0 1 0,0-1 0,0 1-1,0-1 1,0 0 0,0 1-1,0-1 1,0 0 0,1 0-1,-1 0 1,0 0 0,0 0-1,0 0 1,0 0 0,0 0-1,1 0 1,0-1 0,3 1 22,6 0 113,0 0 0,1 0 0,-1 1 0,0 1 0,0-1-1,0 2 1,12 4 0,6-2 281,-17-5-4167,-5 0-1217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21 1361,'0'0'8307,"10"-15"-1722,-10 14-6547,-1 1-1,1-1 1,-1 1 0,1-1 0,-1 1 0,1 0 0,-1-1-1,1 1 1,-1 0 0,0-1 0,1 1 0,-1 0 0,0 0-1,1 0 1,-1-1 0,0 1 0,1 0 0,-1 0-1,0 0 1,1 0 0,-1 0 0,0 0 0,1 0 0,-1 0-1,0 1 1,1-1 0,-1 0 0,0 0 0,1 1 0,-1-1-1,1 0 1,-2 1 0,-24 12-182,24-10 72,0-1 0,1 0 0,-1 1 0,1-1 0,0 1 0,0-1 0,-1 1 0,2 0 0,-1 0 0,0-1 0,0 1 0,1 0 0,0 0 1,-1 0-1,1 0 0,0 0 0,1-1 0,-1 4 0,1-4-44,0-1 0,0 1 0,0-1 0,0 1 0,0-1 0,1 1 0,-1-1 0,0 0 0,1 0 0,-1 0 0,0 0 0,1 0 0,0 0 0,-1 0 0,1 0 0,-1 0 0,1-1 0,0 1 0,0-1 0,-1 1 0,1-1 0,0 0 0,0 0 0,0 0 0,-1 0 0,1 0 0,3 0 0,-2 0-76,0 0 0,0 0 0,0 0 1,0 0-1,0 0 0,0-1 0,0 1 0,0-1 0,0 0 1,-1 0-1,1 0 0,0 0 0,0 0 0,-1 0 1,1-1-1,-1 0 0,4-2 0,-4 0 476,0 1 0,0 0 0,-1-1 0,1 1 0,-1-1 0,0 1 0,0-1 0,0 0 0,-1 1 0,1-1 0,-1 0 0,0 0 0,-1-7 3244,1 13-3506,0-1 1,0 1-1,0 0 1,1-1-1,-1 1 1,0-1-1,0 1 1,1-1-1,-1 1 1,1-1 0,-1 1-1,1-1 1,0 0-1,-1 1 1,3 1-1,1 1-57,1 1 1,-1 0-1,0 0 0,0 0 1,0 1-1,-1-1 0,0 1 1,0 0-1,0 0 0,-1 0 1,0 0-1,0 0 0,0 1 1,-1-1-1,0 0 0,0 1 0,-1-1 1,0 1-1,0-1 0,0 1 1,-3 10-1,2-16 65,-1 1 0,1 0-1,-1 0 1,1 0 0,-1-1 0,0 1 0,0-1-1,0 0 1,0 1 0,0-1 0,0 0-1,-1 0 1,1 0 0,0 0 0,0-1 0,-1 1-1,1-1 1,-1 1 0,1-1 0,-3 0-1,-52 5 1328,22-5-1457,26 0-6371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5122,'0'0'8436,"-4"0"-7910,-1 1-359,-1 1 0,1-1 1,-1 1-1,1 0 0,0 0 1,0 1-1,0 0 0,0-1 1,0 2-1,0-1 0,-7 8 0,1-1 263,0 0 0,1 0 0,-18 24 0,24-27-503,1 1 0,0-1 0,0 1-1,0-1 1,1 1 0,0 0 0,1 0 0,0 0 0,0 0 0,1 0 0,0 0 0,0 0 0,1 1-1,1 8 1,-1-15 0,1 0-1,-1 0 1,1-1 0,0 1-1,0 0 1,-1 0-1,1-1 1,0 1-1,0-1 1,1 0-1,-1 0 1,0 1 0,0-1-1,1-1 1,-1 1-1,3 1 1,-5-2 91,3 9 565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6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18 2561,'0'-6'13187,"0"-6"-11626,-12 12-1585,0 1-1,0 0 1,-21 5-1,30-6-5,0 1 1,-1 0-1,1 0 0,0 0 0,0 0 1,0 1-1,0-1 0,1 1 0,-1 0 0,0 0 1,1 0-1,-1 0 0,1 0 0,0 0 1,-1 1-1,1-1 0,0 1 0,1-1 0,-3 5 1,3-6 4,1-1 1,0 1-1,0-1 1,-1 1 0,1 0-1,0-1 1,0 1-1,0 0 1,0-1 0,0 1-1,0 0 1,0 0-1,0-1 1,0 1 0,0 0-1,0-1 1,0 1-1,0 0 1,1-1 0,-1 1-1,0 0 1,0-1-1,1 1 1,-1-1 0,0 1-1,1 0 1,-1-1 0,1 1-1,-1-1 1,1 1-1,-1-1 1,1 0 0,-1 1-1,1-1 1,-1 1-1,2-1 1,31 10-337,5 1 77,-37-11 258,0 1-1,0 0 1,0-1-1,1 1 1,-1 0-1,0-1 1,-1 1-1,1 0 1,0 0-1,0 0 1,0 0-1,0 0 1,-1 0-1,1 0 1,0 0 0,-1 0-1,1 0 1,-1 1-1,1-1 1,-1 0-1,0 0 1,1 1-1,-1-1 1,0 0-1,0 2 1,0 11-241,1-11 226,-1 0 1,0 0-1,0 0 0,0-1 1,0 1-1,-1 0 0,1 0 1,-1 0-1,0 0 0,-1 3 1,1-4 40,-1-1 0,1 0 0,0 0 0,-1 0 0,1 0 0,-1 0 0,1 0 0,-1-1 0,1 1 1,-1 0-1,1-1 0,-1 1 0,0-1 0,1 0 0,-1 1 0,0-1 0,0 0 0,1 0 0,-1 0 0,0 0 0,-2-1 1,-2 1 76,-31 0 197,36 0-282,0 0-1,0 0 0,0 0 1,1 0-1,-1 0 1,0 0-1,0 0 0,0-1 1,0 1-1,0 0 1,0 0-1,0-1 1,1 1-1,-1-1 0,0 1 1,0-1-1,1 1 1,-1-1-1,0 1 0,0-1 1,1 0-1,-1 1 1,1-1-1,-1 0 0,1 1 1,-1-1-1,1 0 1,-1 0-1,1 0 1,-1 0-1,1 0 17,6-26-155,31 3 225,-30 20-62,-1 0-1,1-1 0,-1 1 0,0-1 1,0 0-1,0-1 0,7-8 0,-13 11-15,0 1-2,0 2-17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4178,'0'0'7414,"4"38"-5096,-2-28-2074,0 1-1,-1-1 1,0 1-1,0 0 1,-1-1-1,-1 1 0,-3 19 1,3-27-223,-1 1 0,0 0 1,0 0-1,-1-1 0,1 0 0,-1 1 1,1-1-1,-1 0 0,0 0 0,0 0 1,-5 2-1,-40 27-1303,21-27-4297,20-5 1753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61 848,'0'0'10144,"-2"-3"-10040,1 2-78,1 1 1,0-1-1,-1 1 1,1-1-1,-1 1 1,1-1-1,0 0 1,-1 1-1,1-1 1,0 0-1,-1 1 1,1-1-1,0 0 0,0 1 1,0-1-1,0 0 1,0 0-1,0 1 1,0-1-1,0 0 1,0 1-1,0-1 1,0 0-1,0 0 1,0 1-1,1-1 1,-1 0-1,0 1 1,1-1-1,-1 0 1,0 1-1,1-1 1,-1 1-1,1-1 1,-1 0-1,0 1 1,1-1-1,0 1 0,-1 0 1,1-1-1,0 0 1,42-13 2242,-42 14-2254,16-5 337,0 1 0,0 1-1,0 1 1,1 0 0,-1 1 0,29 3-1,-46-2-347,1 1-1,0 0 1,0-1-1,0 1 1,0 0-1,0 0 1,0 0-1,-1 0 1,1 0-1,0 0 1,-1 0-1,1 0 0,-1 0 1,1 0-1,-1 0 1,0 0-1,1 0 1,-1 1-1,0-1 1,0 0-1,0 0 1,0 0-1,0 0 1,0 1-1,0-1 1,0 0-1,-1 2 0,1 0 44,0-1 0,0 1 0,0 0 0,-1 0 0,1 0 0,-1-1 0,0 1 0,0 0 0,0-1 0,-3 6 0,-15 8 124,0-1 0,-2 0 0,0-2 1,-40 20-1,-13 8-293,73-38-740,9 0 384,26 0 340,41-4 770,-25 2-84,-39 0-587,0-1 1,0 1 0,0-2-1,0 0 1,14-2-1,6-9-8669,-18 6 2332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0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55 3249,'0'0'8914,"0"-6"-8389,0-3-519,0 8 63,1 0-1,-1 0 0,0-1 0,1 1 0,-1 0 0,0-1 0,0 1 0,0 0 0,0 0 0,0-1 1,-1 1-1,1 0 0,0-1 0,-1 1 0,1 0 0,-1 0 0,1-1 0,-1 1 0,1 0 0,-1 0 1,0 0-1,1 0 0,-1 0 0,0 0 0,0 0 0,0 0 0,0 0 0,0 0 0,0 1 0,0-1 1,0 0-1,0 1 0,-1-1 0,1 1 0,0-1 0,0 1 0,0-1 0,-1 1 0,1 0 0,0 0 1,-1-1-1,1 1 0,0 0 0,0 0 0,-1 0 0,1 1 0,0-1 0,-3 1 0,2-1 44,-13-1 582,-1 2 0,1 0 0,-26 5 0,37-5-688,1 0-1,-1 0 1,1 0-1,0 0 1,-1 1 0,1-1-1,0 1 1,0 0-1,0 0 1,0 0-1,0 0 1,0 0-1,1 1 1,-1 0-1,1-1 1,-1 1-1,1 0 1,0 0-1,0 0 1,1 0-1,-4 7 1,5-9-40,-1 1 1,1-1-1,-1 1 0,1-1 1,0 1-1,0-1 1,-1 1-1,1-1 0,0 1 1,0-1-1,1 1 1,-1 0-1,0-1 0,0 1 1,1-1-1,-1 1 1,1-1-1,-1 1 0,1-1 1,0 0-1,-1 1 1,3 1-1,-1-1-46,0 0 0,0 0 0,0 0 0,1-1 0,-1 1 0,1-1 0,-1 0 0,1 1 0,-1-1 0,1 0 0,5 1 0,8 1-375,0-1-1,0-1 1,27-1 0,-31 0 212,-10 0 232,0 0 1,0 0-1,0 0 0,1 0 0,-1-1 0,0 1 0,0-1 0,0 1 1,0-1-1,0 0 0,0 0 0,0 0 0,0 0 0,-1 0 0,1 0 0,0-1 1,-1 1-1,1 0 0,-1-1 0,1 0 0,-1 1 0,1-1 0,-1 0 1,0 0-1,0 1 0,0-1 0,0 0 0,0 0 0,0-4 0,4-23 3923,-4 54-3960,2-20-21,0 0 1,0 0-1,1 0 0,0-1 1,-1 1-1,2-1 0,4 4 1,-6-6 37,0 1 0,0 0 1,0-1-1,0 1 0,-1 0 1,1 0-1,-1 1 0,0-1 0,0 0 1,0 1-1,0-1 0,-1 1 1,1 0-1,-1 0 0,0-1 1,0 1-1,0 0 0,-1 0 0,1 5 1,-1-8 69,-1 0 1,1 0-1,-1 1 1,1-1-1,-1 0 1,0 0-1,1 0 1,-1 0-1,0 0 1,0 0-1,0 0 1,0 0-1,0 0 1,0 0-1,0-1 1,0 1-1,0 0 1,0-1-1,0 1 1,-1-1-1,1 1 1,0-1-1,0 1 1,-1-1-1,1 0 1,0 0 0,0 1-1,-1-1 1,1 0-1,0 0 1,-3-1-1,-58 1 1766,41-1-955,-17-1 94,28 0-1042,-1 1 0,1 1 0,-1 0 1,1 0-1,-1 1 0,1 0 0,-1 1 1,-13 4-1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18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18 103 7347,'0'0'8212,"-3"-37"-6403,3 35-1781,0 0 0,0 0 1,0 0-1,1 0 0,-1 0 0,1 0 1,-1 0-1,1 0 0,0 0 0,0 0 1,0 0-1,0 0 0,0 0 0,0 1 1,1-1-1,-1 1 0,0-1 0,1 1 1,-1-1-1,3-1 0,1 0-36,0 0 0,0 1 0,0 0 0,0-1 0,0 1 0,0 1 0,10-3-1,1 2-141,-1 0-1,1 1 1,0 1-1,28 2 1,-43-2 151,0 0-1,0 0 1,0 0 0,0 0 0,0 0-1,0 0 1,0 0 0,0 0 0,0 0-1,0 1 1,0-1 0,0 0 0,0 1-1,0-1 1,0 1 0,-1-1 0,1 1-1,0 0 1,0-1 0,0 1 0,-1 0-1,1-1 1,0 1 0,-1 0 0,1 0-1,0 0 1,-1 0 0,1-1-1,-1 1 1,1 0 0,-1 0 0,0 0-1,1 0 1,-1 0 0,0 0 0,0 0-1,0 0 1,0 0 0,0 0 0,0 0-1,0 1 1,0-1 0,0 0 0,0 0-1,-1 0 1,1 0 0,0 0 0,-1 0-1,1-1 1,0 1 0,-1 0 0,0 0-1,0 2 1,-2 2 18,-1 0-1,1 0 1,-1-1 0,0 1-1,0-1 1,-1 1 0,-8 6-1,-27 14-44,17-11-409,1 1 0,0 0 0,-37 35 0,59-49 424,-1-1 1,1 1-1,-1-1 0,1 1 0,-1-1 0,1 1 1,-1-1-1,1 1 0,-1-1 0,1 1 0,0 0 1,-1-1-1,1 1 0,0 0 0,0-1 0,-1 1 1,1 0-1,0-1 0,0 1 0,0 0 0,0-1 1,0 1-1,0 0 0,0 0 0,0-1 0,0 1 1,0 0-1,1 1 0,18 6 39,42-8 278,-49-1-346,225 0 499,-236 1-592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1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 4386,'0'0'9196,"9"-1"-4978,32-6-4226,23 4-347,-138-4 881,60 7-468,0-1-46,1 2 1,-1-1-1,-18 5 0,28-5-22,1 1 0,0 0 0,0 0-1,-1 0 1,1 1 0,0-1 0,0 1 0,0 0 0,0-1 0,1 1 0,-1 1-1,0-1 1,1 0 0,0 1 0,-1-1 0,1 1 0,0 0 0,-3 5 0,5-7-3,-1-1 1,1 1-1,-1-1 1,1 1 0,0 0-1,0 0 1,-1-1-1,1 1 1,0 0 0,0-1-1,0 1 1,0 0 0,0 0-1,0-1 1,0 1-1,0 0 1,0 0 0,0-1-1,0 1 1,1 0-1,-1-1 1,0 1 0,0 0-1,1-1 1,-1 1 0,0 0-1,1-1 1,-1 1-1,1 0 1,23 9-159,40-7-178,-54-4 128,13 1 32,-14-1-27,1 0 0,0 1 0,0 0 0,-1 1 0,1 0-1,0 0 1,-1 1 0,1 1 0,-1-1 0,0 2 0,0-1 0,0 1-1,9 6 1,-16-10 212,-1 2 1,1-1-1,-1 0 0,0 0 0,0 0 0,0 1 1,0-1-1,0 0 0,0 1 0,0-1 1,0 1-1,0-1 0,-1 1 0,1-1 0,0 1 1,-1 0-1,0-1 0,1 1 0,-1 0 0,0-1 1,0 1-1,0 0 0,0 0 0,0-1 0,0 1 1,0 0-1,-1-1 0,1 1 0,-1 0 1,1-1-1,-1 1 0,0-1 0,1 1 0,-1-1 1,0 1-1,0-1 0,0 1 0,0-1 0,0 0 1,-1 1-1,1-1 0,-2 1 0,-1 2 31,1 0-1,-2-1 0,1 0 1,0 0-1,0 0 0,-1 0 0,0-1 1,1 0-1,-1 0 0,0 0 1,0 0-1,0-1 0,-10 2 1,-118-2 3891,71-2-10915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61 4770,'0'0'6219,"-1"-6"-5739,-2-27 673,4 32-1042,-1 0 0,1 0 0,0-1 0,0 1 0,0 0 0,0 0 0,0 0 1,0 0-1,0 0 0,0 0 0,0 0 0,0 0 0,0 1 0,1-1 0,-1 0 0,0 1 0,1-1 1,-1 1-1,0-1 0,1 1 0,-1 0 0,0-1 0,1 1 0,-1 0 0,1 0 0,2 0 0,43-2 157,-45 2-272,-1 0 3,0 0 0,0 1 1,1-1-1,-1 0 1,0 1-1,0-1 0,0 1 1,0 0-1,-1-1 0,1 1 1,0 0-1,0-1 1,0 1-1,0 0 0,-1 0 1,1 0-1,0 0 1,-1 0-1,1-1 0,-1 1 1,1 1-1,-1-1 0,1 0 1,-1 0-1,0 0 1,1 0-1,-1 0 0,0 0 1,0 0-1,0 0 1,0 0-1,0 1 0,0-1 1,0 0-1,0 0 0,-1 0 1,1 0-1,-1 2 1,1 1 16,-1 0 1,0 0-1,0 0 0,0 0 1,0-1-1,0 1 1,-1 0-1,0-1 1,0 1-1,0-1 1,-2 4-1,-10 6-179,-1-1 0,-1 0-1,1-1 1,-2 0 0,-29 13 0,46-24 139,0 0-1,0 0 1,0 0 0,0 0 0,-1 0-1,1 0 1,0 0 0,0 0 0,0 0 0,0 0-1,0 0 1,0 0 0,-1 0 0,1 0-1,0 0 1,0 0 0,0 1 0,0-1-1,0 0 1,0 0 0,0 0 0,0 0-1,-1 0 1,1 0 0,0 0 0,0 0-1,0 0 1,0 0 0,0 1 0,0-1 0,0 0-1,0 0 1,0 0 0,0 0 0,0 0-1,0 0 1,0 1 0,0-1 0,0 0-1,0 0 1,0 0 0,0 0 0,0 0-1,0 0 1,0 1 0,0-1 0,0 0-1,0 0 1,0 0 0,0 0 0,0 0-1,0 0 1,0 0 0,0 1 0,0-1 0,0 0-1,0 0 1,0 0 0,0 0 0,0 0-1,1 0 1,-1 0 0,0 0 0,0 1-1,13 2-214,15-2 386,129-1-99,-157 0-301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 2865,'0'0'6497,"5"0"-5705,7 0-298,3 0-99,0 0-1,1 0 1,-1-2 0,17-3 0,-64 5 2354,24 0-2649,1 1 0,-1 0 0,0 1-1,0-1 1,-11 5 0,3 0-101,14-6-9,0 1 1,0-1-1,0 1 1,0-1 0,0 1-1,0-1 1,0 1-1,0 0 1,0 0-1,0 0 1,1 0-1,-1 1 1,0-1 0,1 0-1,-1 1 1,1-1-1,-1 1 1,1-1-1,0 1 1,-1 0 0,1 0-1,0-1 1,0 1-1,0 0 1,1 0-1,-1 0 1,0 0 0,0 2-1,1-3-121,12 0-393,1 1 173,-1 0 1,0 1-1,-1 1 0,1 0 0,-1 0 0,1 1 0,-1 1 1,-1 0-1,1 0 0,-1 1 0,0 0 0,13 13 0,-22-19 363,0 0 0,-1-1 0,1 1 0,0-1 0,-1 1 0,1 0 0,-1 0 0,1-1 0,-1 1 0,1 0-1,-1 0 1,0 0 0,1-1 0,-1 1 0,0 0 0,0 0 0,1 0 0,-1 0 0,0 0 0,0 0-1,0-1 1,0 1 0,0 0 0,0 0 0,0 0 0,-1 0 0,1 0 0,0 0 0,0 0 0,-1-1 0,1 1-1,0 0 1,-1 0 0,1 0 0,-1-1 0,1 1 0,-1 0 0,0-1 0,1 1 0,-1 0 0,0-1 0,1 1-1,-1-1 1,0 1 0,0-1 0,1 1 0,-1-1 0,0 1 0,0-1 0,0 0 0,0 0 0,1 1-1,-3-1 1,-47 13 1018,48-13-1277,-37 5 2629,24 0-7355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4610,'0'0'5541,"-40"5"-2510,36-3-2874,-1 1 1,1 0-1,-1 0 0,1 0 1,0 0-1,0 1 0,0 0 1,1-1-1,-1 1 0,1 1 1,0-1-1,0 0 0,0 1 0,1 0 1,-1 0-1,1-1 0,1 1 1,-3 8-1,1 5-218,0-1-1,1 1 1,1 0 0,2 19-1,-1-14-224,1-22-162,0 1 0,1-1 0,-1 0 0,1 0-1,-1 0 1,1 0 0,-1 0 0,1 0 0,0 0 0,0 0 0,-1-1 0,1 1 0,0 0 0,0-1 0,0 0 0,0 1 0,-1-1 0,1 0-1,4 0 1,4 0-4919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5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3506,'0'0'5247,"0"-10"2835,3 3-7562,27-7-441,-20 11-81,-1-1 0,0 0 0,0 0 0,-1-1 0,1 0 0,-1-1 0,0 0 0,-1 0 0,1 0 0,-1-1-1,0 0 1,-1-1 0,9-12 0,-15 30-1078,0-3 1156,1-1 1,-1 0-1,-1 1 0,1-1 1,-1 0-1,0 1 0,-2 5 1,1-6-19,-1 0 0,2 0 0,-1 0 0,1 1 0,0-1 0,0 0 0,1 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62 2193,'0'0'6571,"0"-4"-6024,0-1-536,0 3 90,-1 1 0,1-1 0,0 1 0,0-1 0,0 0 0,0 1 0,0-1 0,0 1 0,0-1 0,1 1 0,-1-1 0,1 1 0,-1-1 0,1 1 0,-1-1 0,1 1 0,0 0 0,0-1 0,0 1 0,0 0 0,0 0 0,0 0 0,0-1 0,0 1 0,0 0 0,0 0 0,1 1 0,-1-1 0,0 0 0,1 0 0,-1 1 0,0-1 0,1 0 0,2 0 0,6-1 12,0 0 1,0 0 0,0 1 0,1 0 0,10 1 0,-20 0-121,-1 1 0,1-1 0,0 1 0,-1-1 0,1 1 1,-1 0-1,1-1 0,-1 1 0,1 0 0,-1-1 1,0 1-1,1 0 0,-1-1 0,0 1 0,1 0 0,-1 0 1,0 0-1,0-1 0,0 1 0,0 0 0,0 0 0,0 0 1,0-1-1,0 1 0,0 1 0,0 26 332,0-24-59,-1-2-221,1-1 1,-1 1-1,1-1 1,-1 1-1,0-1 0,0 1 1,0-1-1,0 1 1,0-1-1,0 0 0,0 0 1,0 1-1,-1-1 0,1 0 1,0 0-1,-3 1 1,-31 20 101,22-14-116,2-2-4,9-5-73,0 0 1,0 0-1,0 0 1,-1 0-1,1 0 1,0 1-1,1-1 1,-1 1-1,0-1 1,0 1-1,1 0 1,-1 0-1,1 0 1,-1 0-1,1 0 1,0 0-1,0 0 1,0 0-1,0 0 1,0 1 0,-1 2-1,2-5-66,96 0-420,-55 0-1852,-34 0-946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2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4066,'0'0'7817,"6"22"-5582,-1-17-2193,1 1-1,-2 0 1,1 0-1,-1 1 1,0-1-1,0 1 0,-1 0 1,0 0-1,0 0 1,-1 1-1,0-1 1,0 0-1,0 1 0,-1 0 1,0-1-1,-1 1 1,0 0-1,-1 8 0,1-13-35,0 0 0,0 0 0,-1 1 0,1-1 0,-1 0 0,0 0 0,0 0 0,0 0 0,-1 0-1,1 0 1,-1-1 0,1 1 0,-1 0 0,0-1 0,0 1 0,0-1 0,0 1 0,-1-1 0,1 0-1,-1 0 1,1 0 0,-6 3 0,1 0-120,0 3-754,7-3-2205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2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6675,'0'0'8580,"0"-7"-5156,0-22-2606,0 19-781,-1 7-31,1-1-1,0 0 0,0 0 0,1 1 1,-1-1-1,1 0 0,-1 0 0,4-6 1,-3 8-57,0 1 1,0-1 0,1 1 0,-1 0 0,1 0 0,-1-1-1,1 1 1,-1 0 0,1 0 0,0 0 0,-1 1 0,1-1-1,0 0 1,0 1 0,-1-1 0,1 1 0,0 0 0,0-1-1,0 1 1,0 0 0,2 0 0,-3 0 11,0-1-1,0 1 1,1 0 0,-1 0-1,0 0 1,0 0 0,1 0-1,-1 0 1,0 0 0,0 0 0,1 0-1,-1 0 1,0 1 0,0-1-1,0 1 1,1-1 0,-1 1 0,0-1-1,0 1 1,0-1 0,0 1-1,0 0 1,0 0 0,0 0 0,0 0-1,1 1 1,-1 1 51,0 0-1,-1 0 1,1 0 0,-1 0-1,0 0 1,1 0-1,-2 0 1,1 0 0,-1 4-1,1 14-192,0-17 154,0-1-1,0 1 1,-1-1 0,1 1 0,-1-1-1,1 0 1,-1 1 0,0-1 0,0 0-1,-1 1 1,1-1 0,-1 0 0,1 0-1,-1 0 1,0 0 0,0-1 0,-1 1-1,1 0 1,0-1 0,-1 0 0,0 1 0,-5 2-1,-14 16-148,20-20-9,1 1 1,-1-1-1,1 1 0,0 0 1,-1-1-1,1 1 1,0 0-1,0 0 0,0 0 1,0 0-1,0 0 0,1 0 1,-1 1-1,1-1 1,-1 0-1,1 0 0,0 0 1,0 0-1,0 3 1,35-5 568,73 0 1534,-108 0-2131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 5475,'0'0'7061,"5"-27"-2907,-1 25-4154,1 0 1,-1 1-1,1-1 0,0 1 0,-1 0 0,1 0 1,0 1-1,0 0 0,8 0 0,-12 0-20,0 0-1,1 0 0,-1 0 1,1 0-1,-1 0 0,0 1 1,1-1-1,-1 0 0,0 1 1,1-1-1,-1 1 0,0 0 1,0-1-1,0 1 0,1 0 1,-1 0-1,0 0 0,0 0 1,0 0-1,0 0 0,0 0 1,0 0-1,-1 0 0,1 0 1,0 0-1,-1 1 1,1-1-1,0 0 0,-1 0 1,1 1-1,-1-1 0,0 1 1,0-1-1,1 0 0,-1 3 1,0-1 42,1 0 1,-1 1-1,0-1 1,0 0-1,0 0 1,-1 1-1,1-1 1,-1 0-1,1 0 1,-1 0-1,0 0 1,0 0-1,-1 0 1,1 0-1,-1 0 1,1 0-1,-1-1 1,0 1 0,0 0-1,0-1 1,0 0-1,-1 1 1,1-1-1,-1 0 1,1 0-1,-1 0 1,0-1-1,1 1 1,-1-1-1,0 1 1,0-1-1,0 0 1,-6 1-1,8-2 96,34 0-1794,-14-1 893,-14 0 531,0 1 0,0-1 0,0 1 0,0 0 0,0 1 1,0-1-1,7 3 0,-8 41-605,-4-42 897,1-1 0,-1 0 0,0 1 0,0-1-1,-1 0 1,1 1 0,0-1 0,0 0 0,-1 1 0,1-1 0,0 0-1,-1 0 1,0 0 0,1 1 0,-1-1 0,0 0 0,1 0-1,-1 0 1,0 0 0,0 0 0,-1 1 0,-28 6 1877,23-7-1955,-28 6 754,-23 3-591,52-9-384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4274,'0'0'5488,"-7"0"911,-26 3-6227,24 5-156,2-1 1,-1 1-1,1 1 1,0 0 0,1 0-1,0 0 1,0 0-1,1 1 1,-7 20-1,10-24-84,0 0 0,1 1-1,0-1 1,0 0 0,0 0-1,1 1 1,0-1 0,1 7 0,-1 5-484,2-16 522,1 0 0,-1 1 0,1-1-1,-1 0 1,1 0 0,0 0 0,0-1 0,0 1-1,0-1 1,0 1 0,0-1 0,0 0-1,4 0 1,6 5-1249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1713,'0'0'9196,"1"-1"-9050,-1 0-1,1 0 1,-1-1 0,1 1-1,0 0 1,0 0 0,-1 0-1,1 0 1,0 0 0,0 0-1,0 0 1,0 0 0,0 1-1,2-2 1,16-1 177,0 1 0,33 0-1,-52 2-312,1 0 0,0 0-1,-1 0 1,1 0 0,0 1-1,0-1 1,-1 0 0,1 0-1,0 1 1,-1-1-1,1 0 1,-1 1 0,1-1-1,0 0 1,-1 1 0,1-1-1,-1 1 1,1-1 0,-1 1-1,1-1 1,-1 1 0,1 0-1,-1-1 1,0 1-1,1-1 1,-1 1 0,0 0-1,0-1 1,1 1 0,-1 0-1,0-1 1,0 1 0,0 0-1,0 0 1,0-1 0,0 1-1,0 0 1,0-1-1,0 1 1,0 0 0,0 0-1,-1-1 1,1 1 0,0 0-1,0-1 1,-1 1 0,1 0-1,-1 0 1,1 1 51,-1 1 0,0-1 0,0 0 0,0 0 1,0 1-1,-1-1 0,1 0 0,0 0 0,-1 0 0,0 0 0,1 0 1,-4 2-1,-15 7 25,17-9-46,0 0 0,-1 0 0,1 0 0,-1-1 0,1 1 0,-1-1 0,0 0 0,1 0-1,-1 0 1,0-1 0,-8 1 0,12-1-13,37 0-2223,-21 0 2099,-10-1-84,-1 1-1,1-1 0,-1 1 1,1 0-1,-1 1 1,1-1-1,0 1 1,-1 0-1,0 1 1,1-1-1,-1 1 1,0 0-1,10 5 1,-14-6 209,0 0 0,0 0 0,-1 0 1,1 0-1,0 0 0,-1 0 0,1 1 0,-1-1 1,1 0-1,-1 0 0,1 0 0,-1 1 0,0-1 0,1 0 1,-1 0-1,0 1 0,0-1 0,0 0 0,0 0 1,0 1-1,-1-1 0,1 0 0,0 1 0,0-1 1,-1 0-1,1 0 0,-1 0 0,1 1 0,-1-1 1,-1 1-1,1 0 7,0 0 0,0 0 0,-1-1-1,1 1 1,-1-1 0,1 1 0,-1-1 0,1 1 0,-1-1 0,0 0 0,0 0 0,0 0-1,0 0 1,0 0 0,0 0 0,-3 0 0,-105 8 2454,109-9-2673,1-18-5389,0 11 1520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3570,'0'0'9860,"19"25"-9366,-13-14-382,-1 0-1,-1 0 1,0 0 0,0 0 0,-1 1 0,-1 0 0,0-1-1,0 1 1,-1 0 0,-1 0 0,-2 21 0,2-14 0,-4-4-827,-1-6-5168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6099,'0'0'5688,"2"-4"-5277,0 1-313,0 0 1,0 1 0,1 0 0,-1-1 0,1 1 0,-1 0-1,1 0 1,0 1 0,0-1 0,0 1 0,0-1 0,0 1 0,0 0-1,0 0 1,0 0 0,0 0 0,1 1 0,2-1 0,72-3 1254,-63 4-1135,-14 9-68,0 0-1,0 0 0,-1 0 1,-1 15-1,0-19-144,-1-1-1,1 1 1,-1-1-1,0 1 0,-1-1 1,1 0-1,-1 0 1,1 0-1,-1 0 1,-1 0-1,-4 4 1,5-6-96,0 1-1,0 1 1,0-1 0,1 0 0,-1 1-1,1-1 1,0 1 0,0 0 0,0 0 0,0 0-1,1 0 1,-1 0 0,1 0 0,0 0-1,0 5 1,41-9 246,116-16 605,-152 14-783,-4-3-3339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3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4946,'0'0'7273,"0"-2"-7181,0 1 1,0 0-1,0 0 1,1 0-1,-1 0 1,0 0-1,1 0 0,-1 0 1,0 0-1,1 0 1,-1 0-1,1 0 1,0 0-1,-1 1 1,1-1-1,0 0 0,0 0 1,-1 1-1,3-2 1,95-2-376,-97 4 298,-1 1-1,1-1 1,-1 0 0,1 1 0,-1-1-1,1 0 1,0 1 0,-1-1 0,1 1-1,-1-1 1,0 0 0,1 1 0,-1 0-1,1-1 1,-1 1 0,0-1-1,1 1 1,-1-1 0,0 1 0,0 0-1,1-1 1,-1 1 0,0-1 0,0 1-1,0 0 1,0-1 0,0 1 0,0 0-1,0-1 1,0 1 0,0 0-1,0-1 1,0 1 0,0-1 0,-1 1-1,1 1 1,0 0 55,-1-1 0,1 1 0,0-1 0,-1 1 0,1-1 0,-1 1 0,1-1 0,-1 1 0,0-1 0,1 1 0,-1-1 0,0 0 0,0 1 0,0-1 0,-1 1 0,-16 4 577,12-4-579,17-1-322,11-2-184,-11 0-65,1 1 0,0 1 0,0-1 0,-1 2 0,16 3 0,-25-5 475,1 1 1,-1 0-1,0 0 0,1 0 0,-1 0 0,0 1 0,0-1 1,0 0-1,0 1 0,0 0 0,0-1 0,-1 1 0,1 0 0,0 0 1,-1 0-1,1 0 0,-1 0 0,0 0 0,0 0 0,0 1 0,0-1 1,0 0-1,0 1 0,-1-1 0,1 1 0,-1-1 0,1 1 1,-1-1-1,0 1 0,0 2 0,0-2 69,0-1-1,0 0 1,0 1 0,0-1-1,0 1 1,-1-1 0,1 0-1,-1 1 1,1-1 0,-1 1-1,0-1 1,0 0 0,0 0-1,0 0 1,-1 0 0,1 0-1,0 0 1,-4 4 0,0-3 185,0 0 1,0-1-1,0 1 1,0-1-1,0 0 1,-1 0 0,-6 0-1,-6 3 628,-1-1-1,1-1 1,-33 2-1,5-5-4936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93 5138,'0'0'8599,"-1"-8"-5292,-1-26-2007,2 31-1316,1 1-1,-1-1 0,1 1 0,0 0 0,0-1 1,0 1-1,0-1 0,1 1 0,-1 0 1,0 0-1,1 0 0,0 0 0,-1 0 0,1 0 1,0 0-1,0 1 0,0-1 0,0 0 0,0 1 1,1 0-1,-1-1 0,0 1 0,1 0 0,-1 0 1,1 1-1,-1-1 0,1 0 0,-1 1 1,1-1-1,-1 1 0,1 0 0,-1 0 0,1 0 1,0 0-1,-1 1 0,1-1 0,-1 1 0,1-1 1,-1 1-1,3 1 0,-4-1 6,0-1 0,0 1 0,0 0 1,0 0-1,0 0 0,-1 0 0,1 0 0,0 0 0,-1 0 0,1 0 0,0 0 1,-1 0-1,0 0 0,1 0 0,-1 0 0,0 0 0,1 1 0,-1-1 0,0 0 1,0 0-1,0 0 0,0 2 0,-1 35 90,1-27-33,-1-7-46,0-1 1,0 0-1,0 1 0,0-1 1,-1 0-1,1 0 1,-1 0-1,0 0 1,0 0-1,0 0 1,0 0-1,0-1 0,-1 1 1,1-1-1,-1 0 1,1 1-1,-1-1 1,0-1-1,0 1 0,-4 2 1,-7 4 9,-1-1 0,-27 11 1,6-1 11,35-16-113,-1 0 0,0-1 1,1 1-1,-1 1 0,1-1 0,-1 0 1,1 0-1,-1 0 0,1 1 0,0-1 1,-1 1-1,1-1 0,0 1 0,0-1 1,0 1-1,0 0 0,0 2 0,1-4 1,0 1-62,3 0 190,0 0 0,1 1 0,-1-1 0,1 0 0,-1 0 0,1-1 0,-1 1 0,1-1 0,-1 0 0,1 0 0,5 0 0,-3 0 7,28 2-28,-1 1 0,37 10 0,-64-13-26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21 4946,'0'0'7340,"0"0"-7247,0-1 1,-1 1-1,1 0 0,0 0 1,0 0-1,0-1 1,-1 1-1,1 0 1,0 0-1,0 0 1,0-1-1,0 1 1,0 0-1,-1 0 0,1-1 1,0 1-1,0 0 1,0-1-1,0 1 1,0 0-1,0 0 1,0-1-1,0 1 1,0 0-1,0-1 1,0 1-1,0 0 0,0 0 1,0-1-1,0 1 1,0 0-1,1-1 1,6-1-104,0-1 0,1 1 1,-1 1-1,1-1 0,-1 1 0,1 1 1,0 0-1,-1 0 0,1 0 1,9 2-1,-16-1-6,0 0 1,0-1-1,0 1 1,0 0-1,-1 0 0,1 0 1,0 0-1,0 1 0,-1-1 1,1 0-1,-1 0 1,1 0-1,-1 0 0,1 1 1,-1-1-1,0 0 1,1 1-1,-1-1 0,0 0 1,0 0-1,0 1 0,0 1 1,-1 38 81,0-29-109,1-11 61,0 0 0,0 0 0,-1 0 0,1 0 0,-1 0 1,1 0-1,-1 0 0,1 0 0,-1 0 0,1 0 0,-1 0 0,0-1 1,0 1-1,1 0 0,-1 0 0,0-1 0,0 1 0,0 0 0,0-1 0,0 1 1,0-1-1,0 1 0,0-1 0,0 0 0,0 1 0,0-1 0,0 0 1,0 0-1,0 0 0,0 0 0,-2 0 0,-45 2 1832,36-2-1076,11 0-889,44 1-2249,-2 8 384,-39-9 1805,1 1 1,-1 0-1,0 0 1,0-1-1,0 1 1,0 1-1,0-1 1,0 0-1,0 0 1,0 1-1,0-1 1,0 1-1,-1 0 1,1-1-1,1 3 1,-2 1 152,0 0 1,0 1 0,-1-1-1,0 0 1,1 0 0,-2 0-1,0 10 1,-1 4 58,-16-19 4369,-1 1-3415,-4 1-1102,-24 2 1260,11-2-4140,30-2-82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1569,'0'0'9393,"-40"9"-4844,30 3-4097,4-7-423,1 1 0,-1-1 0,2 1 0,-1 0 1,0 0-1,1 1 0,0 0 0,1-1 0,0 1 0,0 0 0,0 0 1,1 1-1,0-1 0,0 1 0,1-1 0,0 1 0,0 12 1,0 5-160,3 32-1058,-2-54 1102,1 0-1,0 0 1,0 0 0,0 0 0,1 0 0,-1 0-1,1 0 1,-1-1 0,1 1 0,0 0-1,0-1 1,0 0 0,0 1 0,1-1 0,3 3-1,5 3-54,-10-8 155,1 1-1,0 0 1,0 1 0,0-1-1,-1 0 1,1 0 0,0 1-1,-1-1 1,1 1 0,-1-1-1,0 1 1,0 0 0,1 0 0,-1-1-1,0 1 1,0 0 0,-1 0-1,1 0 1,0 0 0,-1 0-1,1 0 1,0 4 0,-1-6 124,-10 5-3651,3-5-641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7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 4066,'0'0'3791,"-10"-8"3487,10 7-7070,37-1-168,-35 2-53,-1 0 0,1-1 1,0 1-1,0 0 0,-1 0 0,1 0 0,0 0 0,-1 0 1,1 0-1,0 0 0,0 1 0,-1-1 0,1 1 1,-1-1-1,1 1 0,0-1 0,-1 1 0,1 0 0,-1 0 1,1 0-1,-1 0 0,0 0 0,1 0 0,0 2 1,-1 1 10,1-1 0,-1 1 0,0 0 0,-1 0 0,1 1 1,-1-1-1,1 0 0,-1 0 0,-1 5 0,0-8 32,1-1 0,-1 0 0,1 1 0,-1-1 0,1 1 0,-1-1 0,1 0 0,-1 1 0,0-1 0,1 0 0,-1 1 0,1-1 0,-1 0 0,0 0 0,1 0 0,-1 0 0,0 0 0,1 0 0,-1 0 0,0 0 0,1 0 0,-1 0 0,0 0-1,0 0 1,-1-1 1,0 1-1,1 0 0,-1 0 0,0 0 0,1 1 0,-1-1 0,0 0 0,1 1 0,-1-1 1,0 1-1,1-1 0,-1 1 0,1 0 0,-1-1 0,1 1 0,0 0 0,-2 1 0,55 1-2868,-50-3 2767,0 0 0,0 1 1,0-1-1,0 1 0,0 0 0,0 0 1,0-1-1,-1 1 0,1 0 0,0 1 0,-1-1 1,1 0-1,0 0 0,-1 1 0,0-1 1,1 1-1,-1-1 0,0 1 0,0 0 1,0-1-1,0 1 0,0 0 0,0 0 1,0 0-1,0 0 0,-1 0 0,1 0 1,-1 0-1,1 3 0,-1-3 128,0-1 1,0 1-1,0-1 0,0 1 1,0-1-1,0 1 1,0-1-1,-1 1 0,1-1 1,0 1-1,-1-1 0,1 1 1,-1-1-1,0 0 1,1 1-1,-1-1 0,0 0 1,0 1-1,0-1 0,0 0 1,0 0-1,0 0 1,0 0-1,0 0 0,-1 0 1,1 0-1,0 0 0,-1-1 1,1 1-1,0 0 1,-1-1-1,1 1 0,-1-1 1,1 1-1,-1-1 0,1 0 1,-1 0-1,1 0 1,-1 0-1,-1 0 0,-62 0 3198,64 0-3362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1:5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2897,'0'0'6931,"0"9"-2650,0 32-3431,3-28-829,-1 0 1,0 1 0,0 0-1,-2-1 1,-1 28-1,0-5 127,0-34-110,0 0 0,1 0 0,-1 0 0,0 0 0,0 0 0,-1-1 0,1 1-1,0 0 1,0-1 0,-1 1 0,1-1 0,-1 0 0,1 1 0,-1-1 0,0 0 0,1 0 0,-1 0-1,0 0 1,-4 1 0,-20 17-1560,19-2-4170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0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11 4578,'0'0'9858,"30"-1"-8156,20 1-30,-36 1-1765,-1-1 0,1-1-1,25-4 1,-50 6 269,1 0 0,0-1 1,0 0-1,-17-3 0,-15 0-171,29 2-21,0 2 1,0 0-1,0 0 1,-13 4-1,22-4-30,1 0-1,0 0 0,0 0 1,0 0-1,0 1 0,0-1 1,0 1-1,0 0 0,0-1 1,0 2-1,1-1 0,-1 0 1,1 0-1,0 1 0,-1-1 1,1 1-1,0 0 0,1 0 1,-1 0-1,0 0 0,-1 4 1,3-6 39,0 0 0,0 0 0,0-1 0,0 1 0,0 0 0,0 0 0,1-1 0,-1 1 1,0 0-1,0-1 0,1 1 0,-1 0 0,0 0 0,1-1 0,-1 1 0,1-1 0,-1 1 0,1 0 1,-1-1-1,1 1 0,-1-1 0,1 1 0,0-1 0,-1 1 0,1-1 0,0 0 0,-1 1 1,1-1-1,0 0 0,0 0 0,-1 1 0,1-1 0,0 0 0,0 0 0,-1 0 0,1 0 0,0 0 1,0 0-1,-1 0 0,1 0 0,1 0 0,49 0 59,-34 0-175,1 1-95,0 0-1,0 2 0,0 0 0,-1 1 1,0 1-1,0 0 0,19 9 0,-35-13 219,0 0 0,0 0 0,0 0-1,-1 0 1,1 0 0,0 0 0,-1 0-1,1 1 1,-1-1 0,1 0 0,-1 0-1,1 1 1,-1-1 0,0 0 0,0 0-1,0 1 1,1-1 0,-1 0 0,0 1-1,-1-1 1,1 0 0,0 1 0,0-1-1,-1 0 1,1 0 0,0 1 0,-1-1-1,1 0 1,-1 0 0,0 0 0,1 0 0,-1 1-1,0-1 1,0 0 0,1 0 0,-1-1-1,0 1 1,0 0 0,0 0 0,0 0-1,-1 0 1,1-1 0,-2 2 0,-19 3 452,-1 0 0,1-2 0,-1 0 0,-28-1 0,-10-2-2413,43 0 389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0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63 5186,'0'0'9602,"-33"7"-5491,31 35-4251,1-40 130,1 0 0,0 0 0,0 0 0,0 0 1,1 0-1,-1 0 0,0 0 0,1 0 0,-1 0 0,1-1 1,-1 1-1,1 0 0,0 0 0,0 0 0,0-1 0,0 1 1,2 2-1,17 0-300,0 0-1,1-2 1,-1 0 0,1-1 0,-1-1-1,23-3 1,-35 2 196,-1-1 0,0 0 0,1 0 0,-1-1-1,-1 0 1,1 0 0,0 0 0,-1-1 0,1 0 0,-1 0 0,0-1-1,0 0 1,7-7 0,-12 9 136,0 1 1,1 0-1,-1 0 0,0 0 0,0-1 1,0 1-1,-1 0 0,1-1 0,0 1 0,-1-1 1,0 1-1,1-1 0,-1 1 0,0-1 1,-1 1-1,1-1 0,0 1 0,-1-1 1,1 1-1,-1-1 0,0 1 0,1-1 0,-1 1 1,0 0-1,-1 0 0,1-1 0,0 1 1,-1 0-1,1 0 0,-1 0 0,0 1 1,1-1-1,-1 0 0,0 0 0,0 1 0,0 0 1,0-1-1,-4-1 0,-15-2 331,0 0-1,-1 2 1,1 0-1,-1 2 1,0 0-1,0 1 1,-22 4-1,40-3-386,1-1 1,-1 1-1,1 0 0,0 0 1,-1 0-1,1 1 0,0-1 1,0 1-1,0 0 0,0 0 1,0 0-1,0 0 0,0 0 1,1 1-1,-4 3 0,4-4-335,1 0-1,-1 1 0,1-1 1,0 1-1,0-1 0,0 0 0,0 1 1,0 0-1,0-1 0,1 1 1,-1-1-1,1 1 0,0 4 1,0 4-3708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28 107 2897,'0'0'10434,"-4"-1"-9350,3 1-979,0 0 1,0 0-1,0 0 1,0 0-1,0-1 0,0 1 1,0 0-1,0-1 1,0 1-1,1-1 1,-1 1-1,0-1 1,0 1-1,0-1 1,1 1-1,-1-1 1,0 0-1,0 1 1,1-1-1,-1 0 1,1 0-1,-1 0 1,1 1-1,-1-1 1,0-2-1,-1-29 1940,2 20-2446,0 10 414,1 1 0,0-1 0,0 1 0,0-1 0,-1 1 0,1 0 0,1-1 0,-1 1 0,0 0 0,0 0 0,0-1 0,1 1 0,-1 0 0,0 0 0,1 1 0,-1-1 0,1 0 0,-1 0 0,1 1 0,2-2 0,38-13-35,-38 14 19,-1 0-36,-1 0 0,1 0 0,-1 1 0,0-1 1,1 1-1,-1-1 0,1 1 0,-1 0 0,1 0 0,-1 0 1,1 0-1,0 0 0,-1 1 0,1-1 0,2 2 1,-3-1 26,-1 0 0,0 0 1,0 0-1,0 1 0,0-1 1,0 0-1,0 1 1,0-1-1,0 1 0,0-1 1,-1 1-1,1 0 1,-1-1-1,1 1 0,-1-1 1,0 1-1,1 0 0,-1 0 1,0-1-1,0 1 1,0 0-1,-1 2 0,5 32-410,-2 4 468,-3-38-33,0 0 1,0 0-1,1 0 0,-1 0 1,0-1-1,0 1 0,0 0 1,-1-1-1,1 1 0,0-1 1,-1 1-1,1-1 0,-1 1 1,1-1-1,-1 0 1,0 0-1,1 0 0,-1 0 1,-3 1-1,-8 4 22,7-3-69,0-1-1,1 1 1,-1 0 0,1 0-1,-1 1 1,1 0-1,-9 8 1,14-11-39,1-1 0,-1 1 0,1 0 0,-1-1 0,1 1 0,0-1 0,-1 1 0,1-1 0,0 0 0,-1 1-1,1-1 1,0 0 0,0 1 0,-1-1 0,1 0 0,0 0 0,0 0 0,0 1 0,-1-1 0,1 0 0,0 0 0,0 0 0,1-1 0,26 4 284,88 6-40,-115-9-465,5 0-3289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 1201,'0'0'9588,"-7"14"-6896,7 3-2223,-1-14-431,1 1 0,0-1 0,0 1 0,0-1 0,1 1 1,-1-1-1,1 1 0,1 5 0,-1-8-65,0 0 0,0 1 0,1-1 0,-1 0 0,0 0 0,0 0 0,1 0 0,-1 0 0,0 0 0,1 0 0,-1 0 0,1 0 0,-1-1 0,1 1 0,-1-1 0,1 1 0,0-1 0,-1 0 1,1 1-1,0-1 0,2 0 0,0 1-161,0-1 1,1 1-1,-1-1 1,0 0-1,0 0 1,1 0-1,-1-1 1,0 0-1,8-1 1,-11 1 181,1 0 0,-1-1-1,1 1 1,-1 0 0,1 0 0,-1-1 0,1 1 0,-1 0 0,0-1-1,0 0 1,0 1 0,0-1 0,0 0 0,0 1 0,0-1 0,-1 0-1,1 0 1,-1 0 0,1 1 0,-1-1 0,1 0 0,-1 0-1,0-3 1,4-60 1724,-5 64-1653,0 0 0,0-1 0,0 1 0,0 0 0,0 0-1,0 0 1,0 0 0,-1 0 0,1 0 0,0 0-1,0 0 1,-1 0 0,1 1 0,-1-1 0,1 1 0,-1-1-1,1 1 1,-1-1 0,1 1 0,-1 0 0,1 0 0,-1-1-1,1 1 1,-3 1 0,-41-1 393,42 1-621,1 0 0,0 1 0,0-1 0,1 0 1,-1 1-1,0-1 0,0 1 0,1 0 0,-1 0 0,1 0 0,-1-1 1,1 1-1,0 0 0,0 1 0,0-1 0,0 0 0,0 0 1,0 0-1,1 1 0,-1-1 0,1 0 0,0 1 0,-1-1 1,1 0-1,0 3 0,0 7-2769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4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4418,'0'0'8516,"-34"2"-6630,30 0-1750,0 0 0,-1 1 0,1-1-1,0 1 1,0 0 0,1 0 0,-1 0 0,1 0 0,-1 0 0,1 1-1,0 0 1,0 0 0,0 0 0,1 0 0,0 0 0,-1 0-1,1 0 1,1 1 0,-1-1 0,-1 7 0,0 7-389,0-1 1,2 1 0,0 0-1,2 20 1,-1-10-1008,0-27 1051,0-1-1,0 1 1,0 0 0,0 0 0,0 0-1,0-1 1,0 1 0,1 0-1,-1 0 1,0 0 0,1-1 0,-1 1-1,0 0 1,1-1 0,-1 1-1,1 0 1,-1-1 0,1 1 0,-1 0-1,1-1 1,-1 1 0,1-1-1,0 1 1,-1-1 0,1 0 0,1 1-1,14 8-4888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5747,'0'0'7224,"12"-1"-2866,37-2-4639,-47 3 237,0 0 0,1 0 0,-1 0 0,1 0 0,-1 1 0,0-1 0,1 1 0,-1-1 0,0 1 0,1 0 0,-1 0 0,2 1 0,-3-1 54,0 0 0,0 0 0,0 0 1,-1 0-1,1 0 0,0 0 0,-1 0 0,1 1 1,-1-1-1,1 0 0,-1 0 0,0 0 0,1 1 0,-1-1 1,0 0-1,0 0 0,0 1 0,0-1 0,0 0 0,0 0 1,0 1-1,0-1 0,-1 0 0,0 3 0,0-3 7,0 1 0,0-1 0,0 1-1,0-1 1,0 1 0,0-1 0,-1 0-1,1 0 1,0 1 0,-1-1-1,1 0 1,-1 0 0,0-1 0,1 1-1,-1 0 1,0 0 0,1-1 0,-1 1-1,0-1 1,0 1 0,1-1 0,-1 0-1,0 0 1,0 0 0,0 0 0,0 0-1,-1 0 1,-22 5 485,26-3-2555,8 0 1513,10 0 297,-17-2 203,1 0 0,-1 0 0,1 0 0,-1 0 0,1 1 0,-1-1-1,1 1 1,-1-1 0,0 1 0,1 0 0,-1 0 0,0 0-1,0 0 1,1 1 0,-1-1 0,0 0 0,0 1 0,-1 0-1,1-1 1,0 1 0,2 3 0,-2-1 65,0 0 1,0 0-1,-1 0 1,1 0-1,-1 0 0,0 0 1,0 0-1,-1 0 0,1 1 1,-1-1-1,0 6 1,-3-8 67,0 0 0,-1 0 0,1 0 0,0 0 0,-1-1 0,0 0 0,1 1 0,-1-1 0,0-1 0,1 1 0,-1 0 1,-6-1-1,2 1 119,-39 3 160,24-4-4154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6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3762,'0'0'8534,"-1"-1"-8395,-4-1 1510,18 25 69,-9-18-1641,1-1 0,-1 1 0,1 0 0,-1 0 0,-1 0 0,1 0 0,-1 1 0,0-1 0,0 1 0,0 0 0,-1 0 0,3 9 0,-3 1-13,0 0 1,0 0-1,-2 26 1,0-22-190,-1-18 37,1-1 0,-1 1 0,1-1 0,-1 1 0,0-1 0,0 0 0,0 1 0,1-1 0,-1 0 0,0 0 0,-1 1 0,1-1 0,0 0 0,0 0 0,-2 1 0,-8 9-3368,4-1-1749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 5827,'0'0'4874,"-10"1"1407,-13 3-5361,23-4-921,-4 3-28,1 0 0,0 0 0,-1 0 0,1 0 0,0 0 0,1 1 0,-1-1 0,1 1 0,-1 0 0,1 0-1,0-1 1,0 2 0,1-1 0,-1 0 0,1 0 0,0 0 0,0 1 0,0-1 0,1 1 0,0 7 0,0-11-7,1 0 0,0 0 1,-1 0-1,1 0 0,0 0 0,0 0 1,0-1-1,0 1 0,0 0 1,0 0-1,0-1 0,0 1 1,0-1-1,0 1 0,0-1 1,0 1-1,1-1 0,-1 0 1,0 0-1,0 1 0,0-1 0,1 0 1,-1 0-1,0 0 0,2-1 1,41 3-2202,-39-2 1907,-4 0 334,1 0 1,-1 0 0,1-1-1,-1 1 1,0 0-1,1 0 1,-1-1 0,0 1-1,0-1 1,1 1 0,-1-1-1,0 0 1,0 1 0,0-1-1,1 0 1,-1 0-1,0 0 1,0 0 0,0 0-1,0 0 1,-1 0 0,1 0-1,0 0 1,0 0 0,-1-1-1,1 1 1,-1 0-1,1-1 1,-1 1 0,1 0-1,-1-1 1,1-1 0,0-55 670,-2 35-479,-39 25 479,29 8-1854,8 1-3653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1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4306,'0'0'7089,"-5"0"-6068,2 0-845,1 0 0,-1 1 0,0-1-1,0 0 1,1 1 0,-1 0-1,0-1 1,1 1 0,-1 0 0,1 1-1,-1-1 1,1 0 0,-1 1-1,1-1 1,0 1 0,0 0 0,0 0-1,-2 2 1,0 0 75,1 1 0,0 0 0,0-1 0,1 1-1,-1 0 1,1 0 0,0 1 0,-2 8 0,-5 52-817,7-6-4569,2-60 5101,2 7-2565,6-3-757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2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58 5218,'0'0'6443,"0"-5"-6074,0 3-19,-1 0 1,1 0-1,0 0 1,0 0 0,0 0-1,1 0 1,-1 0-1,0 0 1,1 0 0,-1 0-1,1 0 1,0 0-1,0 0 1,0 1 0,0-1-1,0 0 1,1-2 0,16-10-284,-11 13 271,-10 13-167,-11 16-37,-37 56-72,51-84-78,-1 0 0,1 1 0,-1-1 0,1 1 1,0-1-1,-1 1 0,1-1 0,0 0 0,-1 1 0,1 0 1,0-1-1,-1 1 0,1-1 0,0 1 0,0-1 1,0 1-1,-1-1 0,1 1 0,0 0 0,0-1 0,0 1 1,0-1-1,0 1 0,0 0 0,0-1 0,0 1 0,0-1 1,1 1-1,-1 0 0,0-1 0,0 1 0,0-1 1,1 1-1,-1-1 0,0 1 0,1-1 0,-1 1 0,0-1 1,1 1-1,-1-1 0,1 1 0,-1-1 0,1 0 0,-1 1 1,1-1-1,-1 0 0,1 1 0,0-1 0,36-1-1420,-14-1 935,-9 2-149,-13 1 508,1-1 1,-1 0-1,1 0 1,0 0-1,-1 0 1,1 0-1,-1 0 1,1 0-1,-1-1 1,1 1-1,-1 0 1,0-1-1,1 1 1,-1-1-1,2-1 1,-2 0 164,0 0-1,0 0 1,0 0-1,-1 0 1,1 0-1,-1 0 1,1 0 0,-1-1-1,0 1 1,0 0-1,0 0 1,-1-4 0,1-9-534,-1 43 1074,-1 48 409,2-75-953,-1 0-1,1-1 1,-1 1 0,1-1 0,-1 1-1,1 0 1,-1-1 0,0 1-1,1-1 1,-1 0 0,0 1-1,1-1 1,-1 1 0,0-1-1,1 0 1,-1 0 0,0 1-1,0-1 1,1 0 0,-1 0-1,0 0 1,0 0 0,0 0-1,1 0 1,-1 0 0,0 0-1,0 0 1,1 0 0,-1 0 0,0 0-1,-1-1 1,-1 1-1799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32:28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2017,'0'0'7038,"10"37"-2612,-6-32-4323,-1 1 1,0 0 0,0 1-1,-1-1 1,0 1 0,0-1-1,0 1 1,-1-1 0,0 1-1,0 0 1,-1 0 0,0 0-1,0-1 1,-1 1 0,-1 8-1,1 14-59,0-26 111,0 0 0,0 1 0,0-1-1,0 0 1,-1 0 0,0 0 0,0 0 0,0 0 0,0-1 0,0 1-1,0 0 1,-1-1 0,1 0 0,-5 4 0,-41 27-1880,44-32-83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2417,'-4'-5'14567,"6"0"-15074,6-1 547,0 0 1,1 1 0,0 0-1,0 0 1,0 1 0,16-5-1,22-11-36,-32 12-21,14-6-167,-1-2 1,0-1 0,-1-1 0,40-35-1,-67 52 139,0 21-707,0 178 1138,0-197-431,1-20-5333,4 13 1416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3714,'0'0'4551,"2"11"-381,10-11-3982,-1-2-1,1 0 1,-1 0-1,0-1 1,0 0 0,0-1-1,19-9 1,-1-2-341,40-29 0,-13 0-108,-54 39 266,-2 4-32,1 2-417,0 1 471,0-1 1,0 0-1,0 1 0,0-1 1,0 0-1,-1 1 1,1-1-1,0 1 1,-1 0-1,1-1 0,-1 1 1,0-1-1,1 1 1,-1 0-1,0-1 1,0 1-1,0 1 0,0 42 1001,0-31-645,-1-2-197,3 19 78,-1-30-278,-1 0 0,0 0 0,1 1 0,-1-1 1,1 0-1,0 0 0,-1 0 0,1 0 0,0 0 0,0 0 0,-1 0 0,1 0 0,0-1 1,0 1-1,0 0 0,0 0 0,0-1 0,0 1 0,0 0 0,0-1 0,1 0 0,0 1 1,4 4-69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1444 5218,'0'0'2538,"0"40"1605,-2-28-3939,-1-1-1,0 1 1,-1-1 0,-1 0-1,1 0 1,-2 0 0,1-1 0,-2 0-1,1 0 1,-9 9 0,6-5 9,1-2-63,8-12-140,0 0 0,0 0 0,-1 0-1,1 0 1,0 0 0,0 0 0,0 0 0,0 0-1,-1 0 1,1 0 0,0-1 0,0 1 0,0 0-1,0 0 1,0 0 0,-1 0 0,1 0-1,0 0 1,0 0 0,0 0 0,0 0 0,0 0-1,0-1 1,-1 1 0,1 0 0,0 0 0,0 0-1,0 0 1,0 0 0,0-1 0,0 1-1,0 0 1,0 0 0,0 0 0,0 0 0,0 0-1,0-1 1,-1 1 0,1 0 0,0 0 0,0 0-1,0 0 1,1-1 0,-1 1 0,0 0-1,0 0 1,0 0 0,0 0 0,0-1 0,0 1-1,0 0 1,0 0 0,0 0 0,0 0 0,0 0-1,0-1 1,0 1 0,1 0 0,-1 0-1,0 0 1,1-18 57,1 1 0,1-1 0,0 1 0,2 0 0,0 0 0,1 0 0,0 1 0,1 0 0,1 0 0,1 0 0,17-24 0,15-13-74,80-83 1,-103 117 0,155-145-467,-52 54 129,124-109-211,-124 113 107,-73 63 121,104-71 0,-150 112 276,0 0 0,0-1-1,0 1 1,0-1 0,0 1-1,-1-1 1,1 1-1,-1-1 1,1 0 0,-1 0-1,0 0 1,0 0 0,-1 1-1,1-1 1,0-1-1,-1-2 1,13-34 12,34-44 15,-41 76 87,0 1-1,1 0 1,0 1 0,0 0 0,0 0-1,1 0 1,0 1 0,16-8-1,30-21-90,-29 17 49,1 0-1,34-15 0,20-12 159,-57 30-141,-14 9 42,0-1 0,0 0 0,-1 0 0,10-10 0,-18 16-65,0 0 0,1 0 1,-1 0-1,0 0 0,0 0 0,0-1 0,0 1 1,0 0-1,0 0 0,0 0 0,0 0 1,0 0-1,1-1 0,-1 1 0,0 0 0,0 0 1,0 0-1,0 0 0,0 0 0,0-1 1,0 1-1,0 0 0,0 0 0,0 0 0,0 0 1,0 0-1,0-1 0,0 1 0,-1 0 1,1 0-1,0 0 0,0 0 0,0-1 0,0 1 1,0 0-1,0 0 0,0 0 0,0 0 0,0 0 1,-1 0-1,1 0 0,0-1 0,0 1 1,0 0-1,0 0 0,0 0 0,0 0 0,-1 0 1,1 0-1,0 0 0,0 0 0,0 0 1,0 0-1,0 0 0,-1 0 0,1 0 0,0 0 1,0 0-1,0 0 0,0 0 0,-1 0 1,-20-2 130,-31 6-257,12 6 90,-1 2 0,2 1-1,0 2 1,0 1 0,-53 33 0,-4 0 17,-203 86 79,294-131-60,3-3-13,1 0 0,0 0 1,-1 0-1,1-1 1,0 1-1,-1 0 1,1-1-1,-1 1 1,1-1-1,-1 1 1,1-1-1,-1 0 1,0 0-1,1 0 1,-1 0-1,1 0 0,-1 0 1,-1 0-1,3-24-266,0 20 242,0 0-1,0 0 0,0 0 1,1 0-1,-1 0 0,1 0 1,0 0-1,0 0 0,1 1 1,-1-1-1,1 0 1,0 1-1,0-1 0,0 1 1,0-1-1,4-2 0,1-1-13,1 0 0,0 1 0,1 0-1,0 1 1,10-5 0,-15 8 33,35-19-25,1 2 0,1 2 0,1 2 1,1 2-1,0 1 0,0 3 0,1 1 1,0 2-1,57 0 0,-7 3 26,-92 4 14,-1 1 1,0 0 0,1 0 0,-1 0-1,0 0 1,0 0 0,-1 0 0,1 0 0,0 0-1,-1 0 1,1 0 0,-1 0 0,0 1-1,0-1 1,1 0 0,-2 3 0,2-1 15,2 50 427,-4 61 0,0-41-180,0-57-223,-1-1 1,-1 0-1,-1 0 1,0 0-1,-1 0 1,0-1-1,-12 24 1,-10 28 92,26-65-159,0-1 0,0 1-1,-1-1 1,1 0 0,0 0 0,0 0-1,-1 0 1,1 0 0,-1 0 0,1 0-1,-1 0 1,1 0 0,-1-1 0,0 1-1,1 0 1,-1-1 0,0 0 0,1 1-1,-1-1 1,0 0 0,0 0 0,-2 0-1,-12 3-364,-22 8-1531,12-9-2543,17-2-2043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1444 5218,'0'0'2538,"0"40"1605,-2-28-3939,-1-1-1,0 1 1,-1-1 0,-1 0-1,1 0 1,-2 0 0,1-1 0,-2 0-1,1 0 1,-9 9 0,6-5 9,1-2-63,8-12-140,0 0 0,0 0 0,-1 0-1,1 0 1,0 0 0,0 0 0,0 0 0,0 0-1,-1 0 1,1 0 0,0-1 0,0 1 0,0 0-1,0 0 1,0 0 0,-1 0 0,1 0-1,0 0 1,0 0 0,0 0 0,0 0 0,0 0-1,0-1 1,-1 1 0,1 0 0,0 0 0,0 0-1,0 0 1,0 0 0,0-1 0,0 1-1,0 0 1,0 0 0,0 0 0,0 0 0,0 0-1,0-1 1,-1 1 0,1 0 0,0 0 0,0 0-1,0 0 1,1-1 0,-1 1 0,0 0-1,0 0 1,0 0 0,0 0 0,0-1 0,0 1-1,0 0 1,0 0 0,0 0 0,0 0 0,0 0-1,0-1 1,0 1 0,1 0 0,-1 0-1,0 0 1,1-18 57,1 1 0,1-1 0,0 1 0,2 0 0,0 0 0,1 0 0,0 1 0,1 0 0,1 0 0,1 0 0,17-24 0,15-13-74,80-83 1,-103 117 0,155-145-467,-52 54 129,124-109-211,-124 113 107,-73 63 121,104-71 0,-150 112 276,0 0 0,0-1-1,0 1 1,0-1 0,0 1-1,-1-1 1,1 1-1,-1-1 1,1 0 0,-1 0-1,0 0 1,0 0 0,-1 1-1,1-1 1,0-1-1,-1-2 1,13-34 12,34-44 15,-41 76 87,0 1-1,1 0 1,0 1 0,0 0 0,0 0-1,1 0 1,0 1 0,16-8-1,30-21-90,-29 17 49,1 0-1,34-15 0,20-12 159,-57 30-141,-14 9 42,0-1 0,0 0 0,-1 0 0,10-10 0,-18 16-65,0 0 0,1 0 1,-1 0-1,0 0 0,0 0 0,0-1 0,0 1 1,0 0-1,0 0 0,0 0 0,0 0 1,0 0-1,1-1 0,-1 1 0,0 0 0,0 0 1,0 0-1,0 0 0,0 0 0,0-1 1,0 1-1,0 0 0,0 0 0,0 0 0,0 0 1,0 0-1,0-1 0,0 1 0,-1 0 1,1 0-1,0 0 0,0 0 0,0-1 0,0 1 1,0 0-1,0 0 0,0 0 0,0 0 0,0 0 1,-1 0-1,1 0 0,0-1 0,0 1 1,0 0-1,0 0 0,0 0 0,0 0 0,-1 0 1,1 0-1,0 0 0,0 0 0,0 0 1,0 0-1,0 0 0,-1 0 0,1 0 0,0 0 1,0 0-1,0 0 0,0 0 0,-1 0 1,-20-2 130,-31 6-257,12 6 90,-1 2 0,2 1-1,0 2 1,0 1 0,-53 33 0,-4 0 17,-203 86 79,294-131-60,3-3-13,1 0 0,0 0 1,-1 0-1,1-1 1,0 1-1,-1 0 1,1-1-1,-1 1 1,1-1-1,-1 1 1,1-1-1,-1 0 1,0 0-1,1 0 1,-1 0-1,1 0 0,-1 0 1,-1 0-1,3-24-266,0 20 242,0 0-1,0 0 0,0 0 1,1 0-1,-1 0 0,1 0 1,0 0-1,0 0 0,1 1 1,-1-1-1,1 0 1,0 1-1,0-1 0,0 1 1,0-1-1,4-2 0,1-1-13,1 0 0,0 1 0,1 0-1,0 1 1,10-5 0,-15 8 33,35-19-25,1 2 0,1 2 0,1 2 1,1 2-1,0 1 0,0 3 0,1 1 1,0 2-1,57 0 0,-7 3 26,-92 4 14,-1 1 1,0 0 0,1 0 0,-1 0-1,0 0 1,0 0 0,-1 0 0,1 0 0,0 0-1,-1 0 1,1 0 0,-1 0 0,0 1-1,0-1 1,1 0 0,-2 3 0,2-1 15,2 50 427,-4 61 0,0-41-180,0-57-223,-1-1 1,-1 0-1,-1 0 1,0 0-1,-1 0 1,0-1-1,-12 24 1,-10 28 92,26-65-159,0-1 0,0 1-1,-1-1 1,1 0 0,0 0 0,0 0-1,-1 0 1,1 0 0,-1 0 0,1 0-1,-1 0 1,1 0 0,-1-1 0,0 1-1,1 0 1,-1-1 0,0 0 0,1 1-1,-1-1 1,0 0 0,0 0 0,-2 0-1,-12 3-364,-22 8-1531,12-9-2543,17-2-2043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1665,'0'0'5581,"-3"-5"-5154,-14-20 2449,12 28 1209,-4 3-1161,8-5-2928,1 0-1,1-1 0,-1 1 0,0 0 0,0-1 0,0 1 0,0 0 0,0-1 1,1 1-1,-1 0 0,0-1 0,1 1 0,-1-1 0,0 1 0,1 0 1,-1-1-1,1 1 0,-1-1 0,1 1 0,-1-1 0,1 1 0,-1-1 1,1 0-1,-1 1 0,2-1 0,15 12 9,0-2 0,1 0 0,1-1 0,30 11 0,3 2 11,145 75 71,287 191 1,-388-231-296,198 83 1,-255-123 198,55 16-2,-61-22 6,47 22 0,56 43-20,8 1-9,-136-73 9,0 1 1,0-1 0,0-1-1,13 4 1,34 16-24,-48-18 72,0-1-1,1 0 1,-1 0 0,1-1 0,0 0 0,15 4 0,-22-7-19,-1 0 0,1 0 0,0 0 0,0 0 1,0 0-1,0 1 0,0-1 0,0 0 0,0 1 0,-1-1 1,1 0-1,0 1 0,0-1 0,0 1 0,-1-1 0,1 1 0,0 0 1,-1-1-1,1 1 0,0 0 0,-1-1 0,2 2 0,3 2-1182,-196-5-8942,149-2 5892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127 241 3666,'0'0'7432,"-22"-7"-6605,-68-19-184,75 20 1480,22 5-1676,22 3-301,144 36 1091,-15-2-876,0-11-1552,299 7 0,-456-32 1193,0-1 0,0 0-1,1 0 1,-1 0 0,0 0 0,0 0 0,0 0-1,0 0 1,0 0 0,0 0 0,0 0 0,0 0 0,-1-1-1,1 1 1,0 0 0,-1-1 0,1 1 0,-1 0-1,1-1 1,-1 1 0,0-1 0,0 1 0,0-1-1,1 1 1,-1-1 0,-1-2 0,4-51 329,-3 51-308,0-25 110,1 10 87,-1 0 0,-5-30 1,4 42-177,-1 0 1,0 0-1,0 1 1,0-1-1,-1 0 1,0 1-1,-1 0 1,1-1-1,-1 1 1,-7-8-1,-27-27-569,37 40 205,-1 1 1,1 0 0,0-1 0,0 1-1,0 0 1,0 0 0,-1-1 0,1 1 0,0 0-1,0 0 1,0 1 0,-1-1 0,1 0 0,0 0-1,0 0 1,-2 1 0,-3 5-4617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4:3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3586,'0'0'8830,"-7"33"-7621,-29 104-190,29-117-729,0 1 1,-1-1-1,-1 0 1,-2-1-1,-23 35 0,-7 13 73,14-18-279,-23 48 76,46-86-246,0-1 0,0 2 1,1-1-1,0 0 0,1 1 0,0-1 0,1 13 0,1-23-29,48-1-26,35-2 253,-36 0-468,0 2-1,90 11 0,-119-6 221,0 1 1,0 1-1,-1 0 0,0 1 0,0 1 1,0 0-1,-2 2 0,20 15 0,-31-23 121,-1-1 0,1 0 0,0 1 0,-1-1 0,1-1 0,0 1 0,0 0-1,0-1 1,1 0 0,-1 0 0,6 1 0,-9-2 202,0-6-99,0 1 0,0 0 1,-1 0-1,1 0 1,-1 0-1,-1 0 0,1-1 1,-2-5-1,1-10-94,1-162 262,0 200-191,-4 69 412,-28 155 1,21-177-494,8-45-25,-1-1 0,-1 1 1,-8 19-1,11-36-148,0 0 0,0 0 1,0 0-1,-1-1 0,1 1 0,0-1 0,-1 1 1,1-1-1,0 0 0,-1 0 0,0 0 0,1 0 1,-1-1-1,1 1 0,-1-1 0,0 1 0,1-1 1,-1 0-1,0 0 0,-4-1 0,1 1-627,-20 1-3490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6:2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3730,'0'0'9762,"0"-1"-9695,0 0 0,0 0 1,0 0-1,0 0 1,1 0-1,-1 0 1,0 1-1,1-1 0,-1 0 1,0 0-1,1 0 1,-1 0-1,1 0 1,-1 1-1,1-1 1,0 0-1,1-1 0,46-17 3266,-36 14-3000,1-1 0,0 2 0,0 0 0,0 0 0,26-3 0,134 3-1539,-171 43 867,-2-37 356,0-1 1,1 1-1,-1 0 0,0 0 0,0-1 0,0 1 1,-1 0-1,1 0 0,0-1 0,-1 1 0,1 0 1,-1-1-1,1 1 0,-1 0 0,0-1 0,0 1 1,0-1-1,0 1 0,0-1 0,0 0 0,0 1 1,0-1-1,-1 0 0,1 0 0,0 0 0,-1 0 0,1 0 1,-1 0-1,1 0 0,-1 0 0,1-1 0,-1 1 1,0 0-1,1-1 0,-1 0 0,0 1 0,0-1 1,1 0-1,-1 0 0,-2 0 0,-20 6 127,21-6-232,1 1 0,-1 0 0,0 0 0,0 0 0,1 0 0,-1 0 0,0 0 1,1 1-1,-1-1 0,1 1 0,0 0 0,0-1 0,-1 1 0,-2 4 1,44-2-519,-13-3 458,-9-1 9,-1 2 0,1 0 0,22 5 0,-35-6 34,0 0-1,0 1 1,0-1-1,-1 1 1,1 0-1,0 0 1,-1 0-1,1 0 1,-1 1-1,0-1 1,0 1-1,0 0 1,0 0-1,0 0 1,-1 0-1,1 1 1,-1-1 0,3 7-1,-3-5-3,-1 0 0,0 1 0,-1-1 0,1 0 0,-1 0 0,0 1 0,-2 8 0,2 5 789,-1-18-635,1 0 0,-1 0 0,1 1 0,-1-1 0,0 0 0,1 0 0,-1 0 0,0 0-1,0 0 1,1 0 0,-1 0 0,0 0 0,0-1 0,0 1 0,0 0 0,0 0 0,-1-1 0,1 1 0,0-1 0,0 1 0,-2 0 0,-34 12 127,27-10-100,-4 1-62,-11 6 271,0-2 0,0-1 0,-1-1 0,0-2 0,-45 4 0,-9-8-1444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8:5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3906,'0'0'7235,"6"0"-6544,176 2 5675,7 3-4923,-185-5-1456,474 43-554,-174-10-38,-81-31-329,-150-4 586,127 12 0,-54 0 1229,-146-36-678,1 11-189,-1 13-24,1 0-1,-1 0 1,0 0-1,1 0 0,-1-1 1,0 1-1,0 0 0,-1 0 1,1 0-1,0-1 1,-1 1-1,1 0 0,-1 0 1,0 0-1,0 0 0,1 0 1,-1 0-1,-1 0 1,1 0-1,0 0 0,0 1 1,-1-1-1,1 0 0,-4-2 1,-166-104 626,147 103 445,18 8-857,17 5-327,31 10 108,-30-14-104,1 1 0,-1 0-1,-1 1 1,16 10 0,-24-14 62,0 1 0,-1-1 0,1 0-1,0 1 1,-1 0 0,0 0 0,0 0 0,0 0 0,0 0-1,0 0 1,0 0 0,-1 0 0,1 1 0,-1-1-1,0 1 1,0-1 0,-1 1 0,1-1 0,-1 1 0,1 5-1,0 23-359,0-17 20,-1 0 0,0 0-1,-4 20 1,4-32 383,-2-1 0,1 1 1,0-1-1,0 0 0,-1 0 0,1 1 0,-1-1 1,0 0-1,1 0 0,-1-1 0,0 1 0,0 0 0,-1 0 1,1-1-1,0 0 0,-3 2 0,-47 22 71,35-18-39,-123 44 776,7-3-267,125-44-529,-1-1 0,0-1 0,0 1 0,0-2 0,-1 1 0,-10 0 0,-30-2-3057,34 0 916,-4 0-2982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0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4434,'0'0'7033,"53"0"-6889,167 0-64,323 0 4127,-81 16-4626,251-22 1961,-712 6-1489,27 0-263,268 7-652,-193-8 224,-102 1 505,-3-37-1254,-8 19 1513,0 1 0,-1 0 0,0 0 0,-2 1 0,0 1 0,0 0 0,-2 1 0,0 1 0,0 0 0,-1 0 0,-1 2 0,-20-11 0,36 21-87,1 1 1,-1-1-1,0 1 0,1 0 1,-1-1-1,1 1 1,-1 0-1,0 0 1,1-1-1,-1 1 1,1 0-1,-1 0 0,0 0 1,1 0-1,-1 0 1,0 0-1,1 0 1,-1 0-1,0 0 0,1 0 1,-1 0-1,0 0 1,1 0-1,-1 1 1,0-1-1,1 0 0,-1 1 1,1 0 11,0-1 0,0 1 0,0 0 0,1 0 0,-1-1 0,0 1 0,1 0 0,-1-1 0,1 1 0,-1 0 0,1-1 0,-1 1 0,1-1 0,-1 1 0,1-1 0,-1 1 0,1-1 0,0 1 0,-1-1 0,1 1 0,0-1 0,-1 0 0,1 1 0,0-1 0,0 0 0,0 0 0,62 27-231,-39-19-398,-1 2 0,0 1 0,36 23-1,-55-31 471,1 0-1,0 1 1,-1 0-1,1 0 0,-1 0 1,0 1-1,0-1 1,-1 1-1,1 0 0,-1 0 1,0 0-1,-1 1 1,1-1-1,-1 1 1,0-1-1,0 1 0,-1 0 1,0 0-1,0 0 1,0 10-1,0 2-194,-1-14 274,1-1 0,-1 1 0,1-1 0,-1 1 0,0 0 0,-1-1 0,1 1 0,-1-1 0,1 1 0,-1-1-1,0 1 1,0-1 0,-1 1 0,1-1 0,-1 0 0,0 0 0,1 0 0,-2 0 0,1 0 0,0 0 0,0 0 0,-1-1 0,-4 4 0,-18 12 85,-2-2 0,0-1 0,-1-1 0,0-2 0,-1-1 0,0 0 0,-1-3 0,0 0 0,-1-2 0,1-1 0,-1-2 0,-47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4482,'0'0'8647,"65"0"-8493,204 0-20,-28 0 688,-150 4 88,95 16 1,-15 0-833,390 0-1076,-561-20 1113,0 2-27,0-1-101,225-3-204,-117 4-620,-107-2 920,0-2-60,-1 1 0,1-1 0,-1 0 0,0 0 0,0 1 0,0-1 0,0 0 1,0 1-1,-1-1 0,1 0 0,0 1 0,-1-1 0,1 0 0,-1 1 0,0-1 1,1 0-1,-1 1 0,0-1 0,0 1 0,0 0 0,0-1 0,0 1 0,0 0 0,0 0 1,-1-1-1,1 1 0,0 0 0,-1 0 0,1 0 0,-1 1 0,1-1 0,-1 0 1,1 0-1,-1 1 0,0-1 0,1 1 0,-1 0 0,-2-1 0,-179-59 1196,151 50-941,0 1-1,-44-5 1,121 14-289,53 9 0,-80-7-82,0 1 0,-1 1 0,0 1 0,0 0 0,0 2 1,18 8-1,-31-12 58,-1 0 0,1 1 0,0-1 0,-1 1 0,0 0 0,0 0 0,0 0 0,0 0 0,-1 0 0,1 1 0,-1-1 0,0 1 0,-1-1 0,1 1 1,-1 0-1,0 0 0,0 0 0,0 9 0,0-8-57,0 0 1,-1 1-1,0-1 1,0 1 0,-1-1-1,0 0 1,0 0-1,0 1 1,-1-1-1,0 0 1,0 0-1,0 0 1,-1 0-1,-5 8 1,-1-3-36,-1-1 0,0 1-1,-1-2 1,0 1 0,-1-1 0,0-1-1,0 0 1,0-1 0,-1 0 0,-1-1 0,-15 5-1,-17 3 1082,0-2 0,-52 6 0,44-9-471,-59 18-1,59-12-1821,19-8-3464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1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1792 1665,'0'0'10487,"18"-7"-10028,29-11-141,183-81 4129,230-171-2778,-187 104-1759,-206 127 146,633-346-915,-602 336 470,115-77-1,-165 97 344,57-25 0,-57 31-125,72-48-1,26-25 327,-92 65-176,-37 21 23,1 0 0,-1-1 0,0-1 0,14-14 0,-12 8 12,-7 8-24,-1 0 0,-1-1 0,0 0 0,0-1-1,-1 0 1,-1 0 0,0-1 0,8-16 0,-15 22 4,0 0 1,0 1-1,0-1 0,-1 0 0,0 1 1,-2-14-1,1-4 57,1 23 176,0-32-892,0 30 660,0 3 221,-19 15 158,-223 118 1146,206-114-1435,-1-2 0,0-1 0,-1-2 0,-73 16-1,158-55-2386,45-15 2521,36-10-215,242-58 0,-322 103 62,-46 5-4,-1 9-47,-1-1 1,0 0-1,-1 1 0,1-1 1,-1 1-1,-1-1 0,0 0 1,0 0-1,-1 0 0,0 0 1,0 0-1,0-1 0,-1 1 1,-1-1-1,-7 12 0,-36 45-337,30-37 701,-2 0 1,-43 43-1,55-63-661,0 0 1,0-1-1,-1 0 1,0 0-1,-11 4 0,13-7-375,0 0-1,-1 0 0,1-1 0,-1 0 0,1-1 1,-1 0-1,-14 1 0,-1-2-7201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1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3986,'0'0'10098,"6"0"-9258,127 0 1040,347 0 1354,240 9-3559,-436-2-331,-283-7 872,-11 0-1129,0-3 910,0 0 0,1-1 0,0 0-1,-1-1 1,1 0 0,1 0-1,-1-1 1,-14-14 0,-23-12 14,7 10 0,-66-28 1,87 43-13,0 2 0,0 0 0,0 0 0,0 2 0,-1 0 0,-28 1 0,45 2-47,16 1-184,45 5 203,0 3 0,0 2 0,-1 3 0,65 25 1,-118-37-42,-1 0 0,0 0 0,0 1 1,-1-1-1,1 1 0,-1 0 0,1 0 1,-1 0-1,0 1 0,0-1 0,0 1 1,0 0-1,-1-1 0,0 1 0,1 0 1,-2 1-1,1-1 0,0 0 0,-1 0 1,0 1-1,1 4 0,1 10-362,-2-1 0,0 1 0,-1-1 0,-2 20 0,0 9-497,2-45 944,0-1-1,-1 0 1,1 0 0,0 0 0,-1 0-1,1 0 1,-1 0 0,1 0-1,-1 0 1,1 0 0,-1 0-1,0 0 1,0 0 0,1 0-1,-1 0 1,0 0 0,0-1 0,0 1-1,0 0 1,0 0 0,0-1-1,0 1 1,0-1 0,-1 1-1,-33 10 756,25-8-525,-44 13 818,-30 9-252,-2-3 1,-120 14 0,185-35-5169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2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1727 2993,'0'0'8193,"0"1"-7946,0 0 0,-1 0 0,1 0 0,0 0 0,0 0 0,0 0 0,0 0 0,0 0 0,0 0 0,0 0 0,0 0-1,1-1 1,-1 1 0,0 0 0,1 0 0,-1 0 0,0 0 0,1 0 0,0 1 0,13-3-185,0 0 0,-1-2 1,1 1-1,-1-2 0,0 0 1,0 0-1,0-1 1,16-10-1,104-64-50,-76 42 4,164-92 294,312-133-1,-456 230-219,370-170 35,-361 157-126,-1-4-1,153-118 1,-198 135 10,185-146-66,-182 149-175,0 1 0,2 2 0,68-29 0,-65 32-3,-21 12 204,0-2 1,-1-1 0,0 0-1,-2-2 1,0-1 0,0-1-1,24-26 1,-41 38 9,-1 0 1,0-1-1,0 1 0,-1-2 0,0 1 1,0 0-1,-1-1 0,0 0 1,0 0-1,-1 0 0,0-1 0,0 1 1,-1-1-1,0 0 0,0 1 1,-1-10-1,-9 0-42,6 17 47,1 0 1,0-1-1,0 1 0,0-1 0,0 1 0,0-1 0,1 0 0,-1 1 0,0-1 0,1 0 0,-1 1 0,1-1 0,-1-3 0,-2 4 14,-1 0 0,0 0 0,0 1-1,1-1 1,-1 1 0,0 0-1,0 0 1,-7 1 0,4-1 1,-6 2-6,-1 0 1,1 1-1,0 1 0,0 0 1,0 1-1,0 0 0,1 1 1,0 1-1,0 0 0,-11 8 1,-5 2 2,5-3 12,-319 171 768,241-141-603,89-38-537,13 0-451,1-5 705,0-1 0,0 1 0,0-1 0,0 1 0,0-1 0,0 0 0,0 0 0,1 0 0,-1 0 0,0 0 0,3-1 0,33-6-53,-1-2 0,71-28 0,77-44-203,-112 47 292,19-12 48,-56 27-142,0 1 0,2 2 0,49-15-1,-82 29 137,-3 1 72,-2 28 43,0 3-33,0-9 22,0-1 0,-6 41-1,4-53-9,0-1 0,0 1 0,-1-1-1,0 0 1,0 0 0,-1 0-1,0 0 1,0 0 0,0-1-1,-1 0 1,-7 7 0,-85 77 1389,55-53-1069,36-32-477,0-1 0,0 0 1,-1 0-1,1-1 1,-1 0-1,0 0 1,0 0-1,-12 2 1,-29 4-6136,39-8 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3762,'0'0'7742,"38"0"-7216,232 0 36,312-23 47,-218 15-2048,-235 9 1875,-128-1-432,1 0 0,-1 0 0,0 0 0,0 0 0,0 0 0,0 0 0,0-1 0,0 1 0,0 0 0,0 0 0,0-1 0,0 1 0,0-1 0,0 1 0,0-1 0,0 1 0,0-1 0,0 0 0,-1 1 0,1-1 0,0 0 0,0 0 0,-1 1 0,1-1 0,0 0 0,-1 0 0,1 0 0,-1 0 0,1 0 1,0-2-1,-1-35 300,-1 18-120,1 19-169,0 0-1,-1 0 1,1 0-1,0 1 1,-1-1 0,1 0-1,-1 1 1,1-1-1,-1 0 1,1 1-1,-1-1 1,1 0-1,-1 1 1,0-1-1,1 1 1,-1-1 0,0 1-1,1-1 1,-1 1-1,0 0 1,0-1-1,0 1 1,1 0-1,-1 0 1,0 0 0,-1-1-1,-28-4 100,23 3-31,-27-3 88,0-1 0,1-3 1,0 0-1,-52-24 0,84 32-96,1-1-80,0 1-129,24 3-157,16 6 75,1 2 0,-1 2-1,73 32 1,-59-22-309,-38-16 294,0 1-1,0 0 1,-1 2-1,27 18 0,-38-24 259,0 0-1,0 1 0,0 0 0,0-1 1,-1 1-1,0 1 0,0-1 1,0 0-1,0 1 0,0 0 0,-1-1 1,0 1-1,0 0 0,0 0 1,-1 1-1,0-1 0,0 0 1,0 0-1,0 7 0,-1-10 31,0 1-1,-1-1 1,1 1 0,-1-1-1,0 0 1,1 1 0,-1-1-1,0 0 1,0 1 0,0-1-1,-1 0 1,1 0 0,-1 0-1,1 0 1,-1 0 0,-3 3-1,0 0 29,-1-1-1,0 1 0,0-1 0,-1 0 0,-11 5 0,-10 2 193,0-1-1,-31 6 1,43-12 2,-31 7 322,0-2 0,-64 4 1,-25-9-2187,97-3-851,10 5-1752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1409,'0'0'8782,"0"0"-8705,0 0 0,0 0 0,0 0 0,-1 0 0,1-1 0,0 1 0,0 0 0,0 0 0,0 0 0,-1 0 0,1 0-1,0 0 1,0 0 0,0 0 0,0 0 0,-1 0 0,1 0 0,0 0 0,0 0 0,0 0 0,-1 0 0,1 0 0,0 0 0,0 0-1,0 0 1,0 0 0,-1 0 0,1 0 0,0 1 0,0-1 0,0 0 0,0 0 0,0 0 0,-1 0 0,1 0 0,0 0 0,0 1-1,0-1 1,0 0 0,0 0 0,0 0 0,0 0 0,-1 0 0,1 1 0,0-1 0,0 0 0,0 0 0,0 0 0,0 0 0,0 1-1,0-1 1,0 0 0,0 0 0,0 0 0,0 1 0,0-1 0,0 0 0,0 0 0,0 1 0,0 5 151,0 1-91,-1-1-1,1 1 0,0 0 0,0-1 0,1 1 0,0 0 0,0-1 0,0 1 0,1-1 0,0 0 1,0 1-1,1-1 0,0 0 0,0 0 0,0-1 0,1 1 0,-1-1 0,2 1 0,4 4 0,280 247 1439,-177-163-1370,161 172 0,-196-178-305,4-4-1,160 128 1,-123-114-71,27 20 61,-124-103 93,2-1-1,0-1 1,0-1 0,1-1 0,27 9 0,-34-15-3,-1 0 1,0 2 0,0 0-1,-1 0 1,0 2 0,0 0-1,16 13 1,-21-13-87,5 3-17,0 0-1,-1 2 0,13 15 1,2-5-347,-25-22 423,-1 0 1,1 0 0,-1 1 0,1-1-1,-1 1 1,0 0 0,0 0-1,-1 0 1,1 0 0,4 7 0,32 79 110,-37-86-69,4 11 3,0-1 0,1-1 0,1 1 0,0-1 0,1 0 0,12 12 0,31 28-370,-25-23 1024,-27-24 302,-11-3-331,-2-3-587,1 0 0,0-1 1,0 0-1,0-1 0,0 0 0,0-1 0,0-1 1,1 1-1,-19-12 0,-8-8-17,-49-39 1,28 18-88,43 34 47,-13-10-64,-1 0 0,-1 2 0,-1 1 1,-37-15-1,55 28 70,-40-17-79,51 20 83,0 1-1,0-1 1,0 0-1,0 0 1,0 0-1,1 0 1,-1-1-1,1 1 1,-1-1-1,1 1 1,0-1-1,0 0 1,-2-5-1,6 3 653,8 6-469,16 9-198,-23-8 85,343 125-189,-122-49-1533,-178-60 1222,-27-10 300,-1 0 1,1-1 0,1-1 0,-1-1-1,1-1 1,0-1 0,23 1 0,-29-4-211,-9 1 274,0-1-1,0 0 1,1 0 0,-1-1-1,0 1 1,0-1-1,9-3 1,-12 3 83,0-1 0,0 1 0,0 0 0,0-1 0,-1 1 0,1-1 0,-1 0 0,1 1 0,-1-1 0,1 0 0,-1 0 0,0 0 0,0 0 0,0 0 0,0 0 0,0 0 0,-1 0 0,1-1 0,-1 1 0,1 0-1,-1 0 1,1-4 0,2-36 367,-3-82-1,-2 49-108,-8-34 205,3 55-1501,4 0-4571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3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74 4258,'0'0'10383,"-12"6"-8310,17-3-1837,1 0 0,0-1 0,0 0 0,0 0 0,0-1 0,0 1 0,0-1-1,13 0 1,-13 0-35,835 52 1659,-643-53-1703,744 10-579,82 53 1031,-820-41-675,155 9-68,-57-30 216,88 2-55,-209 7-260,56 0-62,70-10-1138,-305 0 1439,0 0-1,0 0 1,0 0-1,0 0 1,0-1-1,0 1 1,-1 0-1,1-1 1,0 1 0,0-1-1,0 0 1,-1 0-1,1 1 1,0-1-1,-1 0 1,1-1-1,-1 1 1,1 0-1,-1 0 1,1-1-1,-1 1 1,0 0 0,0-1-1,0 0 1,0 1-1,0-1 1,0 1-1,0-1 1,0 0-1,-1 0 1,2-2-1,-1-6-53,0 1 0,0 0 0,0-1-1,-1 1 1,-2-14 0,0-6-320,2 24 288,-1 1 1,0 0-1,0 0 0,0 0 0,-1 0 1,1 0-1,-1 0 0,0 0 1,0 0-1,0 1 0,-4-5 1,-13-27-390,18 31 507,-1-1-1,1 1 0,-1 0 1,0 0-1,0-1 1,0 1-1,-1 1 0,1-1 1,-1 0-1,0 1 0,0-1 1,0 1-1,-1 0 1,1 0-1,-1 0 0,-6-3 1,2 3 33,1 0-1,-1 1 1,0 0 0,0 1 0,1-1-1,-1 1 1,0 1 0,-14 0 0,40 1-281,-1 0 0,29 7 0,15 1 200,-29-6-20,59 3 27,157 33 1,-244-39 5,-1 1 0,1 0-1,0 1 1,-1-1 0,1 1 0,-1-1 0,0 1-1,1 0 1,-1 1 0,0-1 0,0 0 0,4 5 0,-6-5-5,1 0 1,-1 0-1,0 0 0,0 0 1,0 0-1,-1 0 1,1 0-1,0 0 1,-1 0-1,0 1 1,1-1-1,-1 0 1,0 0-1,0 1 1,0-1-1,0 0 1,-1 0-1,1 0 0,0 1 1,-1-1-1,0 0 1,1 0-1,-3 3 1,1-1-16,0 0 0,-1 0 1,0 0-1,0 0 0,0-1 0,0 1 1,0-1-1,-1 0 0,1 0 0,-1 0 1,0-1-1,0 1 0,-5 1 0,-62 28-295,46-23 192,-348 119-1135,76-31-251,275-90 856,0 0 1,-27 3 0,25-5-2382,5-2-858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0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5026,'0'0'6350,"55"0"-6030,177 0 70,21 10 2094,-92-3-1887,842-4-1555,-1002-4 997,0 0-1,1 0 1,-1 0-1,0 0 1,0 0 0,0-1-1,0 1 1,0 0-1,0 0 1,0-1-1,-1 1 1,1-1-1,0 1 1,-1-1 0,1 1-1,-1-1 1,0 1-1,1-1 1,-1 1-1,0-1 1,0 1-1,0-1 1,0-3 0,0 1-17,1 1 0,-1-1 1,0 0-1,0 0 0,-1 0 1,1 0-1,-1 0 0,0 0 1,0 0-1,-2-5 0,-1 4 7,-1 1 0,1 0 0,-1-1 0,0 1 0,-1 1 0,1-1 0,0 1 0,-1 0 0,0 0 0,0 1 0,0 0 0,-6-2-1,-79-18 858,88 21-848,-97-16 1055,165 18-458,-55 0-636,29 3-563,0 2 0,66 19-1,-102-23 531,0 1 0,1-1-1,-1 0 1,0 1-1,0 0 1,-1-1 0,1 1-1,-1 0 1,1 1-1,-1-1 1,0 0 0,0 1-1,0-1 1,-1 1 0,1-1-1,-1 1 1,0 0-1,0 0 1,0-1 0,-1 1-1,1 0 1,-1 0-1,0 5 1,1-4 15,-1-1-1,0 1 1,0 0-1,0 0 1,0 0-1,-1 0 1,0 0-1,0 0 1,0 0-1,-1 0 1,0-1-1,1 1 1,-2-1-1,1 1 1,0-1 0,-1 0-1,0 0 1,-4 5-1,-14 6 94,0-1-1,-1-2 0,0 0 1,-1-1-1,-29 9 1,-126 34 1457,149-46-1241,-15 4 89,4-2-534,2 1 1,-60 26-1,85-28-1083,10-1-2673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0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5410,'0'0'8124,"24"0"-7385,392 0 2468,213-10-2988,-342-6-1060,-286 16 833,45 0-928,167 0-398,-138 10 790,292-4 2558,-391-6-1809,-3 1-158,3-1-172,0 0 0,-37-6-1,54 4 80,-1 1-1,1-1 0,0-1 0,0 1 1,0-1-1,0-1 0,0 1 1,1-1-1,-1 0 0,1-1 0,0 1 1,-5-7-1,-9-10 249,17 17-64,0 0 0,0 0-1,0 0 1,-1 1 0,1-1-1,-1 1 1,0 0 0,0 0-1,-1 0 1,1 1 0,0-1-1,-1 1 1,0 0 0,1 0 0,-1 1-1,0-1 1,0 1 0,0 0-1,-6 0 1,11 1-123,0 0 1,0 0-1,0 0 0,0 0 1,-1 0-1,1 0 0,0 0 0,0 0 1,0 0-1,-1 0 0,1 0 1,0 0-1,0 0 0,0 0 0,-1 0 1,1 0-1,0 0 0,0 0 1,0 0-1,0 0 0,-1 0 1,1-1-1,0 1 0,0 0 0,0 0 1,0 0-1,0 0 0,-1 0 1,1 0-1,0-1 0,0 1 1,0 0-1,0 0 0,0 0 0,0 0 1,0-1-1,0 1 0,0 0 1,-1 0-1,1 0 0,0-1 0,0 1 1,0 0-1,0 0 0,0 0 1,0 0-1,0-1 0,0 1 1,0 0-1,0 0 0,1 0 0,-1-1 1,0 1-1,0 0 0,10-7-69,19 5-14,-1 0 1,1 2-1,48 7 1,-66-6-100,-1 1 0,0 0 1,0 0-1,0 1 0,0 1 1,0 0-1,-1 0 0,0 1 1,0 0-1,0 0 0,0 1 1,-1 0-1,15 14 0,-22-18 168,1-1 0,-1 1 1,1-1-1,-1 1 0,0 0 0,1-1 0,-1 1 0,0 0 0,0 0 0,0 0 0,0 0 1,-1 0-1,1 0 0,-1 0 0,1 0 0,-1 1 0,1-1 0,-1 0 0,0 0 1,0 0-1,0 0 0,-1 1 0,1-1 0,0 0 0,-1 0 0,1 0 0,-1 0 0,0 0 1,0 0-1,0 0 0,0 0 0,0 0 0,0 0 0,0 0 0,0-1 0,-1 1 0,1-1 1,-1 1-1,0-1 0,1 1 0,-1-1 0,0 0 0,-3 2 0,-9 6 65,-1-2 0,0 1-1,-1-2 1,-26 8 0,20-7 28,-189 60 1001,-36 12-610,224-71-3177,16-5-520,-5 0-3023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3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4306,'0'0'9370,"10"0"-8269,31 1-84,-38 0-898,0 0 1,0 0-1,-1 0 0,1 0 0,0 0 1,-1 0-1,1 1 0,-1 0 1,1-1-1,-1 1 0,0 0 1,0 0-1,0 0 0,0 0 1,0 1-1,3 3 0,-1-1 123,170 170 1910,-104-110-1893,-4 3-1,73 97 0,-120-139-214,1 0 0,1-1 0,2-1 0,0-1 0,1-2 0,1 0 0,43 26 0,196 87 1225,-1-2-1673,-102-53-326,-24-14 366,-129-61 339,4 1-26,0 2 0,0-1-1,-1 2 1,0-1-1,0 2 1,-1-1 0,0 2-1,0-1 1,-1 1-1,10 14 1,-10-12 31,1-2 0,0 1 0,0-1 0,1-1 0,14 10-1,33 32 54,-41-35-30,-15-14-2,1-1 0,-1 1 0,0 0 0,0 0-1,0 0 1,0 0 0,0 0 0,0 0 0,-1 1-1,1-1 1,-1 1 0,1-1 0,-1 1 0,0-1-1,0 1 1,0 0 0,-1 0 0,2 3 0,9 9-75,-4-6 131,-22-6 77,-296-23-153,6 20-760,303 0 675,3 2-244,1-1 358,0 0-1,0 0 1,0-1-1,0 1 1,0 0-1,0-1 1,0 1-1,1-1 0,-1 1 1,4-1-1,6 2 22,189 47-93,-68-19-228,-87-21-94,1-3 0,0-1-1,91-4 1,-74-2-1614,-63 1 2013,0 0 0,0 0 0,1 0 0,-1-1 0,0 1 0,0-1 1,0 1-1,0-1 0,0 1 0,1-1 0,-1 1 0,0-1 0,-1 0 0,1 0 0,0 1 1,0-1-1,0 0 0,0 0 0,0 0 0,-1 0 0,1 0 0,-1 0 0,1 0 0,0 0 1,-1 0-1,0-1 0,1 1 0,-1 0 0,0 0 0,1 0 0,-1 0 0,0-1 0,0 0 1,0-52 1545,0 35-1264,1-41 625,1 21-583,-5-54 1,2 82-337,0 1-1,-1 0 1,-1 0-1,1 0 1,-1 0 0,-1 0-1,0 1 1,0 0-1,-1-1 1,-8-10 0,9 15-301,-1 0-1,-1 1 1,1-1 0,-1 1 0,1 0 0,-1 1 0,0-1 0,-1 1 0,1 0 0,-1 1-1,-7-3 1,-19-9-4915,24 8-270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4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1759 2689,'0'0'10274,"20"0"-9300,349 0 1718,938-29 264,-60-19-2625,-196 15 170,-827 16-448,407-44 569,331-87-24,-634 81-564,-164 29 23,1254-233-151,-1378 263 118,-1-2-1,0-1 1,55-26-1,19-6-5,221-52 1,-77 23-160,-192 52 9,-1-4 1,0-3 0,-2-2 0,101-64-1,-103 49-120,-41 28 75,2 2-1,33-19 1,113-61-1218,-106 50 1303,-50 33 89,2 2 0,0 0 0,19-11 0,239-97-1372,-266 115 1386,-3 1 16,0 1 0,0 0 0,0-1 1,0 0-1,0 1 0,0-1 0,0 0 0,-1 0 0,1 0 0,0 0 0,-1 0 0,1 0 0,0-1 0,-1 1 0,1 0 0,-1-1 0,0 1 0,1-1 0,-1 0 1,0 1-1,0-1 0,0 0 0,0 0 0,-1 0 0,2-2 0,1-4-82,24-47-132,-27 54 190,-24 1-177,21 0 150,4-4-34,-1 0 34,1 0 0,-1 0 1,1 0-1,0 0 0,0 1 1,1-1-1,-1 0 0,3-4 1,-3 7 19,0-1 0,0 0 0,0 1-1,0 0 1,0-1 0,0 1 0,0-1 0,1 1 0,-1 0 0,0 0 0,1 0 0,-1 0 0,1 0-1,-1 0 1,1 0 0,0 0 0,-1 1 0,1-1 0,0 1 0,-1-1 0,1 1 0,2-1 0,-3 1 281,-19 0-141,-10 2 25,-1 2 1,0 1-1,1 0 0,0 3 0,0 0 1,1 2-1,0 0 0,-44 25 0,-241 142-151,270-152-249,215-83-1767,2-3 1358,310-98 1117,-476 157-468,22-3-21,-30 5-36,-1 3-229,1 6 334,-1 0 1,0 0-1,0 0 0,-1 0 1,0 1-1,-1-2 0,0 1 1,0 0-1,-1 0 0,0-1 1,-1 1-1,0-1 0,-9 15 1,-332 411 1220,330-416-1352,12-15 17,1 0 0,0 1 1,-1-1-1,1 0 0,-1 0 0,0 0 0,0-1 0,0 1 0,0-1 0,0 0 0,-1 0 0,1 0 1,-1 0-1,0 0 0,1-1 0,-1 1 0,0-1 0,0 0 0,0 0 0,0-1 0,0 1 1,-5-1-1,-40 0-7051,39 0-1399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2193,'0'0'13166,"23"3"-12059,0-1-869,135 7 853,659-43 736,863-52 174,-1569 86-1999,72-2 25,312 37 0,52 5 258,-69-10-108,-357-14-113,216 21 608,39-20-460,481 27 110,-567-9-450,-195-21-160,130-2 292,-143-10 0,185 2 42,466 32 92,-548-21-722,242-9 0,-243-7-100,-176 0 609,0 1 0,0-1 0,0 0-1,0-1 1,0 0 0,-1 0 0,1-1 0,-1 0-1,0 0 1,11-7 0,-17 8 53,0 1 0,0-1 0,0 0 0,0-1 0,0 1 0,0 0 0,-1 0 0,1 0 0,-1 0 0,0 0 0,0-1-1,0 1 1,0 0 0,0 0 0,0-1 0,0 1 0,-1 0 0,1 0 0,-1 0 0,1 0 0,-1 0 0,0 0 0,0 0 0,0 0 0,0 0 0,0 0 0,0 0 0,-1 0 0,1 0 0,-1 1 0,1-1-1,-1 1 1,-2-3 0,-21-9-28,0 1-1,-1 0 1,-31-8 0,22 7 70,-42-20 1,46 17 81,2-1-1,0-2 0,1-1 1,-39-36-1,65 55 94,3 0 127,15 2-308,60 3-57,-2 4 1,1 4-1,-1 2 0,73 25 1,-113-29 19,42 19 1,-68-26 15,-1 0 0,1 1 0,0 0 0,-1 1 0,0 0 0,0 0 0,0 0 0,-1 1 0,0 0 1,0 0-1,6 9 0,-9-10 5,-1 0 0,-1-1 0,1 1 0,-1 0 0,1 0 0,-1 1 0,-1-1 0,1 0 1,-1 0-1,0 0 0,0 1 0,0-1 0,-1 0 0,0 0 0,0 0 0,0 0 0,-1 0 1,0 0-1,0 0 0,0 0 0,0-1 0,-1 1 0,1-1 0,-1 1 0,-1-1 0,1 0 0,0 0 1,-1-1-1,0 1 0,-8 5 0,-47 30-196,-3-3 0,0-3 0,-121 46 0,144-66-144,0 0 1,-1-3 0,-64 9 0,-48-10-5770,91-9 50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9:4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2177,'0'0'12467,"64"-2"-11461,208-4-142,-6 4 1444,181-16 1195,1-1-2783,-59 18-657,667 11 1700,-734 7-1515,397 74-1,-575-57-283,-1 6 0,169 73 0,-289-104 40,138 44 33,250 49 1,113 34-17,-217-15 47,43 14 8,14-18-52,190 67 14,107 24-25,-452-138-10,78 37-249,-212-72-1106,-43-17 711,42 2-1434,-47-10 1740,-19-6 301,0-1-1,1 0 1,-1 0 0,1-1 0,0 0 0,-1-1 0,14 1-1,-8 0-73,8-2 33,-21 0 80,0 0 0,-1-1-1,1 1 1,0-1 0,-1 1 0,1-1 0,-1 1 0,1-1 0,0 1 0,-1-1-1,1 1 1,-1-1 0,0 0 0,1 1 0,-1-1 0,1 0 0,-1 1 0,0-1-1,0 0 1,1 0 0,-1 1 0,0-1 0,0 0 0,0 0 0,0 1 0,0-1-1,0 0 1,0 0 0,0-1 0,0-26 43,-1-40 8,0 64-45,0-1 1,0 1-1,0 0 1,0 0-1,-1-1 1,0 1-1,0 0 1,0 0-1,0 1 1,-1-1 0,1 0-1,-6-5 1,-46-40 845,-109-76 1,149 114-834,38 24-18,42 29-23,-47-28-116,-2 0 0,0 2-1,-1 0 1,-1 1-1,0 1 1,-2 0 0,0 1-1,0 0 1,-2 1-1,14 34 1,-20-35-251,0 1 0,-2 0-1,0 0 1,-1 0 0,-2 0 0,-1 32 0,0-9-518,3-4 250,-1-27 572,0-1-1,0 1 1,-1 0 0,-1 0 0,0-1-1,-4 19 1,3-27 64,-1 1 1,1-1-1,0 0 1,-1 0-1,0 0 0,1 0 1,-1 0-1,-1-1 0,1 1 1,0-1-1,0 0 0,-1 0 1,-5 3-1,-51 18 272,16-13 660,1-2 0,-89 5-1,-93-13 714,112-1-1365,79 1-699,-11 0-404,14 0-7686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5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95 2449,'0'0'9175,"-5"-28"-4229,5 26-4868,0 0-1,0 0 1,0 0-1,1 0 0,-1 0 1,1 0-1,-1 0 1,1 0-1,0 0 0,0 0 1,0 1-1,0-1 1,0 0-1,0 0 1,0 1-1,1-1 0,-1 1 1,1-1-1,2-1 1,0 0-25,0 0 0,1 0 0,0 1 0,-1 0 0,1 0 0,0 0 0,10-1 0,7-1-171,0 2 0,43 0 0,-55 2 124,-9 0-17,0 0-1,0 0 1,-1 0 0,1 1 0,0-1-1,0 0 1,0 1 0,0-1 0,0 1-1,0-1 1,0 1 0,-1-1 0,1 1-1,0-1 1,0 1 0,-1 0 0,1-1-1,-1 1 1,1 0 0,0 0 0,-1 0-1,1 0 1,-1-1 0,0 1 0,1 0-1,-1 0 1,0 0 0,1 1-1,3 40-154,-4-37 175,-1 1 0,1-1-1,-1 1 1,0-1 0,0 0 0,-1 0 0,1 1-1,-1-1 1,0 0 0,-1 0 0,1-1-1,-6 9 1,-1-6 80,0 0 0,0 0 0,0-1-1,-1 0 1,0-1 0,-12 5 0,9-1-632,13-9 499,0 0 1,0 1 0,0-1-1,0 0 1,0 1 0,0-1-1,0 1 1,0-1 0,0 0-1,0 1 1,0-1-1,0 0 1,0 1 0,1-1-1,-1 0 1,0 1 0,0-1-1,0 0 1,0 1 0,1-1-1,-1 0 1,0 1 0,0-1-1,1 0 1,-1 1 0,0-1-1,0 0 1,1 0 0,-1 0-1,0 1 1,1-1-1,-1 0 1,0 0 0,1 0-1,-1 0 1,0 0 0,1 1-1,-1-1 1,0 0 0,1 0-1,-1 0 1,1 0 0,-1 0-1,0 0 1,1 0 0,-1 0-1,0 0 1,1-1 0,0 1-1,59 7-561,-44-7 487,0 2 0,0 0 0,0 0 1,0 2-1,24 8 0,-36-10 87,0 0 0,0 0-1,-1 0 1,1 0-1,-1 1 1,0-1 0,1 1-1,-1 0 1,0 0 0,-1 0-1,1 0 1,-1 1 0,1-1-1,-1 1 1,0 0 0,0-1-1,0 1 1,-1 0 0,0 0-1,1 0 1,-1 0 0,-1 0-1,1 0 1,-1 1 0,1-1-1,-1 8 1,0 4-1,-3 28 6,2-42 35,0 0 1,0-1-1,0 1 1,0 0-1,0-1 1,0 1-1,0-1 1,0 1 0,0-1-1,-1 0 1,1 1-1,-1-1 1,1 0-1,-1 0 1,1 0 0,-1 0-1,0 0 1,1 0-1,-1-1 1,0 1-1,-3 0 1,-31 7 548,0-3 0,0-1-1,-1-1 1,-62-5 0,34 1-3721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5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111 135 6499,'0'0'7598,"-7"-1"-7200,4 1-392,2 0 23,-1 0 0,1 0 0,0 0 0,-1 0 0,1 0 0,0 0 0,-1 0 0,1 0 0,0-1 0,-1 1 0,1-1 0,0 1 0,0-1 0,-1 1 0,1-1 0,0 0 0,0 1 0,0-1 0,0 0 0,0 0-1,0 0 1,0 0 0,0 0 0,0 0 0,0 0 0,1 0 0,-1 0 0,0-1 0,1 1 0,-1 0 0,1 0 0,-1-1 0,1 1 0,-1 0 0,1-1 0,0 1 0,0 0 0,0-1 0,0 1 0,0 0 0,0-1 0,0 1 0,0 0 0,1-2 0,-2-1-16,1 1 1,0 0-1,0-1 0,0 1 1,0 0-1,0-1 1,1 1-1,0 0 1,-1-1-1,1 1 1,0 0-1,1 0 1,-1 0-1,0 0 1,1 0-1,0 0 1,0 0-1,0 1 1,0-1-1,0 0 1,0 1-1,1 0 1,-1-1-1,1 1 0,0 0 1,-1 0-1,1 1 1,0-1-1,0 1 1,0-1-1,0 1 1,1 0-1,-1 0 1,0 0-1,0 1 1,1-1-1,-1 1 1,4-1-1,2 0-135,0-1 0,0 2 1,0-1-1,0 1 0,14 2 0,-22-2 121,0 1-1,0-1 1,-1 1 0,1-1-1,0 1 1,0-1-1,-1 1 1,1 0 0,-1-1-1,1 1 1,0 0 0,-1 0-1,1 0 1,-1-1-1,0 1 1,1 0 0,-1 0-1,0 0 1,1 0-1,-1 0 1,0 0 0,0 0-1,0 0 1,0 0 0,0-1-1,0 3 1,0 30 64,0-25-27,0-4-17,-1 0 1,0 1-1,0-1 1,0 0-1,0 0 1,-1-1-1,1 1 1,-1 0-1,0 0 1,0-1-1,-1 1 1,1-1-1,-1 0 1,0 1-1,1-1 1,-1 0-1,-1-1 1,-3 4-1,-10 7 71,-1-1 0,-26 13 0,14-8-42,16-9-40,7-4 25,0 0 0,0 0 0,0 1 0,-10 9 0,16-13-53,0 0 0,0 0 0,0 0 0,0 1 0,0-1 0,0 0-1,0 1 1,1-1 0,-1 1 0,0-1 0,1 1 0,-1-1 0,1 1 0,-1 0 0,1-1 0,0 1 0,0-1 0,0 1 0,0 0 0,0-1 0,0 1 0,0-1 0,1 1 0,-1 0 0,0-1 0,1 1 0,-1-1 0,2 4 0,0-4 13,0 0 0,-1 0 0,1 0 0,0 0 0,0 0 0,-1 0 0,1 0 1,0-1-1,0 1 0,0-1 0,0 1 0,0-1 0,0 0 0,0 0 0,0 0 0,0 0 1,4 0-1,2 0-13,132 9-117,86 10-92,-203-16-3303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1665,'0'0'5581,"-3"-5"-5154,-14-20 2449,12 28 1209,-4 3-1161,8-5-2928,1 0-1,1-1 0,-1 1 0,0 0 0,0-1 0,0 1 0,0 0 0,0-1 1,1 1-1,-1 0 0,0-1 0,1 1 0,-1-1 0,0 1 0,1 0 1,-1-1-1,1 1 0,-1-1 0,1 1 0,-1-1 0,1 1 0,-1-1 1,1 0-1,-1 1 0,2-1 0,15 12 9,0-2 0,1 0 0,1-1 0,30 11 0,3 2 11,145 75 71,287 191 1,-388-231-296,198 83 1,-255-123 198,55 16-2,-61-22 6,47 22 0,56 43-20,8 1-9,-136-73 9,0 1 1,0-1 0,0-1-1,13 4 1,34 16-24,-48-18 72,0-1-1,1 0 1,-1 0 0,1-1 0,0 0 0,15 4 0,-22-7-19,-1 0 0,1 0 0,0 0 0,0 0 1,0 0-1,0 1 0,0-1 0,0 0 0,0 1 0,-1-1 1,1 0-1,0 1 0,0-1 0,0 1 0,-1-1 0,1 1 0,0 0 1,-1-1-1,1 1 0,0 0 0,-1-1 0,2 2 0,3 2-1182,-196-5-8942,149-2 5892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0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17 5026,'0'0'6027,"5"-2"-5667,12-3-217,1 2 0,0 0 0,0 1-1,1 1 1,-1 0 0,20 3 0,0-1-9,-36-1-115,0 1 0,0-1 1,-1 1-1,1-1 0,0 1 0,0 0 0,-1 0 0,1 0 1,0 0-1,-1 0 0,1 0 0,-1 1 0,1-1 1,-1 0-1,0 1 0,1-1 0,-1 1 0,0-1 0,0 1 1,0 0-1,0 0 0,-1-1 0,1 1 0,0 0 1,-1 0-1,1 0 0,-1 0 0,1-1 0,-1 1 0,0 0 1,0 3-1,0-3 29,1 1 1,-1-1-1,0 1 1,0-1 0,0 1-1,0-1 1,0 1-1,-1-1 1,1 1-1,-1-1 1,1 1-1,-1-1 1,0 0-1,0 1 1,0-1 0,-1 0-1,1 0 1,0 1-1,-1-1 1,1 0-1,-1-1 1,0 1-1,0 0 1,-2 2 0,-14 2 173,-1 0 0,0-1 0,1-1 0,-2-1 0,1 0 0,0-1 0,0-2 0,-22-1 0,40 1-310,18 3-857,67 3 485,-38-4-224,0 3 0,0 1 0,50 14 0,-93-20 670,-1 1-1,1 0 1,-1 0-1,1 0 1,-1 0-1,0 0 1,1 1-1,-1-1 0,0 0 1,0 1-1,0 0 1,0 0-1,0-1 1,0 1-1,-1 0 1,1 1-1,0-1 1,-1 0-1,0 0 1,2 4-1,-1 2 106,0-1-1,-1 1 1,0-1 0,-1 1 0,0 14-1,0-15 31,0-5-87,-1 1-1,0-1 1,0 0 0,0 0-1,-1 0 1,1 0-1,0 0 1,-1-1-1,1 1 1,-1 0-1,1-1 1,-1 1-1,0-1 1,0 1-1,0-1 1,0 0-1,0 0 1,0 0-1,0 0 1,0 0-1,0 0 1,0 0 0,-1-1-1,1 1 1,-3-1-1,-66 14 558,70-14-576,-83 7 1315,-138-7 0,89-3-1855,128 3 184,2 0-129,0 0 1,0 0 0,0 0-1,0 0 1,0 1 0,0-1-1,0 1 1,0 0 0,-3 1-1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0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4562,'0'0'4517,"30"-3"-3538,-17-3-664,-1-1 1,0 0-1,-1-1 1,0 0-1,0 0 1,0-1-1,-1-1 1,15-18-1,-13 14-255,1 1 0,1 0-1,0 1 1,16-11-1,-22 18-83,-6 5 28,-1-1 1,1 0 0,-1 0-1,1 1 1,-1-1 0,1 0-1,-1 0 1,0 0 0,0-1-1,1 1 1,-1 0 0,0 0-1,0-1 1,0 1 0,0 0-1,-1-1 1,1 1 0,0-1-1,0 1 1,-1-1 0,1 0-1,-1 1 1,0-1 0,1 1-1,-1-1 1,0 0 0,0 1-1,0-1 1,0 0 0,0-2-1,4 62-342,-2-45 407,0 1 0,-1 0 0,-1 0 0,0 0 0,-1 0 0,0 0 0,-1 0 1,0 0-1,-6 15 0,6-24-109,1 1 0,-1-1 1,1 1-1,1-1 0,-1 1 1,1-1-1,0 12 1,0-6-1232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1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95 5747,'0'0'5589,"-3"-5"-5413,-13-19 47,16 23-211,0 0 0,1 0 0,-1 0 0,0 0 0,0 0 0,0 0 0,1 0 0,-1 0 0,0 0 0,1 0 0,-1 0 0,1 0 0,-1 0 0,1 0 0,0 0 0,-1 1 0,1-1 0,0 0 0,0 0 0,-1 1 0,1-1 0,0 0 0,0 1 0,0-1 0,0 1 0,0-1 0,0 1 0,0 0 0,0-1 0,1 1 0,15-8 169,0 1 0,0 1 0,1 1 1,-1 1-1,1 0 0,0 1 0,0 1 0,0 0 0,0 2 1,33 2-1,-49-1-200,-1 1 0,0-1 1,0 0-1,0 1 0,1-1 1,-1 1-1,-1-1 0,1 1 1,0-1-1,0 1 0,-1 0 0,1-1 1,0 1-1,-1 0 0,0 0 1,1-1-1,-1 1 0,0 0 1,0 0-1,0-1 0,-1 4 1,2-1 29,-1 0 0,0 0-1,0 0 1,-1 0 0,1-1 0,-1 1 0,1 0 0,-1 0 0,-3 7 0,-2-6 12,0 1-1,0-1 1,-1 0-1,1-1 1,-1 1-1,0-1 1,0-1-1,-10 4 1,-66 23 188,49-22-194,-42 14 3,76-21-49,-1 0 0,0-1 0,0 1-1,1 0 1,-1 0 0,1-1 0,-1 1-1,0 0 1,1 0 0,0 0 0,-1 0-1,1 0 1,-1 0 0,1 0 0,0 0 0,0 0-1,0 0 1,-1 0 0,1 0 0,0 0-1,0 0 1,0 0 0,1 0 0,-1 0 0,0 0-1,0-1 1,0 1 0,1 0 0,-1 0-1,0 0 1,1 0 0,-1 0 0,1 0 0,-1 0-1,1 0 1,0-1 0,-1 1 0,1 0-1,0 0 1,-1-1 0,1 1 0,0-1-1,1 2 1,59 3 22,107-5 0,-73-1 11,195-8-215,-289 25-6181,-1-4 42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1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 3410,'0'0'6579,"28"-9"-3207,95 9-2959,-141 0-26,4 0-244,0-1-1,0 2 0,0 0 1,0 0-1,0 1 0,0 1 1,1 1-1,-1 0 0,1 0 1,-26 13-1,39-16-160,-1-1-1,1 0 1,-1 0-1,1 1 1,-1-1-1,1 0 1,-1 1-1,1-1 1,-1 0-1,1 1 1,-1-1 0,1 1-1,0-1 1,-1 1-1,1-1 1,0 1-1,-1-1 1,1 1-1,0-1 1,0 1-1,-1-1 1,1 1-1,0-1 1,0 1-1,0 0 1,0-1-1,0 1 1,0-1-1,0 1 1,0-1 0,0 1-1,0 0 1,0-1-1,0 1 1,0-1-1,0 1 1,1 0-1,-1-1 1,0 1-1,0-1 1,1 1-1,-1-1 1,1 1-1,0 0-10,0 1 0,1-1-1,-1 0 1,0-1-1,1 1 1,-1 0-1,1 0 1,-1 0 0,1-1-1,-1 1 1,1-1-1,0 1 1,2-1 0,168 21-2060,-168-21 2018,0 0 0,0 1 0,0-1 0,0 1 0,0 0 0,0 0 0,0 1 0,-1-1 0,1 1 0,0 0 0,-1 0 0,1 0 0,-1 0 1,4 4-1,-5-4 48,-1 0 1,1 0 0,-1 0 0,1 1 0,-1-1-1,0 1 1,0-1 0,0 1 0,0 0 0,-1-1-1,1 1 1,-1 0 0,1-1 0,-1 1-1,0 0 1,0 0 0,0-1 0,0 1 0,-1 0-1,1-1 1,-2 5 0,1-5 47,0 0 0,0-1 0,0 1 0,0-1 0,0 1 0,0-1 0,0 1 0,0-1 0,-1 0 0,1 0-1,0 0 1,-1 1 0,1-1 0,-1 0 0,0-1 0,1 1 0,-1 0 0,-2 1 0,-39 11 482,31-10-301,-38 9 197,-1-1 1,-56 3-1,65-9-1898,23-2-1800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33 4498,'1'-1'10549,"16"-1"-10485,19 3 17,-16 0-229,0-1-1,0-1 1,39-6 0,-54 5 142,-4 2 367,-2-2-346,0 1 1,0 0 0,0 0-1,0 0 1,0 0 0,0 0-1,0 0 1,0 0 0,0 0-1,0 0 1,0 0 0,-1 0-1,1 1 1,0-1 0,-1 1-1,1-1 1,0 1 0,-1-1-1,1 1 1,-1 0 0,1-1-1,-1 1 1,1 0 0,-1 0-1,-2 1 1,-47-4 169,47 3-151,-14 0 23,5-1-16,-1 0-1,1 1 0,0 1 1,-1 0-1,1 1 0,0 0 1,0 1-1,0 1 1,0 0-1,0 0 0,1 1 1,-13 7-1,25-12-59,0 0 0,-1 0 0,1 0 1,0 1-1,-1-1 0,1 0 0,0 0 0,-1 0 0,1 0 0,0 0 0,-1 0 1,1 0-1,0 1 0,-1-1 0,1 0 0,0 0 0,-1 1 0,1-1 0,0 0 1,0 0-1,0 1 0,-1-1 0,1 0 0,0 0 0,0 1 0,0-1 1,-1 0-1,1 1 0,0-1 0,0 0 0,0 1 0,0-1 0,0 1 0,0-1 1,0 0-1,0 1 0,0-1 0,0 0 0,0 1 0,0-1 0,0 0 0,0 1 1,0-1-1,0 0 0,0 1 0,0-1 0,1 0 0,-1 1 0,0-1 0,0 0 1,0 1-1,1-1 0,-1 0 0,0 0 0,0 1 0,1-1 0,-1 0 0,0 0 1,0 1-1,1-1 0,-1 0 0,0 0 0,1 0 0,-1 0 0,1 1 0,27 4-268,-25-4 355,74 4 67,-38-3-711,47 8 0,-76-8 373,0 0-1,-1 1 1,0 0 0,1 0 0,-1 1 0,0 0 0,-1 0 0,1 1 0,-1 0-1,8 7 1,-14-9 207,0 0-1,0 0 0,0 1 1,-1-1-1,0 0 0,1 1 1,-1-1-1,0 1 0,-1 0 1,1-1-1,0 1 0,-1 0 1,0-1-1,0 1 0,0 0 1,-1-1-1,1 1 0,-1 0 1,0-1-1,0 1 0,0-1 1,0 1-1,0-1 0,-1 0 1,0 1-1,0-1 0,-4 5 1,-9 3 161,0-1 1,-1-1-1,0 0 1,-1-1-1,0-1 1,0-1 0,-1 0-1,-20 3 1,7-3 101,0-2 0,0-1 0,-63-2 0,58-10-1205,15-3-3164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1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29 5282,'0'0'7068,"12"-12"-6124,-6 10-864,1 0 0,0 1-1,-1-1 1,1 1 0,0 1 0,-1-1-1,1 1 1,0 0 0,-1 1 0,10 1 0,-9-1-97,-1 0 1,1 0 0,0-1 0,0 0-1,0-1 1,0 1 0,0-1 0,-1 0 0,1-1-1,9-3 1,-150 2 2561,131 3-2590,0-1-1,0 1 1,0 0-1,0 1 0,0-1 1,0 0-1,0 1 1,0 0-1,0-1 0,0 1 1,1 1-1,-1-1 1,0 0-1,1 0 1,-1 1-1,1 0 0,-1-1 1,1 1-1,0 0 1,-1 0-1,1 0 1,0 1-1,1-1 0,-1 0 1,0 1-1,1-1 1,-1 1-1,1 0 1,0-1-1,-1 1 0,1 0 1,1 0-1,-1 0 1,0 0-1,1 3 0,2-5-8,1 1-1,0-1 0,-1 0 0,1 0 1,0 0-1,0 0 0,0 0 0,0-1 1,0 1-1,0-1 0,0 0 0,0 0 1,0 0-1,5-1 0,1 2 33,52-1 17,34 4-962,-87-3 796,0 0 0,0 1-1,0 0 1,0 1 0,0-1 0,-1 1 0,0 1 0,1 0 0,10 7 0,-16-6 168,-1 0-1,1 0 1,-1 0 0,0 1 0,0-1 0,-1 0 0,1 1 0,-1-1 0,0 1 0,-1-1 0,-1 8 0,1 4 2,2-14 6,-1 0 1,0 0-1,0-1 0,-1 1 1,1 0-1,-1-1 0,1 1 1,-1 0-1,0-1 0,0 1 0,0-1 1,0 1-1,0-1 0,-1 1 1,1-1-1,-3 3 0,0-2 18,1 0 0,-1-1 1,0 0-1,1 0 0,-1 0 0,0 0 0,0 0 0,-1-1 0,1 0 0,-6 1 0,-23 4 759,0-1-1,-1-2 1,-62-3-1,-38 4-348,134-4-444,-2 0-249,0 0-1,0 0 0,0 0 0,0 0 0,0 1 0,0-1 0,0 1 0,1-1 1,-1 1-1,0 0 0,0 0 0,1 0 0,-4 1 0,3 6-4605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2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5346,'0'0'6505,"-1"-3"-6070,0 1-387,1 0 1,-1 0 0,1 0 0,0 0 0,-1 0 0,1 0 0,0 0 0,0 0-1,0 0 1,0 0 0,1 1 0,-1-1 0,1 0 0,-1 0 0,1 0-1,-1 0 1,1 0 0,0 1 0,0-1 0,0 0 0,0 1 0,0-1-1,0 0 1,1 1 0,-1-1 0,0 1 0,1 0 0,1-2 0,3 0 59,0 0 0,1 0 1,0 0-1,-1 0 0,1 1 1,0 1-1,9-2 0,-15 2-102,0 1-1,1-1 1,-1 1-1,0 0 1,0-1-1,0 1 1,1 0-1,-1 0 1,0 0-1,0 0 1,1 0-1,-1 0 1,0 0-1,0 1 1,1-1-1,-1 0 1,0 1-1,0-1 1,0 1-1,1-1 1,-1 1-1,0-1 1,1 2-1,-1 1-5,0-1-1,0 0 1,-1 0 0,1 1-1,-1-1 1,1 0-1,-1 1 1,0-1-1,0 0 1,-1 5-1,1 1 5,1-4 4,-1 1 0,0-1 0,-1 1 0,1-1 0,-1 0 0,0 1 0,0-1 0,0 0 0,0 1 0,-1-1 0,0 0 1,0 0-1,0 0 0,-3 4 0,-2-1 2,0-1 0,0 0 0,0 0 0,-1-1 0,-15 8 0,20-10-70,1-3 12,-1 1 0,1 0 0,0 0 1,0 0-1,0 0 0,0 1 0,1-1 0,-1 0 0,0 1 0,0 0 0,1-1 0,-1 1 0,1 0 0,0 0 0,-1-1 0,1 1 0,0 0 0,0 0 0,0 1 0,0-1 0,1 0 0,-1 0 0,0 0 0,1 0 0,0 1 0,-1-1 0,1 0 0,0 5 0,1-7 25,-1 1-1,0 0 1,1 0-1,-1 0 1,0 0 0,1-1-1,-1 1 1,1 0-1,0-1 1,-1 1 0,1 0-1,-1-1 1,1 1-1,0 0 1,0-1 0,-1 1-1,1-1 1,0 0-1,0 1 1,0-1-1,-1 0 1,1 1 0,0-1-1,0 0 1,2 1-1,28 4-190,-24-4 138,69 7-215,126-4 1,-129-5-3504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2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0 976,'0'0'9101,"-2"6"-8496,-23 39 403,-1-2 0,-2 0 0,-63 71-1,90-112-1027,-1-1 0,1 1 0,0 0 0,0 1 0,0-1 0,0 0 0,0 0 0,0 0 0,1 1 0,-1-1-1,1 0 1,-1 1 0,1-1 0,0 0 0,0 1 0,0 3 0,39-6-242,112 0-581,-150-2 841,0 0 0,0-1-1,0 1 1,0 0-1,-1-1 1,1 1-1,-1-1 1,1 1 0,-1-1-1,0 1 1,0-1-1,0 1 1,0-1 0,-1-3-1,0 1-14,4-25-45,-1 27 31,-1 19 57,-2 7 143,-1-1 0,-6 26-1,4-25-1276,0 0-1,1 28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3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31 304,'0'0'5603,"-7"-30"335,-97 162-5100,38-71 173,64-58-912,2-3-99,213 0-2593,-211 1 2589,0-1 1,0 0-1,0 0 1,0 0-1,-1 0 1,1-1-1,0 1 1,0 0-1,0-1 1,0 1 0,-1-1-1,1 0 1,3-1-1,-1-18 91,-4 12-91,5-53 10,-2 103 475,-2-32-428,0 0 0,0 0 0,-1 1 0,0-1 0,-1 0 0,0 0 0,0 0 0,-1 0 0,-4 12 0,-3 0 70,7-15-97,0-1 0,-1 1 0,0 0 0,0-1 0,0 0 0,-1 0 0,-6 7 0,-8-6-2201,2-4-1077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3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4466,'0'0'4736,"0"33"-2597,-1-23-2040,-1-1 0,-1 1-1,1-1 1,-1 0 0,-1 0-1,0 0 1,0 0 0,-1-1 0,0 1-1,0-1 1,-1-1 0,0 1-1,0-1 1,-10 9 0,16-16-109,0 0 0,0 0 0,0 1 1,-1-1-1,1 0 0,0 1 0,0-1 0,0 0 0,0 1 1,-1-1-1,1 0 0,0 1 0,0-1 0,0 0 0,0 1 1,0-1-1,0 0 0,0 1 0,0-1 0,0 0 0,0 1 1,0-1-1,0 1 0,0-1 0,0 0 0,1 1 0,-1-1 1,0 0-1,0 1 0,0-1 0,0 0 0,1 0 0,-1 1 1,0-1-1,0 0 0,1 1 0,-1-1 0,0 0 0,0 0 1,1 0-1,-1 1 0,0-1 0,1 0 0,-1 0 0,0 0 1,1 0-1,-1 0 0,0 1 0,1-1 0,-1 0 0,1 0 1,-1 0-1,0 0 0,1 0 0,-1 0 0,0 0 0,1 0 1,-1 0-1,0-1 0,1 1 0,30 3-20,-26-2-55,23 1-203,0 0 0,48-4-1,-70-2 247,-1 1 0,0-1-1,0 1 1,-1-1 0,1-1-1,-1 1 1,1-1 0,-2 1-1,1-1 1,3-6 0,-4 7-2,-1 0 114,0 0-1,0 0 1,-1-1-1,0 1 1,1-1 0,-2 0-1,2-8 1,-2 14 328,0 16-345,-1 6 30,-1 1 0,-1-1-1,-1 1 1,-13 41 0,17-63-166,-1-1 0,0 0 1,1 0-1,-1 0 0,0 0 0,0 0 0,1 0 1,-1 0-1,0 0 0,0 0 0,0-1 1,0 1-1,0 0 0,0 0 0,-1-1 0,1 1 1,0-1-1,0 1 0,0-1 0,-1 0 1,1 1-1,0-1 0,0 0 0,-1 0 1,1 0-1,0 0 0,0 0 0,-1 0 0,1 0 1,0 0-1,-1 0 0,-1-1 0,-12 1-2444,-12 1-3921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127 241 3666,'0'0'7432,"-22"-7"-6605,-68-19-184,75 20 1480,22 5-1676,22 3-301,144 36 1091,-15-2-876,0-11-1552,299 7 0,-456-32 1193,0-1 0,0 0-1,1 0 1,-1 0 0,0 0 0,0 0 0,0 0-1,0 0 1,0 0 0,0 0 0,0 0 0,0 0 0,-1-1-1,1 1 1,0 0 0,-1-1 0,1 1 0,-1 0-1,1-1 1,-1 1 0,0-1 0,0 1 0,0-1-1,1 1 1,-1-1 0,-1-2 0,4-51 329,-3 51-308,0-25 110,1 10 87,-1 0 0,-5-30 1,4 42-177,-1 0 1,0 0-1,0 1 1,0-1-1,-1 0 1,0 1-1,-1 0 1,1-1-1,-1 1 1,-7-8-1,-27-27-569,37 40 205,-1 1 1,1 0 0,0-1 0,0 1-1,0 0 1,0 0 0,-1-1 0,1 1 0,0 0-1,0 0 1,0 1 0,-1-1 0,1 0 0,0 0-1,0 0 1,-2 1 0,-3 5-4617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48 4130,'0'0'6944,"-8"3"-6418,1 1-370,4-3-88,1 0 1,-1 1 0,0-1-1,1 0 1,-1 0-1,0 0 1,0-1-1,1 1 1,-1-1-1,-6 1 1999,9-4-2061,-1 0 1,1-1-1,0 1 0,0 0 1,0 0-1,1 0 0,-1 0 0,1 0 1,0 0-1,1-5 0,3 5-22,0 0-1,0 1 1,0-1-1,0 1 0,0 0 1,0 0-1,1 1 1,-1 0-1,1 0 1,9-1-1,61-1-400,-73 3 387,-2 0 80,5 25 423,-6 0-404,1-16-47,-1-1 0,0 0 0,0 0-1,-1 0 1,-3 12 0,4-17-11,-1-1 1,0 1-1,-1-1 0,1 1 1,0-1-1,-1 0 1,1 0-1,-1 1 1,0-1-1,0 0 0,0-1 1,0 1-1,0 0 1,0 0-1,0-1 1,0 1-1,-1-1 1,1 0-1,-1 0 0,-3 2 1,-45 11 257,-14 7-74,64-20-243,1 0-226,0 0 251,0-1-1,0 1 1,0 0 0,0 0-1,1 0 1,-1 0 0,0-1-1,0 1 1,1 0 0,-1 0-1,1 0 1,-1-1 0,1 1-1,-1 0 1,1-1 0,-1 1-1,1 0 1,0-1 0,-1 1-1,1-1 1,0 1 0,-1-1-1,1 1 1,0-1 0,0 0-1,0 1 1,-1-1 0,1 0-1,0 1 1,0-1 0,0 0-1,1 0 1,34 0 167,-20 0-183,67 3 87,198 16-211,-280-19 146,-1 0-1,1 0 0,0 0 1,-1 0-1,1 0 0,0 0 1,-1 0-1,1 1 0,-1-1 1,1 0-1,0 0 0,-1 0 1,1 1-1,-1-1 0,1 0 1,0 1-1,-1-1 0,1 1 1,-1-1-1,1 1 0,-1-1 1,0 1-1,1-1 1,-1 1-1,1-1 0,-1 1 1,1 0-1,0 13-3195,-1-12 2865,0 6-4059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4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4706,'0'0'5157,"67"1"-2059,-59 0-3097,9 1-118,0 0 1,-1 1-1,1 0 1,30 12-1,-46-14 533,-25-10-40,1 5-193,-1 0-1,1 2 0,-1 1 1,0 1-1,-41 4 0,61-3-191,0 0 1,-1 0-1,1 1 0,0-1 0,0 1 1,0 0-1,0 0 0,1 0 1,-1 0-1,0 1 0,1 0 0,0 0 1,-1 0-1,1 0 0,0 0 0,1 0 1,-1 1-1,1-1 0,-1 1 0,1 0 1,0 0-1,0 0 0,1 0 0,-1 0 1,1 0-1,0 1 0,0-1 0,0 6 1,1-10-4,1 1 0,-1 0 0,1 0 1,0 0-1,0 0 0,-1-1 0,1 1 1,0 0-1,0-1 0,0 1 0,0 0 0,0-1 1,0 0-1,0 1 0,0-1 0,0 1 1,0-1-1,0 0 0,0 0 0,0 1 1,0-1-1,0 0 0,0 0 0,3-1 0,35 3-225,-32-2 123,19 1-202,-17-1 269,-1 0 1,0 1-1,0 0 1,0 0-1,11 3 1,-16-2 53,0-1 0,0 1 0,0-1 0,0 1 0,0 0 0,0 0 0,-1 0 0,1 1 0,-1-1 1,1 1-1,-1-1 0,0 1 0,0 0 0,0 0 0,0-1 0,1 6 0,-2-8-1,-1 1-1,0-1 1,0 1 0,0-1-1,0 1 1,0-1-1,0 1 1,0-1 0,0 1-1,0-1 1,0 1-1,0-1 1,0 1 0,0-1-1,0 1 1,0-1-1,0 1 1,0-1 0,-1 1-1,1-1 1,0 0-1,0 1 1,-1-1 0,1 1-1,0-1 1,0 0-1,-1 1 1,1-1 0,-1 1-1,1-1 1,0 0-1,-1 0 1,1 1 0,-1-1-1,1 0 1,-1 1-1,-30 9 168,-52-1 183,63-8-206,-178 9 1003,112-9-7743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3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3371 3265,'0'0'5736,"-14"4"241,15-10-5944,-1-1 0,2 0 0,-1 1 0,1 0 0,-1-1 0,2 1 0,-1 0 0,1 0 0,0 0 0,0 0 0,5-6 0,54-65 65,-19 26-75,266-341-689,-68 88-685,-53 77 604,55-75-43,-117 91-139,-51 77 890,139-214 66,-210 341-14,1 0 1,-1 0 0,-1 0 0,1-1-1,-1 1 1,-1-1 0,1 0-1,-1 1 1,-1-1 0,1 0 0,-2 0-1,1 0 1,-1-10 0,1 11-21,-1 1 1,1-1 0,0 1-1,1-1 1,-1 1 0,1 0-1,1 0 1,-1-1 0,1 1-1,4-6 1,42-55-199,-39 55 190,0-1 0,0-1-1,13-25 1,-5-28 76,-4 43-77,1 1 0,36-42 0,-29 38 19,-19 22 10,0 1 0,-1 0 0,1-1 0,-1 0 0,0 1 0,0-1 0,-1 0 0,2-6 0,-2 7 4,0-1 0,0 1 1,1-1-1,-1 0 0,1 1 0,0 0 0,1 0 1,-1-1-1,1 2 0,3-5 0,22-20-64,58-43 0,-13 12-13,-8 5 48,59-56 32,-120 106 37,-1 0-1,-1 0 1,1-1 0,-1 1 0,0-1-1,0 0 1,0 1 0,0-1 0,-1 0 0,2-8-1,-2 7-56,0 0 0,1 0 0,0 0 0,1 0 0,5-11 0,51-71-176,-58 84 180,0 0 0,-1 0 0,1 0 0,-1 0 0,1 0 0,-1-1 0,-1 1 0,0-8 0,0-3-40,1 14 71,-2-29-206,-6 31 176,0 0 0,0 0 0,1 1 0,-1 0 1,1 0-1,-1 1 0,1 0 0,-7 3 0,-62 38 127,34-18 13,-51 26 21,2 5 0,-97 79 1,200-140-2629,57-26 2496,94-65 52,73-38 81,-227 128-163,1 0-1,-1 1 1,1 1-1,0-1 1,0 2-1,0-1 1,1 1-1,-1 1 0,13 0 1,-21 1 148,4 3-21,-2 8-61,-1-1-1,0 1 1,-1-1 0,0 1 0,-1 0 0,0 0-1,0 0 1,-2 0 0,-1 14 0,2 8 120,0 38 263,-4 135 1203,1-174-1462,-1 1 0,-2-1 0,-1 0 0,-16 42 0,-11 37-1392,28-99-2084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4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3108 1553,'0'0'4327,"1"0"-4125,-1 0 0,0 0 0,0 1-1,0-1 1,1 0 0,-1 0 0,0 1 0,0-1-1,1 0 1,-1 0 0,0 1 0,1-1 0,-1 0 0,0 0-1,1 0 1,-1 0 0,0 0 0,1 0 0,-1 1 0,0-1-1,1 0 1,-1 0 0,0 0 0,1 0 0,-1 0 0,0 0-1,1 0 1,-1 0 0,0-1 0,1 1 0,-1 0 0,0 0-1,1 0 1,-1 0 0,0 0 0,1-1 0,-1 1 0,0 0-1,1 0 1,-1 0 0,0-1 0,1 1 0,6-16 60,-1 0 0,-1 0 0,0-1 0,-1 0 0,-1 0 0,3-32 0,-7-113 175,-1 78-345,4-48-66,-6-180-209,-23 138 54,14 106 130,-22-89 22,-9-64-43,37 168 1,-19-260-213,27 245 115,-7-174-4,-2 4-412,8 234 501,0 4-38,0-44-31,0 23 49,0 1 1,1-1-1,2 1 0,6-33 0,-2 22-18,6-16 71,-10 38 0,0 0 0,-1-1 1,0 1-1,-1-1 0,0 1 0,-1-1 1,0-13-1,2-25-56,-1 40 28,5-33-300,0-59 0,-5 100 189,4 0 1,-4 0 580,-1-143-1163,0 143 592,-2 12-448,-7 4 602,0 0 1,-2-1-1,1-1 1,-2 1 0,0-2-1,0 0 1,-23 18-1,12-9 12,-195 187 261,209-193-532,8-13-338,6-12 143,2 0 410,-1-1 1,2 1 0,-1 1-1,1-1 1,0 1 0,1 1-1,13-10 1,13-11-52,9-14 19,-1-2 0,58-78 0,-87 102-355,1 0-1,1 1 1,1 1-1,28-23 1,-40 39 215,-4 2 412,19 0-129,-15 1-23,0 0-1,0 0 1,-1 0-1,1 0 1,0 1-1,-1 0 1,0 0 0,1 0-1,-1 0 1,0 1-1,0 0 1,0 0-1,0 0 1,-1 0 0,1 0-1,-1 1 1,0 0-1,0-1 1,3 6-1,7 11 249,0 1 1,14 32-1,-23-46-244,52 99 640,-30-60-503,-2 1 0,21 59 0,-42-78-1304,-3-20-1426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5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87 2193,'0'0'6864,"0"-6"-5682,0-2-1360,0 6 391,1 0-1,-1 0 0,0 1 1,0-1-1,0 0 0,0 0 1,0 0-1,0 1 0,-1-1 1,1 0-1,0 0 0,-1 1 1,0-1-1,1 0 0,-1 1 1,0-1-1,0 1 0,0-1 1,0 1-1,0-1 0,0 1 1,0-1-1,-1 1 1,1 0-1,0 0 0,-1 0 1,1 0-1,-1 0 0,1 0 1,-1 0-1,1 0 0,-1 1 1,0-1-1,-2 0 0,-9-4 0,-1 1-1,1 0 0,-1 1 1,0 0-1,0 2 0,0-1 0,0 2 1,0 0-1,-27 3 0,34 0-208,0 0-1,1 1 1,-1 0-1,1 0 0,0 0 1,0 1-1,0-1 1,1 1-1,0 1 0,0-1 1,0 1-1,1 0 1,-1 0-1,1 0 0,1 1 1,-1 0-1,1-1 1,0 1-1,-2 10 0,4 95-236,2-111 222,-1 1 0,1-1 1,0 0-1,-1 1 0,1-1 1,0 1-1,0-1 0,0 0 1,0 0-1,0 0 0,0 0 1,0 1-1,0-1 0,0 0 1,0-1-1,1 1 0,-1 0 1,0 0-1,1-1 0,-1 1 1,1 0-1,-1-1 0,1 1 1,-1-1-1,1 0 0,-1 0 1,1 1-1,-1-1 0,1 0 1,0 0-1,1-1 0,65 2-512,-50-2 370,11 1-188,0-1-1,32-6 1,-53 6 212,1-1 1,-1 0-1,0 0 1,0-1-1,0 0 0,0-1 1,0 0-1,-1 0 1,0 0-1,1-1 0,11-11 1,-17 14 135,0 1 0,0-1 0,-1 0 0,1 0-1,0-1 1,-1 1 0,1 0 0,-1 0 0,0-1 0,0 1 0,0-1 0,0 1 0,0-1 0,-1 1 0,1-1-1,-1 1 1,1-1 0,-1 0 0,0 1 0,0-1 0,0 0 0,0 1 0,-1-1 0,1 0 0,-1 1 0,0-1 0,-1-2-1,0 1 79,0 1 0,0-1 0,0 1 0,-1 0-1,1 0 1,-1 0 0,0 0 0,0 0 0,0 1-1,0-1 1,0 1 0,-1 0 0,1 0 0,-1 0-1,1 0 1,-8-2 0,-2 1-17,-1 0 0,1 1 0,-1 0 1,0 1-1,-20 1 0,33 0-236,-1 1 0,1-1 0,0 0 0,0 1 0,0-1 0,-1 0 1,1 1-1,0 0 0,0-1 0,0 1 0,0-1 0,0 1 0,0 0 0,0 0 0,0 0 1,0 0-1,1 0 0,-1 0 0,0 0 0,0 0 0,1 0 0,-1 0 0,1 0 1,-1 0-1,1 0 0,-1 0 0,1 0 0,0 1 0,0-1 0,-1 0 0,1 3 0,-1 0-746,-3 10-3997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13 3522,'0'0'6261,"-9"-2"-5284,7 1-981,-64-8 2818,60 9-2583,1-1 0,0 1 0,0 1-1,0-1 1,0 1 0,0 0 0,0 0-1,0 0 1,0 1 0,0 0 0,0 0 0,-8 5-1,-9 9 76,5-4-46,1 0-1,0 1 1,-18 20-1,30-28-227,0 0 0,0 0-1,1 0 1,-1 1 0,1-1-1,1 1 1,-1 0 0,1 0 0,0 0-1,0 0 1,1 0 0,-1 1-1,1-1 1,0 12 0,1-15-35,0 0 1,0 0-1,0-1 0,0 1 1,0 0-1,1 0 0,-1-1 1,1 1-1,-1 0 1,1-1-1,0 1 0,0-1 1,1 1-1,2 4 0,-2-5-16,1 0-1,0 0 1,0-1-1,0 1 1,0-1-1,0 0 1,0 0-1,0 0 0,0 0 1,1 0-1,-1-1 1,5 1-1,41 4-696,0-3-1,71-5 0,-105 2 483,-1-1 0,1 0 0,0-1-1,23-9 1,-30 9 160,-1 0 0,0 0 0,0 0 0,0-1 0,0 0 0,-1 0 0,0-1 0,0 0 0,0 0 0,10-11 0,-14 12 88,0 1-1,-1-1 1,1 0 0,-1 0-1,1 0 1,-1 0 0,0 0-1,-1-1 1,1 1-1,-1 0 1,0 0 0,0-1-1,0 1 1,0 0 0,-1 0-1,1 0 1,-1 0-1,-1-1 1,1 1 0,0 0-1,-1 1 1,0-1 0,0 0-1,0 0 1,0 1 0,-6-7-1,-6 0 183,0 2 1,-1 0-1,0 1 0,-1 0 0,0 1 0,0 1 1,0 0-1,0 2 0,-1-1 0,1 2 0,-1 0 1,-18 1-1,34 1-474,-1 0 0,0 0 1,1 1-1,-1-1 0,1 0 0,-1 0 1,0 1-1,1-1 0,-1 1 1,1 0-1,-1-1 0,1 1 0,0 0 1,-1 0-1,1 0 0,0 0 1,-1 0-1,1 0 0,0 0 0,-2 2 1,-10 9-7217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05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12 4194,'0'0'8014,"-6"-2"-4528,-27-4-2877,22 4-571,0 1 0,0 1 0,0-1-1,-1 2 1,1 0 0,0 0-1,0 1 1,0 0 0,1 1 0,-1 0-1,0 0 1,1 1 0,0 1-1,-10 5 1,6 0-86,4-4 34,1 0 0,0 1 0,-16 15 0,22-19 3,1 0 1,-1 0-1,1 0 0,0 0 1,0 1-1,1-1 0,-1 1 1,1-1-1,-1 1 0,1-1 1,0 1-1,1 0 0,-1 0 1,1-1-1,-1 8 0,0 14-248,2 25-174,-1-47 419,1-1 1,0 1-1,-1-1 0,1 0 0,0 1 1,0-1-1,0 0 0,0 0 0,1 1 1,-1-1-1,1 0 0,-1 0 0,1-1 1,0 1-1,-1 0 0,5 3 1,5 2-111,-1 0 0,1-1 0,1 0 0,-1 0 0,1-1 0,0-1 0,0 0 0,1-1 0,-1 0 0,1-1 0,0 0 0,-1-1 0,1 0 0,0-1 0,0-1 0,14-2 0,-25 3 123,0-1 0,0 0 0,-1 1 1,1-1-1,0 0 0,0 0 0,0 0 0,-1 0 1,1-1-1,-1 1 0,1 0 0,-1-1 0,1 1 1,-1-1-1,0 0 0,1 1 0,-1-1 0,0 0 0,0 0 1,-1 1-1,1-1 0,0 0 0,0 0 0,-1 0 1,1 0-1,-1 0 0,0 0 0,0-4 0,2-10 5,-2 1 1,-2-31-1,1 20-1,1 8 18,1 10 33,-1 1 0,0-1 1,-1 0-1,0 0 0,0 1 1,-3-10-1,3 14-35,0 0 1,-1 1-1,0-1 1,0 0-1,1 0 1,-2 1-1,1-1 1,0 1-1,0 0 1,-1-1-1,1 1 1,-1 0-1,0 0 1,0 1-1,1-1 0,-1 1 1,0-1-1,-4 0 1,5 1-89,-38-10-1532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4:07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27 5026,'0'0'6859,"-39"-3"-3817,29 2-2784,-2-1 59,-1 1-1,1 0 0,-25 2 0,34-1-303,-1 1 0,1-1 1,0 1-1,-1 0 0,1 0 0,0 1 0,-1-1 1,1 1-1,0-1 0,0 1 0,0 0 0,0 0 1,1 1-1,-1-1 0,0 0 0,1 1 1,0 0-1,-3 4 0,0 0-13,0 1 0,0-1-1,1 1 1,1 0 0,-1 1 0,1-1 0,1 0 0,-1 1-1,1 0 1,1 0 0,0-1 0,0 1 0,1 0-1,0 11 1,0-17-6,0 0 0,0 0-1,0 0 1,1 0 0,-1 0-1,1 0 1,0 0 0,-1-1-1,1 1 1,1 0 0,-1 0-1,0-1 1,1 1 0,-1-1-1,3 4 1,0-2-32,0-1 1,0 0-1,0 0 0,0-1 1,0 1-1,1-1 1,-1 0-1,1 0 0,5 2 1,9 0-165,0 0 1,0-1-1,0-1 1,0-1-1,1-1 0,28-3 1,10 2-152,-56 0 342,1 0 0,0 0 0,0 0 1,-1 0-1,1 0 0,-1-1 0,1 1 0,-1-1 0,1 1 0,-1-1 0,0 0 0,0 0 0,0 0 0,0 0 0,0 0 0,0-1 0,-1 1 0,1-1 0,-1 1 0,1-1 0,-1 1 1,0-1-1,0 0 0,1-3 0,3-11-39,1 0-1,3-27 1,-7 37 23,-1 0-1,0 0 1,0 0-1,0-1 1,-1 1-1,0 0 1,-1 0-1,0 0 1,-2-8-1,2 12 31,0-1-1,-1 1 0,0 0 0,0 0 1,0 0-1,0 0 0,0 0 1,-1 1-1,1-1 0,-1 1 0,0-1 1,0 1-1,0 0 0,0 0 0,0 0 1,0 0-1,0 1 0,-1-1 0,-3 0 1,0-2-75,-1 1 1,1 0 0,-1 1-1,1 0 1,-1 0-1,0 1 1,0-1 0,0 2-1,0-1 1,0 1 0,-12 2-1,12 3-2945,6 5-2655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2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17 131 4786,'0'0'4344,"-2"-3"-3907,0 0-144,0 0-1,1-1 1,-1 1-1,1 0 1,-1 0 0,1-1-1,0 1 1,0-1 0,1 1-1,-1-1 1,1-6-1,0 8-244,-1 0-1,2 0 0,-1 1 0,0-1 1,0 0-1,1 1 0,-1-1 1,0 0-1,1 1 0,0-1 0,-1 0 1,1 1-1,0-1 0,0 1 0,0-1 1,0 1-1,0 0 0,0-1 1,0 1-1,1 0 0,-1 0 0,0 0 1,1 0-1,-1 0 0,1 0 0,-1 0 1,1 1-1,1-2 0,28-9 331,41-13-17,-67 23-373,1 0-1,-1 0 0,0 0 0,1 1 0,-1-1 0,0 1 0,1 1 0,-1-1 0,0 1 0,1 0 0,4 2 1,-8-2 26,-1 0 1,0 0 0,0 0 0,1 0 0,-1 0 0,0 0 0,0 1 0,0-1 0,-1 0 0,1 1 0,0-1 0,0 1 0,-1-1-1,1 1 1,-1-1 0,1 1 0,-1-1 0,0 1 0,1 0 0,-1-1 0,0 1 0,0 2 0,-1 47 500,0-33-272,0-13-212,1 1-1,-1-1 0,0-1 1,0 1-1,0 0 0,-1 0 0,0 0 1,0-1-1,0 1 0,-1-1 1,-4 8-1,-42 46 83,19-25-91,22-24-18,0 1 1,-1-1-1,0 0 0,-1-1 0,0 0 0,-20 12 1,30-20-13,0 0 0,1 0 1,-1 0-1,0 1 1,0-1-1,1 0 0,-1 0 1,0 0-1,0 0 1,1 0-1,-1 1 0,0-1 1,0 0-1,0 0 1,1 1-1,-1-1 0,0 0 1,0 0-1,0 0 1,0 1-1,0-1 0,1 0 1,-1 1-1,0-1 1,0 0-1,0 0 0,0 1 1,0-1-1,0 0 1,0 1-1,0-1 0,0 0 1,0 0-1,0 1 1,0-1-1,0 0 0,0 1 1,0-1-1,0 0 1,-1 0-1,1 1 0,0-1 1,0 0-1,0 0 1,0 1-1,-1-1 0,1 0 1,0 0-1,0 0 1,0 1-1,-1-1 0,1 0 1,0 0-1,-1 1 1,27 1 46,12-2 118,-1-1-1,1-1 1,65-15 0,-84 14 102,0 1 0,0 0 0,32 2 0,-26 1-716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26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35 4514,'0'0'12496,"-1"0"-12447,1-1-1,0 1 1,-1-1-1,1 0 1,0 0-1,0 1 1,-1-1 0,1 0-1,0 1 1,0-1-1,0 0 1,0 0-1,0 1 1,0-1-1,0 0 1,0 1-1,0-1 1,1 0-1,-1 0 1,0 1-1,1-2 1,7-1 61,-1 0 0,2 0 0,-1 1 0,0 0 0,0 1 0,1 0 0,11-1 0,-15 2-26,16-1 133,1 0 1,29 4 0,-46-3-262,-1 0 1,1 1-1,-1 0 0,1 0 1,-1 0-1,0 1 1,1 0-1,-1 0 0,0 0 1,0 0-1,0 0 1,0 1-1,0 0 0,-1 0 1,1 0-1,-1 0 1,5 5-1,-7-6 29,0-1 0,0 1 0,0 0 0,0 0 0,0-1 0,0 1 0,-1 0 0,1 0 0,0 0 0,-1 0 0,1 0 0,-1 0-1,0 0 1,0 0 0,0 0 0,0 0 0,0 0 0,0 0 0,0 0 0,-1 0 0,1 0 0,-1-1 0,0 1 0,0 3 0,-2-2 26,1 0 0,0 0 0,-1 0 0,1-1 0,-1 1 1,0-1-1,0 1 0,0-1 0,0 0 0,0 0 0,-1 0 0,-3 1 0,-5 2 35,0-1 0,0 0 0,0 0 0,0-2 1,-1 1-1,-21 0 0,25-4-14,7 1-24,1 0 0,-1-1 1,0 1-1,1 0 0,-1 0 0,0 0 0,1 1 0,-1-1 1,0 0-1,1 0 0,-1 1 0,1-1 0,-3 2 0,3-2-72,35 0-1931,7-1 1911,42 2-157,-78 0 192,1 0-1,-1 0 0,1 0 0,-1 1 0,1 0 0,-1 0 0,0 0 0,0 1 0,0-1 0,0 1 0,-1 0 0,6 5 0,-7-6-45,0 0-1,0 0 1,-1 1 0,1-1-1,0 1 1,-1-1 0,0 1-1,0 0 1,0 0 0,0 0-1,0 0 1,0 0 0,-1 1-1,0-1 1,0 0-1,0 1 1,0-1 0,0 1-1,0-1 1,-1 1 0,0-1-1,0 6 1,-1-7 184,-1-1 0,0 1 0,0-1 0,0 0 0,0 1 0,0-1-1,-1 0 1,1 0 0,0 0 0,0 0 0,-1-1 0,1 1 0,-1-1 0,1 1 0,0-1 0,-4 0 0,-2 1 192,-46 9 587,-1-3 1,1-2-1,-68-3 0,120-18-7476,2 6-80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3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14 3618,'0'0'12555,"16"-2"-12240,126-7 133,-78 10-182,-53 0 122,-42-1-258,-21-2-152,34 0-10,1 1 1,-1 1 0,1 1 0,-29 4-1,43-3 33,-1-1 0,1 1-1,-1 0 1,1 0-1,0 0 1,0 0 0,0 1-1,1-1 1,-1 1 0,0 0-1,1 0 1,0 0-1,-1 0 1,1 0 0,1 0-1,-1 1 1,0-1-1,1 1 1,-1-1 0,0 6-1,-1 2-83,-1 1 0,2 0 0,0 0 0,0-1 0,1 15 0,34-25-491,120-11-154,-146 10 626,-1 0 11,1 0 0,-1 0 1,0 1-1,1-1 0,-1 1 1,7 3-1,-11-4 78,-1 1 1,1 0-1,-1 0 1,1 0-1,-1-1 0,0 1 1,1 1-1,-1-1 1,0 0-1,0 0 0,0 0 1,0 1-1,0-1 1,0 0-1,0 1 1,0-1-1,-1 1 0,1-1 1,-1 1-1,1-1 1,-1 1-1,1 0 1,-1-1-1,0 1 0,0 0 1,0-1-1,0 1 1,0 2-1,0 10-45,-3 26 336,2-38-249,0 0 1,0-1 0,0 1-1,-1 0 1,1-1-1,0 1 1,-1 0-1,1-1 1,-1 0 0,1 1-1,-1-1 1,0 0-1,0 0 1,1 0-1,-1 0 1,0 0 0,0 0-1,-2 0 1,-16 5 247,1-2-1,-1 0 1,0-2 0,-1 0 0,1-1-1,0-1 1,-22-2 0,-14 0 457,55 2-1329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30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3586,'-4'1'12821,"-20"9"-12599,5 5-7,1 1 1,0 1-1,2 1 0,0 0 1,-14 21-1,24-28-205,0 0 0,0 0 0,1 0 1,0 1-1,1 0 0,0 0 0,1 0 0,1 0 0,0 0 1,0 1-1,1 18 0,0-5-32,0-22-20,0 1 0,1-1-1,-1 1 1,1-1 0,0 0 0,1 1 0,-1-1 0,1 1 0,-1-1-1,1 0 1,1 1 0,-1-1 0,0 0 0,1 0 0,0 0 0,0 0-1,0 0 1,1 0 0,-1-1 0,6 6 0,-5-7 36,0 1-1,0-1 1,0 1 0,0 0-1,0-1 1,-1 1 0,1 0-1,-1 1 1,0-1-1,0 0 1,0 1 0,0-1-1,-1 1 1,1 0 0,0 5-1,2-5 166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31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63 1313,'0'0'10252,"0"-6"-9587,0-18 87,1 23-661,0-1 0,0 1 0,0 0 0,0 0 1,1-1-1,-1 1 0,0 0 0,1 0 0,-1 0 0,1 1 0,-1-1 0,1 0 0,-1 1 1,1-1-1,0 1 0,-1-1 0,1 1 0,0 0 0,-1-1 0,1 1 0,2 0 1,-1-1 93,11-2-112,1-1-1,-1 2 1,0-1 0,27 1-1,-38 2-85,1 0 0,0 1-1,-1-1 1,1 1 0,-1 0 0,1 0-1,-1 0 1,1 0 0,-1 1 0,5 2-1,-6-3 11,-1 0 0,1 0 0,-1 1 0,0-1-1,0 1 1,1-1 0,-1 1 0,0-1 0,0 1-1,0-1 1,-1 1 0,1 0 0,0 0 0,-1-1-1,1 1 1,-1 0 0,1 0 0,-1 0 0,0 0-1,0-1 1,0 4 0,0 6-4,-3 26 208,2-35-185,0-1 0,0 0 0,1 0-1,-1 0 1,0 1 0,0-1 0,0 0 0,0 0-1,-1 0 1,1-1 0,0 1 0,0 0 0,-1 0-1,1-1 1,0 1 0,-1 0 0,1-1 0,0 0-1,-1 1 1,1-1 0,-1 0 0,-1 1 0,-36 0 734,33-2-603,1 1 0,0 0-1,-1 0 1,1 1-1,-1-1 1,1 1 0,0 0-1,-9 4 1,14-5-182,-1 0 0,1 0 1,0 0-1,0 0 0,0 0 0,-1 0 1,1 1-1,0-1 0,0 0 0,0 0 1,0 0-1,-1 0 0,1 1 0,0-1 1,0 0-1,0 0 0,0 0 0,0 1 1,0-1-1,0 0 0,0 0 1,-1 0-1,1 1 0,0-1 0,0 0 1,0 0-1,0 1 0,0-1 0,0 0 1,0 0-1,0 0 0,0 1 0,1-1 1,-1 0-1,0 0 0,0 1 0,0-1 1,0 0-1,0 0 0,0 0 0,0 1 1,0-1-1,1 0 0,-1 0 0,0 0 1,0 0-1,0 1 0,0-1 0,1 0 1,-1 0-1,0 0 0,0 0 0,0 0 1,1 0-1,-1 0 0,0 1 1,0-1-1,1 0 0,12 6-210,3-6-224,-1 1 0,1 0 0,-1 2-1,0 0 1,1 0 0,-1 2 0,-1 0-1,21 9 1,-34-13 486,0-1-1,0 1 1,0-1-1,-1 0 1,1 1-1,0 0 0,-1-1 1,1 1-1,0-1 1,-1 1-1,1 0 1,-1 0-1,1-1 1,-1 1-1,1 0 1,-1 0-1,0-1 1,1 1-1,-1 0 1,0 0-1,0 0 0,1 0 1,-1 0-1,0-1 1,0 1-1,0 0 1,0 0-1,0 0 1,0 0-1,-1 0 1,1 0-1,0-1 1,0 1-1,-1 0 0,1 0 1,0 0-1,-1 0 1,0 1-1,0 0 156,-1 0 0,0 0-1,1 0 1,-1 0-1,0-1 1,0 1 0,0 0-1,0-1 1,0 1 0,-1-1-1,1 0 1,-3 1 0,-22 6 440,-1-1 1,-1-1 0,1-1-1,-1-2 1,-53-1 0,80-2-600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2977,'0'0'5192,"27"-2"-4133,13 1-625,-5 1 974,50-8 0,59 0 2155,-93 7-3308,68-9 1,114-13 739,-86 12-990,-37 2-104,-41 4 11,102-20 0,-169 24 87,60-13-320,1 1-1,116-6 0,-178 18 324,0 0 0,-1 0 0,1 1 0,0-1 0,-1 0 0,1 0 0,0 0 0,-1 0 0,1 0 0,-1 0 0,0 0 0,1 0 0,-1 0 0,0 0 0,0 0 0,1 0 0,-1 0 0,0 0 0,0 0 0,0 0 0,0 0 0,0-1 0,-1-1 0,1 1 1,0-1 0,0 1 0,0-1 0,-1 0 0,1 1 0,-1-1 0,1 1 0,-1-1 0,0 1 0,-2-4 0,-9-2-24,0 0 0,-1 1 0,0 0 0,-1 1 0,1 0 0,-25-5 0,0-3-51,36 14 75,-21-10-12,0 1 0,-1 1 0,-1 1 0,1 1 0,-1 1 0,0 1-1,-26 0 1,60 5 16,-1 1 0,1 0 0,-1 0 0,1 1 0,11 5 1,25 7-21,247 52-2356,-291-66 2339,1 0 1,-1-1-1,1 1 1,-1 0-1,1 0 1,-1 1-1,0-1 0,0 0 1,1 0-1,-1 0 1,0 1-1,0-1 1,0 1-1,-1-1 1,1 1-1,0-1 1,0 1-1,-1-1 1,1 1-1,-1 0 1,1-1-1,-1 1 1,0 0-1,0 0 1,0-1-1,0 4 1,-1 61 575,0-41-218,0-21-270,0 1 0,-1-1 0,1 1 0,-1-1 1,0 1-1,0-1 0,-1 0 0,1 0 0,-1 0 0,0 0 0,0 0 0,0-1 0,0 1 1,-1-1-1,0 0 0,1 0 0,-1 0 0,-9 4 0,-4 4 156,-1 0 0,-1-2 1,-22 9-1,8-8-172,-34 14-505,64-22 70,-1 0 0,1 0 0,-1 0 0,1 1 1,0-1-1,0 1 0,0 0 0,-3 4 0,-2 6-3865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32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4306,'0'0'8591,"0"1"-8545,0 0 1,1 0-1,-1 0 1,0 0 0,1 0-1,-1-1 1,1 1 0,-1 0-1,1 0 1,-1-1-1,1 1 1,0 0 0,-1-1-1,1 1 1,0 0-1,-1-1 1,1 1 0,1 0-1,6 3 76,1 0-1,-1 1 1,0 0-1,-1 0 1,0 1 0,13 11-1,-17-13-29,0 0 1,0 0-1,-1 0 1,1 0-1,-1 1 0,0-1 1,0 1-1,-1-1 1,1 1-1,-1-1 0,0 1 1,0 0-1,0 0 1,-1 0-1,0 6 0,1 42 173,1-20-29,-6 47 0,4-77-217,-1 0 0,0 0-1,0-1 1,0 1 0,0 0 0,0-1 0,-1 1 0,1-1 0,-1 1 0,0-1 0,1 0 0,-1 1 0,0-1 0,-1 0-1,1-1 1,0 1 0,0 0 0,-4 2 0,-54 24-529,31-16-2736,23-8-2057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05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68 6339,'0'0'6365,"-1"-34"-1802,-10 28-4406,-1 1 0,0 1 0,1-1 0,-1 2 0,-1 0 1,1 0-1,0 1 0,-1 1 0,1 0 0,-16 1 0,10 0-93,4-1-42,1 1-1,-1 1 1,-25 4-1,35-4-21,1 0-1,0 0 0,-1 0 1,1 0-1,0 1 0,0-1 1,0 1-1,0 0 0,0 0 1,1 0-1,-1 0 0,0 0 1,1 1-1,0-1 0,-1 1 1,1 0-1,0-1 0,0 1 1,1 0-1,-3 6 0,3-8-10,0 0-1,1 0 0,-1 0 0,0 0 0,1 0 0,0 0 0,-1 0 0,1 0 1,-1 0-1,1 0 0,0 0 0,0 1 0,0-1 0,0 0 0,0 0 1,0 0-1,0 0 0,0 1 0,0-1 0,0 0 0,1 0 0,-1 0 0,0 0 1,1 0-1,-1 0 0,1 0 0,-1 0 0,1 0 0,0 0 0,-1 0 0,1 0 1,0 0-1,0 0 0,-1 0 0,1-1 0,0 1 0,0 0 0,0 0 1,0-1-1,0 1 0,0-1 0,0 1 0,2 0 0,5 0-112,0 0-1,0 0 1,0-1-1,0 0 1,14-2-1,16 1-116,-30 3 195,-1 1-1,1-1 0,-1 1 1,0 1-1,0-1 0,0 1 1,0 1-1,-1-1 0,1 1 1,-1 0-1,0 1 0,-1-1 0,8 11 1,-11-13 2,0 0 0,-1 0 0,1 0 1,-1 0-1,0 0 0,0 1 0,-1-1 1,1 0-1,0 1 0,-1-1 0,0 7 0,0-8 45,0-1 0,0 1 0,0 0-1,0 0 1,0 0 0,0 0-1,-1 0 1,1 0 0,-1 0 0,1 0-1,-1-1 1,0 1 0,0 0-1,0 0 1,0-1 0,0 1 0,0-1-1,0 1 1,-1-1 0,1 1-1,-3 1 1,-14 6-71,1-1 1,-31 9-1,42-15 72,0-1 1,0 1-1,0-1 0,0-1 1,0 1-1,0-1 0,-1 0 1,1-1-1,0 1 0,0-1 1,0-1-1,-11-2 0,15 2-20,1 1-1,-1-1 0,0 1 0,0-1 1,1 1-1,-1-1 0,1 0 1,-1 0-1,1 0 0,0 0 0,-1 0 1,1 0-1,0 0 0,1-1 0,-1 1 1,0 0-1,1 0 0,-1-1 0,1 1 1,0 0-1,-1-1 0,1 1 0,0-1 1,1 1-1,-1 0 0,0-1 0,1 1 1,-1 0-1,1 0 0,0-1 0,0 1 1,0 0-1,0 0 0,0 0 0,0 0 1,0 0-1,1 0 0,-1 0 1,3-2-1,27-12 9,45-16 0,8-3 30,34-15 81,-116 49-160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07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37 3009,'0'0'9736,"0"-2"-9421,0 1 0,0-1 0,0 0 0,0 1 0,-1-1 0,1 1 0,0-1 0,-1 1 0,1-1 0,-1 1 0,0-1 0,1 1 0,-2-3 0,-17 0-120,1 1 1,0 0 0,-1 2 0,1 0 0,-1 1-1,-25 3 1,-11-1-46,51-3-154,0 1 0,0 0 0,-1 1 0,1-1 0,0 1-1,-1 0 1,1 0 0,0 0 0,0 0 0,-6 4 0,8-4-23,1 0 1,-1 1-1,0 0 1,1-1-1,0 1 0,-1 0 1,1-1-1,0 1 1,0 0-1,0 0 1,0 0-1,0 0 1,0 0-1,1 1 0,-1-1 1,1 0-1,0 0 1,-1 0-1,1 0 1,0 1-1,0-1 0,1 3 1,2-4-3,0 1 0,0-1-1,0 0 1,0 0 0,0 0 0,0 0 0,1-1 0,-1 1 0,0-1-1,1 0 1,-1 1 0,6-2 0,-4 1-32,14 1-49,-1 1 1,0 1 0,0 0-1,23 8 1,-35-9 48,0 0-1,0 1 0,0-1 1,-1 1-1,1 1 1,-1-1-1,0 1 1,0 0-1,0 0 1,0 1-1,-1-1 1,1 1-1,-1 0 0,0 0 1,6 11-1,-9-14 61,-1 0-1,1-1 0,0 1 0,-1 0 1,1 0-1,-1 0 0,1 0 0,-1-1 1,0 1-1,1 0 0,-1 0 1,0 0-1,-1 0 0,1 0 0,0 0 1,0 0-1,-1 0 0,1 0 0,-1-1 1,0 1-1,0 0 0,1 0 0,-1-1 1,0 1-1,0 0 0,-1-1 0,1 1 1,0-1-1,0 0 0,-1 1 0,1-1 1,-1 0-1,1 0 0,-1 1 1,1-1-1,-1-1 0,0 1 0,0 0 1,1 0-1,-5 0 0,-7 4 32,-1 0 1,-1-1-1,1-1 0,-17 2 0,19-3-67,-10 0 74,-1 0 0,-22-2 1,24 0-179,20 0 125,0 0 1,0 0 0,1 0 0,-1 0 0,0-1 0,0 1-1,0 0 1,1-1 0,-1 1 0,0 0 0,0-1-1,1 1 1,-1-1 0,0 1 0,1-1 0,-1 0-1,0 1 1,1-1 0,-1 1 0,1-1 0,-1 0-1,1 0 1,-1 1 0,1-1 0,0 0 0,-1 0-1,1 0 1,0 1 0,0-1 0,0 0 0,-1 0-1,1-1 1,-1-34 86,2 24-22,2 9-51,0 0 0,0 1 1,0-1-1,0 1 0,0 0 0,1 0 0,-1 0 0,1 0 0,-1 1 0,1-1 0,0 1 1,5-1-1,0-1-19,37-15-237,9-2-439,99-53 0,-124 62-3563,-24 11 1261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0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50 1473,'0'0'13022,"0"-4"-12246,0-15-234,0 14 1456,-1 4-1954,1 0 0,-1 0 1,1 0-1,-1 0 0,1 0 0,-1 0 1,0 0-1,0 1 0,1-1 0,-1 0 1,0 0-1,0 1 0,0-1 0,0 1 1,0-1-1,-1 0 0,-16-2 134,0 1-1,0 0 0,0 1 1,-23 3-1,1-1-170,38-1-13,-1 0 0,0 0 0,1 1 0,-1-1 0,1 1 0,0-1 0,-1 1 0,1 0-1,-1 0 1,1 0 0,0 0 0,0 1 0,0-1 0,-1 1 0,1-1 0,1 1 0,-1 0 0,0-1 0,0 1 0,1 0 0,-1 0 0,1 0 0,-1 1 0,1-1 0,0 0 0,-2 5 0,0 1-135,1 0 1,0 0 0,0 1 0,1-1 0,0 0 0,0 15-1,2-23 116,-1 1-1,0-1 0,0 1 1,1 0-1,-1-1 0,1 1 1,-1-1-1,1 1 0,-1-1 1,1 1-1,-1-1 0,1 1 1,-1-1-1,1 1 0,0-1 1,-1 0-1,1 1 0,-1-1 1,1 0-1,0 0 0,-1 1 1,1-1-1,0 0 0,0 0 1,-1 0-1,1 0 0,0 0 1,-1 0-1,1 0 0,1 0 1,35 0 24,-6 0-27,-20 2-75,-1 1 1,0 0-1,0 1 1,0 0-1,0 0 1,-1 1-1,1 0 0,10 8 1,-16-10 63,-1 0 0,1 0 0,0 1 0,-1-1 0,0 1 0,0 0 0,0 0 0,0 0 0,0 0 0,-1 0 0,0 1 0,0-1 1,0 1-1,0-1 0,-1 1 0,0 0 0,0 0 0,0-1 0,0 9 0,-1-11 43,0-1 0,0 1 0,0-1-1,0 1 1,0 0 0,0-1 0,0 1 0,-1-1 0,1 1 0,0-1-1,-1 1 1,0-1 0,1 1 0,-1-1 0,0 1 0,0-1 0,0 0 0,1 0-1,-1 1 1,-2 1 0,-1-2 6,1 1-1,0-1 0,-1 0 1,1 0-1,0 0 0,-1 0 1,0-1-1,-5 1 0,-25 2 211,-53-4-1,30 0-1143,56-5 841,-1 1 1,1-1-1,1 0 1,-1 0 0,1 0-1,0 1 1,0-1-1,1 0 1,1-9-1,8 6 84,0 0 0,0 1-1,1 0 1,0 0 0,0 1-1,18-8 1,-7 3-27,143-95 42,-163 104-1291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43 170 4738,'0'0'7470,"-7"2"-6579,-22 8-112,22-8 838,38-3 1799,-25-1-3275,1-1 0,0 0 0,-1 0 0,0 0 0,0-1 0,6-4 0,-3 1-193,-1 0 1,0 0-1,0 0 0,-1-1 0,0 0 0,-1 0 0,8-12 1,4-7-38,-15 23 78,-1 1 0,1 0 1,-1-1-1,1 1 1,-1-1-1,0 0 0,-1 0 1,1 0-1,-1 0 1,1 0-1,-1 0 0,1-8 1,-2 12 18,0 24-595,4 238 301,-36-262-4454,13 0 1301,8 0-1364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6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42 16,'0'0'10042,"-5"0"-9690,-1 0-189,4 1-80,0-1-1,0 0 1,0 0-1,0 0 1,0 0-1,0 0 0,0-1 1,0 1-1,0 0 1,0-1-1,-2 0 1,-6-11 5678,15 0-4252,-4 11-1527,1-1 0,-1 1-1,0 0 1,1 0 0,-1 0 0,1 0 0,-1 0-1,1 0 1,-1 0 0,1 1 0,0-1 0,-1 0-1,1 1 1,0-1 0,3 1 0,13-1 80,-15 1-114,1 0 0,-1 0 0,1 0 0,-1 0 0,0 0 0,1 1 0,-1-1-1,0 1 1,1 0 0,3 1 0,-6 0 37,0-1 0,1 0 0,-1 1 1,0-1-1,0 1 0,0 0 0,0-1 0,0 1 0,-1 0 0,1 0 1,0-1-1,-1 1 0,1 0 0,-1 0 0,0 0 0,1 0 0,-1 0 1,0-1-1,0 1 0,-1 0 0,1 3 0,0-3 38,0 0 0,-1 0-1,1 0 1,-1 0 0,1 0 0,-1 0-1,1 0 1,-1 0 0,0 0 0,0 0 0,0 0-1,0 0 1,-1 0 0,1-1 0,0 1-1,-1 0 1,1-1 0,-1 1 0,1-1-1,-1 0 1,0 1 0,0-1 0,0 0-1,-2 1 1,-7 3 68,0 0 0,-1-1 0,-17 4 0,20-6-77,1 0 1,-1 1-1,1-1 0,0 2 1,-15 7-1,67-16-1610,60-1-1,-103 6 1575,4-1-142,1 1 0,-1 0 0,1 1 0,-1-1 0,0 1 0,1 0 0,7 3 0,-11-3 161,-1 0 0,1 0 1,-1 0-1,1 1 0,-1-1 0,0 0 0,0 1 0,1-1 0,-1 1 0,0-1 0,0 1 1,-1-1-1,1 1 0,0 0 0,-1 0 0,1-1 0,0 1 0,-1 0 0,0 0 0,0 0 1,1-1-1,-1 1 0,0 0 0,0 0 0,-1 3 0,1-4 21,0 1 1,1 0-1,-1-1 0,-1 1 1,1 0-1,0 0 0,0-1 1,-1 1-1,1 0 0,-1-1 1,1 1-1,-1 0 0,0-1 1,1 1-1,-1-1 0,0 1 1,0-1-1,0 1 0,0-1 0,-2 2 1,-1-1 86,0 0 0,0-1 1,1 1-1,-1-1 0,0 0 1,-1 0-1,-6 1 0,9-2-65,-174 24 3103,175-24-3806,-2 0 2174,35 0-18745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7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15 4674,'0'0'4973,"-1"-14"1497,-7 14-6234,1 0 0,0 0 0,-1 1 0,1 0 0,0 0 0,0 1 0,0 0 0,-11 4 0,14-4-250,-1 1 0,1 0 0,-1 1-1,1-1 1,0 1 0,0 0 0,1 0-1,-1 0 1,1 0 0,0 1 0,0 0 0,-4 7-1,-3 6-72,6-12 8,0 1 0,0 0 0,1 0 1,-1 0-1,2 1 0,-1-1 0,1 1 1,0-1-1,1 1 0,-1 0 1,1 15-1,5-18 31,0 0 1,0 1-1,0-1 1,1-1-1,0 1 1,0-1-1,0 1 1,0-2-1,7 5 1,35 19-196,-27-17-3006,-11-9-764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8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43 5491,'0'0'7123,"-7"-6"-6515,-19-18-50,23 22-403,0 0 1,0 1-1,0 0 1,-1-1-1,1 1 1,0 0-1,-1 1 1,1-1-1,-1 0 1,1 1-1,-1 0 1,1 0-1,-1 0 1,1 0-1,-1 1 1,-4 1-1,-8-1 419,6-1-406,2-1-48,0 1 1,0 1-1,-1-1 0,1 1 1,-15 4-1,21-4-111,1 0 0,-1 0 0,0 0 0,0 0 0,0 0 0,1 0 0,-1 0 1,1 0-1,-1 1 0,1-1 0,-1 1 0,1-1 0,0 1 0,0 0 0,0-1 0,0 1 0,0 0 0,0 0 0,0 0 0,0-1 0,1 1 0,-1 0 0,1 0 0,0 0 0,-1 0 0,1 0 1,0 0-1,0 4 0,0 8-50,0-12-32,0 0 0,-1 1-1,1-1 1,0 0 0,1 1 0,-1-1 0,0 0-1,1 1 1,-1-1 0,1 0 0,1 4 0,0-5-2,-1 1 0,1-1 0,-1 0 0,1-1 1,0 1-1,-1 0 0,1 0 0,0-1 1,-1 1-1,1-1 0,0 1 0,0-1 1,0 0-1,-1 0 0,1 0 0,0 0 0,0 0 1,2 0-1,13 0-392,-10 0 271,0 1 1,-1-2-1,1 1 1,0-1-1,0 0 1,0 0-1,10-3 1,-15 2 243,0 1 1,0 0 0,0-1 0,0 1 0,-1-1 0,1 1 0,0-1 0,-1 0 0,1 0 0,-1 0 0,0 0 0,0 0 0,1 0 0,-1 0 0,0 0 0,-1 0 0,1-1 0,0 1 0,-1 0 0,1 0 0,-1-1-1,0 1 1,0-1 0,0 1 0,0 0 0,0-4 0,0-17 1201,0 38 467,0-12-1744,1 0-1,0 0 1,0 0 0,0 0 0,1 0-1,-1 0 1,1 0 0,-1 0-1,1-1 1,0 1 0,0-1 0,0 1-1,0-1 1,1 0 0,-1 0-1,1 0 1,-1 0 0,1 0 0,0 0-1,3 1 1,-3-1-43,1 0 1,-1 0-1,0 0 1,0 1-1,0-1 1,0 1-1,0 0 0,0 0 1,-1 0-1,1 0 1,-1 0-1,0 0 1,0 1-1,0-1 0,2 7 1,0 54-219,-8-63 421,0 1 1,0-1-1,-1 0 1,1 0-1,0 0 1,0-1-1,-1 0 1,1 0-1,-6 0 1,4 0 201,-88 1 2077,93-1-2471,30 0-13830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18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 2513,'0'0'5723,"-14"-14"1899,15 17-7622,0-1 1,0 0-1,0 1 0,0-1 1,1 0-1,-1 0 0,1 0 1,-1 0-1,1 0 0,0 0 1,0 0-1,0-1 0,0 1 1,3 1-1,17 20 80,-17-15-22,-2 0 0,1 0 0,-1 0 0,0 0 0,-1 1 0,0-1 0,0 1 0,-1-1 0,0 1 0,-1 0 0,1-1-1,-2 1 1,1 0 0,-1-1 0,-1 1 0,1 0 0,-2-1 0,1 0 0,-1 1 0,-7 13 0,-4 20-691,10-24-3003,3-9-323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0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0 287 6115,'0'0'7022,"3"-1"-6310,8-3-346,0 0 1,-1 0-1,1-2 0,-1 1 1,-1-1-1,1 0 0,9-9 1,63-58 560,-72 64-789,-2 0-54,0-1-1,0 1 1,-1-1-1,-1 0 1,0-1-1,0 0 0,4-12 1,22-37 732,-26 155-888,-6 74 552,0-169-776,0-39-8433,1 14 4532,3 1-2270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1489,'0'0'12376,"15"0"-11557,1247 0 1846,-945-16-3012,-330 15 354,-1 0 0,0 0 0,0-1 0,1-1 0,-1 0 0,1-1 0,0 0 0,-18-10 0,4 0-105,0-2 0,-45-35-1,26 17 96,-1 2-1,-65-31 1,108 61 5,0 0 0,-1 1 0,1-1 0,-1 1 0,1 0 0,-1 0 0,1 0 0,-1 1 0,0 0 0,0 0 0,-5 0 0,-3 0-2,12 0-64,5 2-131,241 69 428,-81-27-445,-11-11-1023,-152-30 1182,-1 0-1,1 1 1,-1-1 0,1 1-1,-1-1 1,0 0-1,0 1 1,-1 5 0,1-4 31,0 0 59,0-1-1,0 0 0,-1 0 0,1 0 0,-1 0 0,0 0 0,0 1 0,0-1 0,0-1 0,-1 1 0,0 0 0,0 0 0,0-1 0,-3 5 1,-1-2 72,0 0 0,-1 0 1,0-1-1,1 0 1,-2 0-1,-7 4 1,-42 25 767,-105 45 1,160-78-943,-1 0-1,1 0 0,0 0 1,0 0-1,0 1 0,1-1 1,-1 1-1,0-1 1,0 1-1,1 0 0,-1-1 1,1 1-1,-1 0 0,-1 3 1,-1 7-3107,2 1-4056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1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42 2865,'0'0'12838,"0"-6"-12203,0-18-165,0 23-454,0 1 0,0-1 1,0 1-1,1-1 0,-1 0 1,0 1-1,1-1 1,-1 1-1,0-1 0,1 1 1,-1-1-1,1 1 0,-1-1 1,0 1-1,1 0 0,-1-1 1,1 1-1,0 0 1,-1-1-1,1 1 0,-1 0 1,1 0-1,-1-1 0,1 1 1,0 0-1,-1 0 0,1 0 1,-1 0-1,1 0 1,0 0-1,-1 0 0,2 0 1,24 0 7,-20 1 17,15-2 37,-13 0-124,-1 1 0,1 0 1,-1 0-1,1 1 0,14 3 1,-20-3 34,-1-1 0,1 1 0,0 0 1,-1 0-1,1 0 0,-1 0 1,1 0-1,-1 0 0,1 0 1,-1 0-1,0 1 0,0-1 1,0 0-1,0 1 0,0-1 0,0 1 1,0-1-1,0 1 0,0 0 1,-1-1-1,1 1 0,0 0 1,-1 0-1,0-1 0,1 1 1,-1 0-1,0 0 0,0 0 0,0 3 1,0-2 51,0 1 0,0 0 0,0 0 0,0-1 1,-1 1-1,1 0 0,-1 0 0,0-1 0,0 1 1,0-1-1,-1 1 0,1-1 0,-1 1 0,0-1 1,0 0-1,0 0 0,0 0 0,-1 0 0,1 0 0,-1-1 1,1 1-1,-1-1 0,0 1 0,0-1 0,0 0 1,-1 0-1,1 0 0,0-1 0,-1 1 0,1-1 1,-7 2-1,-2 2 145,-1-1 0,1-1 0,0 0 0,-1 0 0,0-1 1,0-1-1,1 0 0,-16-1 0,26 0-234,6 0-411,37-1 137,-22-1 27,0 2-1,1 0 0,27 4 1,-45-3 250,1-1 1,0 1 0,0 0 0,0 0-1,-1 0 1,1 0 0,0 1 0,-1-1 0,1 1-1,-1-1 1,0 1 0,1 0 0,-1 0 0,0 0-1,0 0 1,0 1 0,-1-1 0,1 0-1,0 1 1,1 4 0,-1-2 42,0-1 1,-1 1-1,0 0 1,0 0-1,0 0 1,-1 0-1,0-1 1,0 1-1,0 0 1,0 0-1,-3 10 0,3-14 46,-1 1 0,0 0 0,0-1 0,0 1 0,0-1-1,0 1 1,0-1 0,0 0 0,-1 1 0,1-1 0,0 0 0,-1 0-1,1 0 1,-1 0 0,0 0 0,1 0 0,-1 0 0,-2 0-1,-38 14 567,30-11-407,-13 3 221,-1-2 0,-41 6 0,-7 0-938,72-11 293,1 0 0,-1 1 0,1-1 0,-1 1 0,1-1 0,-1 1-1,1 0 1,0 0 0,-1 0 0,1-1 0,0 1 0,0 0 0,0 1 0,0-1 0,-2 2 0,-2 8-4963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3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18 227 3394,'0'0'11920,"-17"8"-8567,26-18-3167,0 1 0,1 0 0,13-9 1,29-27-73,-8-10-57,-30 36-48,1 0 1,27-25 0,-34 38 3,-6 6-2,-2 3-204,0-1 185,0 1 0,1 0-1,-1 0 1,1 0 0,0 0 0,-1-1-1,1 1 1,1 0 0,-1-1 0,0 1-1,1-1 1,2 5 0,0 1-28,1 9 69,-1 1 1,-1-1 0,-1 1 0,-1-1 0,0 1 0,-1 0 0,-3 23 0,1 16-127,2-56 32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4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6403,'0'0'5085,"0"9"-1193,0 40-2702,-5 102-1518,44-151 413,89 0-1400,-127 0 1311,0 0-1,0 0 1,0-1-1,0 1 1,0-1-1,0 1 1,0-1-1,0 0 1,0 1-1,0-1 1,0 0-1,0 1 1,0-1-1,-1 0 1,1 0-1,0 0 1,0 0-1,-1 0 1,1 0-1,-1 0 1,1 0-1,-1 0 1,1 0-1,-1 0 1,0 0-1,1-1 1,-1 1-1,0 0 1,0 0-1,0 0 1,0 0-1,0-2 1,-1-48 550,1 36-239,0 14-277,0 0 0,0 0 1,1 0-1,-1 0 1,0 0-1,0 0 1,0 0-1,0 0 1,-1 0-1,1 0 1,0 0-1,0 0 0,-1 0 1,1 0-1,0-1 1,-1 2-1,1-1 1,-1 0-1,1 0 1,-1 0-1,0 0 1,1 0-1,-1 0 1,0 1-1,0-1 0,1 0 1,-1 0-1,0 1 1,0-1-1,0 1 1,0-1-1,0 1 1,0-1-1,0 1 1,-2-1-1,2 1 586,1 20-1256,0 193 1827,2-204-1846,8-25-7003,-2-2 2537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5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5 4498,'0'0'6174,"-39"-5"-2912,34 6-3172,0 0-1,0 0 0,0 0 0,0 0 0,0 1 0,1 0 1,-1 0-1,0 0 0,1 0 0,-1 1 0,1 0 0,0 0 0,0 0 1,0 0-1,0 1 0,1-1 0,-1 1 0,1 0 0,0 0 1,-4 8-1,2-4-68,0 0 0,1 0 0,0 1 0,0 0 0,1-1 1,0 1-1,1 0 0,0 1 0,0-1 0,0 15 0,2 164-885,3-184 272,0 0 0,0-1 0,1 0 1,-1 0-1,1 0 0,0 0 0,0 0 0,0-1 0,0 1 0,0-1 0,1 0 1,7 2-1,-2-2-3800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5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4 191 3794,'0'0'9690,"-1"-2"-9630,0 0 0,1 1 0,-1-1 1,1 0-1,0 0 0,-1 1 1,1-1-1,0 0 0,0 0 0,0 0 1,0 1-1,1-1 0,-1 0 1,1-2-1,32-22 503,-27 22-465,1 0-1,-1-1 0,0 0 0,-1 0 0,1 0 0,8-12 0,-3 0 152,-1 0 0,-1-1-1,8-21 1,-15 75-242,1 0 277,-3 61-1,-4-59 5,4-38-328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6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46 6243,'-4'0'8770,"-6"7"-8029,6 6-838,1-1 0,0 1 0,1-1 1,1 1-1,0-1 0,1 21 0,1-32 17,0 0 0,0 0 0,0 0 0,0 0 1,0 0-1,0-1 0,0 1 0,0 0 0,1-1 0,-1 1 0,0-1 0,1 0 0,-1 1 0,0-1 0,1 0 0,-1 0 0,0 0 0,1 1 0,-1-2 0,3 1 1,37 1-317,-39-1 259,2 0 92,-1 0 1,1-1 0,-1 0 0,1 0 0,-1 0 0,1 0-1,-1 0 1,0-1 0,0 0 0,0 1 0,0-1 0,0 0 0,0 0-1,0-1 1,-1 1 0,1-1 0,-1 1 0,1-1 0,-1 0-1,0 0 1,3-5 0,-2 1 50,1 1-1,-1 0 0,-1-1 1,1 0-1,-1 1 0,0-1 1,-1 0-1,1 0 0,-1-13 1,-1-23 2075,-25 39-1284,18 4-742,0 1 1,0 0-1,0 0 0,0 1 0,0 0 0,0 1 0,0-1 0,1 1 0,-1 0 0,1 1 0,0 0 0,0 0 0,0 0 0,1 0 0,-1 1 0,1 0 0,0 0 0,1 1 0,-1-1 0,1 1 0,0 0 0,0 0 0,-3 9 0,2 6-578,5-11-3169,0-7 1680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27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5282,'0'0'7054,"-15"7"-5045,16-2-1995,0 0-1,0 0 1,1-1-1,-1 1 1,1 0-1,0-1 1,0 0-1,1 1 1,-1-1-1,1 0 0,0 0 1,0 0-1,0 0 1,1-1-1,3 4 1,-3-4-23,0 1 0,-1 0 0,1 0 0,-1 0 0,0 0 0,0 1 0,0-1 0,-1 1 0,1 0 0,-1-1 0,0 1 0,-1 0 0,1 0 0,-1 1 0,1 5 0,-1 16-56,0-21 28,0 0-1,0 0 1,-1-1-1,0 1 1,0 0-1,0 0 1,-1 0-1,0 0 1,0 0 0,-1 0-1,1-1 1,-1 1-1,-4 8 1,1-9-102,0 0 1,1 1-1,0-1 1,0 1-1,0 0 1,1 1 0,0-1-1,-4 10 1,-5 3-124,2-4-3873,9-11 352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3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0 172 4770,'0'0'9420,"22"-4"-9137,-9 1-189,6 0 103,0-1 0,0 0 0,-1-2 0,1 0 0,-1-1 0,0-1 0,22-14 0,-28 12 103,-1 0 0,0-1-1,0-1 1,16-23-1,-7 9-247,-15 142 84,-5-26-370,0-89 218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4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25 896,'0'0'11240,"-19"10"-9917,18 13-531,0-14-585,1 0-1,-1 0 1,2 0-1,1 12 1,-2-19-213,1 0 0,-1-1 0,1 1 0,-1 0 0,1-1 0,-1 1 0,1-1 0,0 1 0,0-1 0,0 1 0,0-1 0,0 0 0,0 1 0,0-1 0,0 0 0,1 0 0,-1 0 0,0 0 1,1 0-1,-1 0 0,1 0 0,-1 0 0,1 0 0,-1-1 0,1 1 0,0-1 0,-1 1 0,3-1 0,24 4-690,0-2-1,54-3 1,-79 1 631,0-1-1,0 1 1,1-1 0,-1 0-1,0 0 1,0 0-1,0 0 1,0 0 0,0 0-1,0-1 1,0 0 0,0 0-1,0 1 1,-1-2 0,1 1-1,-1 0 1,0 0-1,1-1 1,-1 1 0,0-1-1,0 0 1,-1 0 0,1 1-1,-1-1 1,2-4 0,0-2 194,0 0 0,-1-1 0,0 0 0,0 1 1,-1-1-1,0-19 0,-2 28-95,1 0 0,0 0-1,-1 0 1,1 0 0,-1 0 0,0 0-1,1 0 1,-1 1 0,0-1 0,1 0 0,-1 0-1,0 0 1,0 1 0,0-1 0,1 0-1,-1 1 1,0-1 0,0 1 0,0-1 0,0 1-1,0 0 1,0-1 0,0 1 0,0 0 0,-1 0-1,1-1 1,0 1 0,0 0 0,0 0-1,0 0 1,-1 1 0,-47-1 737,35 0-505,-1 0-171,0 0 0,0 1 0,0 1 0,0 0 0,-17 5 0,29-6-148,0 0 0,0 0-1,0 0 1,0 1 0,0-1-1,0 1 1,0 0 0,1-1-1,-1 1 1,1 1 0,-1-1-1,1 0 1,0 1 0,0-1-1,0 1 1,0-1 0,0 1-1,1 0 1,-1 0 0,1 0-1,0 0 1,0 0 0,0 0-1,0 0 1,0 0 0,1 1-1,-1-1 1,1 0 0,0 5-1,0 13-3126,0-13 520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4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 6723,'0'0'5512,"-29"-1"-2076,23 6-3366,0 0 0,0 0 0,0 1 0,1 0 1,0 0-1,0 0 0,1 0 0,-1 1 0,1 0 0,-3 9 0,-5 5 8,8-10-284,1 0 0,0 0 0,1 0 0,0 0 1,1 0-1,0 0 0,0 0 0,2 1 1,-1-1-1,3 13 0,-1 20-366,-1-43 533,-1 0 0,1 0 1,-1 0-1,1 0 0,0 0 1,-1 0-1,1 0 0,0-1 1,0 1-1,0 0 0,0 0 1,-1 0-1,1-1 0,0 1 1,0-1-1,0 1 0,0-1 1,0 1-1,1-1 0,-1 1 0,0-1 1,0 0-1,0 0 0,2 1 1,33 4-3934,-24-5 637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1 223 784,'0'0'15442,"5"0"-15322,163-14 194,-7-1 108,35 13-144,175-10-219,19-2-657,-131 11-3214,-260-37 3817,0 37 1,-1-1-1,0 0 1,0 1-1,0-1 1,-1 1 0,1 0-1,-1-1 1,1 1-1,-1 0 1,0 1 0,0-1-1,-1 0 1,1 1-1,0 0 1,-8-4 0,-60-28-48,48 26 299,0 1 1,0 1-1,0 0 1,-1 2-1,-35-2 1,88 7-329,0 1 1,0 1-1,-1 1 1,1 2 0,-1 1-1,0 1 1,-1 2-1,0 0 1,27 16-1,-52-25 45,1 0 0,-2 1 0,1-1 0,0 1 0,0-1-1,0 1 1,-1 0 0,1 0 0,-1 0 0,1 0 0,-1 0-1,0 0 1,0 0 0,0 0 0,0 0 0,0 1 0,1 2-1,-1 42 208,-2-22 27,0-19-176,0 0 0,0 0 0,-1 0 0,0-1 0,0 1 0,0 0 0,-1 0 0,0-1 0,0 0 1,0 0-1,0 0 0,-1 0 0,0 0 0,0 0 0,-1-1 0,-5 4 0,-15 14 99,-49 32 0,52-39-111,3-3 81,-1-1-1,-1-1 1,0-1 0,-1 0 0,0-2 0,-35 8 0,-27 8-196,79-21-163,-28 13-694,33-15 736,-1 1-1,0-1 1,0 1-1,1 0 1,-1-1-1,0 1 1,1 0-1,-1 0 1,1-1 0,-1 1-1,1 0 1,-1 0-1,1 0 1,0 0-1,-1 0 1,1 0-1,0 0 1,0 0 0,-1 1-1,1 11-4908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5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3105,'0'0'7404,"16"-2"-6041,36-5-1030,-36 4-381,-1 1-1,0 0 1,1 1-1,26 2 1,-42 40 827,-1-26-601,0-1 1,-1 1-1,-1 0 0,-7 23 1,-1 5-119,10 20-1302,1-54-2598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6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2817,'0'0'8439,"29"0"-7665,90 0 525,-95-8-3564,-24 1 26,0 0-743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6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1 1 4866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38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3826,'0'0'4690,"0"-2"-5183,0 2 741,0-1-1,0 1 1,0 0-1,0-1 0,0 1 1,1-1-1,-1 1 1,0-1-1,0 1 1,0 0-1,1-1 0,-1 1 1,0-1-1,1 1 1,-1 0-1,0-1 0,1 1 1,-1 0-1,0-1 1,1 1-1,-1 0 0,1 0 1,-1 0-1,0-1 1,1 1-1,-1 0 1,1 0-1,-1 0 0,1 0 1,-1 0-1,1 0 1,6 1-214,0 1-1,-1 0 1,1 0 0,-1 1 0,0 0 0,1 0 0,-1 1 0,0-1 0,-1 1 0,1 1 0,-1-1 0,0 1 0,0 0 0,0 0 0,-1 0 0,1 1 0,-1-1-1,-1 1 1,1 0 0,-1 1 0,0-1 0,0 0 0,-1 1 0,3 12 0,0 2-305,0 0-1,-2 0 1,1 33 0,-3 22-3881,-1-60 2653,0-11-2535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3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13 160 3506,'0'0'8529,"-13"6"-2406,42-34-6045,-13 13-40,0 0 1,-1-2-1,17-23 1,-27 32-5,-3 6-66,1-2 0,-1 1 0,0 0 0,0 0 0,0-1 0,-1 1 0,1-1 0,-1 1 0,2-8 0,-2 11 13,0-1-1,0 1 1,0-1 0,1 1-1,-1 0 1,0 0-1,0-1 1,1 1-1,-1 0 1,0 0-1,1 0 1,-1 0 0,0 1-1,0-1 1,1 0-1,-1 0 1,0 1-1,0-1 1,0 1 0,3 0-1,-1 5-34,0 1 1,0-1-1,0 0 0,0 1 0,-1 0 1,0-1-1,-1 1 0,1 0 0,-1 10 1,5 13-74,-2-8 141,0 0-1,-2 1 1,-1-1 0,-2 35 0,1-16-14,0-39-27,-1-26-2986,4 9-3002,9 6-1615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73 108 3057,'0'0'10024,"-4"-1"-9451,2 0-500,1 0 1,-1 0-1,0 0 0,0-1 0,0 1 1,1 0-1,-1-1 0,1 1 0,-1-1 1,1 1-1,0-1 0,-1 0 0,1 0 0,0 0 1,0 1-1,0-1 0,1 0 0,-2-3 1,-1-40 1248,3 31-792,0 13-523,1 0 1,-1 0-1,1 0 0,0 0 0,-1 0 0,1 1 0,0-1 0,-1 0 0,1 1 0,0-1 0,0 0 0,0 1 0,-1-1 0,1 1 0,0-1 0,0 1 0,0-1 0,0 1 0,0 0 0,0 0 0,0-1 1,0 1-1,0 0 0,0 0 0,0 0 0,0 0 0,2 0 0,34-1-229,-32 1 153,6 0-79,-9 0 110,0-1 0,-1 1 0,1 0 1,0 0-1,-1 0 0,1 0 1,0 1-1,0-1 0,-1 0 0,1 1 1,0-1-1,-1 1 0,3 1 1,-3-1 37,0 1 0,0-1 0,-1 1 0,1 0 0,0-1 0,-1 1 0,1 0 0,-1 0 0,0-1 1,1 1-1,-1 0 0,0 0 0,0 0 0,0-1 0,-1 4 0,1 11-19,1-12 33,0-1 0,-1 1 1,0-1-1,0 0 0,0 1 0,0-1 1,0 1-1,-1-1 0,0 1 1,1-1-1,-1 0 0,0 1 0,-1-1 1,1 0-1,-1 0 0,1 0 1,-1 0-1,0 0 0,0 0 0,0 0 1,0-1-1,-1 1 0,1-1 1,-1 0-1,-4 4 0,-15 10 165,0 2 0,1 0-1,-28 33 1,48-50-204,1-1 0,0 0 0,0 0 0,0 0 0,0 0 0,0 1 0,0-1 0,0 0 0,-1 0 0,1 0 0,0 0 0,0 1 0,0-1 0,0 0 0,0 0 0,0 1 0,0-1 0,0 0 0,0 0 0,0 0 0,0 1 0,0-1 0,0 0 0,0 0 0,1 0 0,-1 0 0,0 1 0,0-1 0,0 0 0,0 0 0,0 0 0,0 1 0,0-1 0,1 0 0,-1 0 0,0 0 0,0 0 0,0 0 0,0 1 0,0-1 0,1 0 0,-1 0 0,0 0 0,0 0 0,0 0 0,1 0 0,-1 0 0,0 0 0,0 0 0,0 0 0,1 0 0,-1 0 0,0 0 0,0 0 0,1 0 0,22 3-605,25-6-371,-10-1 61,43-1 0,-80 5 980,14 0-3031,-6 0-389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5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15 1889,'0'0'7601,"-5"-14"-4901,-8 14-1870,1 0 0,-1 1 1,1 0-1,0 1 0,-14 3 1,20-3-800,1 0 0,0 1 0,0-1 0,0 1 0,0 0 0,1 0 0,-1 1 0,1-1 0,0 1 0,0 0 0,0 0 0,0 1 0,1-1 0,-3 6 0,-1-1-95,1 1-1,0 0 1,1 1-1,1-1 0,-1 1 1,2 0-1,-1 0 1,1 1-1,1-1 0,0 1 1,1-1-1,0 1 1,2 18-1,-1-29 60,3 53-1184,-2-51 1150,0-1 1,-1 1-1,1 0 0,0 0 1,0-1-1,1 1 1,-1 0-1,1-1 1,-1 0-1,1 1 0,0-1 1,0 0-1,0 0 1,0 0-1,2 2 0,-3-3 36,1 0 0,-1-1-1,0 1 1,0 0 0,-1 0-1,1 0 1,0 0 0,0-1-1,0 1 1,-1 1 0,1-1-1,0 0 1,-1 0-1,1 0 1,-1 0 0,1 0-1,-1 0 1,0 1 0,1-1-1,-1 0 1,0 0 0,0 1-1,0-1 1,0 0 0,0 0-1,0 2 1,0-2 40,1-1-2,2 0-49,-2 0-287,-1-8-3199,0-3-401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6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 1905,'0'0'4503,"6"0"-4292,68 0 99,-20 0 5431,-86-1-2903,23 0-2691,1 0-1,-1 1 1,1 0 0,-15 2-1,20-1-148,0 0-1,0 0 1,1 0-1,-1 0 1,0 0-1,1 0 1,-1 1-1,1-1 1,0 1-1,-1 0 1,1 0-1,0 0 1,0 0-1,0 0 1,0 0 0,1 0-1,-1 1 1,-1 2-1,-3 15-344,14-12-117,31-11-374,-19 1 684,0-1-211,-14 2 108,1 0 1,-1 0-1,1 1 0,-1 0 0,1 0 0,-1 0 0,1 1 1,8 2-1,-13 3 132,0 1 1,-1-1 0,0 1-1,0 0 1,-1 0 0,0 0-1,0 0 1,0-1 0,-3 11-1,2-15 207,0-1-1,-1 1 0,1-1 0,0 1 0,-1-1 0,0 1 0,1-1 0,-1 0 1,0 0-1,1 0 0,-1 0 0,0 0 0,0 0 0,0 0 0,-3 0 0,-38 10 1046,30-9-673,-2 2-68,5-1-92,0 0-1,0-1 1,1-1 0,-18 1-1,26-2-434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47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3762,'0'0'6413,"0"12"375,0 39-6135,4 24-488,-2-47-519,-1 0 1,-4 52-1,2-77 335,1 0 0,-1 0 0,0-1 1,0 1-1,0-1 0,0 1 0,0-1 0,-1 1 1,1-1-1,-1 1 0,0-1 0,1 0 1,-1 0-1,0 0 0,0 0 0,-4 2 1,-43 22 15,42-23-949,0 0-1,1 0 0,-1 1 1,1 0-1,-11 8 0,14-5-4927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4:51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1 239 2049,'1'0'17664,"18"-2"-17757,-11 0 99,0-1 1,0-1-1,-1 1 1,1-1-1,-1-1 1,0 1-1,0-1 1,0 0-1,-1-1 1,1 0-1,8-11 1,-8 7 7,-1 0 1,0 0-1,0-1 1,-1 1 0,0-1-1,-1-1 1,4-19-1,-5 21-151,1 1-1,-1 0 0,1 0 0,1 0 0,6-10 0,-8 17 152,-2 1-6,0 11-708,0 0 641,0 0 0,1-1 0,1 1 0,0-1 0,5 13 0,-4-12 157,-1-1-1,0 1 0,0-1 0,-1 1 0,0 0 0,0 14 0,-2-16-60,1 1-1,-1-1 1,1 0-1,1 1 1,1 7 0,-2-13-57,0 0 0,1 0 0,-1 0 0,0 0 0,1-1 0,-1 1 0,1 0 0,0-1 0,0 0 0,0 1 0,0-1 0,0 0 0,1 0 0,-1 0 0,1 0 0,4 2 0,-6-4-95,0 0 0,0 0-1,0 0 1,-1 0 0,1 0 0,0 0-1,0 0 1,-1-1 0,1 1-1,0 0 1,0-1 0,-1 1 0,1 0-1,0-1 1,-1 1 0,1-1-1,0 1 1,-1-1 0,1 1 0,-1-1-1,1 0 1,-1 1 0,1-1 0,-1 0-1,1 1 1,-1-2 0,14-21-5389,-13 22 4860,5-13-4177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9:4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0 4786,'0'0'12779,"-8"3"-12098,8-3-643,0 1 0,0-1 0,0 0 0,0 0 0,0 0 0,0 0 0,0 0 0,1 0 0,-1 0 0,0 0 0,0 0 0,0 0-1,0 0 1,0 0 0,0 1 0,0-1 0,0 0 0,0 0 0,0 0 0,0 0 0,0 0 0,0 0 0,0 0 0,0 0 0,0 0 0,0 1 0,0-1-1,0 0 1,0 0 0,0 0 0,0 0 0,0 0 0,0 0 0,0 0 0,0 0 0,0 0 0,-1 0 0,1 1 0,0-1 0,109-1 896,150 3-1239,-248-1 223,1 0 0,-1 1 0,1 0 0,-1 1 0,0 1 0,0 0 0,0 0 0,-1 1 0,0 0 0,0 1 0,16 11 0,-21-13 47,1 1 0,-1-1 0,1 1 0,-1 1 0,-1-1 0,1 1 0,-1 0 0,0 0 0,0 0 0,-1 1 0,0-1 0,0 1 1,0 0-1,-1 0 0,0 0 0,-1 0 0,1 0 0,-1 0 0,0 9 0,0 7 25,-1-18 10,1 0 1,0 0 0,-1 0-1,0 0 1,0 0 0,-1 0-1,1 0 1,-1 0-1,0 0 1,-1 0 0,1 0-1,-1 0 1,0-1 0,0 1-1,0-1 1,-1 1 0,0-1-1,1 0 1,-6 5 0,-8 4 20,0-2 0,0 0 0,-1-1 0,-1-1 1,0-1-1,0 0 0,-1-1 0,-31 7 1,-4-2 369,-104 10 0,-118-13 1015,228-9-997,44 0-471,20 1-1021,204 27 429,242 37-805,-413-57 990,-1 3 1,50 17-1,-83-23 321,-1 1 0,0 0 0,-1 1 0,1 1 0,-1 0 0,-1 0 1,0 1-1,0 1 0,0 0 0,17 22 0,-23-24 111,-1 1 0,-1 0 0,0 0 0,0 0 0,-1 0 0,0 1 0,0-1 0,-1 1 0,0 0 0,-1 0 0,0 0 0,-1 0 1,0 0-1,-2 12 0,2-3 46,0-16-4,0 0 1,-1 1-1,1-1 0,-1 0 0,0 0 0,0 0 0,0 1 0,0-1 0,-1 0 1,1 0-1,-1-1 0,0 1 0,0 0 0,0-1 0,-4 5 0,0-1 46,-1 0 1,1-1-1,-1 0 0,0 0 0,-16 7 0,-8 1 308,-1-1 0,-43 10 0,61-18-200,-73 17 758,-1-5 1,-147 10-1,-178-18 1037,316-8-1604,-124-8 344,188 5-890,1-2 0,-1-1 0,1-1 0,-44-17 0,75 23 74,1 1 1,-1 0-1,1 0 0,0 0 0,0 0 0,-1-1 0,1 1 0,0 0 0,-1 0 1,1 0-1,0-1 0,0 1 0,-1 0 0,1-1 0,0 1 0,0 0 0,-1 0 1,1-1-1,0 1 0,0 0 0,0-1 0,0 1 0,0-1 0,0 1 0,-1 0 1,1-1-1,0 1 0,0 0 0,0-1 0,0 1 0,0 0 0,0-1 0,1 1 1,-1-1-1,0 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1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14 139 3618,'0'0'10170,"-2"-12"-5298,-2-12-3656,3 22-1215,0 0 1,0-1-1,0 1 1,0 0 0,0-1-1,1 1 1,-1 0-1,1-1 1,0 1-1,-1-1 1,1 1-1,0-1 1,0 1 0,1-1-1,-1 1 1,0-1-1,1 1 1,1-5-1,0 5-30,1-1-1,0 0 0,-1 1 0,1-1 0,0 1 1,0 0-1,1 0 0,-1 0 0,0 0 1,1 1-1,-1-1 0,5 0 0,9-6-92,-13 5 46,1 1 0,0 0 0,0 0 1,-1 0-1,1 1 0,0-1 0,0 1 0,7 0 0,-11 1 66,0 1 0,0 0 0,0 0 0,0 0 0,0-1 0,0 1 0,-1 0 0,1 0 0,0 0 0,-1 0 0,1 0 0,-1 1 0,1-1 0,-1 0 0,1 0 0,-1 0 0,0 0 0,0 0 0,1 1 0,-1-1 0,0 0 0,0 0 0,-1 3 0,3 35-314,-2-37 319,0 0 3,1 4 1,-1 0 1,1-1 0,-1 1 0,-1 0 0,1 0 0,-1 0 0,0-1-1,0 1 1,0 0 0,-1-1 0,0 1 0,0-1 0,-1 0 0,1 0 0,-1 1-1,0-2 1,-1 1 0,-5 7 0,-15 12 40,18-19-132,0 1-1,0 0 0,0 1 1,1-1-1,0 1 0,-5 10 1,116-43-975,-95 24 1104,20-5-332,0 1 0,1 2 0,53 0 1,-84 4 584,-10 0-4059,-15 0-2535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2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1 311 3714,'0'0'11896,"20"-10"-10440,4-14-1129,-1-2-1,29-40 0,-13 15-253,-34 43-86,-1-1 0,0 0 0,0 0 0,0 0 0,-1 0 0,-1 0 0,1-1 0,-2 1 1,1-1-1,-1 0 0,-1-17 0,4 22-1106,3 13 790,6 16 336,-7 6 40,-2 1-1,-1 0 1,-1 0-1,-1 0 1,-5 33-1,2 18-122,2-72 170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25 100 5074,'0'0'7196,"-3"-3"-6231,0-2-571,1 0-1,-1 0 1,1-1-1,-1 1 1,1 0-1,1-1 1,-1 0 0,1 1-1,0-1 1,1 0-1,-1-9 1,25 9-517,9 0 215,0 1 1,39 0-1,-71 5-89,0 1 1,0-1-1,0 1 0,-1-1 0,1 1 0,0-1 0,0 1 0,0-1 1,-1 1-1,1 0 0,0-1 0,0 1 0,-1 0 0,1 0 0,-1 0 1,1-1-1,-1 1 0,1 0 0,-1 0 0,1 0 0,-1 0 0,0 0 1,0 0-1,1 0 0,-1 0 0,0 0 0,0 0 0,0 0 0,0 0 1,0 2-1,0 39 44,-1-31-8,1-7-28,-1-1 0,0 1 0,1-1 0,-1 1 0,-1-1 0,1 1 0,0-1 0,-1 1 0,0-1 0,0 0 0,0 0 0,0 0 0,-3 3 0,-41 41 342,14-15-99,24-22-300,6-6 8,0 0-1,-1-1 1,0 1-1,1-1 1,-1 0-1,-1 0 0,1 0 1,0 0-1,-1 0 1,1-1-1,-1 0 0,-5 3 148,16-5-149,11 0 21,9 1-26,-1-1-1,1-1 1,0-2 0,-1 0-1,50-14 1,-56 14 89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5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 8740,'0'0'7750,"3"-2"-7459,5-2-127,56-27 356,-1-3 0,60-45-1,-73 50-190,-50 65-553,0-3-10,0 37 1061,0-23-3083,0-47 2047,0 1 0,0-1-1,0 0 1,0 1 0,0-1-1,-1 0 1,1 1 0,0-1-1,0 0 1,0 0-1,0 1 1,0-1 0,0 0-1,-1 1 1,1-1 0,-2 2-1885,2-2 1885,-1 0-1,1 0 1,0 0 0,-1 0-1,1 0 1,0 0-1,-1 0 1,1 0 0,0 0-1,-1 0 1,1 0 0,0 0-1,-1 0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5138,'0'0'7756,"0"5"-6940,0 20-571,-1 0 0,-2 0 0,-7 35-1,10-59-245,0-1-1,0 1 0,0-1 0,0 1 0,0 0 1,0-1-1,0 1 0,0-1 0,0 1 0,0-1 0,0 1 1,0-1-1,1 1 0,-1-1 0,0 1 0,0-1 1,0 1-1,1-1 0,-1 1 0,0-1 0,1 0 1,-1 1-1,0-1 0,1 1 0,-1-1 0,1 0 0,-1 1 1,0-1-1,1 0 0,-1 0 0,1 1 0,24 5-39,42-6-501,-46-1-84,-20 1 637,-1-1-1,1 1 1,0-1-1,-1 1 1,1-1 0,0 0-1,-1 1 1,1-1-1,-1 0 1,1 1-1,-1-1 1,1 0 0,-1 0-1,0 1 1,1-1-1,-1 0 1,0 0 0,0 0-1,1 0 1,-1 0-1,0 1 1,0-1-1,0 0 1,0 0 0,0 0-1,-1-1 1,1-38 934,0 27 959,-1 13-1872,0 2-33,0 0-1,0 0 1,0 0 0,0 0-1,0 0 1,1 0 0,-1 0-1,1 0 1,0 0 0,-1 4-1,1-5 4,-10 52 55,5-30-96,1 1 1,-2 47-1,6-71 26,0-27-860,0 19-4479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5138,'0'0'9357,"-37"5"-7943,26 4-1225,1 0 0,1 1 1,-1-1-1,2 2 0,-1-1 1,1 1-1,1 1 0,-11 21 1,7-11-155,2 0 0,0 1 1,1 0-1,-4 25 0,11 14-2566,25-62-3603,-9 0 2004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7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0 1 4002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8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4002,'68'86'9962,"-75"-77"-7113,-18 12-3062,5-3 511,15-11-346,0 0 0,0 0 0,1 1 0,0 0-1,1 0 1,0 0 0,0 0 0,1 1 0,0-1 0,0 1-1,1-1 1,0 1 0,1-1 0,-1 1 0,2 10-1,0-19-25,0 1-1,0 0 1,0 0-1,0 0 0,0 0 1,0 0-1,0-1 1,1 1-1,-1-1 0,0 1 1,0 0-1,0-1 0,1 0 1,-1 1-1,0-1 1,0 0-1,1 0 0,-1 0 1,0 0-1,1 0 1,1 0-1,32 2-1160,-23-2 823,-7 1 288,0-1-1,0 0 1,0 0 0,1 0 0,-1 0 0,0-1 0,0 0-1,0 0 1,0 0 0,-1 0 0,1-1 0,0 0-1,-1 0 1,1 0 0,-1-1 0,1 0 0,-1 0 0,6-5-1,-9 7 194,-1 1-1,0-1 0,1 0 0,-1 0 0,0 0 0,1 0 0,-1 0 0,0 0 0,0 0 0,0 0 1,0 0-1,1 1 0,-1-1 0,-1 0 0,1 0 0,0 0 0,0 0 0,0 0 0,0 0 0,-1 0 0,1 0 1,0 0-1,-1 0 0,1 1 0,-1-1 0,1 0 0,-1 0 0,0 0 0,1 1 0,-1-1 0,0 0 0,1 1 1,-1-1-1,0 1 0,0-1 0,1 1 0,-1-1 0,0 1 0,0-1 0,0 1 0,-1-1 0,-127 1 3094,128 0-3183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08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3954,'0'0'6555,"14"23"-3100,-9-18-3295,0 0 0,0 0 0,0 0 1,-1 0-1,1 1 0,-1 0 0,-1 0 1,1 0-1,-1 0 0,0 0 0,-1 1 1,4 11-1,-2-2-125,-1 0 0,0 0 1,-1 0-1,-1 22 0,-1-34-12,0-1 1,-1 0-1,1 0 0,-1 0 0,0 0 0,0-1 0,0 1 0,0 0 0,-1 0 0,1-1 0,-1 1 0,1 0 0,-1-1 0,0 1 0,-4 2 0,-39 32 45,16-14-35,-10 2-719,-1 3-5178,33-19 107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1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1 285 1105,'0'0'15503,"7"-10"-14001,0 6-1326,10-8 116,0 0 0,0 0 0,-2-1 0,1-2 0,-2 1-1,19-25 1,-26 29-297,0 1-1,-1-1 1,0-1-1,0 1 1,-2-1-1,1 0 0,-1 0 1,-1-1-1,0 1 1,0-1-1,1-23 1,-4 35-91,0 31-699,1-14 810,-1 0 0,0 0 1,-2 0-1,1 0 1,-2 0-1,-1 0 1,0 0-1,-1-1 1,-10 24-1,12-35-43,-1 2-25,1 0-1,-1 1 1,1-1 0,0 0 0,1 1 0,0 0 0,0 0-1,1-1 1,-1 12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0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97 5827,'0'0'10271,"-8"0"-9502,4 0-617,8 0 896,454 14 2063,-129-12-2684,285 11-697,-468-9 76,-67-3-113,112 15 0,-187-16 293,-4 0 13,0 0 0,1 0 0,-1 0 0,1 0 0,-1 0 0,1 0 0,-1 0 0,0 0 0,1 0 0,-1 0 1,1 0-1,-1 0 0,0 0 0,1 1 0,-1-1 0,0 0 0,1 0 0,-1 0 0,1 1 0,-1-1 0,0 0 0,0 0 1,1 1-1,-1-1 0,0 0 0,1 1 0,-1-1 0,0 0 0,0 1 0,0-1 0,1 0 0,-1 1 0,0-1 1,0 1-1,0-1 0,0 0 0,0 1 0,0-1 0,0 1 0,34 0 14,205 9-298,-281-12 279,-1-2 0,1-2 0,0-2 0,0-1 0,1-2 0,1-2 0,0-2 0,-67-34 1,82 30-25,21 15-38,0 1 1,1-1-1,-1 1 0,-1 0 0,1 1 1,0-1-1,-1 1 0,1 0 0,-8-3 1,102 9-116,-42-3 193,1 2 0,65 13 1,-112-16-7,13 3-14,0 1-1,0 0 1,-1 1-1,26 12 0,-36-15 2,0 0 0,-1 0-1,0 1 1,1-1 0,-1 1-1,0 0 1,0 0 0,0 0-1,-1 0 1,1 0 0,-1 1-1,0-1 1,0 1 0,0 0-1,0-1 1,-1 1 0,1 0-1,-1 0 1,0 0 0,0 0-1,-1 0 1,1 0 0,-1 8-1,0 78-302,0-88 310,-1 1 0,0-1 1,0 1-1,-1-1 0,1 1 0,0-1 0,-1 0 0,1 1 0,-1-1 0,0 0 0,0 0 0,0 0 1,0-1-1,0 1 0,0 0 0,0-1 0,0 1 0,-1-1 0,1 0 0,-1 0 0,1 0 1,-4 1-1,-68 24 139,64-24-105,-143 39 661,-265 35 1,414-76-976,-28 7-2026,31-7 1984,0 1 0,1-1 0,-1 1 0,0-1 0,0 1-1,1 0 1,-1-1 0,0 1 0,0 0 0,1-1 0,-1 1 0,1 0 0,-1 0 0,1-1 0,-1 1 0,1 0 0,-1 2 0,0 9-6431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2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0 1953,'0'0'10042,"-8"8"-5220,-26 30-4439,27-30-370,2 0 0,-1 1 0,1 0 0,0 0 0,1 0 0,0 0 0,1 1 1,-4 11-1,4-2-156,1 1 0,0 0 0,1 24 0,1-43 84,1 0 0,-1 0 0,1 0-1,-1 0 1,1 0 0,-1 0 0,1 0-1,-1 0 1,1 0 0,0 0 0,0 0 0,-1-1-1,1 1 1,0 0 0,0-1 0,0 1-1,0 0 1,0-1 0,0 1 0,0-1-1,0 0 1,0 1 0,0-1 0,0 0-1,0 1 1,0-1 0,0 0 0,0 0-1,0 0 1,2 0 0,45 1-1575,-36-2 1033,-1 2 187,0-1-1,0-1 1,0 0-1,0 0 1,0-1-1,13-4 1,-21 5 426,0 0 1,0-1 0,-1 1 0,1-1 0,-1 0 0,0 1-1,1-1 1,-1 0 0,0 0 0,0 0 0,0-1 0,0 1-1,-1 0 1,1-1 0,-1 1 0,1-1 0,-1 0 0,0 1 0,0-1-1,0 0 1,0 0 0,0 0 0,-1 0 0,0 0 0,1 1-1,-1-1 1,0 0 0,-1-4 0,1 6 110,0 1 0,0-1-1,0 0 1,0 0 0,-1 0 0,1 0 0,0 1 0,-1-1 0,1 0-1,-1 0 1,1 0 0,-1 1 0,1-1 0,-1 0 0,1 1-1,-1-1 1,0 1 0,1-1 0,-1 0 0,0 1 0,0 0-1,1-1 1,-1 1 0,0-1 0,0 1 0,-1-1 0,-35-5 1413,-41 9-997,71 1-817,-1-1 1,0 1-1,1 1 1,0 0-1,0 0 1,1 0 0,-1 0-1,1 1 1,0 0-1,-8 12 1,12-8-3277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3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8 3858,'0'0'8932,"-18"-7"-6704,12 7-1999,1 0 0,-1 0 0,1 1 0,0 0 0,-1 0 0,1 0 0,0 0 0,0 1 1,0 0-1,0 0 0,-6 4 0,1 1-76,1 0 1,0 1-1,1 0 0,-9 10 1,12-13-156,0 1-1,0 0 1,1-1 0,-1 2 0,1-1-1,0 0 1,1 1 0,0 0 0,0 0-1,0 0 1,1 0 0,0 0 0,1 1-1,-1-1 1,1 0 0,1 1 0,0-1-1,0 14 1,0-11 50,0-8-100,-1 1-1,1-1 1,0 1 0,-1-1-1,1 1 1,0-1-1,1 0 1,-1 1-1,0-1 1,1 1 0,-1-1-1,1 0 1,0 1-1,0-1 1,0 0 0,0 0-1,0 1 1,0-1-1,1 0 1,-1 0-1,1 0 1,-1-1 0,1 1-1,0 0 1,0-1-1,-1 1 1,1-1 0,0 1-1,1-1 1,-1 0-1,0 0 1,0 0-1,4 1 1,5 3-162,0 0 0,0-2 1,0 1-1,1-1 0,-1-1 0,1 0 1,13 0-1,-24-2 185,-1 6-1224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48 2209,'0'0'10111,"0"-5"-9292,0-23 907,-43 21-224,23 4-1010,1 0-1,-1 2 1,-21 0-1,37 1-500,0 0 0,0 0 0,0 1 0,0-1 1,0 1-1,0 0 0,1 0 0,-1 0 0,0 1 0,0-1 0,1 1 0,-1 0 0,1 0 0,-1 0 0,1 0 0,0 1 0,0-1 0,0 1 0,0 0 0,1 0 0,-6 6 0,8-8-34,0 0-1,-1 0 1,1 0-1,0 0 0,0 0 1,-1-1-1,1 1 1,0 0-1,0 0 1,0 0-1,0 0 0,0 0 1,0 0-1,0 0 1,1 0-1,-1 0 1,0 0-1,0 0 0,1-1 1,-1 1-1,1 0 1,-1 0-1,1 0 1,-1 0-1,1-1 0,-1 1 1,1 0-1,0-1 1,-1 1-1,1 0 1,0-1-1,-1 1 0,1-1 1,0 1-1,0-1 1,0 1-1,0-1 1,0 0-1,-1 1 0,1-1 1,1 0-1,51 13-368,-31-9-115,-17-2 459,3 0-189,0 1 0,-1-1 1,1 1-1,0 1 0,9 6 0,-14-8 188,-1-1 0,-1 1 0,1 0-1,0 0 1,0 0 0,-1 0 0,1 0-1,-1 1 1,1-1 0,-1 0 0,0 1-1,0-1 1,0 1 0,0-1 0,-1 1 0,1-1-1,-1 1 1,1 0 0,-1-1 0,0 6-1,0-7 94,0 1 0,0-1 0,0 0 0,0 0 0,0 1 0,0-1 0,0 0 0,0 1 0,0-1 0,-1 0 0,1 0 0,0 1 0,-1-1 0,1 0 0,-1 0 0,0 0 0,1 0 0,-1 0 0,0 0 0,-1 2 0,0-3 75,0 1 0,0-1 0,0 1 0,-1-1 0,1 0 0,0 1 0,0-1 0,0 0 0,-1 0 0,1-1 0,0 1 0,-3-1-1,4 0-41,0 1 1,-1-1-1,1 1 0,-1-1 0,1 0 0,0 0 0,-1 0 0,1 0 0,0 0 0,0 0 0,0 0 0,0 0 0,0 0 0,0-1 0,-1-1 0,-10-11 108,11 12-250,0-1 1,1 0-1,-1 0 0,1 0 0,0 1 0,-1-1 0,2 0 1,-1 0-1,0 0 0,0 0 0,1 1 0,-1-1 0,1 0 1,0 0-1,0 1 0,0-1 0,0 1 0,1-1 0,2-4 1,35-17 42,50-24 1,-88 48 3,-1-5-3654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15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1553,'0'0'11402,"19"22"-11228,-13-16-86,0 2 0,-1-1 1,0 1-1,0-1 0,-1 1 0,0 0 1,0 1-1,-1-1 0,0 1 1,3 14-1,-3 2 4,-1 1 0,0 38 1,-2-62-95,-1 1-13,1 1 0,0-1 0,-1 0 1,0 0-1,0 0 0,0 0 0,0 0 1,0 0-1,-1 0 0,1-1 0,-1 1 1,0 0-1,1-1 0,-1 1 0,0-1 1,-5 4-1,-22 15-3165,26-17 106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28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1 444 5907,'0'0'8113,"29"-3"-4770,-7-6-3144,0-1 0,-2-1 0,1-1 1,28-21-1,69-65-374,-100 76 34,0 1 0,-2-2 0,0 0 0,-1-1 0,-2-1 0,16-38 0,-27 57 123,0 0 1,0 0-1,0 0 0,-1 0 0,0-1 0,-1 1 1,1 0-1,-2-11 0,1 16-110,1 6 10,0 0 1,0-1-1,-1 1 1,0 0-1,0-1 0,0 1 1,-2 7-1,1 1-51,3 40 252,0-37-20,-1 1 1,-1 0-1,-1-1 0,0 1 1,-1 0-1,0-1 0,-10 31 1,-26 61-558,37-106 432,-1 0 0,1-1 0,0 1-1,0 0 1,-1 0 0,1-1 0,-1 1-1,1-1 1,-1 1 0,0-1 0,1 0-1,-1 0 1,0 1 0,0-1 0,0 0-1,-3 1 1,-13 1-3018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28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4 4274,'0'0'7726,"-6"-1"-7043,3 0-594,1 1 0,-1-1-1,0 1 1,0 0 0,1-1 0,-1 1-1,0 0 1,0 1 0,1-1 0,-1 0-1,0 1 1,0 0 0,1-1 0,-1 1-1,1 0 1,-1 1 0,1-1 0,-1 0-1,1 1 1,-1-1 0,1 1 0,0 0-1,0-1 1,0 1 0,0 0 0,0 1-1,1-1 1,-1 0 0,-2 5 0,-7 10 145,0 0 1,2 1 0,0 0 0,1 0-1,1 1 1,-7 29 0,9-27-668,2 1 0,1 0 0,0 27 1,2-48 359,0 0 0,1 0-1,-1 1 1,1-1 0,-1 0 0,1 0 0,-1 0 0,1 0 0,0 0 0,0 0 0,0 0 0,-1 0 0,1 0 0,0 0 0,0 0 0,0-1 0,0 1 0,0 0 0,1-1-1,-1 1 1,0 0 0,0-1 0,0 0 0,1 1 0,-1-1 0,0 0 0,0 1 0,1-1 0,-1 0 0,2 0 0,48 2-1142,-42-3 808,5 2 145,-7-1-208,-1 0 1,0 0-1,1 0 0,-1-1 1,1 0-1,7-2 1,-13 2 543,1 1 1,-1-1-1,1 0 1,-1 0 0,0 0-1,1 0 1,-1 0 0,0 0-1,1 0 1,-1 0 0,0-1-1,0 1 1,0 0-1,0-1 1,0 1 0,-1-1-1,1 1 1,0-1 0,-1 1-1,1-1 1,-1 1-1,1-1 1,-1 0 0,0 1-1,1-1 1,-1 0 0,0 1-1,-1-4 1,2-7 711,-1 6-257,0 1-1,0 0 1,0-1 0,-1 1-1,0-1 1,-2-8 0,2 12-451,1 1 1,-1 0-1,0-1 0,0 1 1,0 0-1,0-1 0,0 1 1,0 0-1,0 0 0,0 0 1,-1 0-1,1 0 0,0 0 1,-1 0-1,1 1 0,0-1 1,-1 0-1,1 1 0,-1-1 1,1 1-1,-1-1 0,0 1 1,1 0-1,-1 0 0,1 0 1,-1 0-1,-3 0 0,-29-2 632,22 1-417,0 1-1,-1 0 1,1 0-1,-25 4 1,35-3-446,-1 0 1,0 0 0,1 0 0,-1 0 0,1 0 0,-1 0 0,1 0 0,-1 1 0,1 0 0,0-1 0,-1 1-1,1 0 1,0 0 0,1 0 0,-1 0 0,0 0 0,0 1 0,1-1 0,-1 1 0,1-1 0,0 1 0,0-1-1,0 1 1,0-1 0,0 1 0,0 5 0,0 7-3487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1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0 234 7876,'0'0'12299,"10"-7"-12246,24-9 26,-12 6-66,0-1 0,-2 0 0,1-2 0,23-19 0,-38 28-27,0-2 0,-1 1 0,0-1 0,-1 1 0,1-1-1,-1-1 1,0 1 0,-1 0 0,1-1 0,-1 0 0,0 0 0,-1 0 0,0 0 0,0 0 0,-1-1 0,1 1 0,-2 0 0,1-12 0,-6 295-1013,5-276 957,1 0 0,-1 0 0,0-1-1,0 1 1,0 0 0,0 0 0,0 0 0,1 0-1,-1-1 1,0 1 0,0 0 0,0 0 0,0 0 0,1 0-1,-1 0 1,0 0 0,0 0 0,1 0 0,-1 0 0,0-1-1,0 1 1,0 0 0,1 0 0,-1 0 0,0 0-1,0 0 1,1 0 0,-1 1 0,0-1 0,0 0 0,0 0-1,1 0 1,-1 0 0,0 0 0,0 0 0,0 0-1,1 0 1,-1 0 0,0 1 0,0-1 0,0 0 0,0 0-1,1 0 1,-1 0 0,0 1 0,-4-22-6096,4 12 1220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2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76 7619,'0'0'6646,"0"-8"-6296,0-45 922,0 52-1211,-1 0-1,1 1 0,0-1 0,-1 0 1,1 0-1,-1 1 0,0-1 0,1 0 1,-1 1-1,0-1 0,1 1 0,-1-1 1,0 1-1,1-1 0,-1 1 0,0-1 0,0 1 1,0 0-1,0-1 0,1 1 0,-1 0 1,0 0-1,0 0 0,0 0 0,0 0 1,0 0-1,0 0 0,-1 0 0,-33-1 518,30 1-371,-21 0 129,18-1-259,-1 1-1,1 0 1,-1 0 0,0 1-1,1 0 1,-15 4 0,20-4-99,1 0-1,0 1 1,0-1 0,0 0 0,0 1-1,0-1 1,0 1 0,0 0-1,1-1 1,-1 1 0,1 0 0,-1 0-1,1 0 1,0 0 0,-1 1-1,1-1 1,0 0 0,0 0 0,1 1-1,-1-1 1,1 0 0,-1 1 0,1-1-1,-1 1 1,1-1 0,0 1-1,0-1 1,1 3 0,-1-2-38,0 0 0,1-1 0,-1 1 0,1-1 0,0 1 0,0-1 0,-1 1 0,2-1 0,-1 0 0,0 1 0,0-1 0,1 0 0,-1 0 0,1 0 0,0 0 0,-1 0 0,1 0 0,0-1-1,0 1 1,0-1 0,1 1 0,-1-1 0,0 0 0,3 2 0,10 3-389,-1 0-1,1-1 0,18 4 0,19 7-183,-51-15 609,1 0-1,-1 0 0,1 0 1,-1 1-1,0-1 0,1 0 0,-1 1 1,0-1-1,0 0 0,0 1 1,0 0-1,0-1 0,0 1 0,-1 0 1,1-1-1,-1 1 0,1 0 1,-1 0-1,1-1 0,-1 3 0,1 41-197,-1-31 299,-2-13-62,0 1-1,0-1 1,0-1-1,1 1 1,-1 0 0,0 0-1,0-1 1,0 1-1,0-1 1,-1 1 0,1-1-1,0 0 1,0 0-1,0 0 1,-3 0 0,-35-2 685,38-4-678,2 1 0,-1-1-1,0 1 1,1-1 0,0 1 0,2-11 0,-2 9-15,0 1-34,0 0 1,0 0-1,0 0 0,1 0 1,0 0-1,0 0 1,1 0-1,-1 0 0,6-10 1,-5 13-6,1 0 0,-1 0 0,1 0 0,0 0 0,-1 0 0,2 1 1,-1-1-1,0 1 0,0 0 0,1 0 0,-1 0 0,1 1 0,-1-1 0,1 1 0,0 0 0,4-1 1,8-2-774,23-10-795,-37 13 1426,-1 0 0,0 0 1,0 1-1,1-2 0,-1 1 1,0 0-1,0 0 0,0 0 0,0 0 1,-1-1-1,1 1 0,0 0 1,0-1-1,-1 1 0,1 0 1,-1-1-1,1 1 0,-1-1 0,0 1 1,0-1-1,1 1 0,-1-1 1,0-1-1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3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5010,'0'0'10853,"-6"16"-9778,1-12-964,-13 11 458,0 1 0,-26 33 0,39-43-545,1 1 0,0-1 0,0 0 1,0 1-1,1 0 0,0 0 0,1 0 0,0 0 0,0 0 0,0 1 1,1-1-1,0 1 0,0 8 0,0 10-482,0-14 251,1-1-1,1 1 1,0 0 0,3 15-1,-4-23 204,1-1 0,1 0 1,-1 1-1,0-1 0,1 0 0,0 0 0,0 0 0,0 0 0,0 0 0,0 0 0,0 0 1,1-1-1,-1 1 0,1-1 0,0 0 0,0 0 0,0 0 0,5 3 0,20 11-8,-26-16-271,-1 1 0,0 0 1,1 0-1,-1 0 0,0 0 0,0 0 0,0 0 0,0 0 0,0 0 1,0 0-1,0 0 0,0 0 0,0 1 0,0-1 0,-1 0 0,1 0 1,-1 1-1,1 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4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5410,'0'0'6478,"3"-3"-5822,54-48 1141,-46 44-1639,-1-1 0,0-1 0,0 1 0,-1-1 0,-1-1 0,1 0 0,13-21-1,-16 10 377,-4 13 647,-1 24-889,-1 103-35,0-68-7883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114 179 2817,'0'0'3637,"-17"0"-3357,-80 0 680,214 1 4633,181 1-5429,676-2-1572,-973 0 2152,-4-17-456,-11-2-257,-1 0-1,-1 1 1,0 1-1,-2 1 1,-25-20-1,41 35-26,-6-4 57,0 0-1,-1 0 1,0 1-1,0 0 1,-1 1-1,1 0 1,-1 0-1,1 1 1,-1 1-1,0-1 1,0 1-1,0 1 1,0 0-1,-11 1 1,12-1-134,222 9-92,-172-4-281,0 1-1,-1 2 1,52 17 0,-90-24 408,1 0 0,0 0 0,-1 0 0,1 0 0,0 0 0,-1 0 0,1 1 0,-1-1 0,0 1 0,1 0 1,-1 0-1,0 0 0,0 0 0,0 0 0,-1 0 0,1 1 0,2 2 0,-3 1 12,1-1 0,-1 1 1,0-1-1,0 1 0,-1 0 1,0-1-1,0 9 0,0-4 85,-1-7-43,1 0 0,0 0 0,-1 0 0,0 0 0,0-1 0,0 1 0,0 0-1,0-1 1,0 1 0,-1 0 0,1-1 0,-1 0 0,0 1 0,0-1 0,0 0 0,0 0 0,-4 3 0,-48 32 294,32-24-160,-44 30 604,-113 51 1,152-82-644,-1-1 1,0-2 0,-1-1 0,0-1 0,0-1 0,-1-2 0,-44 2 0,70-6-328,3-1 74,0 1 1,0 0-1,-1 0 0,1 0 1,0 0-1,0 0 0,0 0 1,0 1-1,0-1 0,0 0 1,0 0-1,0 1 1,0-1-1,0 1 0,1-1 1,-1 1-1,0-1 0,0 1 1,0-1-1,0 1 0,-1 1 1,-4 7-3872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4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0 1 2401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0 187 208,'3'1'17624,"19"1"-17514,-17-2-90,0 0 0,0 0 1,-1-1-1,1 1 1,0-1-1,0 0 1,-1-1-1,1 1 1,-1-1-1,1 0 1,-1 0-1,0 0 1,1 0-1,-1-1 1,-1 0-1,1 0 0,0 0 1,-1 0-1,1-1 1,3-4-1,1-4-16,-1 0-1,-1 0 1,0-1-1,-1 0 1,7-25-1,-4 10 156,-3 10-1124,-3 43 456,7 100 432,-1-118-220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7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2945,'2'0'9735,"15"5"-9372,-4 1-275,-1 0-1,0 1 0,0 0 0,-1 1 1,17 15-1,-24-19-65,-1 0 0,1 1 0,-1-1 0,0 1 0,0 0 0,0 0 1,-1 0-1,0 0 0,0 1 0,0-1 0,-1 0 0,1 1 0,-1 0 0,-1-1 0,1 1 0,-1 9 0,0 130-54,-2-139-20,1 0 0,-2 1 0,1-1 0,-1 0 1,0 0-1,0-1 0,-1 1 0,0-1 0,-5 7 0,0 1-685,0-6-2721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3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0 354 5699,'0'0'7979,"2"-13"-7480,6 2-316,0 0 0,0 0 1,1 1-1,20-17 0,7-10 216,-23 21-309,0 0-1,0 0 1,-2-1-1,0-1 0,-1 0 1,-1 0-1,11-32 0,-18 4 11,-3 28-120,1 17 295,0 33-288,19 122 50,-19-136 18,0-1 0,1 1 0,1-1 0,1 0 0,1 1 0,5 16-1,-8-27-1932,-2-16-1577,1-8-1219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0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50 848,'0'0'10528,"0"-7"-9482,0-31 749,-4 37-1550,1 0-1,0 0 1,0 1 0,-1-1-1,1 1 1,0 0 0,-1 0-1,-6 1 1,7-1-54,-17-1 64,6 1 2,-1 0 0,-28 3 1,40-2-250,0-1 0,0 1 1,0 0-1,0 0 0,0 0 0,0 0 1,0 0-1,1 1 0,-1-1 1,0 1-1,1 0 0,-1 0 1,1 0-1,-1 0 0,1 0 1,0 0-1,0 1 0,0-1 1,-2 5-1,3-5-29,0 1 0,0-1 0,0 1 0,1-1 0,0 1-1,-1-1 1,1 1 0,0-1 0,0 1 0,0-1 0,0 1 0,1-1 0,-1 1 0,1-1 0,0 1 0,-1-1 0,1 0 0,0 1 0,0-1 0,1 0 0,-1 0 0,0 1 0,1-1 0,-1 0-1,1-1 1,0 1 0,0 0 0,-1 0 0,1-1 0,0 1 0,1-1 0,-1 1 0,0-1 0,0 0 0,0 0 0,5 1 0,69 20-961,-65-20 870,0 0 0,0 1-1,-1 0 1,1 0 0,-1 1-1,1 1 1,-1 0 0,-1 0-1,1 1 1,11 9 0,-19-11 104,0 0 1,0 0 0,0 0 0,-1 1-1,0-1 1,0 1 0,0-1-1,-1 1 1,1-1 0,-1 1-1,0-1 1,0 1 0,-1 0-1,0 5 1,0 11-3,0-20 5,1 0 0,0 0 0,-1-1-1,1 1 1,-1 0 0,1 0 0,-1 0 0,1 0 0,-1-1 0,0 1 0,1 0 0,-1-1 0,0 1 0,0 0 0,0-1 0,1 1 0,-1-1 0,0 1 0,0-1 0,0 0-1,0 1 1,0-1 0,0 0 0,0 0 0,0 1 0,-1-1 0,-35 6 12,23-4-8,-23 5-75,0-2-1,-65 2 1,100-8 50,1 1 0,0-1 1,0 1-1,0-1 0,0 0 1,0 1-1,0-1 0,0 0 1,0 0-1,0 0 1,0 1-1,0-1 0,0 0 1,1 0-1,-1-1 0,0 1 1,1 0-1,-1 0 0,1 0 1,-1 0-1,1 0 0,0-1 1,-1 1-1,1 0 1,0 0-1,0-1 0,0 1 1,0 0-1,0 0 0,0-2 1,-1-51 206,2 42-82,-1 8-70,0 0 0,1-1 0,0 1 1,0 0-1,0-1 0,1 1 1,-1 0-1,1 0 0,0 0 0,0 0 1,1 0-1,-1 1 0,1-1 1,-1 1-1,7-6 0,6-5-20,0 1-1,23-15 1,14-12 76,10-20 405,-61 58-391,-1 1-374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2369,'0'0'12846,"8"-1"-12235,0-3-573,0 1 0,0-1 0,0 0-1,-1-1 1,1 0 0,-1 0 0,0-1 0,-1 0 0,10-10 0,50-71 27,-3 4 8,-44 50 36,-18 30-78,0 0-1,1 0 1,-1 0 0,1 0-1,0 0 1,0 0-1,0 0 1,4-4 0,-5 7 126,0 15-132,1-1-1,0 1 1,8 24 0,10 16-106,-14-41 59,-1 1-1,0 0 0,0 1 1,-2-1-1,0 1 1,-1 0-1,1 15 0,-3-30-22,0-1-1,0 0 0,0 0 1,0 1-1,0-1 0,0 0 1,1 0-1,-1 1 0,0-1 1,0 0-1,0 1 0,0-1 1,0 0-1,-1 0 1,1 1-1,0-1 0,0 0 1,0 0-1,0 1 0,0-1 1,0 0-1,0 0 0,0 1 1,-1-1-1,1 0 0,0 0 1,0 1-1,0-1 0,0 0 1,-1 0-1,1 0 0,0 0 1,0 1-1,0-1 0,-1 0 1,1 0-1,0 0 1,0 0-1,-1 0 0,1 0 1,0 0-1,0 1 0,-1-1 1,1 0-1,0 0 0,-1 0 1,1 0-1,-13-8-4716,9 4 3586,-11-8-6921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64 6371,'0'0'6232,"-2"-3"-5592,0-1-413,-1-1-1,-1 1 0,1 0 0,0 0 1,-1 0-1,0 1 0,0-1 0,0 1 0,0 0 1,-1 0-1,1 0 0,-1 1 0,0 0 1,0 0-1,0 0 0,0 0 0,0 1 0,0 0 1,0 0-1,-9-1 0,8 2-213,-1-1-1,0 1 0,1 0 1,-1 1-1,1-1 1,-1 1-1,1 1 1,-1-1-1,1 1 1,0 0-1,0 0 0,0 1 1,0 0-1,0 0 1,0 1-1,-9 6 1,4 0-58,7-7-18,-1 0 0,1 1 0,0-1 1,0 1-1,1 0 0,-1 0 0,1 0 1,0 0-1,0 1 0,0 0 0,0-1 0,1 1 1,0 0-1,0 0 0,0 0 0,1 0 0,-1 1 1,0 5-1,32-9-964,22-4 279,-32 1 407,0 0 1,-1 1-1,1 1 0,-1 0 0,1 2 1,-1 0-1,20 7 0,-37-9 306,-1 0 1,1 0-1,-1 0 1,1 0-1,-1 1 1,0-1-1,1 0 1,-1 1-1,0-1 0,0 1 1,0-1-1,0 1 1,0 0-1,0-1 1,-1 1-1,1 0 1,0 0-1,-1-1 0,0 1 1,1 0-1,-1 0 1,0 3-1,-1 51-31,0-34-233,1-21 295,-1 0 1,1 0 0,-1 1-1,1-1 1,-1 0 0,0-1-1,1 1 1,-1 0 0,0 0 0,0 0-1,0 0 1,0 0 0,0-1-1,0 1 1,0 0 0,0-1-1,0 1 1,0-1 0,0 1 0,0-1-1,0 0 1,0 1 0,0-1-1,0 0 1,-1 0 0,1 0-1,0 1 1,-3-2 0,-38 3 247,37-2-152,-8 0 210,-1 0 1,1-1 0,-23-4-1,31 4-240,0-1-1,0 0 0,1 0 0,-1 0 0,0-1 1,1 1-1,-1-1 0,1 0 0,0 0 0,0-1 0,0 1 1,-4-6-1,7 8-69,0-1 0,0 0 0,0 0 0,0 1 1,0-1-1,0 0 0,0 0 0,1 0 0,-1 0 0,1 0 0,0 0 1,-1 0-1,1 0 0,0 0 0,0 0 0,0 0 0,0 0 0,1 0 0,-1 0 1,0 0-1,1 0 0,-1 0 0,1 0 0,0 0 0,0 1 0,0-1 1,0 0-1,0 0 0,0 1 0,0-1 0,0 1 0,1-1 0,1-1 1,5-6-53,2-1 1,-1 2 0,19-15-1,-23 20 122,4-3-48,1 0 0,0 0 0,0 1 0,17-6 0,11-5-1863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4738,'0'0'8177,"11"-13"-7456,0 8-591,-1-1 1,1 0-1,-1-1 1,0 0-1,-1 0 1,0-1-1,0-1 1,-1 1-1,0-1 1,0-1-1,-1 0 1,11-18-1,82-144 980,-92 158-1153,2 3 559,-4 31-202,3 38-268,2 92-1,8-82-832,-19-67 771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1793,'0'0'9986,"87"-4"-7497,70-23-4613,-157 68 3367,0-2-1110,2-20-128,-2 0 1,0-1-1,-1 1 1,-1 0-1,-1-1 1,-1 1-1,0-1 0,-7 18 1,8-29-167,1 0 0,0 1 0,1 0 1,0-1-1,0 1 0,1 10 0,-3-9 413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49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5891,'0'0'5632,"8"-1"-5027,59-10 1765,69-20-1,-98 21-1836,-38 10-636,0 0 0,1 0 0,-1 0 0,0 0-1,0-1 1,1 1 0,-1 0 0,0 0 0,0 0 0,1-1 0,-1 1 0,0 0-1,0 0 1,1-1 0,-1 1 0,0 0 0,0 0 0,0-1 0,0 1 0,0 0 0,1-1-1,-1 1 1,0 0 0,0-1 0,0 1 0,0 0 0,0-1 0,0 1 0,0 0 0,0 0-1,0-1 1,0 1 0,0 0 0,0-1 0,-1-1-1173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2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2017,'0'0'8588,"16"-6"-7260,17 3-647,0 1-1,51 4 0,-14 0-317,1023-2-1841,-738 10 2375,-357-22-273,-4 10-581,1 1-1,-1-1 1,0 1 0,0 1 0,0-1 0,1 1-1,-8 0 1,-14-1 55,-82-5 125,-78-9-86,182 15-131,1-1 0,0 0 0,0 0 1,1 0-1,-1-1 0,0 1 0,0-1 0,1 0 0,-1 0 0,1 0 0,-1-1 0,1 1 0,0-1 0,-6-5 0,8 5-17,-1 1 0,0-1-1,1 0 1,0 1 0,0-1-1,0 0 1,0 0 0,0 1 0,1-1-1,-1 0 1,1 0 0,-1 0-1,1 0 1,0 0 0,0 0 0,1 0-1,-1 0 1,1 0 0,-1 0-1,1 0 1,2-4 0,-1 5 3,1-1 0,-1 1 0,1 0 0,0 0 0,0 0 0,0 0 0,1 0 0,-1 1 1,0-1-1,1 1 0,-1 0 0,0 0 0,6-1 0,-3 0 1,23-4-107,0 2 0,0 0 0,0 2-1,1 1 1,30 3 0,-1-1-711,-49 0 691,-1 0 0,0 0-1,0 0 1,0 1 0,0 1-1,0 0 1,0 0 0,-1 0-1,1 1 1,-1 0 0,0 1-1,9 7 1,-12-9 106,-2-2 20,0 0-1,0 0 0,-1 0 1,1 1-1,-1-1 0,1 1 1,-1 0-1,0 0 0,1 0 1,-1 0-1,0 0 0,0 0 1,0 0-1,-1 1 0,1-1 1,0 1-1,-1-1 0,0 1 1,0 0-1,0-1 0,0 1 1,0 0-1,0 0 0,-1 0 1,1 0-1,-1 0 0,0 0 1,0 0-1,0 0 0,0-1 1,-1 6-1,1-5 19,0 0 0,0 0 0,0 0 1,0 0-1,-1 0 0,1 0 0,-1 0 0,0 0 0,0 0 0,0 0 1,0 0-1,-1 0 0,1 0 0,-1-1 0,-2 4 0,0-2 19,-1 0-1,0 0 0,0-1 0,0 1 0,0-1 1,-7 3-1,2-1 7,-36 18 463,-2-2 1,0-2-1,-55 14 0,-154 27 686,228-56-1218,-17 3-1366,24 3-3070,19-1-1148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5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6435,'0'0'5213,"4"0"-2214,1-2-2788,0 0 0,0 0-1,0-1 1,-1 0 0,1 0 0,-1 0 0,0-1 0,0 1 0,0-1 0,0 0 0,3-5 0,13-10-141,-13 12-58,-1 1-1,0-1 1,0 1 0,-1-2 0,1 1 0,-2-1-1,1 1 1,-1-1 0,0 0 0,-1-1 0,4-10-1,12-29-400,-15 39 120,-3 7 257,-1 0 0,1 0-1,-1 0 1,1 0 0,0 0 0,0 1 0,0-1 0,0 0 0,0 1 0,0-1 0,0 1-1,0-1 1,1 1 0,-1-1 0,1 1 0,2-2 0,-4 3 52,0 30-51,2-2 28,1 1 1,8 31-1,-2-9 27,-8-44-38,1-1 0,0 1-1,0 0 1,0-1 0,1 1 0,4 8-1,-4-13-18,-2-2 93,-7 0-5490,-7 0 802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5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34 131 6675,'0'0'6091,"-4"-8"-5712,3 6-390,-15-34 564,16 34-510,-1 1 0,1 0 0,-1-1 1,1 1-1,-1 0 0,1-1 0,0 1 0,0-1 0,0 1 0,0-1 0,0 1 0,0 0 0,0-1 1,0 1-1,1-1 0,-1 1 0,0 0 0,1-1 0,-1 1 0,1 0 0,0-1 0,-1 1 0,1 0 1,0 0-1,0-1 0,0 1 0,0 0 0,0 0 0,1-1 0,16-6-48,0 1 0,0 0 0,0 2 0,1 0 0,0 1 0,0 0 0,0 2 0,0 1 0,22 0 0,-40 1 37,3 24 149,-4-14-161,1-7-1,0 1 0,-1 0 0,0-1 0,0 1 0,0-1 0,0 1 0,-1-1 0,1 1 0,-1 0 0,0-1 0,0 0-1,0 1 1,-1-1 0,1 0 0,-1 1 0,0-1 0,1 0 0,-2 0 0,1 0 0,0-1 0,0 1 0,-1 0 0,0-1 0,-3 3-1,-12 8 201,0-2-1,-29 14 0,32-18-153,0 1 0,1 0 0,0 1 1,1 0-1,-15 13 0,27-20-137,-1 0 0,0 0-1,0 0 1,1 0-1,-1 0 1,1 0 0,-1 0-1,1 1 1,0-1 0,0 0-1,0 1 1,0-1 0,0 1-1,1-1 1,-1 6-1,43-6-108,150-11 234,-172 7 17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5:5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4722,'0'0'13065,"8"-8"-13004,5-3-119,-1-1 1,0 0-1,-1-1 0,0 0 0,-1 0 0,-1-1 1,0-1-1,-1 1 0,-1-1 0,0-1 0,7-21 1,-3 13-932,-9 22 925,-1 0 0,0 0 0,0 0 0,0 0 0,0 0 0,0 0 0,0 0 0,0-1 1,-1 1-1,1 0 0,-1 0 0,0-1 0,1-2 0,4 42 97,14 52 1,-15-75-3,-1 1 1,0 0-1,-1 0 1,0 26-1,-2-35-4,0-5-26,0-1-1,0 1 0,0-1 1,0 0-1,1 1 0,-1-1 1,0 0-1,0 1 1,0-1-1,0 0 0,1 1 1,-1-1-1,0 0 1,0 1-1,1-1 0,-1 0 1,0 0-1,0 1 1,1-1-1,-1 0 0,0 0 1,1 0-1,-1 1 1,0-1-1,1 0 0,-1 0 1,0 0-1,1 0 1,-1 0-1,0 0 0,1 0 1,0 0-1,0 0-75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6259,'0'0'5843,"-4"48"-3525,3-16-1734,-1-1 0,-9 48 1,10-77-619,1 0 1,0-1 0,-1 1-1,1 0 1,0 0-1,-1 0 1,1-1-1,0 1 1,1 0 0,-1 0-1,0 0 1,0-1-1,1 1 1,-1 0 0,1 0-1,0 1 1,0-2-9,1 0 1,-1 0 0,0 0-1,0-1 1,0 1 0,1-1-1,-1 1 1,0-1-1,1 1 1,-1-1 0,0 0-1,1 1 1,-1-1 0,0 0-1,1 0 1,-1 0 0,3-1-1,40 3-546,-24-1-109,0-1 1,30-3-1,-48 2 674,-1 1 1,0-1-1,0 0 1,0 1-1,0-1 1,0 0-1,1 0 1,-1 0-1,-1 0 1,1 0-1,0 0 1,0 0-1,0 0 1,0 0-1,-1 0 1,1-1-1,-1 1 1,1 0-1,-1 0 1,1-1-1,-1 1 1,0 0-1,1-1 1,-1 1-1,0 0 1,0-3-1,1-44 196,-2 36-128,1-45 1663,0 74-1719,0 197 371,0-213-619,5-13-8289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1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4898,'0'0'10867,"19"0"-10411,-15 0-412,0-1 1,0 1-1,0-1 0,1 0 1,-1 0-1,0-1 0,0 1 1,-1-1-1,1 0 1,0 0-1,-1 0 0,1 0 1,-1-1-1,1 1 0,-1-1 1,0 0-1,3-3 1,5-8 251,0 0 1,17-29-1,-10 14-376,-12 20 29,0 0-1,-1 0 1,0-1-1,0 0 1,-1 0-1,0 0 0,-1 0 1,3-15-1,-3 21-678,4-5 300,-7 10 434,0-1-1,0 0 1,0 0 0,0 0-1,0 0 1,-1 0 0,1 0-1,0 0 1,0 1-1,0-1 1,0 0 0,0 0-1,0 0 1,0 0 0,0 0-1,0 0 1,0 1-1,0-1 1,0 0 0,0 0-1,0 0 1,0 0 0,0 0-1,0 0 1,0 1-1,1-1 1,-1 0 0,0 0-1,0 0 1,0 0 0,0 0-1,0 0 1,0 0 0,0 0-1,0 1 1,0-1-1,0 0 1,1 0 0,-1 0-1,0 0 1,0 0 0,0 0-1,0 0 1,0 0-1,0 0 1,0 0 0,1 0-1,-1 0 1,0 0 0,0 0-1,0 0 1,0 0-1,0 0 1,0 0 0,1 0-1,-1 0 1,0 0 0,0 0-1,0 0 1,0 0 0,0 0-1,0 0 1,1 0-1,-1 0 1,0 0 0,0 0-1,0 0 1,0-1 0,1 16-57,1-1 1,0 0-1,1 0 1,6 17 0,-5-17 42,0 0 0,-1 1 0,-1 0-1,2 19 1,-1-3 75,-3-30-66,0 0-1,0 0 0,1 0 1,-1 1-1,0-1 0,1 0 1,-1 0-1,0 0 0,1 0 1,-1 0-1,1 0 0,0 0 1,-1 0-1,1 0 1,0-1-1,-1 1 0,1 0 1,0 0-1,0 0 0,0-1 1,0 1-1,0-1 0,0 1 1,0 0-1,0-1 0,0 0 1,2 1-1,-4-10-2965,-7 4-1168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2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96 5106,'0'0'5763,"-13"-24"-1254,12 21-4187,-1-1 1,2 0-1,-1 0 1,0 0-1,1 0 1,0 0-1,0 0 1,0 0-1,0 0 1,2-7-1,-1 10-313,0-1 0,0 1 1,0-1-1,1 1 0,-1 0 0,1-1 0,-1 1 1,1 0-1,0 0 0,-1 0 0,1 0 1,0 0-1,0 1 0,-1-1 0,1 0 0,0 1 1,0 0-1,0-1 0,0 1 0,0 0 0,0 0 1,2 0-1,77-3-964,-80 4 948,0-1 1,0 1 0,0 0 0,0-1 0,-1 1-1,1 0 1,0-1 0,0 1 0,0 0 0,-1 0 0,1 0-1,0-1 1,-1 1 0,1 0 0,-1 0 0,1 0-1,-1 0 1,0 0 0,1 0 0,-1 0 0,0 0-1,0 1 1,0-1 0,1 0 0,-1 0 0,0 0-1,0 0 1,-1 1 0,2 41-2,-1-36 28,0-3-12,0 0 0,-1 0 1,0 0-1,0 0 1,0 0-1,0 0 1,-1 0-1,1 0 1,-1 0-1,0 0 1,0-1-1,0 1 0,-1-1 1,-4 6-1,-49 40 16,14-13-60,31-26 18,10-9 9,-1 0-1,1 0 1,-1 0-1,1 0 0,0 1 1,0-1-1,0 1 1,0-1-1,0 1 0,0-1 1,0 1-1,0 0 1,0-1-1,1 1 0,-1 0 1,1-1-1,-1 1 1,1 0-1,0 0 1,0 0-1,0 0 0,0-1 1,0 3-1,0-3-89,29-1-381,-6 0 539,6 1-102,-1-1-1,1-1 1,-1-1-1,0-2 1,1-1-1,49-15 1,-16 3 307,-61 8-2959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7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7 289 2545,'0'0'7278,"-7"13"1798,23-21-9084,0-1 0,-1 0-1,-1-1 1,1-1 0,-2 0 0,25-26-1,-32 30-63,0 0 0,0-1 0,-1 0-1,0 0 1,0-1 0,-1 1 0,0-1-1,-1 0 1,0 0 0,0 0-1,-1 0 1,0-1 0,0 1 0,-1-16-1,14-37-359,-15 61 366,1 2-351,0 0 392,0 0 1,-1 0-1,1 0 1,0 0-1,0 1 1,-1-1-1,1 0 1,-1 0-1,1 0 1,-1 1-1,1-1 1,-1 0-1,0 0 1,1 1-1,-1-1 1,0 0-1,0 2 1,5 34 95,-5-33-103,19 195 149,-1-153-72,-18-45-63,-9-1-7522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0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1473,'0'0'11170,"-29"4"-8702,19 3-2358,0 1-1,0 1 1,1 0 0,0 0 0,1 1-1,0 0 1,0 0 0,1 1 0,0 0-1,1 0 1,1 1 0,-1 0 0,2 0-1,0 0 1,0 0 0,1 1 0,1 0-1,0-1 1,0 1 0,2 0 0,0 17-1,0-19-67,4 18-1360,-3-28 1261,0 0 0,0 0 0,0 0-1,0-1 1,0 1 0,0 0 0,1 0 0,-1-1-1,0 1 1,1-1 0,-1 1 0,0-1 0,1 0-1,-1 1 1,0-1 0,1 0 0,-1 0 0,1 0-1,-1 0 1,1 0 0,0 0 0,18 0-433,-17 1 408,1-1-1,-1 1 1,0-1 0,1 0 0,-1 0-1,1 0 1,-1-1 0,1 1 0,-1-1-1,1 0 1,-1 0 0,0 0 0,1 0-1,-1 0 1,0-1 0,0 0 0,0 1 0,0-1-1,0 0 1,3-4 0,-3 0 146,0 1 0,-1-1 0,0 0 1,0 0-1,0-1 0,-1 1 0,0 0 1,0-1-1,-1 1 0,0 0 0,0-1 0,0 1 1,-2-10-1,1-11 320,-3 25-299,1 1-1,-1 0 1,1 0 0,-1 0 0,1 1-1,-1-1 1,0 1 0,1 0-1,-1 0 1,0 0 0,-6 1-1,2 0 205,-14-2-157,-36 1 1077,56 0-1394,0 0 0,-1 0 0,1 1 0,0-1 0,-1 1-1,1 0 1,0-1 0,0 1 0,-1 0 0,1 0 0,0 0 0,0 1 0,0-1-1,0 0 1,1 1 0,-1 0 0,0-1 0,0 1 0,-1 2 0,2 3-4716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1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2769,'0'0'16520,"11"-4"-16443,9-10-81,-1 0 0,0-1 0,-1-1 0,-1-1 0,-1 0-1,0-1 1,-1-1 0,-1-1 0,-1 0 0,14-27 0,-25 42-5,-1-1 1,0 1 0,0 0-1,0-1 1,-1 1-1,0-8 1,0-6-435,0 16 117,0 6-71,1 7 384,0 0 0,1 0 0,1-1 0,0 1-1,0 0 1,0-1 0,2 0 0,6 12 0,14 38-10,-20-43-26,-1 0-1,0 0 1,-2 0-1,0 1 1,0 23 0,-2-40-37,-7 0-1338,6 0 1266,-13-1-2065,3-3-2205,1-1-2255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1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54 4258,'0'0'6614,"-9"-19"-4107,9 18-2375,-1-1-1,1 1 1,0 0-1,0-1 1,0 1-1,0 0 1,1-1-1,-1 1 1,0 0-1,0-1 1,1 1-1,-1 0 1,1 0-1,-1-1 0,1 1 1,0 0-1,-1 0 1,1 0-1,0 0 1,0 0-1,0 0 1,0 0-1,1-2 1,1 3-142,0-1 1,0 0 0,0 1-1,0-1 1,0 1-1,0 0 1,0 0 0,-1 0-1,5 0 1,11 1-273,-9-1 158,-6 0 131,-1-1-1,0 1 1,1 0 0,-1 0-1,0 1 1,0-1 0,1 0-1,-1 1 1,0-1 0,0 1-1,4 1 1,-5-1 3,0 1 0,0-1 0,-1 0 0,1 1-1,0-1 1,0 1 0,-1-1 0,1 1 0,-1-1 0,1 1 0,-1 0 0,0-1 0,0 1 0,1 0 0,-1-1 0,0 1 0,-1 0 0,1 2-1,1 21 5,0-21-14,0 1 1,-1 0-1,0-1 1,1 1-1,-2 0 1,1-1 0,0 1-1,-1 0 1,0-1-1,0 1 1,0-1-1,-1 1 1,1-1 0,-1 1-1,0-1 1,-1 0-1,1 0 1,-3 4-1,-19 11-221,19-16 146,1-1-1,0 1 1,0 0 0,0 0-1,1 0 1,-1 1-1,1-1 1,-1 1 0,1 0-1,1 0 1,-1 0-1,0 0 1,1 0-1,0 1 1,0-1 0,0 1-1,0-1 1,-1 9-1,27-13 116,5-2-288,0-1 0,-1-1 0,1-1 0,-1-2 0,34-12 0,-50 13 228,15 0 37,-26 6-268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2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74 214 4226,'0'0'6107,"-20"24"-323,-31 11-5416,50-35-336,1 0-28,0 0 0,-1-1-1,1 1 1,0 0 0,0-1 0,0 1 0,0-1-1,0 1 1,0 0 0,0-1 0,0 1 0,0-1-1,0 1 1,0 0 0,0-1 0,0 1 0,0 0-1,0-1 1,1 1 0,-1-1 0,0 1 0,0 0 0,0-1-1,1 1 1,-1 0 0,0-1 0,0 1 0,1 0-1,-1 0 1,0-1 0,1 1 0,-1 0 0,0 0-1,1-1 1,17-13-23,1 1-1,23-12 1,4-4-144,-22 14 83,-8 5 48,0 0 1,-1 0 0,0-1 0,-1-1 0,-1-1-1,22-24 1,-31 28 49,-1-1 0,0 1 0,3-19 1,-4 23 103,-5 24-79,2-10-52,-14 71 3,10-55-3,0 1-1,1-1 0,1 27 0,3-51 23,0 1 141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2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41 3730,'0'0'8011,"-19"24"-7624,15-13-104,1 0 1,1 0-1,-1 0 0,2 0 0,0 0 0,0 23 0,5-32-353,-1-1 0,1 0-1,-1 0 1,1-1-1,-1 1 1,1-1-1,-1 0 1,1 0 0,-1 0-1,6-1 1,-4 1-113,19 1-353,32-1-1089,-54-1 1620,0 1 1,0 0-1,-1-1 1,1 1-1,-1-1 1,1 0-1,0 1 1,-1-1-1,1 0 0,-1 0 1,1 0-1,-1 0 1,0 0-1,1 0 1,-1-1-1,0 1 1,0 0-1,0-1 0,0 1 1,0 0-1,0-1 1,0 1-1,0-1 1,-1 0-1,1 1 1,0-3-1,12-39 673,-10 34-594,0 0 0,-1 0 0,0 0 0,0-1 1,-1 1-1,1-11 0,-3 19-29,0 0 0,0-1 1,0 1-1,0 0 0,0 0 0,0 0 0,0 0 0,0 0 0,0 0 0,-1 0 0,1 0 1,0 1-1,-1-1 0,1 0 0,0 1 0,-1-1 0,1 1 0,-1-1 0,1 1 0,-1 0 1,1 0-1,-1-1 0,-2 2 0,-39-5 1209,38 4-1162,-6-1 29,-1 2 1,0-1 0,0 1-1,-11 3 1,19-2-132,-1-1-1,1 1 1,0 0 0,0 0 0,1 0 0,-1 0 0,0 1 0,1-1 0,-1 1-1,1 0 1,0 0 0,0 0 0,-5 7 0,2-2-249,4-6-11,0 0 0,1 0 0,-1 0 0,1 0 0,-1 1 0,1-1 0,0 0 1,0 1-1,0-1 0,-1 6 0,1 7-3001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2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1905,'0'0'10994,"0"0"-10928,0 0 0,0 0-1,0 0 1,0 1 0,0-1-1,0 0 1,0 0 0,0 0 0,0 0-1,0 1 1,0-1 0,0 0-1,0 0 1,0 0 0,0 0-1,0 1 1,0-1 0,0 0-1,0 0 1,0 0 0,0 0 0,0 0-1,1 1 1,-1-1 0,0 0-1,0 0 1,0 0 0,0 0-1,0 0 1,0 0 0,1 0 0,-1 1-1,0-1 1,0 0 0,0 0-1,0 0 1,0 0 0,1 0-1,-1 0 1,0 0 0,0 0 0,0 0-1,0 0 1,1 0 0,-1 0-1,0 0 1,0 0 0,0 0-1,0 0 1,1 0 0,-1 0-1,0 0 1,0 0 0,0 0 0,1 0-1,5-1-1,1 0 0,-1 0 0,1-1 0,-1 1 0,0-1-1,0-1 1,0 1 0,0-1 0,0 0 0,0-1 0,5-4-1,63-52-117,-46 36-25,-20 17 33,0 1 0,0-2 0,0 1 0,-1-1 0,0-1 0,-1 1 0,0-1 0,0 0 1,7-17-1,-9-1-352,-4 49 513,1 31-151,-2 55 38,1-98 3,-2 1-1,0 0 1,0-1-1,-1 0 1,0 1-1,-1-1 1,-8 17 0,11-27-158,1 1 0,0 0 1,-1 0-1,1-1 0,-1 1 1,1 0-1,-1-1 0,1 1 1,-1 0-1,1-1 0,-1 1 0,1-1 1,-1 1-1,0-1 0,0 1 1,1-1-1,-1 1 0,0-1 1,1 0-1,-1 1 0,0-1 1,0 0-1,0 0 0,1 1 1,-1-1-1,0 0 0,0 0 1,0 0-1,0 0 0,1 0 1,-1 0-1,0-1 0,0 1 1,0 0-1,1 0 0,-1 0 1,0-1-1,0 1 0,0-1 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2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6035,'0'0'4981,"5"32"-2188,-7-22-2705,0 0 0,0 1 0,-1-1 0,0 0 0,0 0 1,-1-1-1,-1 1 0,0-1 0,0 0 0,-8 10 0,-22 46-41,34-64-88,0 1 0,1-1 0,-1 1 0,0-1 0,0 1 0,1-1 0,-1 1 0,1 0 0,0-1 0,-1 1 0,1-1 0,0 1 0,0 0 0,0-1 0,0 1 0,0 0 0,1-1 0,0 4 0,0-4-57,1 0 1,0-1 0,-1 1-1,1 0 1,0-1-1,-1 0 1,1 1 0,0-1-1,0 0 1,-1 0 0,1 0-1,0 0 1,0 0 0,2-1-1,16 0 140,161 6-3121,-180-41 3541,-1-64 1203,0 134-1697,-1-13 43,0-1 1,-2 0 0,0 1 0,-7 20-1,9-39-93,1-1 75,0-1 0,0 0-1,0 1 1,0-1 0,0 1 0,0-1-1,0 1 1,0-1 0,0 0 0,0 1 0,-1-1-1,1 1 1,0-1 0,0 0 0,0 1-1,-1-1 1,1 0 0,0 1 0,-1-1 0,1 0-1,0 1 1,0-1 0,-1 0 0,1 0-1,-1 1 1,1-1 0,0 0 0,-1 0 0,1 0-1,-1 1 1,1-1 0,0 0 0,-1 0-1,1 0 1,-1 0 0,1 0 0,-1 0 0,1 0-1,0 0 1,-1 0 0,1 0 0,-1 0-1,0 0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3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4882,'0'0'12718,"12"-4"-12403,0 1-346,1-1 1,-1 0-1,0-1 1,-1 0-1,1-1 1,-1 0-1,0-1 0,0 0 1,-1 0-1,0-1 1,0-1-1,-1 0 1,0 0-1,-1-1 1,0 0-1,0 0 1,-1-1-1,0 0 0,5-13 1,21-28-512,-23 95 348,-4 14 164,-2 88 0,-4-142 26,2-2 538,0-1-2077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3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46 4818,'0'0'5728,"-23"14"-4210,21-5-1216,0-1 0,1 0 0,0 1 0,1 0 0,0 14-1,0-6-284,1-16-25,-1 0 1,1 0-1,-1 0 0,0 0 1,1 0-1,0-1 1,-1 1-1,1 0 0,-1 0 1,1-1-1,0 1 1,0 0-1,-1-1 0,1 1 1,0-1-1,0 1 1,0-1-1,0 1 1,0-1-1,0 0 0,0 1 1,-1-1-1,1 0 1,0 0-1,0 0 0,0 0 1,0 1-1,0-1 1,0-1-1,1 1 0,40 0-511,-32 0 287,20 1-562,-19 0 347,-1-1 1,1 0 0,-1-1 0,0 0 0,13-3 0,-20 3 434,0 0 0,1 0-1,-1-1 1,0 1 0,0-1 0,0 0 0,0 0 0,0 0-1,0-1 1,-1 1 0,1 0 0,-1-1 0,0 0 0,0 0 0,1 1-1,-2-1 1,1-1 0,0 1 0,1-4 0,-1 1 129,0-1 0,0 0 0,0 0 0,-1 0 0,0 0-1,-1 0 1,0 0 0,0-9 0,0 2 167,-1 13-248,0-1-1,1 1 1,-1 0 0,0 0-1,0 0 1,1 0-1,-1 0 1,0 0-1,0 0 1,0 1-1,0-1 1,0 0-1,0 0 1,-1 1-1,1-1 1,0 1-1,0-1 1,0 1-1,-1-1 1,1 1-1,0 0 1,0 0-1,-1 0 1,1-1-1,0 1 1,0 0-1,-2 1 1,-44-3 1275,43 2-1167,-8 0 126,4-1-144,0 1-1,0 0 0,-1 1 1,1 0-1,-10 3 1,15-3-127,0 0 1,1 0-1,-1 1 1,0 0 0,0-1-1,1 1 1,-1 0 0,1 0-1,-1 0 1,1 0 0,0 1-1,0-1 1,0 1 0,0-1-1,1 1 1,-1 0-1,-1 3 1,0-1-286,-14 34 857,12-14-4935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3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 3506,'0'0'9284,"-7"0"-9039,-2-1-369,5 1 268,0 0 0,1-1-1,-1 1 1,0 1 0,1-1 0,-1 0 0,0 1 0,1 0 0,-1 0 0,1 0 0,-1 0 0,1 0-1,-1 1 1,1-1 0,0 1 0,0 0 0,0 0 0,0 1 0,0-1 0,-4 5 0,0 1-127,0 0 0,0 1-1,1 0 1,1 0 0,-1 0 0,2 1 0,-1-1 0,1 1 0,1 0 0,-1 1 0,2-1 0,0 1 0,0-1 0,0 1 0,2-1 0,0 15 0,0-22-257,4 45-71,8-30-1269,-11-17 1211,0 0 0,0 0 0,1-1-1,-1 1 1,0-1 0,1 1 0,-1 0 0,0-1 0,1 0 0,-1 1 0,1-1 0,-1 0-1,0 0 1,3 0 0,1 0-2565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 3009,'0'0'7366,"-5"0"-6973,2-1-295,-1 1-1,0 0 1,0 0 0,0 0 0,1 0 0,-1 1 0,0-1 0,0 1 0,1 0 0,-1 0 0,0 1 0,1-1 0,-1 1 0,1 0 0,0 0 0,0 0-1,-1 0 1,1 0 0,1 1 0,-1-1 0,0 1 0,1 0 0,-5 5 0,-9 15 161,12-19-258,1 0 0,0 0 0,0 1 0,0 0 0,0-1 0,1 1 0,0 0 0,0 0 0,0 0 0,1 1 0,-1-1 0,1 0 0,0 1 0,1-1 0,-1 7 0,1-10-106,0 0-1,0 0 1,0-1 0,0 1 0,0 0 0,0 0 0,0 0-1,0 0 1,1-1 0,-1 1 0,1 0 0,-1 0 0,1-1-1,0 1 1,0 0 0,0-1 0,0 1 0,0-1 0,0 1-1,2 1 1,0-2-185,0 0-1,0 0 0,0 0 1,1 0-1,-1-1 1,0 1-1,1-1 0,-1 0 1,0 0-1,5-1 1,3 1-207,-4 0 119,-1 0-1,1-1 0,-1 0 1,0 0-1,0-1 0,9-2 1,-13 3 411,-1 0 0,1 1 0,-1-1 1,0 0-1,1 0 0,-1 0 1,0 0-1,1 0 0,-1 0 1,0-1-1,0 1 0,0 0 0,2-3 1,-3 3 163,1 0 1,-1 0-1,0 0 1,1-1-1,-1 1 1,0 0 0,0-1-1,0 1 1,0 0-1,0 0 1,0-1-1,0 1 1,0 0-1,-1 0 1,1-1-1,0 1 1,-1 0-1,1 0 1,-1-1-1,0 0 1,-1 0-103,0 0 1,0 1-1,0-1 1,1 1-1,-1-1 1,-1 1-1,1 0 1,0 0-1,0 0 1,0 0-1,-1 0 1,1 1-1,0-1 1,-1 0-1,1 1 0,-1 0 1,-3 0-1,-47-3 2435,49 3-2315,-1 0-502,-27 0 784,21 2-6074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1 256,'0'0'9194,"1"14"-7668,4-7-1477,0 0 0,-1 0 0,0 0 0,-1 0 0,1 0 0,-1 1 1,-1 0-1,1-1 0,-1 1 0,-1 0 0,1 0 0,-2 0 0,1 0 0,-1 0 0,0 0 1,-1 9-1,2 10-834,0-21 976,0-1-1,-1 1 1,0-1 0,0 1 0,0-1 0,-1 1 0,-2 9 0,2-14-266,1 1 1,-1 0 0,0-1 0,-1 1-1,1-1 1,0 1 0,0-1 0,0 0-1,-1 1 1,1-1 0,-1 0 0,1 0-1,-1 0 1,0 0 0,1 0 0,-1 0-1,0-1 1,1 1 0,-1-1 0,0 1-1,0-1 1,0 1 0,0-1 0,1 0-1,-1 0 1,0 0 0,0 0 0,-2-1-1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34 4706,'0'0'7790,"0"-4"-6973,0-12-126,0 12 760,-40-3-357,11 5-629,-1 1 0,-43 4 0,70-2-511,1 0-1,0 0 1,0 0-1,0 1 0,0-1 1,0 0-1,0 1 1,1-1-1,-1 1 1,0 0-1,1 0 0,-1-1 1,1 1-1,0 0 1,0 0-1,-1 0 1,1 0-1,0 1 0,1-1 1,-1 0-1,0 0 1,1 1-1,-1-1 1,1 0-1,0 0 0,-1 1 1,1-1-1,0 1 1,1-1-1,-1 0 1,0 1-1,2 3 1,2-3-19,-1 0 1,1-1 0,0 1-1,0-1 1,1 0 0,-1 0 0,0 0-1,1-1 1,-1 0 0,1 0 0,6 1-1,12 5-364,6 4-415,-19-8 500,0 1 0,0-1 0,-1 1 0,0 1 0,0 0 0,0 0 0,-1 1 0,1 0-1,8 9 1,-16-13 314,0 1 0,0-1 0,0 1-1,0 0 1,0-1 0,-1 1 0,1 0 0,-1 0-1,0 0 1,0-1 0,0 1 0,0 0-1,-1 3 1,1 5 299,-4-10-133,1 0 0,0-1 0,0 1 0,-1-1 0,1 0 0,0 0 0,0 0 0,-6 0 1,5 0 36,-26 1 443,22 0-464,-1-1 0,0 1 0,1-1 0,-1 0 0,0-1 0,1 0 0,-1-1 0,1 0 0,-1 0 1,1 0-1,-11-6 0,18 7-196,0 0 0,0 0 1,-1 0-1,1 0 0,0 0 1,0-1-1,0 1 1,0 0-1,1-1 0,-1 1 1,0-1-1,0 1 0,1-1 1,-1 1-1,1-1 0,-1 1 1,1-1-1,0 0 1,0 1-1,0-1 0,0 1 1,0-1-1,0 0 0,0 1 1,0-1-1,0 0 0,1 1 1,-1-1-1,1 1 0,-1-1 1,1 1-1,1-3 1,0 0 16,0 0 0,0 0 0,1 0 0,0 0 0,-1 0 0,1 1 0,1-1 0,-1 1 0,7-6 0,41-17-89,-41 22 86,0 0 1,-1-1-1,1-1 0,-1 0 1,15-12-1,-22 15-2078,2 1-623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0 784,'0'0'10114,"-20"8"-8324,16-3-1693,1 1-1,-1 0 1,1 0-1,0 1 1,1-1-1,-3 9 1,3-7 42,-1 0 0,0 0 0,-1 0 1,-7 13-1,8-15-113,0 0 1,1 0-1,0 0 1,0 0-1,0 1 1,1-1-1,0 0 1,0 1-1,0-1 1,1 1-1,0-1 1,1 1-1,1 7 1,-1 15-798,-1-28 744,1 1 1,-1 0 0,1-1-1,-1 1 1,1-1 0,0 1-1,0-1 1,0 1 0,0-1-1,0 0 1,0 0 0,1 1-1,-1-1 1,0 0 0,1 0-1,-1 0 1,0 0 0,1 0-1,1 0 1,38 19-141,-29-15-46,-10-4 84,-1-1 0,0 0 0,0 1 0,1-1 0,-1 1 0,0-1 0,0 1 0,0-1 0,0 1 0,0 0 0,0 0 0,0 0 0,0-1 0,0 1 0,0 0 0,0 0 0,0 0 0,-1 0 0,1 0 0,0 1 0,-1-1 0,1 0 0,-1 0 0,1 0 0,-1 0 0,0 1 0,1-1 0,-1 0 0,0 0 0,0 1 0,0 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8 5170,'0'0'7097,"-5"-1"-6772,-3-1-193,-1 1 0,0 0-1,1 0 1,-1 1-1,0 0 1,1 1-1,-18 3 1,24-4-187,-1 1 1,1 0-1,-1 1 0,1-1 1,0 0-1,-1 1 1,1-1-1,0 1 0,0 0 1,0-1-1,0 1 1,0 0-1,1 0 0,-1 1 1,1-1-1,-1 0 1,1 0-1,0 1 0,-1-1 1,1 1-1,1-1 1,-1 1-1,0 0 0,0-1 1,1 1-1,0 0 1,0-1-1,-1 1 0,1 0 1,1 3-1,33-5-1071,-28 0 954,1-1 0,0 1 1,-1 0-1,1 1 0,-1 0 0,1 0 0,-1 0 0,0 1 0,0 0 0,0 0 0,0 0 0,-1 1 1,1 0-1,-1 0 0,0 0 0,0 1 0,0-1 0,-1 1 0,1 1 0,-1-1 0,0 0 0,5 12 0,-9-17 215,1 1 0,-1-1 0,0 1 0,1-1-1,-1 1 1,0 0 0,1-1 0,-1 1-1,0 0 1,0-1 0,0 1 0,1 0-1,-1-1 1,0 1 0,0 0 0,0-1-1,0 1 1,0 0 0,0-1 0,-1 1 0,1 0-1,0-1 1,0 1 0,0 0 0,-1-1-1,1 1 1,0 0 0,-1-1 0,1 1-1,0-1 1,-1 1 0,1-1 0,-1 1 0,1-1-1,-1 1 1,0 0 0,-1 0 100,-1 0 0,1-1 0,0 1 1,-1 0-1,1-1 0,-1 0 0,1 1 0,-1-1 1,1 0-1,-4-1 0,-61-10 1581,67 11-1723,-1-4-101,-1 0 0,1 0 0,1 0 0,-1 0 0,0 0 0,1 0 1,0 0-1,0 0 0,0 0 0,0 0 0,1 0 0,0-1 0,0 1 0,0 0 1,2-4-1,83-71 158,-85 79-71,0-1-71,-1 1 0,1-1 0,0 0 0,-1 1 0,1-1 0,-1 0 0,1 1 0,-1-1 0,1 0 0,-1 0 0,0 1 0,1-1 0,-1 0 0,0 0 0,1 0 0,-1 0 0,0 1 0,0-1 0,0 0 0,0 0 0,0 0 0,0 0 0,0 0 0,0-1 0,0-5-2832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3153,'0'0'5747,"24"13"-3111,90 86-1329,-111-97-1231,-1 1 0,1 0 1,-1-1-1,0 1 0,0 0 0,0 1 0,0-1 0,-1 0 0,0 0 0,1 1 1,-1-1-1,0 1 0,0-1 0,0 8 0,-1 54 1142,-2-31-1777,2-33 415,0 0-1,0 0 1,0 1-1,0-1 1,-1 0 0,1 0-1,0 0 1,-1 0-1,1 0 1,-1 0-1,1 0 1,-1 0 0,1 0-1,-1 0 1,0 0-1,0 0 1,0 0 0,1 0-1,-1 0 1,0-1-1,0 1 1,-2 1 0,-7 5-3415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4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25 3249,'0'0'10752,"-19"-10"-9023,-19 4-885,25 3-655,-1 1 0,0 0 0,-1 1 0,1 0-1,0 1 1,-27 4 0,39-3-197,1 0 0,-1 0-1,0 0 1,1 1 0,-1-1-1,0 0 1,1 1-1,0-1 1,-1 1 0,1-1-1,0 1 1,0 0 0,0 0-1,0 0 1,0-1 0,0 1-1,0 0 1,1 0 0,-1 2-1,-7 41-1283,8-44 1269,1-1 0,0 1 0,-1 0 0,1 0 0,0-1 0,0 1 0,-1 0 0,1-1 0,0 1 0,0-1 0,0 1 0,0-1 0,0 0 0,0 1 0,0-1 1,0 0-1,0 0 0,0 0 0,0 1 0,0-1 0,0 0 0,0 0 0,0 0 0,1-1 0,35 2-96,-30-2 78,23 1-50,-7-1-210,46 5 0,-63-3 222,0 0 1,0 0 0,-1 1-1,1-1 1,0 1-1,-1 1 1,1-1-1,-1 1 1,0 0 0,1 0-1,-1 1 1,7 6-1,-11-10 72,0 1 0,0 0 0,0 0 1,0-1-1,0 1 0,0 0 0,-1 0 0,1 0 0,0 0 0,0 0 0,-1 0 0,1 1 0,-1-1 0,1 0 0,-1 0 0,1 0 0,-1 0 0,0 1 0,0-1 0,1 0 0,-1 0 0,0 1 0,0-1 0,0 0 0,0 0 0,-1 1 0,1-1 0,0 0 0,0 0 0,-1 1 0,1-1 0,-1 0 0,1 0 0,-1 0 0,1 0 0,-2 2 0,0-1 48,-1 0 0,1 0 0,-1 0 0,0 0 0,1-1 0,-1 1 0,0-1 0,0 0 0,0 1 0,0-1 0,0-1 0,-6 2 0,-24 3-51,0-2 1,-44-2-1,76-1 14,0 0 1,-1 0 0,1-1-1,0 1 1,-1 0 0,1-1-1,0 1 1,0-1-1,-1 1 1,1-1 0,0 0-1,0 1 1,0-1 0,0 0-1,0 0 1,0 0-1,0 0 1,0 0 0,0 0-1,0 0 1,1 0-1,-1 0 1,0-1 0,1 1-1,-1 0 1,1 0 0,-1-1-1,1 1 1,-1-2-1,-4-40-185,7 41 131,0 0 1,0-1-1,0 1 0,0 0 1,0 1-1,0-1 0,0 0 1,1 1-1,-1-1 0,1 1 1,-1 0-1,1-1 0,-1 1 0,1 1 1,0-1-1,5-1 0,9-4-209,19-10-336,28-13 1105,-61 27-827,0 1-1,0-1 1,0 0 0,0 0-1,0-1 1,0 1 0,0-1-1,-1 1 1,0-1 0,1 0-1,-1 0 1,0 0 0,3-7-1,-1 5-3473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3314,'0'0'14310,"12"0"-14195,144-9-625,-155 9 498,0 1-1,0-1 1,0 1-1,-1-1 0,1 1 1,0 0-1,0-1 1,-1 1-1,1 0 1,-1 0-1,1-1 0,0 1 1,-1 0-1,1 0 1,-1 0-1,0 0 1,1 0-1,-1 0 0,0 0 1,1 0-1,-1 0 1,0 0-1,0 0 1,0 0-1,0 0 1,0 0-1,0 1 0,1 39 105,-1-32 11,-44 3 671,33-9-716,9-3-84,0 0 1,0 0 0,0 0 0,0 1 0,0-1 0,0 1 0,0 0 0,0-1 0,0 1 0,0 0-1,1 0 1,-1 0 0,0 0 0,1 1 0,-1-1 0,1 0 0,-1 1 0,-1 2 0,3-4-207,49-1-1113,-20 0 848,46 3-1,-70-1 449,1 0 1,-1 0 0,0 1 0,1-1-1,-1 1 1,0 0 0,0 1-1,8 4 1,-11-5 28,0-1 0,0 0 0,-1 1 0,1 0 0,0-1 0,0 1 0,-1 0 0,1 0 0,-1 0 0,0 0 1,1 0-1,-1 1 0,0-1 0,0 0 0,-1 0 0,1 1 0,0-1 0,-1 0 0,1 1 0,-1 4 0,0-6 61,0 0-1,-1 1 1,1-1-1,-1 0 1,1 0 0,-1 0-1,1 1 1,-1-1-1,0 0 1,0 0 0,1 0-1,-1 0 1,0 0-1,0-1 1,0 1 0,0 0-1,0 0 1,0 0-1,0-1 1,-1 1 0,1-1-1,0 1 1,0-1-1,0 1 1,-1-1 0,1 0-1,0 1 1,-3-1-1,-52 7 803,25-4-366,0 3-261,-1-1 0,1-1 1,-45-1-1,59-1-2448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6419,'0'0'7185,"0"-2"-7073,0 1 0,0-1 1,0 0-1,0 0 1,0 1-1,0-1 1,1 0-1,-1 1 0,1-1 1,0 0-1,-1 1 1,1-1-1,1-2 1,12 2-129,0 1 1,0 0 0,1 1 0,-1 0-1,0 1 1,23 5 0,-36-5-3,0-1-1,1 1 1,-1 0-1,0 0 1,0 0 0,-1 0-1,1-1 1,0 1 0,0 0-1,0 0 1,0 1 0,-1-1-1,1 0 1,-1 0 0,1 0-1,-1 0 1,1 1-1,-1-1 1,0 0 0,1 0-1,-1 1 1,0 1 0,0 34-39,-1-22 202,-7-10 53,-1 0-1,0-1 1,0-1-1,0 1 1,-18 3-1,42-8-910,0 1 0,0 0 0,0 2 1,0-1-1,-1 2 0,1 0 0,0 0 0,-1 2 0,20 8 0,-2 13-317,-31-25 1064,0 0 0,0 1 0,0-1-1,0 1 1,-1-1 0,1 1 0,0-1 0,-1 1-1,1-1 1,-1 1 0,0 0 0,1-1 0,-1 1-1,0-1 1,0 1 0,0 0 0,0-1 0,0 1 0,-1 0-1,1-1 1,0 1 0,-1 0 0,0 1 0,-1-1 82,0 0 0,0 0 1,0-1-1,0 1 0,0-1 1,0 0-1,0 1 0,-1-1 1,1 0-1,0 0 0,-1 0 1,1-1-1,-1 1 0,1 0 1,-1-1-1,-2 0 0,-44 7 1340,24-6-861,17-1-363,0 0-1,0 0 1,0 1-1,1 0 1,-1 1-1,0 0 1,1 0-1,-13 5 1,17-6-332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 1489,'0'0'11157,"-20"-1"-8660,15 2-2444,-1 1 1,0 1-1,1-1 0,0 1 1,0 0-1,0 0 0,0 0 1,0 1-1,0-1 1,1 1-1,0 0 0,0 1 1,0-1-1,0 1 0,0 0 1,1 0-1,0 0 0,0 0 1,1 0-1,-1 1 0,1-1 1,0 1-1,1 0 1,-1-1-1,1 1 0,1 0 1,-1 0-1,1 9 0,-2 21-176,0-25 54,2 0-1,-1-1 0,1 1 0,1 0 0,3 19 1,0-19 18,-4-9 16,1 1 0,-1-1-1,1 0 1,-1 0 0,1 0 0,0-1 0,0 1 0,0 0-1,0 0 1,0 0 0,1-1 0,-1 1 0,0-1 0,1 1-1,-1-1 1,1 1 0,0-1 0,-1 0 0,1 0 0,0 1-1,3 0 1,0 1-22,1-1 1,-1 1-1,1-1 0,-1 0 0,1-1 0,0 0 0,0 1 0,0-2 0,-1 1 0,1-1 0,12 0 0,-17 0 41,4 14-4826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0 368,'0'0'17726,"-38"0"-17500,32 2-245,1-1-1,-1 1 1,1-1-1,0 1 1,-1 1-1,1-1 1,0 1-1,0 0 1,0 0-1,1 1 1,-1-1-1,1 1 0,-6 7 1,-22 14-46,30-24-7,1 0 1,0 0 0,0 0 0,0 0 0,0 0 0,0 0 0,0 0 0,1 0 0,-1 0 0,0 1-1,0-1 1,1 0 0,-1 1 0,0 1 0,1-2 51,0-1 0,0 0 0,0 0 0,0 1 0,0-1 0,0 0-1,0 0 1,0 1 0,0-1 0,0 0 0,0 1 0,0-1 0,0 0 0,0 0 0,0 1 0,0-1 0,0 0 0,0 0 0,0 1-1,0-1 1,1 0 0,-1 0 0,0 1 0,0-1 0,0 0 0,0 0 0,1 0 0,-1 0 0,0 1 0,0-1 0,1 0 0,-1 0-1,0 0 1,0 0 0,0 0 0,1 1 0,-1-1 0,0 0 0,1 0 0,-1 0 0,0 0 0,0 0 0,1 0 0,-1 0-1,0 0 1,0 0 0,1 0 0,-1 0 0,0 0 0,0 0 0,1 0 0,-1 0 0,0-1 0,0 1 0,1 0 0,-1 0 0,0 0-1,0 0 1,1 0 0,-1-1 0,0 1 0,0 0 0,0 0 0,1 0 0,-1-1 0,0 1 0,8-2-30,1 0 1,-1 1 0,0 0 0,1 0-1,-1 1 1,1 0 0,16 3-1,0-2-305,-22-1 276,0-1 0,-1 1-1,1 0 1,0 0 0,-1 0-1,1 1 1,-1-1 0,1 1 0,0-1-1,-1 1 1,1 0 0,-1 0-1,0 0 1,1 0 0,-1 0 0,0 0-1,0 1 1,1-1 0,-1 1-1,3 3 1,-3 0 57,0-1 0,-1 1-1,1-1 1,-1 1 0,0-1-1,-1 1 1,1 0 0,-1 0-1,0-1 1,-1 8 0,0-10 57,1-1-1,-1 0 1,-1 1 0,1-1-1,0 0 1,0 0-1,0 0 1,-1 0 0,1 0-1,0 0 1,-1 0 0,1-1-1,-1 1 1,1 0 0,-1-1-1,1 1 1,-1-1 0,1 1-1,-1-1 1,-2 0 0,-37 6 8,-16-1-3463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6:5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3057,'0'0'8863,"15"15"-8105,-8-11-740,0 0 0,-1 1 0,0-1 0,0 1 0,0 1 0,0-1 0,-1 1 0,0 0 0,0 1 0,0-1 0,-1 1 0,0 0 0,0 0 0,-1 0-1,0 0 1,0 1 0,-1-1 0,1 1 0,-2 0 0,1-1 0,-1 1 0,0 15 0,-1-8-223,-4 61 733,-10-30-3393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5442,'0'0'8202,"11"0"-7269,116-12 343,-142 5-668,12 7-642,0 0-1,0 0 1,-1 1 0,1-1 0,0 1 0,0 0 0,0 0-1,0 0 1,0 0 0,0 0 0,0 1 0,0-1-1,1 1 1,-1 0 0,0 0 0,1 0 0,0 0-1,-1 0 1,1 0 0,0 1 0,0-1 0,0 1-1,0-1 1,1 1 0,-1 0 0,1 0 0,-1 0 0,1 0-1,0 0 1,0 0 0,1 0 0,-1 0 0,1 0-1,-1 1 1,1-1 0,0 0 0,0 4 0,0-6-17,0 0 1,0 0 0,0-1 0,0 1 0,0 0 0,1 0 0,-1 0-1,0 0 1,0 0 0,1-1 0,-1 1 0,0 0 0,1 0 0,-1 0-1,0-1 1,1 1 0,-1 0 0,1-1 0,0 1 0,-1 0 0,1-1-1,0 1 1,-1-1 0,1 1 0,0-1 0,-1 1 0,1-1 0,0 1-1,0-1 1,0 0 0,-1 1 0,1-1 0,0 0 0,0 0 0,0 0-1,0 0 1,0 0 0,-1 0 0,1 0 0,0 0 0,0 0 0,0 0 0,0 0-1,0 0 1,-1 0 0,1-1 0,0 1 0,1-1 0,12 0 223,200-6-1865,-213 8 1667,0-1-1,0 1 0,0-1 0,0 1 0,-1 0 1,1-1-1,0 1 0,0 0 0,-1-1 0,1 1 1,0 0-1,-1 0 0,1 0 0,-1 0 0,1 0 1,-1 0-1,0 0 0,1-1 0,-1 1 0,0 0 1,0 0-1,1 0 0,-1 1 0,0-1 0,0 0 1,0 0-1,0 0 0,0 0 0,-1 0 0,1 0 1,0 0-1,0 0 0,-1 1 0,1 1 56,-1-1 0,1 1 1,0-1-1,-1 0 0,0 1 0,1-1 0,-1 0 0,0 1 1,0-1-1,-1 0 0,1 0 0,0 0 0,-1 0 0,1 0 0,-3 3 1,-10 2 227,-1 0 0,1 0 0,-1-2 0,0 0 0,-1 0 0,1-2 0,-1 0 0,-17 1 0,-37 0-4339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4 912,'0'0'10264,"-6"0"-9891,-8-1-546,11 0 364,-1 1 1,1-1-1,-1 1 1,1 0-1,-1 0 1,1 0-1,-1 0 1,1 0-1,-1 1 1,1 0-1,-1 0 1,1 0-1,-1 0 1,1 0-1,0 1 1,0-1-1,0 1 1,0 0-1,0 0 1,0 0-1,-3 3 0,1 5-204,1 0-1,0-1 0,1 1 0,0 0 0,1 1 0,0-1 0,0 0 0,1 1 0,0-1 1,1 1-1,1-1 0,1 12 0,-2 13-54,1-33 27,-1 0 0,1 0 0,0-1 0,-1 1 0,1 0 0,0 0 0,0-1 0,0 1 0,0 0 0,0-1 0,1 1 0,-1-1 0,0 0 0,1 1 0,-1-1 0,1 0 0,-1 0 0,1 0 0,0 0 0,2 1 0,45 22-1206,-29-16 997,-3-1-1441,-16-6 1616,-1-1 1,0 0-1,1 0 1,-1 0 0,0 0-1,0 0 1,1 0 0,-1 1-1,0-1 1,1 0 0,-1 0-1,0 0 1,1 0 0,-1 0-1,0 0 1,1 0-1,-1 0 1,0 0 0,0 0-1,1-1 1,-1 1 0,0 0-1,1 0 1,-1 0 0,0 0-1,0 0 1,1 0 0,-1-1-1,0 1 1,1 0 0,-1 0-1,0 0 1,0-1-1,0 1 1,1 0 0,-1 0-1,0-1 1,0 1 0,0 0-1,0-1 1,0 1 0,1 0-1,-1 0 1,0-1 0,0 0-1,0-5-4225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3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5234,'0'0'6566,"3"0"-6155,17-6-73,-8 3-166,1-1 0,0 1 0,0 1 1,0 0-1,0 1 0,1 1 0,20 1 0,-32-1-176,0 1-1,0 0 1,0 0-1,-1 0 0,1 0 1,0 0-1,-1 0 0,1 0 1,-1 0-1,1 1 1,-1-1-1,0 1 0,1-1 1,-1 1-1,0-1 1,0 1-1,0 0 0,0-1 1,0 1-1,1 4 1,13 47-69,-8-26-16,-5-19 47,0 0 0,0 0 0,-1 0 0,1 0 1,-2 9-1,1-15 50,2-1-14,-2-1 12,6 2-232,1-3-5260,-8-5 3023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2161,'0'0'6029,"10"-3"-160,37-10-5778,-28 8-145,-13 4 161,0 0 0,1-1-1,-1 0 1,0 0-1,0 0 1,0-1-1,0 0 1,0 0-1,6-5 1,-11 4-154,0-1-3303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4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0 0 3217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0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1457,'0'0'9263,"13"0"-2034,45 1-7143,-47 3-141,0 0 0,-1 1 0,1 0 0,-1 1 0,0 0 0,0 0 0,-1 1 0,0 0 0,0 1 0,-1 0 0,0 1 0,10 13 0,-15-15-143,0 1 1,0 0 0,-1 0-1,0 0 1,0 0-1,-1 0 1,0 0-1,-1 1 1,0-1 0,0 0-1,-1 9 1,0 6-5248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0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7780,'0'0'6677,"8"0"-6463,267 0 757,-275 39-656,0-26-268,1 2-35,-2 1 1,1 0 0,-2 0-1,0 0 1,-8 27-1,9-28-2313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2881,'0'0'7566,"29"0"-4898,177 0-2412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3265,'0'0'9181,"-33"6"-6908,26 0-2172,0 1 0,1 0 0,-1 0 0,2 1 0,-1-1 0,1 1 0,0 1 0,1-1 0,0 1 0,0-1 0,1 1 0,0 0 0,-2 12 0,2-4-179,2-1 1,-1 1-1,2 0 0,3 27 1,-1 5-1619,-2-48 1681,0-1-1,0 1 1,0-1-1,0 1 1,0 0 0,1-1-1,-1 1 1,0 0-1,0-1 1,0 1 0,1-1-1,-1 1 1,0-1-1,1 1 1,-1-1 0,1 1-1,-1-1 1,0 1-1,1-1 1,-1 1 0,1-1-1,-1 1 1,1-1-1,0 0 1,-1 1-1,1-1 1,-1 0 0,1 0-1,-1 0 1,1 1-1,0-1 1,-1 0 0,1 0-1,0 0 1,-1 0-1,1 0 1,0 0 0,-1 0-1,1 0 1,-1 0-1,1 0 1,0 0 0,-1-1-1,2 1 1,19 3-271,-19 4 446,-2-6-152,0-1-1,-1 1 1,1 0-1,0-1 1,0 1-1,0 0 1,0-1-1,0 1 1,1 0-1,-1-1 1,0 1-1,0-1 1,0 1-1,0 0 1,1-1-1,-1 1 1,0-1-1,1 1 1,-1 0-1,0-1 1,1 1-1,-1-1 1,1 1-1,-1-1 1,1 0-1,-1 1 1,1-1-1,-1 1 1,1-1 0,-1 0-1,1 1 1,0-1-1,-1 0 1,1 0-1,-1 0 1,1 1-1,1-1 1,-1 2 218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18 5170,'0'0'5835,"-9"-10"-2828,-11 7-1163,17 2-1768,-1 0 1,1 0 0,0 0 0,0 1 0,-1-1-1,1 1 1,-1 0 0,1 0 0,0 0-1,-1 1 1,1-1 0,0 1 0,-6 1-1,6 1-141,0 0 0,0 1 0,0-1-1,0 0 1,1 1 0,-1 0 0,1-1 0,0 1-1,0 0 1,1 0 0,-1 0 0,1 0-1,0 0 1,0 1 0,0-1 0,1 0 0,-1 1-1,1-1 1,0 6 0,3-9-141,0 0 0,0 0 0,0 0-1,1 0 1,-1-1 0,0 1 0,0-1 0,0 0 0,1 0 0,-1 0 0,5-1 0,-3 1-317,3 0-199,29-1-839,-36 1 1559,0 0 0,0 0 0,0 0-1,0 0 1,0-1 0,-1 1 0,1 0 0,0 0 0,0-1 0,0 1 0,0 0 0,0-1-1,-1 1 1,1-1 0,0 1 0,0-1 0,-1 1 0,1-1 0,0 0 0,-1 1 0,1-1-1,-1 0 1,1 0 0,-1 1 0,1-1 0,-1 0 0,1 0 0,-1 0 0,0 0 0,1 0-1,-1-1 1,7-1 29,-7 3-61,1 0 1,-1 0-1,1 0 0,-1 0 1,1 0-1,-1-1 1,1 1-1,0 0 1,-1 0-1,1 0 0,-1-1 1,1 1-1,-1 0 1,0-1-1,1 1 1,-1 0-1,1-1 0,-1 1 1,1-1-1,-1 1 1,0 0-1,1-1 1,-1 1-1,0-1 1,0 1-1,1-1 0,-1 1 1,0-2-1,0-21 1740,0 36 1333,0-9-2898,0 1 0,0 0-1,1 0 1,-1 0-1,1 0 1,1-1 0,-1 1-1,3 6 1,3-3-239,0 1-1,0 0 1,-1 0-1,6 11 1,-11-17 64,1 0 1,-1 0-1,0 0 1,0 1-1,0-1 0,0 0 1,-1 1-1,1-1 1,-1 1-1,0-1 1,0 1-1,0-1 0,0 0 1,-1 1-1,0-1 1,1 1-1,-3 4 1,2-7 54,0 1 0,0-1 0,-1 0 0,1 0 0,0 1 0,-1-1 0,1 0 0,-1 0 0,1 0 0,-1-1 0,1 1 0,-1 0 0,0 0 0,1-1 0,-1 1 0,0-1 0,0 0 0,1 0 0,-1 1 0,0-1 0,-2 0 0,-48 0 734,36-1-628,0 1 15,11-1-60,0 1-1,0 0 0,0 0 1,0 0-1,0 1 1,0-1-1,0 1 1,-5 2-1,9-2-281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5859,'0'0'5015,"0"39"-919,1-35-4063,-1 0 1,1 0 0,0 0 0,0 0-1,0 0 1,1 0 0,-1 0 0,1 0-1,3 3 1,-3-3-33,0 0 0,0 0 0,-1-1 0,1 1 0,-1 0 0,0 0 0,0 1-1,0-1 1,0 5 0,0-5-20,-1 1 0,1-1-1,0 1 1,1-1-1,-1 0 1,1 1-1,0-1 1,0 0 0,4 6-1,-3-5-47,0-1 0,-1 0 0,0 1 0,0-1 0,0 1 0,0-1 0,-1 1 0,0 0 0,1 9 0,-1 4 29,-1-15 13,1 1 1,-1-1-1,0 1 1,0-1-1,0 1 1,0-1-1,-1 1 1,0-1-1,1 0 1,-1 1-1,0-1 1,-1 0-1,1 1 1,0-1-1,-1 0 1,0 0-1,0 0 1,0 0-1,-2 2 1,-5 7-1215,8-3-3325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7:1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47 138 8084,'0'0'7358,"-3"0"-7253,0 0 0,1 0 1,-1 0-1,0 0 1,0 1-1,0-1 0,0 1 1,0 0-1,-4 2 1,4 6 1,0 0 1,1 1-1,0-1 1,1 1 0,-1 0-1,2 0 1,0-1 0,0 1-1,2 11 1,-1 14-165,-1-34 3,1 0 1,-1 0-1,0 0 1,1 0 0,-1 0-1,1 0 1,-1 0-1,1 0 1,0 0-1,-1 0 1,1 0 0,0 0-1,-1 0 1,1 0-1,0-1 1,0 1 0,0 0-1,0 0 1,0-1-1,0 1 1,0-1-1,0 1 1,0-1 0,0 0-1,0 1 1,0-1-1,0 0 1,1 0 0,-1 1-1,1-1 1,47 3-1733,-29-2 1122,-9 1 189,1 0-1,-1-1 1,1-1 0,-1 0 0,0-1 0,1 0-1,-1 0 1,0-1 0,0-1 0,0 0 0,0 0-1,0-1 1,-1 0 0,1-1 0,-1 0 0,10-8-1,-8 5 515,0-1-1,0 0 1,-1-1-1,-1 0 1,0 0-1,17-24 1,-21 26 98,-1 0-1,-1 0 1,0 0 0,0-1 0,0 0-1,-1 1 1,0-1 0,-1 0-1,0-1 1,-1 1 0,1-17 0,-2 24 75,0-1 1,0 1 0,-1-1-1,1 1 1,-1-1 0,0 1-1,1 0 1,-1-1 0,0 1 0,0 0-1,-1 0 1,1 0 0,0-1-1,-1 1 1,0 1 0,1-1-1,-1 0 1,0 0 0,0 1-1,0-1 1,0 1 0,0-1 0,0 1-1,0 0 1,-1 0 0,1 0-1,0 0 1,-1 0 0,1 0-1,0 1 1,-1-1 0,-3 1-1,-10-3 338,-1 2-1,1 0 0,-32 3 0,32-2-192,5 2-220,1 0 0,0 0 0,0 1-1,-1 0 1,2 0 0,-1 1 0,0 1 0,1-1 0,0 2 0,0-1 0,0 1-1,-13 13 1,7-6-572,1 0-1,1 2 0,0 0 0,0 0 1,-19 34-1,23-29-2883,8-2-3033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39 1377,'0'0'10188,"2"-23"-8499,5 20-1634,-1 0-1,1 1 1,0 0 0,0 1-1,0-1 1,0 1 0,1 0-1,-1 1 1,0 0-1,15 1 1,-4 0 547,-17-1-602,0 0-1,-1 1 1,1-1-1,0 1 1,-1-1-1,1 1 1,0-1-1,-1 1 1,1-1-1,0 1 1,-1 0-1,1-1 1,-1 1-1,1 0 1,-1 0-1,0-1 1,1 1-1,-1 0 1,0 0-1,1 0 1,-1-1-1,0 1 1,0 0-1,0 0 1,0 0-1,0 0 1,0 0-1,0-1 1,0 1-1,0 0 1,0 0-1,0 0 0,0 0 1,-1 0-1,0 1 1,1 2 2,1 0 12,-1-1-1,0 1 0,0-1 0,0 0 0,0 1 1,-1-1-1,1 1 0,-1-1 0,0 0 1,0 1-1,0-1 0,-1 0 0,1 0 1,-1 0-1,1 0 0,-1 0 0,0 0 1,0-1-1,-1 1 0,1 0 0,0-1 1,-1 0-1,1 0 0,-1 1 0,0-2 1,0 1-1,-4 2 0,-7 4 70,4-2-37,0 0 0,-1 0 0,0-1 0,0-1 0,0 0 0,0 0-1,-1-1 1,-19 2 0,30-5 104,9-1-588,5-1 430,10-4-237,0 2 0,0 0 1,1 2-1,-1 0 1,1 2-1,32 3 0,-53-2 220,-1 0 0,1-1-1,-1 2 1,1-1 0,-1 0-1,1 0 1,-1 1-1,0-1 1,1 1 0,-1 0-1,0 0 1,0 0 0,0 0-1,-1 0 1,1 0-1,0 0 1,-1 1 0,0-1-1,1 0 1,-1 1 0,0-1-1,0 1 1,1 5-1,0-2-23,-1 1 0,0-1 0,0 0-1,-1 1 1,0-1 0,0 1-1,0-1 1,-1 1 0,-2 9 0,2-14 56,1-1 1,-1 0 0,0 1 0,1-1 0,-1 0 0,0 0 0,0 0-1,0 0 1,0 0 0,0 0 0,0 0 0,0 0 0,-1 0-1,1-1 1,0 1 0,0 0 0,-1-1 0,1 1 0,-2 0 0,-32 8 357,25-7-220,-48 9 960,-1-2 1,-77 2 0,26-9-7553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2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1722 2465,'0'0'10541,"-1"0"-10447,1-1 0,0 1 0,-1 0 0,1-1 0,-1 1 0,1 0 0,0-1 0,-1 1 0,1-1 0,0 1 0,-1 0 0,1-1 0,0 1 0,0-1 0,-1 1 0,1-1 0,0 1 0,0-1 0,0 1-1,0-1 1,0 1 0,0-1 0,0 1 0,0-1 0,0 1 0,0-1 0,0 1 0,0-1 0,0 1 0,0-1 0,0 1 0,0-1 0,1 1 0,-1-1 0,0 1 0,0-1 0,1 1 0,-1-1 0,1 0 0,5-7-22,0-1 0,1 1-1,1 1 1,0-1 0,0 1 0,0 0-1,0 1 1,1 0 0,0 0 0,18-7-1,7-7 66,681-426 447,-246 194-646,-364 207 32,1 3 0,190-46 0,250-15 2,-199 41 35,1113-172-39,-715 159-27,-421 71-520,-173 7 403,-115-6 76,0-2 1,-1-1-1,0-1 1,0-2 0,-1-2-1,50-22 1,-68 26 94,0 0 0,-1-1 0,0-1 0,0 0 0,-1-1 0,21-20 0,-34 30 25,0-1 0,0 0 0,0 0 0,0 0 0,0 0-1,0 0 1,0 0 0,-1 0 0,1-1 0,0 1 0,-1 0 0,1 0 0,-1 0 0,1-1 0,-1 1 0,0 0 0,1-1 0,-1 1-1,0-2 1,0 2-13,-1 0 0,1 0-1,0 0 1,-1 0 0,1 1 0,-1-1-1,1 0 1,-1 0 0,0 0-1,1 1 1,-1-1 0,0 0-1,1 1 1,-1-1 0,0 1-1,0-1 1,0 1 0,1-1 0,-1 1-1,-1-1 1,-5-1-16,-1-1 1,1 2-1,-1-1 1,-14 0-1,-95-2-87,88 5 149,1-1 1,-1-2-1,1-1 1,-1-1-1,1-1 0,-28-9 1,38 4 92,27 6-777,32 3 70,4 7 14,-1 1 1,49 15 0,-11-2-312,-65-16 585,-6-2 96,0 0 0,0 1 0,-1 0-1,18 8 1,-25-10 155,-1 0 0,0 1 1,0-1-1,0 1 0,0 0 0,0-1 0,0 1 0,0 0 1,0 0-1,-1 0 0,1 0 0,-1 0 0,1 1 0,-1-1 0,0 0 1,0 1-1,0-1 0,0 1 0,0-1 0,-1 1 0,1-1 0,-1 1 1,0 0-1,1 4 0,-2-4 35,0 1-1,1 0 1,-1 0 0,0 0-1,-1-1 1,1 1 0,-1-1-1,0 1 1,0-1 0,0 1-1,0-1 1,0 0 0,-1 0-1,1 0 1,-1 0 0,0-1-1,0 1 1,0-1 0,0 1-1,0-1 1,-1 0 0,1 0-1,-4 1 1,-16 8 163,0-2-1,-40 12 0,21-8 78,-353 98 1246,270-81-4364,98-21-689,12-2-1443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3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1 997 4178,'0'0'3770,"6"0"-2789,330 2 6345,-289-7-7203,0-2-1,0-3 1,-1-1-1,65-26 1,-41 14-87,44-12-397,-2-5 0,-2-5 1,-2-5-1,125-78 0,-111 49 42,58-36-628,190-159-1,-324 240 932,-33 26-41,-1 0 1,0-1-1,-1-1 1,20-20-1,-29 27 67,0 1 0,-1-1-1,1 0 1,-1 0 0,0 0 0,1 0 0,-1 0-1,-1 0 1,1 0 0,0 0 0,0-5 554,-70 17-41,-159 73 759,-48 16-171,62-31-862,212-67-407,18-1-1028,0-1 1118,0-1 0,0 0 0,-1-1-1,1-1 1,23-11 0,2 0 62,345-142-239,-370 151 222,1 0-1,-1 1 1,1 1-1,0 0 1,0 1-1,1 1 1,-1 1 0,23-1-1,-39 3-8,0 0 0,0 0 0,1 0 0,-1 0 0,0 0 0,0 0 0,0 0 0,0 0-1,0 1 1,0-1 0,0 0 0,0 1 0,0-1 0,0 1 0,0-1 0,0 1 0,0-1 0,0 1 0,0-1 0,-1 1 0,2 1-1,1 22-27,-3-12 138,0-5-37,0 1 0,0 0 1,0 0-1,-1-1 0,0 1 1,-1-1-1,0 1 0,0-1 0,0 1 1,-1-1-1,0 0 0,-1 0 1,0-1-1,0 1 0,0-1 0,-1 0 1,1 0-1,-11 10 0,-71 67 826,-160 118 0,238-194-940,-1-1 0,0-1 0,0 0 0,-11 5 0,-4-5-5575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3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4258,'0'0'10381,"53"0"-9701,173 0-144,94 11 1109,-79-2-857,80-11 221,701 27-396,250 120-567,-166 78-81,-380-64 83,-517-115-115,-2 10-1,264 104 0,403 142-177,-208-64-1,-504-177 259,155 68-42,-155-58 6,-105-47 10,99 53 1,-131-62-81,-1-1-1,2 0 0,-1-3 0,49 13 0,-30-1 29,-39-18 51,1 1-1,0-1 0,0 0 0,0 0 0,0-1 1,8 2-1,-2-1 19,3-1-76,-1 0 1,-1 1 0,1 1 0,0 0-1,-1 1 1,0 1 0,0 0-1,20 13 1,-28-16 52,-1-1 0,1 1 0,-1-1 1,1 0-1,0-1 0,0 1 0,0-1 0,0 0 0,0 0 0,8 1 0,-19-12 110,-62-61-267,-103-94-529,147 137 712,22 24 5,0 1 1,-1 0-1,1 0 1,-1 0 0,0 0-1,0 0 1,-6-4-1,5 6-12,3 1-16,24 18-571,14 2 610,60 23 1,-72-34-33,0 1 1,-1 2 0,0 0 0,-1 2 0,0 0 0,-1 1 0,22 22 0,-29-23-41,39 45-311,-51-54 285,0-1 0,0 1 0,-1 0 0,1 0 0,-1 0 0,0 0 1,0 1-1,-1-1 0,0 1 0,0-1 0,0 1 0,0 6 1,-1-8 79,0-1 0,0 0 0,0 1 1,-1-1-1,1 1 0,-1-1 1,0 0-1,0 0 0,0 1 0,0-1 1,-1 0-1,1 0 0,-1 0 1,0 0-1,-4 5 0,-1-2 17,0 0 0,0-1 0,0 1-1,-17 7 1,20-11-21,-18 11 34,-1-1 0,0-1-1,-1-1 1,0-1 0,-1-1-1,0-1 1,0-1 0,-1-2-1,1 0 1,-40-1 0,-395-3 170,456 0-503,0 1 0,0-1-1,0 1 1,0 0 0,0 0 0,0 0 0,-6 3-1,-10 11-4601,18-5 589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5 180 2769,'0'0'5251,"-5"17"1853,13-18-7052,0 0 0,0 0 0,0 0 0,0-1 0,0 0 1,0-1-1,0 1 0,-1-2 0,1 1 0,-1-1 0,0 0 0,10-8 0,6-7 114,0-1 0,22-25 0,2-2-426,-34 34 381,-13 12-189,1 0 1,0 0 0,0 0 0,0 0 0,0 0-1,0 0 1,0 1 0,0-1 0,0 0-1,0 0 1,0 1 0,1-1 0,-1 1 0,2-1-1,-3 2 31,1 0-1,0 0 0,-1 1 1,1-1-1,-1 0 0,1 1 1,-1-1-1,0 0 0,1 1 1,-1-1-1,0 1 0,0-1 0,0 0 1,0 1-1,0-1 0,-1 3 1,1 157 648,0-160-267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172 115 3089,'0'0'6411,"-4"-1"-5362,2 1-944,0 0 1,1-1-1,-1 1 1,0 0-1,0-1 1,0 0-1,0 1 1,1-1-1,-1 0 1,0 0-1,1 0 1,-1 0-1,0 0 1,1-1-1,0 1 1,-1 0-1,1-1 1,0 1-1,-1-1 1,1 1-1,0-1 1,0 0-1,0 1 1,-1-4-1,0-2 38,1 0-1,-1 0 0,1 0 1,0 0-1,1 0 0,0-9 0,1 14-152,-1 1-1,1 0 0,-1 0 1,1 0-1,0 0 0,0-1 0,-1 1 1,1 0-1,0 0 0,0 1 1,0-1-1,0 0 0,0 0 0,0 0 1,1 1-1,-1-1 0,0 0 0,0 1 1,0-1-1,1 1 0,-1 0 1,0-1-1,1 1 0,-1 0 0,2 0 1,37-6-373,-26 6 188,-11 0 166,1-1 1,0 1-1,0 0 1,0 1-1,0-1 1,-1 1-1,7 1 1,-9-1 42,0-1 1,0 1 0,0 0 0,0 0-1,0-1 1,0 1 0,0 0-1,0 0 1,-1 0 0,1 0 0,0 0-1,0 0 1,-1 0 0,1 1 0,-1-1-1,1 0 1,-1 0 0,1 0 0,-1 1-1,0-1 1,0 0 0,0 0 0,1 1-1,-1-1 1,0 0 0,0 0-1,-1 2 1,1 79 239,0-80-254,0-1 0,-1 0 1,1 0-1,0 0 0,-1 1 0,1-1 1,-1 0-1,0 0 0,1 0 1,-1 0-1,0 0 0,1 0 1,-1 0-1,0 0 0,0 0 0,0 0 1,0-1-1,0 1 0,0 0 1,0 0-1,0-1 0,0 1 1,-2 0-1,-34 12 147,20-8-37,-8 5-31,-2 0-68,0 1 0,0 1 0,-25 17-1,50-28-28,0 0 0,1 0 0,-1 0 0,0 1 0,1-1 0,-1 1 0,1-1 0,-1 1 0,1 0 0,0-1 0,0 1 0,0 0 0,0 0 0,0 0 0,0 0 0,-1 3 0,2-5 4,14 0-306,315 0 125,-328 0-666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2417,'-4'-5'14567,"6"0"-15074,6-1 547,0 0 1,1 1 0,0 0-1,0 0 1,0 1 0,16-5-1,22-11-36,-32 12-21,14-6-167,-1-2 1,0-1 0,-1-1 0,40-35-1,-67 52 139,0 21-707,0 178 1138,0-197-431,1-20-5333,4 13 1416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3714,'0'0'4551,"2"11"-381,10-11-3982,-1-2-1,1 0 1,-1 0-1,0-1 1,0 0 0,0-1-1,19-9 1,-1-2-341,40-29 0,-13 0-108,-54 39 266,-2 4-32,1 2-417,0 1 471,0-1 1,0 0-1,0 1 0,0-1 1,0 0-1,-1 1 1,1-1-1,0 1 1,-1 0-1,1-1 0,-1 1 1,0-1-1,1 1 1,-1 0-1,0-1 1,0 1-1,0 1 0,0 42 1001,0-31-645,-1-2-197,3 19 78,-1-30-278,-1 0 0,0 0 0,1 1 0,-1-1 1,1 0-1,0 0 0,-1 0 0,1 0 0,0 0 0,0 0 0,-1 0 0,1 0 0,0-1 1,0 1-1,0 0 0,0 0 0,0-1 0,0 1 0,0 0 0,0-1 0,1 0 0,0 1 1,4 4-69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0:4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3666,'0'0'6592,"0"42"-2035,0-38-4494,1-1 0,0 0 0,0 1 0,0-1-1,0 0 1,0 1 0,0-1 0,1 0 0,0 0 0,0 0 0,0 0 0,2 2 0,34 39 306,-15-19-148,40 51 167,3-2 0,112 97 0,13-14-255,332 258 822,-461-373-914,3-2 0,1-3 0,76 30 0,-33-23-50,146 37 1,-89-44-91,1-7 0,2-7 1,0-8-1,177-6 0,1100-19-386,-1084 28 366,-25 0 104,595-17-99,-489-2 394,-375-3-81,-1-3 0,0-3 0,77-21 0,-32 6-29,544-101-84,16 49 524,-169 26 120,134-4-646,111 63 681,153-4-106,-806-9-653,142-27 0,88-39 8,-144 30-5,520-85-209,-223 46-139,-444 74 312,1-1 0,-1-1 0,-1-3 0,1 0 0,-2-2 0,0-1 0,0-2 0,43-29 0,-41 20 57,208-143 46,-173 125-58,122-56 0,-137 79-82,-40 15 43,1 0-1,0-1 1,-1-1-1,24-14 1,22-42-6,-56 61-63,15-13 176,-19 15-104,0 0-1,-1 0 1,1 0-1,0 0 0,0 0 1,0 0-1,-1 0 1,1 0-1,0 0 1,0-1-1,-1 1 0,1 0 1,0 0-1,0 0 1,0 0-1,0 0 1,-1 0-1,1 0 0,0 0 1,0-1-1,0 1 1,0 0-1,-1 0 1,1 0-1,0 0 0,0-1 1,0 1-1,0 0 1,0 0-1,0 0 1,0-1-1,-1 1 0,1 0 1,0 0-1,0 0 1,0-1-1,0 1 1,0 0-1,0 0 0,0-1 1,0 1-1,0 0 1,0 0-1,0 0 1,0-1-1,0 1 0,1 0 1,-1 0-1,0 0 1,0-1-1,0 1 1,0 0-1,0 0 0,0 0 1,0-1-1,1 1 1,-1 0-1,0 0 1,0 0-1,0 0 0,0 0 1,1-1-1,-55 2 133,1 3-1,-1 1 0,-60 15 1,63-8-63,-3-1-134,1 3 0,0 2 1,-75 34-1,97-33-682,30-16-100,7-3-104,55-22-743,-55 21 2018,119-56-997,-84 38 324,1 1-1,0 2 0,1 2 1,48-11-1,-67 24 106,1 1 0,-1 0 0,35 4 0,-9-1 299,-48 0 1,-1 1 0,1-1 1,-1 0-1,0 1 0,0-1 0,0 1 1,0-1-1,0 1 0,0 0 0,0 0 1,0-1-1,0 1 0,-1 0 0,1 0 1,-1 0-1,0 0 0,1 0 0,-1-1 1,0 1-1,0 0 0,0 0 0,0 0 1,0 0-1,-1 2 0,1 3 92,0 0-1,0 0 1,-1 0 0,0 0-1,0 0 1,-1-1-1,-2 8 1,-5 0 3,0-1 0,-1-1 0,0 0 0,-1 0 0,-17 14 0,12-11-62,0 1 0,-23 30 0,7 3-25,13-19 6,-28 34-1,45-63-214,1 1 1,-1-1-1,0 0 0,0 1 0,0-1 0,1 0 0,-1 0 0,0 0 0,0 0 1,0-1-1,-1 1 0,1-1 0,0 1 0,0-1 0,0 1 0,0-1 0,0 0 1,-1 0-1,1 0 0,-4-1 0,-3 1-2355,-4 0-3130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1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 1985,'0'0'5805,"-7"-2"-4986,-3-1-259,-6-1-258,-5 3 5546,27 22-3511,7-10-1856,1 0 0,1-1 0,0-1-1,32 16 1,-15-9-65,38 17 23,1-3 0,97 27 0,-84-30-315,649 162 1157,-653-171-1114,452 145 179,-306-86-153,264 59-49,-15-4-21,-358-94-119,544 161 61,-181-60 2,39 9-27,-298-104-52,333 23-1,-285-40 38,-111-6 10,-68-7-96,103 2-1,901-19-143,-691-33 86,-209 14 158,887-109-1184,-1068 129 1151,0-1 0,-1 0 0,1 0 0,0-1-1,-1-1 1,0 0 0,0-1 0,0 0 0,12-9 0,97-54 14,164-68 0,-58 32 81,-59 35-170,-46 21-105,-94 36 114,0 0 0,-1-2 0,-1 0-1,30-25 1,144-104 75,-41 33-86,168-118-94,-308 218 19,-16 10 138,-1 0 0,-1 1 0,1-1 0,0 0-1,0 0 1,0 0 0,0 0 0,-1-1 0,1 1-1,0 0 1,-1-1 0,1 1 0,-1-1 0,0 1-1,1-1 1,-1 0 0,0 1 0,0-1 0,0 0-1,0 0 1,1-3 0,-2 5-91,-11 1-280,0 1 355,1 0 0,-1 0-1,1 1 1,0 1 0,0 0 0,-16 9-1,-2 0 11,-51 20 46,6-1 11,-1-3 0,-153 39-1,199-62-356,27-5 63,4-4-1841,18-20 2026,2 1 0,1 1 0,1 2 0,0 0 0,2 1 0,0 2 0,57-26 0,-59 34 74,0 1 0,0 1 0,1 2 0,0 0 0,0 2 0,0 0 0,44 4-1,-23-1-3,-41-1 5,0 1 0,1-1 0,-1 1-1,0 1 1,0-1 0,0 1 0,-1 0 0,1 1 0,0-1 0,-1 1 0,1 0 0,-1 1 0,0-1 0,0 1 0,0 0 0,-1 0 0,1 1 0,-1-1-1,0 1 1,0 0 0,5 9 0,-3-4 68,-1 0-1,0 0 0,-1 1 0,1 0 0,-2 0 1,0 0-1,0 0 0,-1 1 0,0-1 1,-1 18-1,-1 76 770,0-103-801,-2-18-2574,-2 14 2041,0 1-1,0-1 1,0 1 0,0-1 0,0 1 0,0 1-1,0-1 1,-1 1 0,1-1 0,0 1 0,-1 0 0,1 1-1,0-1 1,-5 2 0,-11-1-2119,-31-1-2921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1444 5218,'0'0'2538,"0"40"1605,-2-28-3939,-1-1-1,0 1 1,-1-1 0,-1 0-1,1 0 1,-2 0 0,1-1 0,-2 0-1,1 0 1,-9 9 0,6-5 9,1-2-63,8-12-140,0 0 0,0 0 0,-1 0-1,1 0 1,0 0 0,0 0 0,0 0 0,0 0-1,-1 0 1,1 0 0,0-1 0,0 1 0,0 0-1,0 0 1,0 0 0,-1 0 0,1 0-1,0 0 1,0 0 0,0 0 0,0 0 0,0 0-1,0-1 1,-1 1 0,1 0 0,0 0 0,0 0-1,0 0 1,0 0 0,0-1 0,0 1-1,0 0 1,0 0 0,0 0 0,0 0 0,0 0-1,0-1 1,-1 1 0,1 0 0,0 0 0,0 0-1,0 0 1,1-1 0,-1 1 0,0 0-1,0 0 1,0 0 0,0 0 0,0-1 0,0 1-1,0 0 1,0 0 0,0 0 0,0 0 0,0 0-1,0-1 1,0 1 0,1 0 0,-1 0-1,0 0 1,1-18 57,1 1 0,1-1 0,0 1 0,2 0 0,0 0 0,1 0 0,0 1 0,1 0 0,1 0 0,1 0 0,17-24 0,15-13-74,80-83 1,-103 117 0,155-145-467,-52 54 129,124-109-211,-124 113 107,-73 63 121,104-71 0,-150 112 276,0 0 0,0-1-1,0 1 1,0-1 0,0 1-1,-1-1 1,1 1-1,-1-1 1,1 0 0,-1 0-1,0 0 1,0 0 0,-1 1-1,1-1 1,0-1-1,-1-2 1,13-34 12,34-44 15,-41 76 87,0 1-1,1 0 1,0 1 0,0 0 0,0 0-1,1 0 1,0 1 0,16-8-1,30-21-90,-29 17 49,1 0-1,34-15 0,20-12 159,-57 30-141,-14 9 42,0-1 0,0 0 0,-1 0 0,10-10 0,-18 16-65,0 0 0,1 0 1,-1 0-1,0 0 0,0 0 0,0-1 0,0 1 1,0 0-1,0 0 0,0 0 0,0 0 1,0 0-1,1-1 0,-1 1 0,0 0 0,0 0 1,0 0-1,0 0 0,0 0 0,0-1 1,0 1-1,0 0 0,0 0 0,0 0 0,0 0 1,0 0-1,0-1 0,0 1 0,-1 0 1,1 0-1,0 0 0,0 0 0,0-1 0,0 1 1,0 0-1,0 0 0,0 0 0,0 0 0,0 0 1,-1 0-1,1 0 0,0-1 0,0 1 1,0 0-1,0 0 0,0 0 0,0 0 0,-1 0 1,1 0-1,0 0 0,0 0 0,0 0 1,0 0-1,0 0 0,-1 0 0,1 0 0,0 0 1,0 0-1,0 0 0,0 0 0,-1 0 1,-20-2 130,-31 6-257,12 6 90,-1 2 0,2 1-1,0 2 1,0 1 0,-53 33 0,-4 0 17,-203 86 79,294-131-60,3-3-13,1 0 0,0 0 1,-1 0-1,1-1 1,0 1-1,-1 0 1,1-1-1,-1 1 1,1-1-1,-1 1 1,1-1-1,-1 0 1,0 0-1,1 0 1,-1 0-1,1 0 0,-1 0 1,-1 0-1,3-24-266,0 20 242,0 0-1,0 0 0,0 0 1,1 0-1,-1 0 0,1 0 1,0 0-1,0 0 0,1 1 1,-1-1-1,1 0 1,0 1-1,0-1 0,0 1 1,0-1-1,4-2 0,1-1-13,1 0 0,0 1 0,1 0-1,0 1 1,10-5 0,-15 8 33,35-19-25,1 2 0,1 2 0,1 2 1,1 2-1,0 1 0,0 3 0,1 1 1,0 2-1,57 0 0,-7 3 26,-92 4 14,-1 1 1,0 0 0,1 0 0,-1 0-1,0 0 1,0 0 0,-1 0 0,1 0 0,0 0-1,-1 0 1,1 0 0,-1 0 0,0 1-1,0-1 1,1 0 0,-2 3 0,2-1 15,2 50 427,-4 61 0,0-41-180,0-57-223,-1-1 1,-1 0-1,-1 0 1,0 0-1,-1 0 1,0-1-1,-12 24 1,-10 28 92,26-65-159,0-1 0,0 1-1,-1-1 1,1 0 0,0 0 0,0 0-1,-1 0 1,1 0 0,-1 0 0,1 0-1,-1 0 1,1 0 0,-1-1 0,0 1-1,1 0 1,-1-1 0,0 0 0,1 1-1,-1-1 1,0 0 0,0 0 0,-2 0-1,-12 3-364,-22 8-1531,12-9-2543,17-2-2043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3762,'0'0'7742,"38"0"-7216,232 0 36,312-23 47,-218 15-2048,-235 9 1875,-128-1-432,1 0 0,-1 0 0,0 0 0,0 0 0,0 0 0,0 0 0,0-1 0,0 1 0,0 0 0,0 0 0,0-1 0,0 1 0,0-1 0,0 1 0,0-1 0,0 1 0,0-1 0,0 0 0,-1 1 0,1-1 0,0 0 0,0 0 0,-1 1 0,1-1 0,0 0 0,-1 0 0,1 0 0,-1 0 0,1 0 1,0-2-1,-1-35 300,-1 18-120,1 19-169,0 0-1,-1 0 1,1 0-1,0 1 1,-1-1 0,1 0-1,-1 1 1,1-1-1,-1 0 1,1 1-1,-1-1 1,1 0-1,-1 1 1,0-1-1,1 1 1,-1-1 0,0 1-1,1-1 1,-1 1-1,0 0 1,0-1-1,0 1 1,1 0-1,-1 0 1,0 0 0,-1-1-1,-28-4 100,23 3-31,-27-3 88,0-1 0,1-3 1,0 0-1,-52-24 0,84 32-96,1-1-80,0 1-129,24 3-157,16 6 75,1 2 0,-1 2-1,73 32 1,-59-22-309,-38-16 294,0 1-1,0 0 1,-1 2-1,27 18 0,-38-24 259,0 0-1,0 1 0,0 0 0,0-1 1,-1 1-1,0 1 0,0-1 1,0 0-1,0 1 0,0 0 0,-1-1 1,0 1-1,0 0 0,0 0 1,-1 1-1,0-1 0,0 0 1,0 0-1,0 7 0,-1-10 31,0 1-1,-1-1 1,1 1 0,-1-1-1,0 0 1,1 1 0,-1-1-1,0 0 1,0 1 0,0-1-1,-1 0 1,1 0 0,-1 0-1,1 0 1,-1 0 0,-3 3-1,0 0 29,-1-1-1,0 1 0,0-1 0,-1 0 0,-11 5 0,-10 2 193,0-1-1,-31 6 1,43-12 2,-31 7 322,0-2 0,-64 4 1,-25-9-2187,97-3-851,10 5-1752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0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0 208,'0'0'0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1665,'0'0'5581,"-3"-5"-5154,-14-20 2449,12 28 1209,-4 3-1161,8-5-2928,1 0-1,1-1 0,-1 1 0,0 0 0,0-1 0,0 1 0,0 0 0,0-1 1,1 1-1,-1 0 0,0-1 0,1 1 0,-1-1 0,0 1 0,1 0 1,-1-1-1,1 1 0,-1-1 0,1 1 0,-1-1 0,1 1 0,-1-1 1,1 0-1,-1 1 0,2-1 0,15 12 9,0-2 0,1 0 0,1-1 0,30 11 0,3 2 11,145 75 71,287 191 1,-388-231-296,198 83 1,-255-123 198,55 16-2,-61-22 6,47 22 0,56 43-20,8 1-9,-136-73 9,0 1 1,0-1 0,0-1-1,13 4 1,34 16-24,-48-18 72,0-1-1,1 0 1,-1 0 0,1-1 0,0 0 0,15 4 0,-22-7-19,-1 0 0,1 0 0,0 0 0,0 0 1,0 0-1,0 1 0,0-1 0,0 0 0,0 1 0,-1-1 1,1 0-1,0 1 0,0-1 0,0 1 0,-1-1 0,1 1 0,0 0 1,-1-1-1,1 1 0,0 0 0,-1-1 0,2 2 0,3 2-1182,-196-5-8942,149-2 5892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127 241 3666,'0'0'7432,"-22"-7"-6605,-68-19-184,75 20 1480,22 5-1676,22 3-301,144 36 1091,-15-2-876,0-11-1552,299 7 0,-456-32 1193,0-1 0,0 0-1,1 0 1,-1 0 0,0 0 0,0 0 0,0 0-1,0 0 1,0 0 0,0 0 0,0 0 0,0 0 0,-1-1-1,1 1 1,0 0 0,-1-1 0,1 1 0,-1 0-1,1-1 1,-1 1 0,0-1 0,0 1 0,0-1-1,1 1 1,-1-1 0,-1-2 0,4-51 329,-3 51-308,0-25 110,1 10 87,-1 0 0,-5-30 1,4 42-177,-1 0 1,0 0-1,0 1 1,0-1-1,-1 0 1,0 1-1,-1 0 1,1-1-1,-1 1 1,-7-8-1,-27-27-569,37 40 205,-1 1 1,1 0 0,0-1 0,0 1-1,0 0 1,0 0 0,-1-1 0,1 1 0,0 0-1,0 0 1,0 1 0,-1-1 0,1 0 0,0 0-1,0 0 1,-2 1 0,-3 5-4617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2977,'0'0'5192,"27"-2"-4133,13 1-625,-5 1 974,50-8 0,59 0 2155,-93 7-3308,68-9 1,114-13 739,-86 12-990,-37 2-104,-41 4 11,102-20 0,-169 24 87,60-13-320,1 1-1,116-6 0,-178 18 324,0 0 0,-1 0 0,1 1 0,0-1 0,-1 0 0,1 0 0,0 0 0,-1 0 0,1 0 0,-1 0 0,0 0 0,1 0 0,-1 0 0,0 0 0,0 0 0,1 0 0,-1 0 0,0 0 0,0 0 0,0 0 0,0 0 0,0-1 0,-1-1 0,1 1 1,0-1 0,0 1 0,0-1 0,-1 0 0,1 1 0,-1-1 0,1 1 0,-1-1 0,0 1 0,-2-4 0,-9-2-24,0 0 0,-1 1 0,0 0 0,-1 1 0,1 0 0,-25-5 0,0-3-51,36 14 75,-21-10-12,0 1 0,-1 1 0,-1 1 0,1 1 0,-1 1 0,0 1-1,-26 0 1,60 5 16,-1 1 0,1 0 0,-1 0 0,1 1 0,11 5 1,25 7-21,247 52-2356,-291-66 2339,1 0 1,-1-1-1,1 1 1,-1 0-1,1 0 1,-1 1-1,0-1 0,0 0 1,1 0-1,-1 0 1,0 1-1,0-1 1,0 1-1,-1-1 1,1 1-1,0-1 1,0 1-1,-1-1 1,1 1-1,-1 0 1,1-1-1,-1 1 1,0 0-1,0 0 1,0-1-1,0 4 1,-1 61 575,0-41-218,0-21-270,0 1 0,-1-1 0,1 1 0,-1-1 1,0 1-1,0-1 0,-1 0 0,1 0 0,-1 0 0,0 0 0,0 0 0,0-1 0,0 1 1,-1-1-1,0 0 0,1 0 0,-1 0 0,-9 4 0,-4 4 156,-1 0 0,-1-2 1,-22 9-1,8-8-172,-34 14-505,64-22 70,-1 0 0,1 0 0,-1 0 0,1 1 1,0-1-1,0 1 0,0 0 0,-3 4 0,-2 6-3865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1489,'0'0'12376,"15"0"-11557,1247 0 1846,-945-16-3012,-330 15 354,-1 0 0,0 0 0,0-1 0,1-1 0,-1 0 0,1-1 0,0 0 0,-18-10 0,4 0-105,0-2 0,-45-35-1,26 17 96,-1 2-1,-65-31 1,108 61 5,0 0 0,-1 1 0,1-1 0,-1 1 0,1 0 0,-1 0 0,1 0 0,-1 1 0,0 0 0,0 0 0,-5 0 0,-3 0-2,12 0-64,5 2-131,241 69 428,-81-27-445,-11-11-1023,-152-30 1182,-1 0-1,1 1 1,-1-1 0,1 1-1,-1-1 1,0 0-1,0 1 1,-1 5 0,1-4 31,0 0 59,0-1-1,0 0 0,-1 0 0,1 0 0,-1 0 0,0 0 0,0 1 0,0-1 0,0-1 0,-1 1 0,0 0 0,0 0 0,0-1 0,-3 5 1,-1-2 72,0 0 0,-1 0 1,0-1-1,1 0 1,-2 0-1,-7 4 1,-42 25 767,-105 45 1,160-78-943,-1 0-1,1 0 0,0 0 1,0 0-1,0 1 0,1-1 1,-1 1-1,0-1 1,0 1-1,1 0 0,-1-1 1,1 1-1,-1 0 0,-1 3 1,-1 7-3107,2 1-4056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1 223 784,'0'0'15442,"5"0"-15322,163-14 194,-7-1 108,35 13-144,175-10-219,19-2-657,-131 11-3214,-260-37 3817,0 37 1,-1-1-1,0 0 1,0 1-1,0-1 1,-1 1 0,1 0-1,-1-1 1,1 1-1,-1 0 1,0 1 0,0-1-1,-1 0 1,1 1-1,0 0 1,-8-4 0,-60-28-48,48 26 299,0 1 1,0 1-1,0 0 1,-1 2-1,-35-2 1,88 7-329,0 1 1,0 1-1,-1 1 1,1 2 0,-1 1-1,0 1 1,-1 2-1,0 0 1,27 16-1,-52-25 45,1 0 0,-2 1 0,1-1 0,0 1 0,0-1-1,0 1 1,-1 0 0,1 0 0,-1 0 0,1 0 0,-1 0-1,0 0 1,0 0 0,0 0 0,0 0 0,0 1 0,1 2-1,-1 42 208,-2-22 27,0-19-176,0 0 0,0 0 0,-1 0 0,0-1 0,0 1 0,0 0 0,-1 0 0,0-1 0,0 0 1,0 0-1,0 0 0,-1 0 0,0 0 0,0 0 0,-1-1 0,-5 4 0,-15 14 99,-49 32 0,52-39-111,3-3 81,-1-1-1,-1-1 1,0-1 0,-1 0 0,0-2 0,-35 8 0,-27 8-196,79-21-163,-28 13-694,33-15 736,-1 1-1,0-1 1,0 1-1,1 0 1,-1-1-1,0 1 1,1 0-1,-1 0 1,1-1 0,-1 1-1,1 0 1,-1 0-1,1 0 1,0 0-1,-1 0 1,1 0-1,0 0 1,0 0 0,-1 1-1,1 11-4908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4:4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78 5699,'0'0'10140,"-6"0"-9475,-14 0-169,11 0 2591,138 2-3228,158-5-732,-260-3 801,-30-14 274,2 18-201,-1 0-1,0-1 1,0 2-1,-1-1 0,1 0 1,0 0-1,-1 1 1,1-1-1,-1 1 0,1 0 1,-1 0-1,0 0 1,1 0-1,-6-1 0,-47-8-1,39 8 2,-37-5 25,-1 2 0,1 3 0,-1 1 0,-58 9 1,94-5-29,1 1 1,0 0-1,1 2 1,-1 0-1,1 0 1,0 2-1,0 0 1,1 1-1,1 0 1,-1 2-1,1-1 1,1 2-1,0 0 1,1 0-1,-19 25 1,28-33-47,0 1 0,0 0 1,1 0-1,0 1 0,0-1 1,0 0-1,0 1 0,1-1 1,0 1-1,0-1 0,1 1 1,-1 0-1,1-1 0,1 7 1,-1-11 40,1 0 0,0-1 1,-1 1-1,1-1 1,0 1-1,0-1 1,0 1-1,-1-1 0,1 1 1,0-1-1,0 0 1,0 1-1,0-1 1,0 0-1,0 0 1,0 0-1,0 1 0,0-1 1,-1 0-1,1 0 1,0-1-1,1 1 1,32 0 40,-27 0-35,552 0-922,-544 0 872,0 1-1,0 1 1,-1 0-1,1 1 1,0 1-1,-1 0 1,0 1-1,0 1 1,-1 0-1,1 0 1,22 17-1,-28-18 3,-1 0 0,0 1 0,0 0 0,-1 1 0,1-1 0,-1 1 0,-1 1 0,1-1 0,-1 1 0,-1 0 0,0 0 1,0 0-1,0 0 0,-1 1 0,0 0 0,-1 0 0,0-1 0,0 1 0,-1 1 0,1 10 0,-2-13 33,0 0-1,0 0 1,-1 0-1,0-1 1,0 1 0,0 0-1,-1 0 1,-4 9-1,3-11 21,1-1 0,-2 1 1,1-1-1,0 0 0,-1 0 0,0 0 0,0-1 0,0 1 0,-1-1 0,1 0 0,-7 3 0,-17 9 156,-1-1 0,-1-1 1,0-1-1,0-2 0,-1-1 0,-1-2 0,-59 7 0,-233-4 1396,233-11-1255,62 2-283,-1-2 1,1-1 0,0-1-1,0-2 1,0-1 0,-34-11-1,42 6-338,21 11 198,-1 0 1,1-1 0,0 1 0,-1 0 0,1 0-1,0 0 1,-1-1 0,1 1 0,0 0 0,0 0-1,-1-1 1,1 1 0,0 0 0,0 0 0,-1-1-1,1 1 1,0 0 0,0-1 0,0 1-1,0 0 1,-1-1 0,1 1 0,0-1 0,0 1-1,0 0 1,0-1 0,0 1 0,0 0 0,0-1-1,0 1 1,0-1 0,0 1 0,0 0 0,0-1-1,0 1 1,1 0 0,-1-1 0,0 1-1,0 0 1,0-1 0,0 1 0,1 0 0,-1-1-1,0 1 1,0 0 0,1-1 0,-1 1 0,11-4-6165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2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2465,'0'0'6803,"0"3"-6226,0 21 508,0 13 590,-1 0-1,-10 62 1,-33 233 934,-7 35-1438,-57 76-358,-41 208-673,-21 233-978,158-788 277,4 1-1,7 146 1,3-100-1391,-1-138 1956,-1 1-1,1-1 1,0 0 0,1 1 0,-1-1 0,5 8-1,-4-8-79,0 0-1,-1 0 1,1 0-1,-1 0 0,0 0 1,1 9-1,-7-18-56,-43-32-514,1-2 0,-54-58 0,-75-101-1595,134 140 1174,43 63 1104,1-1-1,0-1 0,0 1 0,0 0 0,0 0 0,1-1 1,-1 1-1,1-1 0,1 0 0,-1 0 0,0 0 0,1 0 1,0-1-1,0 1 0,0-1 0,5 3 0,16 17 325,36 38 558,126 119 391,-153-151-1324,2-1 0,1-2 0,68 36-1,-89-54-105,1-1 0,-1-1 0,24 5 0,-33-9 89,1 0 1,0-1-1,0 0 0,0-1 0,0 1 0,0-2 0,0 1 0,0-1 0,13-3 0,-18 3 79,0-1 0,0 0 0,0 1-1,0-1 1,0 0 0,-1-1 0,1 1-1,-1 0 1,1-1 0,-1 0-1,0 1 1,0-1 0,0 0 0,0 0-1,2-6 1,21-55 724,-20 47-654,107-272-1040,-109 282 489,4-9-159,-6 5-3468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3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190 131 1745,'0'0'7859,"-5"0"-6933,-64 5 5585,-8 7-5253,39-7-1237,37-5-90,6 0-254,271-2 940,474 16-1298,-441-6-1094,-270-8 1573,-17-1-83,1-2-1,28-5 1,-29 3 120,2 1 1,29 0-1,-56-14 568,-2 13-386,1-1-1,-1 1 1,-1 0 0,1 0-1,-1 1 1,0-1-1,0 1 1,-9-4 0,-58-28-53,68 34 32,-24-10 252,-1 1 0,-38-8 0,128 16 1032,128 4-2117,-184-1 796,-1 0 0,1 0 0,0 0 0,-1 1 0,1-1 0,0 1 0,-1 0 0,1 0 0,-1 0 0,0 1 0,1-1 0,-1 1 0,0 0 0,0 0 0,0 0 0,0 0 0,0 0 0,-1 1 1,1-1-1,0 1 0,-1 0 0,0 0 0,0 0 0,0 0 0,0 0 0,0 0 0,1 5 0,1 5-5,-1 0 0,-1 0 0,0 0 0,-1 0 0,0 0 0,-2 15 0,1-21 63,-1-1-2,-1 0-1,1 0 0,-1 0 0,0-1 1,-1 1-1,1 0 0,-1-1 0,0 0 0,-1 1 1,1-1-1,-1-1 0,0 1 0,0 0 0,-1-1 1,1 0-1,-1 0 0,-5 3 0,-8 7 156,0-2 1,0 0-1,-32 15 0,26-18 214,0-1 1,-35 7-1,-25 9-1769,25 0-3967,45-14-320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1088,'3'-12'17921,"5"19"-17731,0-1 1,0 0 0,1 0-1,14 6 1,26 18 123,-14 0-102,-2 1 0,41 50 0,-54-56-150,1-2-1,1 0 1,1-1-1,1-1 1,1-1-1,0-1 1,42 22-1,-4-15 73,117 31 0,-12-5-33,-10 5-97,2-6 1,222 38-1,-317-78 96,733 143 662,-634-115-753,1-7-1,198 12 1,-115-27 57,549 15-142,-706-41 37,0-3 1,133-36 0,10-1-205,-198 44 124,-1-2 0,0-1 0,-1-2 0,0-1-1,45-22 1,-74 31 102,42-21-320,-1-2-1,83-59 0,-86 53-38,1 3 0,73-36 0,-86 47 281,0-2 0,27-22 0,29-18-346,29-5 292,45-39-414,-156 100 437,0-1-1,0 0 1,-1 0-1,1 0 1,-1-1 0,0 1-1,0-1 1,0 0 0,0 0-1,-1 0 1,0-1 0,0 1-1,-1-1 1,1 1-1,-1-1 1,-1 0 0,1 0-1,-1 0 1,0 0 0,0 0-1,0-7 1,-1 12 70,-76 2 332,0 4 75,0 3 0,1 4 0,1 2-1,-96 33 1,196-43-1748,20-3 1271,100-24-750,-98 13 743,0 3 0,62-2 0,-72 7 121,41 1 14,-76 1 0,1 0 0,-1 0-1,1 1 1,-1-1 0,1 1-1,-1 0 1,0 0-1,0 0 1,1 1 0,-1-1-1,0 1 1,0-1 0,0 1-1,0 0 1,-1 0 0,5 4-1,-5-2 54,0-1-1,-1 1 0,0 0 0,1 0 1,-1 0-1,0-1 0,-1 1 1,1 0-1,-1 0 0,1 0 1,-2 5-1,-2 50 653,2-48-617,0-5-43,0-1 0,-1 0 1,1 0-1,-1 0 0,0 0 1,0 0-1,0 0 0,-1-1 0,0 1 1,-5 7-1,-42 42 337,15-18-170,-52 60 303,86-95-599,-13-1-6057,-5 0 1270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5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2753,'0'0'7318,"0"0"-7298,0 0 0,0 0 0,0-1-1,0 1 1,0 0 0,0 0 0,-1 0 0,1 0 0,0-1-1,0 1 1,0 0 0,0 0 0,0 0 0,0-1-1,0 1 1,0 0 0,0 0 0,0 0 0,0 0-1,0-1 1,0 1 0,0 0 0,1 0 0,-1 0-1,0-1 1,0 1 0,0 0 0,0 0 0,0 0-1,0 0 1,0 0 0,0-1 0,1 1 0,-1 0-1,0 0 1,0 0 0,0 0 0,0 0 0,0 0-1,1 0 1,-1-1 0,0 1 0,0 0 0,0 0-1,1 0 1,-1 0 0,0 0 0,0 0 0,0 0-1,0 0 1,1 0 0,7-2 223,0 1 0,0 0 0,1 0 0,-1 1 0,0 0-1,14 2 1,10 0 266,96-2 673,708-9-819,-780 7-502,233-17-349,-253 16 274,0 1 0,41 4 0,-7 0 10,-14 4 186,-47-4 22,0 0 1,0-1-1,1 0 0,-1-1 1,0 0-1,1 0 1,-1-1-1,11-2 0,-18 2-40,0 0 0,-1 0 0,1 0-1,0-1 1,0 1 0,-1 0 0,1-1-1,-1 1 1,1-1 0,-1 1 0,0-1 0,1 0-1,-1 0 1,0 1 0,0-1 0,0 0-1,0 0 1,-1 0 0,1 0 0,0 0-1,-1 0 1,0 0 0,1 0 0,-1-1-1,0 1 1,0 0 0,0 0 0,0-2-1,0 2 32,0-1-1,0 1 0,0 0 0,0 0 1,-1 0-1,1 0 0,0 0 0,-1 0 0,0 0 1,1 0-1,-1 0 0,0 0 0,0 0 1,0 0-1,0 0 0,0 0 0,-1 1 1,1-1-1,-4-2 0,1 1 80,-1 0 0,-1 0 0,1 1 0,0 0 0,-1 0 0,-9-2 0,-10 0 69,-1 0 1,-37 1-1,1 2 2068,96 2-2588,0 1 0,0 2 0,-1 1 0,0 1 0,0 2-1,-1 1 1,35 15 0,-63-22 307,1 1 1,-1 0-1,0-1 1,0 1-1,0 0 1,0 1-1,-1-1 1,1 1-1,-1 0 1,0 0-1,0 0 1,3 5-1,-5-7 107,0 0 0,0 0 0,0 0 0,-1 0 0,1 0 0,0 0 0,-1 0 0,1 0 0,-1 0 0,0 0 0,0 0 0,0 1 0,0-1 0,0 0 0,0 0 0,0 0 0,-1 0 0,1 1 0,-1-1 0,0 0 0,1 0 0,-1 0 0,0 0 0,0 0 0,0-1 0,-1 1 0,1 0 0,0 0 0,-1-1 0,1 1 0,-1-1 0,-1 2 0,-19 13 388,-1-1 0,-41 21 0,0-1 80,49-25-458,-1-1 1,0-1-1,0 0 0,-1-1 1,0-1-1,0-1 0,-1 0 1,1-1-1,-1-1 1,0 0-1,-30-1 0,26-2-3937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4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4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1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2865,'0'0'811,"0"-11"-651,0-22 466,0 7 6990,0 46-6133,0-14-1331,1-1 0,-1 0 0,2 1 0,-1-1 0,0 0 0,1 1 0,0-1 0,0 0 0,1 0 0,-1 0 1,1-1-1,0 1 0,5 5 0,7 7 106,1-1 1,17 15 0,-4-4 75,75 75 480,-3-1-248,192 150-1,73-21-312,-222-146-132,147 113 1,-215-134-125,-27-23-9,1-2-1,93 55 1,-39-35 64,139 103 0,-228-151-109,1-1 0,26 12 0,-11-7 30,-30-12 89,-1-1 125,-4-3-184,0 1 1,0 0 0,0 0 0,0 1 0,-1-1 0,1 1 0,-8 0 0,-20-2-33,-126-50-8,-18-5-190,94 35 19,34 8 68,0 2 0,-1 2 0,-1 2 1,-53-1-1,101 9 154,0 0 0,0 0-1,0 0 1,0 0 0,0 0 0,0 1 0,0-1 0,0 1-1,0 0 1,0-1 0,0 1 0,0 0 0,1 0 0,-1 0-1,0 0 1,1 0 0,-1 1 0,1-1 0,-1 0 0,1 1-1,0-1 1,-1 1 0,1-1 0,0 1 0,0 0 0,0 0-1,0-1 1,0 1 0,0 3 0,-1 3-1,0 1 0,0-1 0,1 1 0,1 0 0,0 13 0,0-21-18,1 1 3,-1-1 0,1 0-1,0 1 1,0-1 0,0 1-1,0-1 1,0 0 0,0 0-1,0 0 1,0 1 0,0-1-1,0 0 1,1 0 0,-1-1-1,1 1 1,-1 0 0,0 0-1,1-1 1,-1 1 0,1-1-1,0 1 1,-1-1 0,1 0-1,-1 1 1,1-1 0,3 0-1,3 2-8,52 11-44,1-3 0,116 6 0,36 5-85,-198-19 66,36 8-513,101 4 0,-151-40 651,0 17-45,-1 0 0,-1 0 0,0 0 0,0 0 0,-1 0 1,0 0-1,-1 1 0,0-1 0,0 1 0,0-1 0,-1 1 0,-1 0 0,1 1 1,-1-1-1,-1 1 0,1 0 0,-9-8 0,-36-44-350,-2 2 0,-80-66 1,94 97-1867,10 14-2188,16 8-503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1:2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1873,'0'0'9025,"11"0"-7496,233-6 4275,137 8-5653,-98 0-565,-59 11-1829,-209-12 2025,-13-1 218,0 0 0,0 0 0,0 1 1,0-2-1,0 1 0,1 0 1,-1 0-1,0-1 0,0 1 1,0-1-1,3-1 0,-4 1 7,0 0 0,0 0-1,0-1 1,0 1 0,-1-1-1,1 1 1,0 0-1,-1-1 1,1 1 0,-1-1-1,0 1 1,1-1 0,-1 1-1,0-1 1,0 0 0,0 1-1,0-1 1,-1-2-1,1 0-34,-1 1-1,0 0 0,0 0 0,0 0 0,-1 0 0,1 0 0,-1 0 0,0 0 0,0 0 0,0 0 0,0 1 0,0-1 0,0 1 0,-1 0 0,1-1 0,-1 1 0,0 0 0,1 1 0,-5-3 1,-72-38-242,50 28 118,-4-2-223,0 1 0,0 2 1,-63-16-1,107 27 2818,72 5-2797,11 3-83,-59-5 74,0 2 0,0 1 0,-1 1 0,48 15 0,-78-19 367,-1 0 1,0 0-1,0 1 0,0-1 0,0 1 1,0-1-1,-1 1 0,1 0 1,0 0-1,-1 1 0,0-1 1,1 0-1,-1 1 0,0-1 0,0 1 1,0 0-1,-1 0 0,1 0 1,-1 0-1,2 3 0,-1 3 41,0 0-1,-1 0 0,0 0 0,0 0 1,-2 16-1,1-8-27,-1-13 25,1 0 0,-1-1-1,0 1 1,-1-1 0,1 1 0,-1-1-1,1 1 1,-1-1 0,0 0-1,0 0 1,-1 0 0,1 0-1,-1 0 1,1-1 0,-1 1-1,0-1 1,0 1 0,0-1-1,0 0 1,-5 2 0,-12 8 505,-1-2 1,-23 10 0,27-14-207,-12 6 95,-34 16 644,28-2-3689,33-22-1361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2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3842 2753,'0'0'8111,"20"0"-7018,296 0 3475,-199-2-3957,-30 0-185,0 3 0,97 14 0,9 14 544,284 7-1,-466-36-960,543-12 321,485-13 529,-393 20-477,-239 3-320,87-3-76,-112-37 27,22-1 0,14 41 17,221-14 15,-174-13-2,234-29-102,-477 24 38,360-7-1,179 17-519,-602 11 585,888-93-110,-909 84-42,-2-5 0,0-7 0,-3-6-1,199-87 1,319-152-111,-583 247 117,125-82 0,-18 9 154,-82 57-48,366-208-51,-235 83 95,-159 118-28,108-71 0,-151 113-21,108-67 78,136-108 0,132-142-110,-355 293 49,-1-3 0,66-82-1,-34 36-13,-1 5-1,196-211 8,-243 266-57,-2-1-1,29-43 1,-43 54 26,0 0 0,-1-1 0,-1 0 0,-1-1 0,-1 1 0,6-25 0,-7 25-51,1 1 0,1 0 0,0 0 0,2 1 0,-1-1 0,2 2-1,20-26 1,-9 12-67,-16 20 141,0 0 0,-1-1 0,0 1 1,-1-1-1,0 0 0,3-13 0,5-14-36,-9 29 34,0 0-1,-1-1 1,0 1 0,0 0-1,0-13 1,-2 14-13,1 0 0,0 1 0,1-1 1,0 0-1,0 1 0,0-1 0,0 1 0,1-1 1,0 1-1,4-8 0,7-14-135,-41 48 184,-1-1 1,-53 28 0,14-9 129,-13 10-9,14-10-147,-112 87-1,168-114-607,14-9-738,22-10 659,19-12 670,-1-2 1,-1-1-1,-2-3 1,44-33 0,138-134-4,-213 183 8,1 0 1,0 1-1,0 0 1,23-13 0,-32 20 12,1 0 0,-1 0 0,1 1 0,-1-1 0,1 0 1,0 1-1,-1-1 0,1 1 0,0-1 0,-1 1 0,1 0 0,0 0 0,-1-1 1,1 1-1,0 1 0,-1-1 0,1 0 0,0 0 0,0 1 0,-1-1 0,1 0 1,-1 1-1,1 0 0,0-1 0,-1 1 0,1 0 0,-1 0 0,0 0 0,1 0 1,-1 0-1,0 0 0,1 0 0,-1 1 0,0-1 0,0 0 0,0 1 0,0-1 1,0 1-1,0-1 0,-1 1 0,1-1 0,0 1 0,-1 0 0,0-1 1,1 1-1,0 3 0,3 21 287,-1 1 1,0-1-1,-2 1 1,-4 41-1,1-2-34,2 162-1781,0-226 1250,0 0-1,0 0 1,-1 0 0,1 0-1,-1 0 1,1 0 0,-1 0 0,0 0-1,1-1 1,-1 1 0,0 0-1,0 0 1,-1-1 0,1 1 0,0 0-1,0-1 1,-1 1 0,1-1-1,-1 0 1,1 1 0,-1-1 0,0 0-1,1 0 1,-4 1 0,-12 9-4689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3:5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45 2225,'0'0'4882,"16"14"5672,-18-14-10589,1 0 0,0 0 0,-1 0 0,1 0-1,0 0 1,0 0 0,-1 0 0,1-1 0,0 1 0,-1 0-1,1-1 1,0 1 0,0-1 0,0 1 0,0-1-1,-2-1 1,3 2 22,0 0 0,0-1-1,0 1 1,-1-1 0,1 1 0,0 0-1,0-1 1,0 1 0,0-1 0,0 1-1,0-1 1,0 1 0,0-1-1,0 1 1,0 0 0,0-1 0,1 1-1,-1-1 1,0 1 0,0 0 0,0-1-1,0 1 1,1-1 0,-1 1-1,0 0 1,0-1 0,1 1 0,-1 0-1,0-1 1,1 1 0,2-3-34,0 0 1,0 1-1,0 0 1,0-1-1,0 1 0,1 0 1,-1 0-1,1 1 1,5-3-1,7 0-286,-1 0 0,1 1 0,0 0 0,20 0 0,-35 4 332,0-1 1,0 0-1,0 1 0,-1-1 0,1 1 0,0-1 0,0 1 0,0-1 0,0 1 0,-1 0 1,1-1-1,0 1 0,0 0 0,-1-1 0,1 1 0,-1 0 0,1 0 0,0 0 0,-1 0 1,0 0-1,1 0 0,-1 0 0,0-1 0,1 1 0,-1 0 0,0 0 0,0 0 1,0 0-1,0 0 0,0 0 0,0 2 0,1 39 325,-2-32-225,2-5-80,-1 0 0,0-1 0,-1 1 0,1 0 1,-1 0-1,0-1 0,0 1 0,0-1 0,-1 1 0,0-1 0,0 0 0,-4 7 0,2-6-18,0 0-1,-1-1 1,0 1-1,0-1 1,0 0-1,-1-1 1,1 0 0,-1 1-1,-6 1 1,7-2-20,-1-1-25,0 1 0,0 0 0,0 0 0,0 1 0,1-1 0,0 1 1,-1 1-1,1-1 0,1 1 0,-9 9 0,6-7-210,6-6 234,0 0-1,0 0 1,0 0-1,0 0 1,0 0-1,0 0 1,0 0-1,0 0 1,0 0-1,1 0 1,-1 1-1,0-1 1,1 0-1,-1 1 1,0 1-1,1-2 35,5-1 170,269-10 790,-152 9-1663,-121 1 649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0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 4818,'0'0'7910,"73"-3"-5255,94-8-1652,-217-3-776,21 12 51,-53 0 0,43 3-308,37-1 18,-1 1 1,1-1 0,-1 0-1,1 1 1,0 0 0,-1 0-1,1 0 1,0 0 0,-1 0-1,1 0 1,0 0 0,0 1-1,0-1 1,0 1 0,0-1-1,-2 4 1,3-3-38,0-1 1,0 0-1,0 0 0,0 0 1,0 1-1,1-1 1,-1 0-1,0 1 0,1-1 1,-1 0-1,1 1 0,0-1 1,-1 1-1,1-1 1,0 1-1,0-1 0,0 1 1,0-1-1,0 1 0,0-1 1,0 1-1,1-1 0,-1 1 1,0-1-1,1 0 1,0 1-1,-1-1 0,1 1 1,1 1-1,1-2 32,1 1-1,1-1 1,-1 1-1,0-1 1,0 0-1,0 0 0,1-1 1,-1 0-1,0 1 1,1-1-1,-1-1 1,5 0-1,-2 1-7,27 0-15,-7-1-93,0 1 0,32 4 1,-53-3 58,0 0 0,0 0 1,-1 1-1,1-1 0,0 1 1,-1 0-1,1 1 0,-1-1 1,0 1-1,1 0 0,-2 1 1,1-1-1,0 1 0,-1 0 1,8 7-1,-10-6 66,0-1 0,0 1 0,0-1 0,-1 1 1,0-1-1,0 1 0,0 0 0,0 0 0,-1-1 0,1 1 0,-1 0 0,0 0 1,-2 7-1,2 6 54,-1-17-37,1 0 1,-1 0 0,1 0-1,-1 0 1,1 0-1,-1 0 1,1 0-1,-1-1 1,0 1-1,0 0 1,1 0 0,-1-1-1,0 1 1,0 0-1,0-1 1,0 1-1,0-1 1,1 1-1,-1-1 1,0 0 0,0 1-1,0-1 1,0 0-1,-1 0 1,1 1-1,0-1 1,0 0 0,-1 0-1,-40 3 461,34-3-297,-155 1 1660,89-1-8014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0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73 107 5090,'0'0'6494,"-3"1"-5467,-1-1-731,-35 3 3178,38-2-3444,0-1 1,0 0-1,0 0 1,0 0-1,1 0 1,-1 0-1,0 0 1,0 0-1,0 0 1,0-1-1,0 1 1,0 0-1,0-1 1,0 1 0,0 0-1,1-1 1,-1 1-1,0-1 1,0 1-1,0-1 1,1 1-1,-1-1 1,0 0-1,1 1 1,-1-1-1,0 0 1,1 0-1,-1 0 1,1 1 0,-1-1-1,1 0 1,0 0-1,-1-2 1,1-57-784,1 58 720,-1 0 0,1 1-1,1-1 1,-1 1 0,0-1-1,0 1 1,0-1 0,1 1-1,-1-1 1,1 1 0,-1 0-1,1 0 1,-1 0 0,1 0-1,0 0 1,-1 0 0,1 1-1,0-1 1,0 0 0,0 1-1,0 0 1,0-1 0,-1 1-1,3 0 1,52-8-468,-42 8 163,-11 0 264,1 0 1,-1 0 0,1 0 0,-1 0-1,0 0 1,1 1 0,-1-1-1,1 1 1,4 2 0,-7-2 60,0 0 1,1 0-1,-1 1 1,0-1-1,0 0 0,0 1 1,0-1-1,0 1 1,-1-1-1,1 1 1,0-1-1,-1 1 0,1-1 1,-1 1-1,1 0 1,-1-1-1,0 1 1,0 0-1,0-1 0,0 1 1,0 0-1,0 3 1,-1-1 31,1 0 0,-1 0-1,0 0 1,0 1 0,0-1 0,0 0 0,-1 0 0,1 0 0,-1-1 0,0 1 0,-1 0 0,1-1 0,0 1 0,-1-1 0,0 0-1,0 1 1,0-2 0,0 1 0,0 0 0,-1-1 0,1 1 0,-7 2 0,-29 29 15,21-19-17,16-13-59,-1 0 0,1 0 0,-1 0 0,1 0 0,-1 0-1,1 0 1,0 1 0,0-1 0,0 1 0,1-1 0,-3 5 0,4-7-54,57 1-959,-6 0 1169,52-6 0,0 2-313,-71 4-2097,-21-1-1212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1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3970,'0'0'6571,"23"2"-5448,8-1-729,-12-1-43,1 2 0,0 0-1,0 1 1,36 11 0,-5 2 477,-2 2 0,71 36 0,89 64-151,-25-14-247,-9-16 111,222 127-93,-175-85 419,5-9-1,5-11 1,473 154-1,-564-221-731,586 173 264,12-31-295,903 101-78,-184-44 46,-658-104-62,-239-49 2,-407-61-122,308 17 1,482-45-72,-623-21-84,14-1 180,-179 23 117,354-11-80,-288-1 5,-100 7-12,188-30 1,-133-2 147,196-31-101,-60 19-104,167-30 228,-338 59-234,-69 9 109,-16 4 15,0-3 0,0-2 0,-1-2 0,86-33 0,-61 9 14,-1-4 1,147-100-1,-183 112-35,2 1-1,49-20 1,35-20-61,-50 23 55,125-79 58,32-24-16,-128 83-26,-75 45 16,-1-2 0,-1-1 0,-2-1 0,0-2 0,-1-1 0,47-59 0,-2 3-16,-49 56-30,41-55 0,-60 74 37,1-1 9,0 0 0,-1-1 0,0 0 0,-1 0 0,1 0 1,-2-1-1,0 1 0,0-1 0,-1 0 0,0-1 0,-1 1 0,0 0 1,0-13-1,-1-6 35,0 23-36,0 0-1,-1 0 1,0-1 0,0 1-1,-1 0 1,1 0 0,-2 0-1,1 0 1,-1 0 0,0 0-1,0 0 1,-1 0-1,-6-11 1,-1-3-1,10 18-8,-1 1 0,0 0 0,0-1 0,0 1 0,0 0 0,0 0 0,0 0 0,0 0 0,-1 0 0,1 0 0,-1 0 0,0 0 1,0 0-1,1 1 0,-1-1 0,-2-1 0,2 1 0,0 0 1,0 0-1,1-1 1,-1 1-1,1-1 1,0 1-1,-1-1 1,1 1-1,0-1 1,1 0-1,-2-4 1,2 4 7,-1 1 0,1 0-1,-1 0 1,1 0 0,-1 0 0,0 0 0,0 0 0,0 1 0,0-1 0,0 0 0,0 0 0,0 1 0,0-1 0,-4-2 0,4 3-33,0 13-209,0 0 203,-1-1 0,0 1 0,-1 0 0,0-1-1,-1 0 1,0 0 0,-1 0 0,-11 19 0,-8 7 83,-36 44 0,38-53-77,-57 63-66,94-144-791,1 30 884,1 0 1,1 2-1,33-31 0,-14 15-5,3-4-15,-11 13 32,24-32 1,-45 49-6,0 0 0,0-1 0,-2 1 1,1-2-1,-2 1 0,9-25 0,-13 36-11,0 0 1,0 0-1,0 0 0,-1 0 1,2 0-1,-1 0 0,0 0 0,0 1 1,0-1-1,0 0 0,0 1 0,1-1 1,-1 1-1,0-1 0,0 1 0,1-1 1,-1 1-1,1 0 0,-1 0 1,0 0-1,1 0 0,-1 0 0,0 0 1,1 0-1,-1 0 0,0 0 0,3 1 1,3 0-9,3 0 24,-1 0 1,0 1 0,-1 0-1,1 1 1,0 0-1,-1 0 1,1 1-1,-1 0 1,0 0 0,-1 1-1,10 7 1,6 5 138,-2 1 1,28 29 0,59 83 691,-106-128-929,0-1 0,0 1 1,0 0-1,-1-1 1,1 1-1,-1 0 0,0 0 1,1 0-1,-1 0 1,0 1-1,0-1 0,0 0 1,0 0-1,-1 1 1,1-1-1,-1 0 0,1 1 1,-1-1-1,0 1 1,0-1-1,0 0 0,0 1 1,0-1-1,-1 1 1,0 2-1,0-3-134,-1 1 0,1-1 0,-1 1 0,0-1 0,0 1 0,0-1 0,0 0 0,0 0 0,0 0 0,-1 0 0,1-1 0,-1 1 0,1-1 0,-1 1 0,0-1 0,1 0 0,-1 0 0,0 0 0,0 0 0,-3 0 0,-63 13-5097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0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79 5394,'0'0'6507,"-4"-1"-6386,3 1-118,0 0 1,0 0 0,0 0-1,0 0 1,0-1 0,0 1-1,0 0 1,1-1 0,-1 1-1,0 0 1,0-1 0,0 0-1,0 1 1,0-1 0,0 1-1,1-1 1,-1 0 0,0 1-1,1-1 1,-1 0 0,0 0-1,1 0 1,-1 0 0,1 1-1,-1-1 1,1-1 0,-3-33 256,3 22-59,1 12-208,-1 0 1,1 0 0,0 0 0,-1 0-1,1 0 1,0 0 0,0 1 0,0-1-1,0 0 1,-1 0 0,1 1-1,0-1 1,0 1 0,0-1 0,1 0-1,-1 1 1,0 0 0,0-1-1,0 1 1,0 0 0,0 0 0,0-1-1,1 1 1,-1 0 0,0 0-1,0 0 1,0 0 0,0 1 0,1-1-1,-1 0 1,0 0 0,2 1 0,-1-1-1,0 0 0,0 1 0,0-1 0,0 0 0,-1 1 0,1-1 0,0 1 0,0-1 0,0 1 1,0 0-1,0 0 0,-1 0 0,1 0 0,0 0 0,-1 0 0,1 1 0,-1-1 0,1 0 0,-1 1 1,3 3-1,-2 6 49,0 1 1,-1 0 0,0 0 0,-2 21-1,0-8 46,1-23-80,-1 0 0,0 0 0,0 0 0,0 0 0,0 0 0,0 0 0,0 0 0,0-1 0,0 1 0,-1 0 0,1-1 0,-1 1 0,1-1 0,-1 1 0,0-1 0,0 0 0,1 0 0,-4 1 0,-41 23 29,36-20-20,-23 9-45,26-11 12,-1 0 0,1 0 0,0 0 0,0 1 0,0 0 0,0 1 0,1 0 0,-1 0 1,1 0-1,-9 10 0,20-13-22,0-1 0,0 0 1,0 0-1,0 0 0,1-1 1,-1 1-1,0-1 1,8-1-1,-12 1 49,33 0 211,47 0 444,-29 0-4134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4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10 184 4722,'0'0'11979,"-7"0"-10711,5 0-912,5 0 1824,590-11-1363,-115 11-5670,-300 8 2796,270 12 5749,-448-23-3405,0 3-291,0-1 0,0 0 1,0 0-1,0 0 0,0 1 1,0-1-1,0 0 0,0 0 1,0 0-1,0 0 1,0 1-1,-1-1 0,1 0 1,0 0-1,-1 1 0,1-1 1,0 0-1,-1 0 0,0 0 1,-21-6-139,0 2 0,-1 0 0,-22-1 1,19 3-129,1-1 1,-44-13-1,62 15 209,0-1 0,1 0 0,-1 0-1,1-1 1,-1 1 0,1-1 0,0-1-1,1 1 1,-1-1 0,1 0-1,0-1 1,0 1 0,0-1 0,-4-6-1,6 7 151,1-1-1,-1 1 0,1-1 1,0 1-1,0-1 0,1 0 1,0 0-1,-1-8 721,24 11-827,0 2 0,0 0 0,0 1 0,0 1 0,0 1 1,-1 1-1,1 1 0,0 1 0,-1 1 0,0 1 0,0 0 0,24 14 1,-42-19-70,0 0 1,0 0-1,0 0 1,0 1-1,0-1 1,-1 1-1,1-1 1,-1 1 0,1 0-1,-1 0 1,0 0-1,0 0 1,0 1-1,-1-1 1,3 7-1,-2-1-205,-1 0-1,1 1 0,-2-1 1,0 17-1,0-15 320,0-7-34,-1-1 0,0 1-1,0-1 1,0 1 0,0-1 0,0 0 0,-1 1 0,1-1 0,-1 0 0,0 0 0,0 0 0,0 0 0,-1-1 0,1 1 0,-1-1 0,1 1-1,-7 3 1,-59 38 140,45-30-48,-9 5 51,0-2-1,-2-1 0,0-1 1,0-2-1,-1-1 0,-49 9 0,66-18-485,-1-2-1,-35-1 0,24 0-2236,11 0-2207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0:4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3714,'0'0'10805,"33"0"-9906,191 0 267,-1-2 297,233 5-1734,-111 7-1028,283-7 10,-628-39 2004,-1 31-712,0 0 0,0 0 0,-1 0 0,1 0 0,-1 0 0,0 1 0,0-1 0,-1 0 0,1 1 0,-1 0 0,0 0 0,0 0 0,-1 0 0,1 0 0,-1 1 0,0-1-1,-4-2 1,-3-3-18,0 1 0,-1 0 0,0 1 0,0 1 0,-16-8 0,4 8 36,0 1 1,0 0-1,0 2 1,0 1-1,-1 0 1,-40 4-1,14-1 387,50-1 141,2 1-518,-1 1 0,0-1 0,1 0 0,-1 0 0,1 0 0,-1 0 0,1 1-1,-1-1 1,1 0 0,0 0 0,-1 0 0,1 0 0,0 0 0,0-1 0,0 1 0,0 0 0,0 0 0,0 0-1,0-1 1,0 1 0,0 0 0,2 0 0,28 11 6,-28-11-17,212 55-1501,-116-33 465,-97-22 1003,1-1 0,-1 1 0,0 0 0,1 0 0,-1 0 0,0 1 0,0-1 0,0 0 0,0 1 0,0-1 0,0 1 0,0 0 0,0 0 0,-1 0 0,1 0 0,-1 0 0,1 0 0,-1 0 0,0 0 0,0 0 0,0 1-1,0-1 1,0 1 0,-1-1 0,1 0 0,-1 1 0,1-1 0,-1 1 0,0-1 0,0 5 0,0-3 15,0 1 0,-1-1 1,0 0-1,1 0 0,-1 0 0,0 0 0,-1-1 0,1 1 0,-1 0 1,0 0-1,0-1 0,0 1 0,0-1 0,-1 1 0,1-1 1,-1 0-1,-5 5 0,-28 14 101,0-1 0,-2-2 1,0-2-1,-62 20 0,33-13 269,48-17-422,1-2-1,-1 0 0,0-1 1,0-1-1,-23 1 1,-17-3-6567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1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0 272,'0'0'1001,"8"25"-1017,23 75-35,-12-57-18,-15-19 1117,-4-24-1163,0 3-1059,0 0 486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1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3163 80,'61'174'598,"-49"-139"9051,-9-56-4258,10-12-4337,3-7-965,-5-8 82,-2-1-1,4-91 1,1-11-213,9 38-194,5 1 0,63-164 1,-71 210 190,-3-1 1,13-102 0,12-55 51,86-144-332,-28 94-54,-93 252 343,1-2 61,0 0 0,-2-1 0,0 0 0,-2 0 0,1-34 1,-2 17 38,1 0 0,16-70 0,3-16-587,-19-26 703,-3 39-168,2-149 44,-5 136-398,1 133 323,-1 0 0,0 0-1,-1 0 1,1 0 0,-1 0-1,0-1 1,0 1 0,0-1-1,-1 0 1,0 0 0,-6 6-1,-12 16 10,-8 14 7,-24 40 3,-23 47 15,-17 31-41,86-148-1232,9-23 737,9-26 414,75-168 988,-69 161-544,27-49 1,-35 79-425,1 1 1,1 0-1,0 1 0,1 0 1,0 0-1,20-17 1,-30 29 75,1 1 0,-1 0 0,0 0 0,0 0 0,1 0 0,-1 0 0,1 0 1,-1 0-1,1 0 0,-1 0 0,1 1 0,0-1 0,-1 1 0,1-1 0,-1 1 0,1 0 0,0 0 0,0-1 0,-1 1 1,1 0-1,0 0 0,-1 1 0,1-1 0,0 0 0,-1 1 0,1-1 0,0 1 0,-1-1 0,1 1 0,-1 0 0,1-1 1,-1 1-1,1 0 0,-1 0 0,1 0 0,-1 0 0,0 1 0,0-1 0,1 0 0,-1 0 0,0 1 0,0-1 0,1 3 1,4 6 175,0 1 0,-1 0 1,0 0-1,6 21 1,-8-23-30,13 31 129,1-1 1,2 0-1,2-2 1,2 0-1,42 53 0,-60-84-742,-1 0-1,-1 0 1,1 0-1,-1 1 1,0-1-1,0 1 1,-1 0-1,0-1 1,0 1-1,1 13 0,-2 8-4505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0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1905,'0'0'9938,"2"4"-8892,2-1-901,0-1 0,-1 1 0,1-1 0,0 1 0,1-1 0,-1 0 0,0-1 0,0 1 0,1-1 0,-1 0 1,1 0-1,-1 0 0,1 0 0,0-1 0,-1 0 0,1 0 0,0 0 0,-1-1 0,1 1 0,-1-1 0,6-2 1,1 1-95,-1 0 1,0 0 0,0-2 0,0 1 0,0-1 0,0 0 0,-1-1 0,0-1 0,10-6 0,-5-2-26,0 0 0,-1-2 0,-1 0 0,0 0 0,-2-1 0,1-1 0,14-36 0,-24 53-51,-1-1 0,1 1 0,0 0 0,0-1 0,-1 1 0,1 0 0,0 0 0,0 0 0,0 0 0,0-1 0,1 2 0,-1-1 0,0 0 0,0 0 0,1 0 0,-1 0 0,0 1 0,1-1 0,-1 1 0,0-1 0,1 1 0,-1-1 1,1 1-1,-1 0 0,1 0 0,-1 0 0,4 0 0,-3 2 40,1-1 1,-1 1 0,0 1 0,1-1 0,-1 0-1,0 1 1,0-1 0,0 1 0,-1-1 0,1 1-1,0 0 1,-1 0 0,0-1 0,0 1-1,0 0 1,0 0 0,0 1 0,-1-1 0,1 0-1,-1 4 1,1 73 539,-2-52-345,1 5 146,0-13-5866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0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1056,'0'0'8111,"-7"-1"-5860,7 1-2200,0 0 0,0-1 0,1 1-1,-1 0 1,0 0 0,0 0 0,0 0 0,0 0 0,0 0 0,0 0 0,0 0 0,0 0-1,0 0 1,0 0 0,0 0 0,0 0 0,0-1 0,0 1 0,0 0 0,0 0-1,0 0 1,0 0 0,0 0 0,0 0 0,0 0 0,0 0 0,0 0 0,0 0 0,0-1-1,0 1 1,0 0 0,0 0 0,0 0 0,0 0 0,0 0 0,0 0 0,0 0 0,0 0-1,0 0 1,0 0 0,0 0 0,0 0 0,0-1 0,-1 1 0,1 0 0,0 0-1,0 0 1,0 0 0,0 0 0,0 0 0,0 0 0,0 0 0,0 0 0,0 0 0,0 0-1,0 0 1,-1 0 0,16-3 177,0 0 0,1 2 0,-1-1 1,0 2-1,27 2 0,-2-1-236,42-1-158,-81 1 161,1 0 0,-1-1-1,0 1 1,0-1 0,0 1-1,0 0 1,0 0 0,0 0-1,0 0 1,0 0 0,0 0-1,0 0 1,-1 0-1,1 0 1,0 0 0,-1 0-1,1 0 1,-1 1 0,1-1-1,-1 0 1,1 0 0,-1 1-1,0-1 1,0 0 0,1 3-1,-1-2 24,0 0 0,1 0 0,-1 0 0,0 0 0,0 0 0,0 0 0,0 1 0,-1-1 0,1 0 0,0 0 0,-1 0 0,0 0 0,1 0 0,-3 4 0,-4-2 75,-1 0 0,1 0 1,-1-1-1,0 1 0,0-2 0,0 1 0,-1-1 0,1 0 0,-17 1 0,24-3-125,5 1-659,0 0 598,-1 0-1,1 0 0,0 0 1,0-1-1,0 1 1,-1-1-1,1 0 1,0 0-1,6-1 0,-6 1-2,9 0 26,80 4-275,-84-3 322,0 1 1,-1-1-1,1 2 0,-1-1 1,1 1-1,-1 0 0,0 1 1,11 6-1,-18-9 27,0 0 1,0 0-1,0 0 1,-1 0-1,1 0 1,0 0-1,-1 0 1,1 0-1,0 0 1,-1 0-1,1 0 1,-1 0 0,0 0-1,1 0 1,-1 0-1,0 1 1,0-1-1,1 0 1,-1 0-1,0 0 1,0 1-1,0-1 1,-1 0-1,1 0 1,0 0-1,0 1 1,-1-1-1,1 0 1,0 0-1,-1 0 1,0 1-1,0 1 17,0-1 0,-1 1-1,1-1 1,0 0 0,-1 1-1,0-1 1,1 0 0,-1 0 0,0 0-1,0 0 1,0-1 0,-5 4-1,-18 5 261,-1-1-1,-1-2 1,1 0-1,-1-2 1,0 0-1,-1-2 0,1-1 1,-35-3-1,38 4-1697,9 2-3569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0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4466,'0'0'7433,"13"1"-6435,641-4 4056,-225-3-2788,41-3-2858,-466 10 564,10-4-5,-13 3 462,38-6-1523,-8 0 1139,28-7-1391,-55 13 1253,-1-1 1,0 0 0,0-1-1,0 1 1,1 0 0,-1-1-1,0 0 1,-1 0-1,1 0 1,0 0 0,0 0-1,4-5 1,-6 2 98,1 1 1,-1-1-1,1 0 1,-2 1 0,1-1-1,0 0 1,-1 0-1,0 1 1,0-1-1,0 0 1,-1 0-1,1 0 1,-1 1 0,0-1-1,-1 0 1,1 1-1,-1-1 1,0 1-1,0 0 1,0-1-1,-5-6 1,1 5 10,-1-1 0,1 1 0,-1 0-1,0 1 1,0 0 0,0 0 0,-1 0 0,0 1 0,0 0 0,0 0 0,0 1 0,-1 0 0,1 1-1,-15-2 1058,50 9-1224,-8 3-27,-1 2-1,-1 0 0,0 1 0,0 0 1,-1 2-1,0 0 0,25 28 0,-38-36 149,0 0 0,0 0-1,-1 0 1,0 1-1,0-1 1,0 0-1,0 1 1,-1 0 0,0-1-1,0 1 1,-1 0-1,0-1 1,0 1-1,0 0 1,0 0 0,-1-1-1,0 1 1,0 0-1,-1-1 1,1 1-1,-1-1 1,-1 1 0,1-1-1,-1 0 1,0 0-1,0 0 1,0 0-1,0-1 1,-1 1-1,-7 6 1,-20 9 129,0-1-1,-1-2 1,-1-1-1,-1-2 1,-43 13 0,65-25-4006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2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2769,'0'0'9735,"-5"0"-7786,9 0-856,679 6 4878,348 21-5427,266 87 272,-801-59-442,-287-34-182,503 58 159,-2 43-198,-285-24-11,368 78-15,491 139-68,-860-198-128,-30-10-222,-296-72 243,-2 4 1,102 57-1,77 33-1,574 148-138,-315-114 99,-458-142 123,0-4 0,1-4 1,105 6-1,113 20-53,-277-34-162,-1 0 1,1 2-1,30 16 1,-30-14 89,0-1 0,30 10 1,-30-14 61,-13-4 25,0 1 1,-1 0-1,1 0 0,0 0 0,-1 1 0,1-1 0,-1 1 1,1 0-1,-1 1 0,0-1 0,6 5 0,-12-71-2246,-2 50 2073,-1 0 0,-1 1 0,-13-22 0,-4-11-208,12 23 317,0 0 1,-2 1 0,0 0-1,-1 1 1,-26-30 0,30 41 124,0 0 0,0 0-1,-1 1 1,0 1 0,-1 0 0,0 0 0,0 1 0,-1 1-1,1 0 1,-1 1 0,-21-6 0,28 10 81,5 1-225,4 10-218,0-6 298,0 0 0,0-1-1,1 1 1,0-1 0,0 0 0,0 0-1,0 0 1,0-1 0,0 1 0,6 1-1,57 24-48,-28-13-5,-6-1-105,-1 2 0,0 1 0,53 38-1,-78-49 158,1 0 0,-1 0 0,0 1 0,-1 0-1,1 0 1,-2 1 0,1 0 0,-1 0 0,0 0 0,0 0-1,-1 1 1,0 0 0,-1 0 0,0 0 0,0 0-1,-1 0 1,0 1 0,-1-1 0,1 12 0,-2-9 48,0 0 0,-1 0-1,0 0 1,-1 0 0,-5 19 0,5-25-19,-1 0 0,0 0 0,-1 0 0,0 0 0,1 0 0,-2 0 0,1-1 0,-1 0 0,0 0 0,0 0 0,-6 4 0,-34 25 90,-1-2 0,-2-2 1,-1-3-1,-1-1 0,-2-3 1,-67 22-1,-331 71-600,432-112-554,1-1-1,-1-1 0,-20 0 0,4-2-3811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2:2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1180 480,'0'0'9194,"-4"0"-8004,-10 0-75,10 0 766,10 0-1102,39-2-412,0-2 1,0-2 0,-1-2-1,81-26 1,167-77-256,-143 46-21,-3-6 1,-4-6-1,230-168 0,-207 129-13,81-64-1047,-207 147 767,-1-1-1,-1-2 0,58-75 0,-94 109 204,-1 1-1,1 0 1,0-1-1,0 1 1,0 0 0,0-1-1,0 1 1,1 0-1,-1 0 1,0 0-1,0 0 1,1 0-1,-1 0 1,1 0-1,-1 1 1,1-1-1,-1 1 1,1-1-1,3 0 1031,-5 28-932,-1-24-88,0 0 1,0 0 0,0-1-1,0 1 1,-1 0 0,1-1-1,-1 1 1,0-1 0,1 0 0,-1 1-1,0-1 1,0 0 0,-1 0-1,1 0 1,0-1 0,-1 1-1,1 0 1,-1-1 0,-4 2 0,-56 27 48,61-29-61,-27 10-27,-21 11-8,-1-3 0,-1-1 0,-1-4 0,-68 12 0,120-26 5,1 0 0,-1 0 0,1 0 0,0 0 0,-1 0 0,1 0 0,0 0 0,-1 0 0,1 0 0,0 0 0,-1 0 0,1 0 0,-1 0 0,1 0 0,0 0 0,-1 0 0,1 0 0,0-1 0,-1 1 0,1 0 0,0 0 0,-1 0 0,1-1 0,0 1 0,0 0 0,-1 0 0,1-1 0,0 1 0,0 0 0,-1 0 0,1-1 0,0 1 0,0 0 0,0-1 0,0 1 0,-1 0 0,1-1 0,0 1 0,0 0 0,0-1 0,0 1 0,0-1 0,0 1 0,0 0 0,0-1 0,0 1 0,0 0 0,0-1 0,0 0 0,12-20-639,15-2 610,0 0-1,38-23 0,20-15 395,-71 49-104,1 1 0,0 1 1,20-10-1,-30 19-150,-15 12 157,-38 20-9,16-11 216,-54 44-1,85-63-440,1-1-1,-1 0 0,0 1 0,0-1 1,1 1-1,-1-1 0,0 1 0,1-1 1,-1 1-1,1-1 0,-1 1 1,1-1-1,-1 1 0,1 0 0,-1-1 1,1 1-1,-1 0 0,1 0 0,0-1 1,0 1-1,-1 0 0,1 0 1,0-1-1,0 1 0,0 0 0,0 0 1,0 0-1,0-1 0,0 1 0,0 0 1,0 0-1,0 0 0,0-1 1,1 2-1,1-1-2,0 0 1,0 0-1,0-1 1,0 1-1,0 0 1,0-1-1,1 1 0,-1-1 1,0 0-1,0 0 1,1 0-1,2 0 1,379-13 263,-266 12-523,-116 1 258,-1 1 0,1-1 0,0 0 1,0 1-1,-1-1 0,1 1 0,0 0 0,-1 0 0,1-1 1,0 1-1,-1 0 0,1 0 0,-1 1 0,0-1 0,1 0 0,-1 0 1,0 1-1,0-1 0,0 1 0,0-1 0,0 1 0,0-1 0,0 1 1,0-1-1,-1 1 0,1 0 0,0 0 0,-1-1 0,0 1 1,1 3-1,1 7 65,-1 0-1,-1 0 1,-1 20 0,1-10 22,0-11-43,-1 1 0,0 0 0,0 0 0,-1 0 0,-1-1 0,0 1 1,-1-1-1,-4 12 0,-1-6 21,-1 0-1,0 0 1,-2-1 0,-14 16 0,2-2-310,1-1 458,-47 46 1,14-35-2245,47-35 872,-1 0-1,0-1 1,0 0 0,-17 4 0,-7-2-6580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3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3630 4482,'0'0'7486,"80"-47"-4111,-42 15-2545,-2-2 0,51-59 1,-22 22-387,45-61-250,-31 33-180,-26 38-12,3 3 1,2 2 0,3 3-1,1 3 1,3 2 0,94-51-1,521-247 1074,-124 40-524,-284 138 75,-24 13-366,105-21-47,-292 144 5,84-58 1,16-10-62,584-219-56,-480 196-36,-92 39-42,-78 43-36,76-35 72,305-155-38,-345 158 71,161-72-181,-150 69-248,-46 9-299,-91 64 561,0 0-17,1-1 1,-1 1-1,0 0 1,1 1 0,0 0-1,-1 0 1,10-2-1,11-20-5,8-6 19,-35 30 91,1-1-1,-1 1 1,1-1 0,-1 1-1,1-1 1,-1 1 0,1-1 0,-1 1-1,0 0 1,1-1 0,-1 1 0,0 0-1,1 0 1,-1-1 0,0 1-1,1 0 1,-1 0 0,0 0 0,0 0-1,-1 0 1,-110-2-50,-136 5-85,208 3 128,0 1 0,0 3 0,1 0 0,0 3 0,-62 29 0,98-38-31,12-2-41,33-3-132,56-6-98,165-3-756,-73 5-531,-62-13 580,-82 10 702,-46 8 308,0 0 1,1-1-1,-1 1 1,0 0-1,0 0 1,1 0-1,-1 0 1,0 0-1,0 0 1,1 0-1,-1 0 1,0 0-1,0 0 1,1 0-1,-1 0 1,0 0-1,0 0 1,1 0-1,-1 0 1,0 0-1,0 1 1,1-1-1,-1 0 1,0 0 0,0 0-1,0 0 1,1 0-1,-1 1 1,0-1-1,0 0 1,0 0-1,1 0 1,-1 1-1,0-1 1,0 0-1,0 0 1,0 1-1,0-1 1,0 0-1,1 0 1,-1 0-1,0 1 1,0-1-1,0 0 1,0 1-1,0-1 1,0 0-1,0 0 1,0 1-1,0-1 1,-9 19 165,-17 16 173,11-22-167,4-4-98,0 1 0,1 0 0,0 1 0,1 0 0,0 0 1,-8 14-1,14-11-30,3-13-51,0 0 1,0 0-1,0 0 1,0-1-1,0 1 1,0 0-1,0 0 1,0 0-1,0-1 1,-1 1 0,1 0-1,0 0 1,-1-1-1,1 1 1,0 0-1,-1 0 1,1-1-1,-1 1 1,0 0-1,0 1 34,0-1-1,0 1 0,0-1 0,0 1 1,0-1-1,1 1 0,-1 0 0,1-1 0,-1 1 1,1 0-1,-1-1 0,1 1 0,0 0 0,0 3 1,0-3 2,0 0 1,0 0-1,0 0 1,-1 0-1,1 0 0,-1 0 1,1 0-1,-1 0 1,1 0-1,-1 0 1,0-1-1,0 1 1,0 0-1,0 0 0,-2 1 1,-2 5-1172,3 6-5486,2-12 6242,0 7-6318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1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7 1024,'0'0'4955,"6"-1"-4248,29-2 4742,34 1-5411,-53 2-17,-24 0 1938,-6 0-1962,-1 0 0,1 1-1,-1 1 1,-20 5 0,29-6-27,0 2 1,0-1 0,0 1 0,1 0-1,-1 0 1,1 0 0,0 1-1,-1 0 1,1 0 0,1 0-1,-1 1 1,-5 7 0,-23 46 117,33-57-117,0-1 1,0 1-1,1-1 1,-1 1-1,0-1 1,0 0-1,0 1 0,0-1 1,1 1-1,-1-1 1,0 0-1,1 1 1,-1-1-1,0 0 1,0 1-1,1-1 1,-1 0-1,1 1 1,-1-1-1,0 0 1,1 0-1,-1 0 1,0 1-1,1-1 1,-1 0-1,1 0 0,-1 0 1,1 0-1,-1 0 1,1 0-1,-1 0 1,0 0-1,1 0 1,-1 0-1,1 0 1,-1 0-1,1 0 1,-1 0-1,0 0 1,1 0-1,29 0 186,-24 0-286,167 0-3035,-172 0 3145,0 0 1,0 1-1,0-1 1,0 1-1,0-1 1,0 1-1,0-1 1,-1 1-1,1-1 1,0 1-1,0 0 1,-1-1-1,1 1 1,0 0-1,-1 0 0,1 0 1,-1 0-1,1-1 1,-1 1-1,1 0 1,-1 0-1,0 0 1,1 0-1,-1 0 1,0 0-1,0 0 1,0 0-1,0 0 1,0 0-1,0 0 1,0 2-1,0 44-514,-1-31 274,1-14 263,-1-1 0,1 0-1,-1 0 1,0 0 0,0 0 0,1 0 0,-1 0-1,0 0 1,0 0 0,0 0 0,0 0-1,0 0 1,0 0 0,0-1 0,0 1 0,0 0-1,-1-1 1,1 1 0,0-1 0,0 1-1,-1-1 1,-1 1 0,-37 10 303,32-9-149,-31 5 643,-1-2-1,1-2 1,-79-3-1,53-1-2630,31 1-996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1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 6643,'0'0'4944,"6"-1"-4862,217-1 2821,-251 1-2805,13 1-66,0-1 0,0 2 0,0 0 0,-26 5 0,38-5-48,-1 0 0,0 0-1,1 1 1,-1-1 0,1 1-1,0 0 1,-1 0 0,1 0-1,0 0 1,0 0 0,0 1-1,1 0 1,-1-1 0,0 1 0,1 0-1,0 0 1,0 0 0,0 1-1,0-1 1,0 0 0,1 1-1,-1-1 1,-1 8 0,2 20-723,62-28 531,152-3-1214,-212-1 1363,1 1 1,0 0 0,-1 0 0,1 0 0,0 1-1,-1-1 1,1 0 0,-1 1 0,1-1 0,-1 1-1,1-1 1,-1 1 0,1 0 0,-1 0 0,1-1-1,-1 1 1,0 0 0,1 0 0,-1 1-1,0-1 1,0 0 0,0 0 0,0 0 0,0 1-1,1 1 1,0 1 65,-1 0 1,0 0-1,0 1 0,0-1 0,0 0 0,-1 1 1,0-1-1,0 7 0,0-10 19,-1 0 1,0 1-1,0-1 1,1 0-1,-1 1 1,0-1-1,0 0 1,0 0-1,-1 0 1,1 0-1,0 0 1,0 0-1,0 0 1,-1 0-1,1 0 1,-1 0-1,1-1 1,0 1-1,-1-1 1,1 1-1,-1-1 1,0 0-1,1 1 1,-3-1-1,-43 7 392,-172-4 1785,117-5-2546,91 3-1389,9 4-1309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1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44 656,'0'0'8343,"-6"-25"-3306,-3 21-4728,-1 1 1,0 0-1,0 1 0,0 0 1,0 0-1,-1 1 1,-14 0-1,-74 6-255,97-5-58,1 0 0,-1 0-1,0 1 1,1-1 0,-1 0 0,0 1 0,1 0 0,-1-1-1,1 1 1,-1 0 0,1 0 0,0 0 0,-1 0-1,1 0 1,0 0 0,-1 0 0,1 0 0,0 1 0,0-1-1,0 0 1,0 1 0,0-1 0,1 1 0,-1-1 0,0 1-1,1-1 1,-1 3 0,-4 45-808,5-42 580,1-5 169,-1 0-1,1-1 0,0 1 1,0-1-1,-1 1 1,1-1-1,0 1 0,1-1 1,-1 1-1,0-1 0,0 0 1,1 0-1,-1 0 0,0 0 1,1 0-1,-1 0 0,1 0 1,0 0-1,-1 0 1,1-1-1,-1 1 0,1-1 1,0 1-1,0-1 0,2 1 1,49 7-1273,-46-8 1143,12 2-223,-1-1 1,1-1 0,27-4-1,-40 3 393,0 0-1,0-1 0,0 0 1,0 0-1,-1-1 0,1 1 1,-1-1-1,1 0 1,-1-1-1,0 1 0,0-1 1,-1 0-1,1-1 0,5-5 1,-9 8 94,0-1 0,0 1-1,0-1 1,0 0 0,0 1 0,-1-1 0,1 0 0,-1 1 0,1-1 0,-1 0 0,0 0 0,0 1 0,0-1 0,-1-4 0,0-4 409,1 10-261,0 76 1256,17 91-3342,-18-165 1877,0 0-1,0 0 1,0 0-1,0 0 1,0 0 0,0-1-1,0 1 1,0 0 0,-1-1-1,1 1 1,0-1 0,0 1-1,-1-1 1,1 0-1,0 1 1,0-1 0,-1 0-1,1 0 1,0 0 0,-1 0-1,-1 0 1,-40 1 491,39-1-400,-64-2 989,42-1-768,1 2 0,-1 2 0,0 0 0,1 1 0,-38 9 0,61-11-597,0 1-1,0-1 1,0 1-1,1-1 1,-1 1-1,0 0 1,0 0-1,1 0 1,-1 0-1,0 0 1,1 1-1,-1-1 1,1 0-1,-3 3 1,3 4-3498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42 4946,'0'0'6998,"-17"-14"-4207,17 13-2789,1-1 0,-1 1 0,1-1 1,0 1-1,-1 0 0,1 0 0,0-1 1,0 1-1,0 0 0,0 0 0,0 0 0,0 0 1,0 0-1,1 0 0,-1 0 0,0 0 1,1 0-1,-1 1 0,0-1 0,1 0 0,-1 1 1,1-1-1,-1 1 0,1 0 0,-1-1 1,1 1-1,-1 0 0,1 0 0,-1 0 0,2 0 1,65-3-176,-55 3 90,-12 3 95,0 0 0,0 0 0,0 0 0,0 0-1,-1 0 1,0 0 0,1 0 0,-1-1 0,0 1 0,0 0 0,0 0 0,-1 4 0,1-4-23,0 8-6,0-7 27,0 0 1,0 1-1,0-1 0,0 0 1,-1 1-1,0-1 1,-2 8-1,2-10-3,-1 0 0,1 0 0,-1 0 1,0 0-1,0-1 0,0 1 0,0 0 0,0-1 0,0 1 1,0-1-1,0 0 0,-1 0 0,1 0 0,-5 2 0,-187 83-1730,194-86 1688,-1 1 0,1-1 0,0 0 0,0 1 0,-1-1 1,1 0-1,0 1 0,0-1 0,0 1 0,0-1 0,0 1 0,-1-1 0,1 0 0,0 1 0,0-1 1,0 1-1,0-1 0,0 1 0,0-1 0,0 1 0,0-1 0,1 0 0,-1 1 0,0-1 0,0 1 0,0-1 1,0 1-1,1-1 0,-1 0 0,0 1 0,0-1 0,1 0 0,-1 1 0,0-1 0,0 0 0,1 1 1,-1-1-1,0 0 0,1 1 0,-1-1 0,1 0 0,-1 0 0,0 0 0,1 1 0,-1-1 0,1 0 0,-1 0 1,1 0-1,-1 0 0,0 0 0,1 0 0,-1 0 0,1 0 0,-1 0 0,1 0 0,-1 0 0,1 0 1,-1 0-1,1 0 0,50 0-92,121 0 1990,-56 0-6891,-111 0 762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2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3810,'0'0'6787,"-15"0"1337,113 0-6362,64 0-3917,-161 0 2318,-28 0-80,25 0-80,-38 0 28,-53 7 1,81-5-78,1 0 1,0 0-1,0 1 1,0 1-1,0 0 1,1 0-1,-1 1 0,1 1 1,-13 8-1,21-13 20,1 1-1,-1-1 0,1 1 1,-1-1-1,1 1 0,0-1 1,0 1-1,0 0 0,0-1 1,0 1-1,0 0 0,0 0 1,0 0-1,1 0 0,-1 0 1,1 0-1,-1 0 0,1 0 1,0 0-1,0 0 1,0 0-1,0 0 0,0 4 1,0 0 12,40-6-827,31-2 394,-33 0-333,70 7 1,-104-4 640,0 0-1,0 0 1,-1 0-1,1 1 1,-1 0-1,1 0 1,-1 0 0,1 0-1,-1 1 1,4 3-1,-5-5 93,-1 0 1,1 0-1,-1 1 0,0-1 0,0 0 1,0 1-1,1-1 0,-1 0 0,0 1 1,-1 0-1,1-1 0,0 1 0,0-1 1,-1 1-1,1 0 0,-1 0 0,1-1 1,-1 1-1,0 0 0,0 0 0,0-1 1,0 1-1,0 0 0,0 3 0,-2-3 91,1-1 0,0 1 0,-1-1 0,1 0 0,-1 1 0,1-1 0,-1 0 0,0 0 0,0 0 0,1-1-1,-1 1 1,0 0 0,0 0 0,0-1 0,0 0 0,-2 1 0,-37 7 549,35-8-420,-142 12 2373,-11 2-2693,148-12-340,-21 3-988,10-4-3737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3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1825,'0'0'6814,"7"-8"-6689,4-1-49,-7 7-2,-1-1 0,1 0 0,-1 0 0,0 0 0,0 0-1,0-1 1,0 1 0,0-1 0,-1 1 0,4-8-1,-8 39 3705,-7 58-3754,4-67 140,2-9-46,1 0-1,-1 1 0,2 0 0,-1 11 0,2-21-189,0-1-204,0 1 250,0 0 1,0 0-1,0 0 0,0-1 1,1 1-1,-1 0 1,0 0-1,0 0 1,1-1-1,-1 1 1,1 0-1,-1-1 1,1 1-1,-1 0 1,1-1-1,-1 1 1,1 0-1,0-1 1,-1 1-1,1-1 1,0 1-1,-1-1 1,2 1-1,12 2-226,-1 1 0,1-2-1,1 0 1,22 0-1,-36-2 228,1 1 0,-1-1-1,1 0 1,-1 0 0,1 0-1,-1 0 1,1-1-1,-1 1 1,1 0 0,-1-1-1,1 1 1,-1-1-1,0 1 1,1-1 0,-1 1-1,0-1 1,1 0-1,-1 0 1,0 0 0,0 0-1,0 0 1,2-2-1,-2 1 107,0-1-1,0 0 1,-1 1-1,1-1 0,-1 0 1,0 0-1,0 1 1,0-1-1,0 0 0,-1-3 1,0-15 995,1 20-1020,0 43-328,0 97-432,-2-130-2004,-7 4-2588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3794,'0'0'4130,"1"1"-3944,0-1 0,-1 1 0,1 0 0,0-1 1,0 1-1,-1 0 0,1 0 0,0 0 0,-1-1 1,1 1-1,-1 0 0,1 0 0,-1 0 0,1 0 0,-1 0 1,0 0-1,1 0 0,-1 1 0,0 139 1375,0-140-1598,206 4-1591,-206-5 1588,0-47-75,-32 11 75,30 31 21,1 0 0,0 0-1,0 0 1,0 0-1,1-1 1,-1-7-1,1 12 4,0 46 48,-1 1 193,-1-28 68,2 1-1,0-1 1,4 27 0,7-22 198,-6-11-4480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3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3169,'2'0'9137,"14"3"-8779,-5-5-302,0 0-1,0 0 0,-1-1 0,1 0 0,-1 0 0,0-1 0,0-1 0,0 0 0,-1 0 0,1-1 0,-1 0 0,-1-1 0,1 0 0,-1 0 0,0-1 0,-1 0 0,0 0 0,7-10 0,24-57 321,-37 72-390,7 0-88,-5 3-24,-3 31 264,0 0-445,0 54 1032,0-29-5371,0-50-66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4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58 464,'0'0'6014,"5"-32"2839,-6 22-8910,-8 7 165,1 0 0,-1 1 1,0 0-1,0 0 0,0 1 0,0 1 1,0-1-1,0 1 0,-18 3 1,3-3 32,-12-2-71,27 1-81,0 0 0,0 0-1,1 1 1,-1 0 0,0 1-1,0 0 1,1 0 0,-15 5-1,20-4-55,1 1 0,-1 0 0,0 0 1,1 0-1,0 0 0,0 0 0,0 1 0,0-1 0,0 1 0,1-1 0,-1 1 0,1 0 0,0-1 0,0 1 0,0 0 0,1 0 1,0 0-1,-1 0 0,1 0 0,1 0 0,-1-1 0,0 1 0,2 7 0,-1-10-6,1 0 0,-1 1 0,0-1-1,0 1 1,1-1 0,-1 0 0,1 0 0,-1 0 0,1 0-1,-1 0 1,1 0 0,0 0 0,-1-1 0,1 1 0,0 0-1,0-1 1,3 1 0,39 7-948,-37-7 713,11 2-289,0-1 1,0-1-1,33-2 1,-45 1 532,-1 0 1,1-1 0,-1 0-1,0 0 1,1 0 0,-1-1-1,0 0 1,0 0 0,0 0-1,0-1 1,0 1-1,-1-1 1,1 0 0,-1-1-1,0 1 1,7-7 0,-10 7 257,0 1 0,0 0 0,0-1 0,0 1 0,0 0 0,-1-1 0,1 1 0,-1-1 0,1 0 1,-1 1-1,0-5 0,0 7-98,0-1 1,0 0-1,0 0 1,0 0-1,0 1 0,0-1 1,0 0-1,0 0 1,0 0-1,0 1 1,0-1-1,-1 0 1,1 0-1,0 0 0,-1 1 1,1-1-1,0 0 1,-1 1-1,1-1 1,-1 0-1,1 1 1,-1-1-1,0 0 0,1 1 1,-1-1-1,1 1 1,-1-1-1,0 1 1,0 0-1,1-1 1,-1 1-1,-1-1 1,1 2-80,0-1 1,0 1 0,0-1 0,0 1 0,0 0 0,1-1 0,-1 1-1,0 0 1,0 0 0,1 0 0,-1 0 0,1 0 0,-1-1 0,0 1 0,1 0-1,0 0 1,-1 0 0,1 1 0,0-1 0,-1 0 0,1 0 0,0 0-1,0 0 1,0 0 0,0 0 0,0 0 0,0 0 0,0 0 0,0 0 0,1 1-1,-1 0 1,8 36-619,15-17 146,-22-20 439,1 0 1,-1 0-1,1 0 0,-1 1 0,1-1 1,-1 0-1,0 1 0,0-1 0,1 1 1,-1-1-1,0 1 0,-1 0 0,1-1 1,0 1-1,0 0 0,-1 0 1,1 0-1,-1-1 0,1 1 0,-1 0 1,0 0-1,0 0 0,0 0 0,0 0 1,0 1-1,0-1 30,0 0 0,-1 0 0,1 0 1,0 0-1,-1 0 0,1 0 0,-1 0 0,0-1 0,0 1 1,0 0-1,1-1 0,-2 1 0,1 0 0,0-1 1,0 1-1,0-1 0,-1 1 0,1-1 0,-3 2 1,-1 0 28,0 0 0,0 0 0,0 0 0,0-1 0,-1 1 0,-8 1 0,-7 1 280,-1-1 1,-33 3-1,-39-6 960,64-1-1690,-62 5 1,79 1-2198,2 4-2390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24 2113,'0'0'6568,"-12"-9"-18,48 3-6842,1 2 1,52 1-1,-88 3 799,-29 0-326,-4-1-86,14 0-35,-1 1 0,1 1 0,-21 4 0,34-4-69,0 0-1,0 0 0,0 1 1,0 0-1,0 0 1,0 0-1,0 1 0,1 0 1,-1 0-1,1 0 1,0 0-1,0 0 0,0 1 1,0 0-1,-3 5 1,-4 3-69,9-10 3,1-1 1,0 0 0,-1 0-1,1 1 1,0-1 0,0 1 0,0-1-1,0 1 1,0 0 0,0-1 0,1 1-1,-1 0 1,1-1 0,-1 1 0,1 0-1,-1 0 1,1-1 0,0 1 0,0 3-1,33-5-157,247-3-1329,-278 4 1565,-1-1-1,1 1 0,-1-1 0,1 1 0,-1 0 0,1-1 1,-1 1-1,1 0 0,-1 0 0,0 0 0,0 0 0,1 0 1,-1 0-1,0 1 0,0-1 0,0 0 0,0 1 0,0-1 1,-1 0-1,1 1 0,0-1 0,-1 1 0,1-1 0,-1 1 1,1 0-1,-1-1 0,0 1 0,1-1 0,-1 1 0,0 0 1,0-1-1,0 1 0,0-1 0,-1 1 0,1 0 0,0-1 1,-1 1-1,1-1 0,-1 1 0,0-1 0,1 1 0,-1-1 1,0 1-1,0-1 0,0 0 0,0 1 0,-2 1 1,-6 2 153,0 0 1,0-1-1,-1-1 1,1 1-1,-1-2 1,0 1-1,-20 1 1,-81 3 1236,61-5-866,39-1-721,-52 6 1036,61-6-1120,-1-1 1,1 1 0,-1 0-1,1-1 1,-1 1 0,1 0 0,-1 1-1,1-1 1,0 0 0,0 1-1,-1-1 1,1 1 0,0 0-1,1 0 1,-1 0 0,0 0-1,0 0 1,1 0 0,-3 4-1,-1 10-5920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5 180 2769,'0'0'5251,"-5"17"1853,13-18-7052,0 0 0,0 0 0,0 0 0,0-1 0,0 0 1,0-1-1,0 1 0,-1-2 0,1 1 0,-1-1 0,0 0 0,10-8 0,6-7 114,0-1 0,22-25 0,2-2-426,-34 34 381,-13 12-189,1 0 1,0 0 0,0 0 0,0 0 0,0 0-1,0 0 1,0 1 0,0-1 0,0 0-1,0 0 1,0 1 0,1-1 0,-1 1 0,2-1-1,-3 2 31,1 0-1,0 0 0,-1 1 1,1-1-1,-1 0 0,1 1 1,-1-1-1,0 0 0,1 1 1,-1-1-1,0 1 0,0-1 0,0 0 1,0 1-1,0-1 0,-1 3 1,1 157 648,0-160-267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5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4818,'0'0'9375,"3"-23"-7689,2 16-1691,0 1 0,1 0 0,-1 0 0,1 0 0,1 1 0,8-6 0,-8 6-18,1-1 0,-1 0 0,0 0 0,-1 0-1,0-1 1,7-9 0,-1-1 15,-9 14 12,0 0 1,0-1-1,-1 0 0,1 1 1,-1-1-1,0 0 1,0 0-1,0 0 1,-1 0-1,1-1 1,0-6-1,-2 11-14,1 0-84,3 0 57,-3-2 39,-1 1 297,3 29-304,1 0 0,2 0 0,0-1 0,2 0 0,15 35 0,-17-48-2,-6-12-86,0 0 0,1 0 0,0-1 0,-1 1 0,1 0 1,0 0-1,0-1 0,0 1 0,0 0 0,0-1 0,0 1 0,1-1 0,-1 1 0,0-1 1,1 0-1,-1 1 0,1-1 0,0 0 0,-1 0 0,1 0 0,2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4:5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9 248 5042,'0'0'3741,"-9"3"3259,15-3-6989,-1-1-1,1 0 0,-1-1 0,1 1 1,-1-1-1,0 0 0,0 0 1,0-1-1,0 1 0,0-1 1,7-5-1,54-48-26,-32 26-113,-27 24 77,0 1 0,0-1 0,-1-1-1,0 1 1,0-1 0,0 0 0,-1 0 0,0-1 0,-1 1 0,0-1-1,0 0 1,3-9 0,8-13 23,-14 25 21,-1 2-8,0 3 5,0 24 22,0 173 530,0-112-7117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0 1 4178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2561,'0'0'10714,"0"4"-9967,0 468 1991,0-466-2756,1-1 1,-1 1 0,1-1 0,0 0 0,0 1-1,0-1 1,1 0 0,0 0 0,0 0-1,1 0 1,-1 0 0,1-1 0,0 1-1,6 7 1,-3-6-48,0 0-1,1 0 0,0 0 1,0-1-1,0 0 0,1 0 1,0-1-1,11 5 1,1-2-88,0-1 0,0 0 0,1-1 1,0-1-1,0-1 0,38 0 0,-53-3-20,1 0-1,0 0 0,-1 0 1,1-1-1,-1 0 0,1-1 1,-1 1-1,1-1 0,8-4 1,-13 4 42,1 0 0,0 0 0,-1 0-1,1-1 1,-1 1 0,0-1 0,0 1 0,0-1 0,0 1 0,0-1 0,-1 0 0,1 0 0,-1 0-1,0 0 1,0 0 0,0-1 0,0 1 0,0 0 0,-1 0 0,1-1 0,-1-3 0,1-56-3180,-1 34 995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0 784,'-48'219'1478,"38"-176"6198,98-44-3597,43-10-3041,-116 9-981,97-6 150,-111 8-356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 3570,'0'0'6653,"-33"-6"-4689,8 5-543,-26 1 752,49 0-2144,-1 1-1,1-1 1,0 1 0,0 0-1,-1-1 1,1 1-1,0 0 1,0 0-1,0 0 1,0 1 0,0-1-1,0 0 1,0 1-1,0-1 1,0 1-1,1 0 1,-3 3-1,-5 7-4,2 1-1,-1 0 0,2 1 0,0 0 0,0 0 0,1 0 0,1 0 0,-3 18 1,2 55-3,5-86-46,1 0-1,-1 0 1,1 0 0,-1-1-1,1 1 1,-1 0 0,1 0 0,0-1-1,-1 1 1,1 0 0,0-1-1,-1 1 1,1-1 0,0 1 0,0-1-1,0 1 1,0-1 0,0 0-1,-1 1 1,1-1 0,0 0 0,0 0-1,2 1 1,31 6-389,-22-5 178,-5 0 78,0-1 0,0 0-1,-1 0 1,1 0-1,0-1 1,11-1 0,-16 0 91,0 1 1,1-1 0,-1 0 0,0 1 0,1-1 0,-1 0 0,0-1-1,0 1 1,0 0 0,0-1 0,0 1 0,0-1 0,0 1 0,-1-1-1,1 0 1,0 0 0,-1 0 0,0 0 0,1 0 0,-1 0 0,2-4-1,40-73-1683,-41 73 1757,-1 0-1,0-1 0,0 1 0,-1 0 0,1-1 1,-2 1-1,-1-13 0,0-16 144,2 34 504,0 25-422,1-15-125,1 0 1,-1 0-1,1 0 0,1 0 1,-1 0-1,2 0 0,-1-1 1,6 11-1,44 64 880,-50-78-1001,1 0 1,0 0-1,0-1 1,1 0-1,0 1 1,-1-2-1,1 1 0,0-1 1,1 1-1,-1-1 1,1-1-1,-1 1 0,12 3 1,-1-3-201,0-1 0,0 0 0,0 0 1,20-2-1,-32 0 134,1 0 0,-1 0 1,0 0-1,1 0 0,-1-1 1,0 0-1,0 0 0,0 0 0,0 0 1,1-1-1,-2 1 0,1-1 1,5-3-1,-4 0-80,-1 0 1,1 0 0,-1 0-1,0-1 1,0 1 0,-1-1-1,1 0 1,2-8-1,-1 1-83,-1 0 0,-1 0-1,1-1 1,-2 0 0,0 1-1,-1-1 1,0 0 0,-1 0-1,-2-16 1,1-8 953,-1 28-488,-15 7 671,20 39-197,3-27-655,0-1 0,1 1 0,0-1 0,14 13-1,-12-14 31,-1 1 0,0 1 0,-1 0 0,0 0 0,6 11 0,-8-12 100,-2 0 0,1 0 1,-1 1-1,0-1 0,-1 1 0,0 0 1,0-1-1,-1 1 0,0 0 0,-1 14 1,0-22 177,-13-18-597,9 8 195,0 1 0,1-1 0,0 0 0,1 1-1,-1-1 1,1 0 0,1 0 0,0-1 0,0-12 0,7-86-491,-6 104 491,1 0-1,-1 0 1,1 1 0,0-1 0,0 0 0,0 0-1,1 1 1,-1-1 0,1 1 0,0-1 0,0 1 0,0 0-1,1-1 1,-1 1 0,1 1 0,-1-1 0,1 0 0,0 0-1,0 1 1,0 0 0,0-1 0,1 1 0,-1 1-1,1-1 1,-1 0 0,6-1 0,6 0-195,0 0 0,0 0 0,0 2 0,0 0 0,22 1-1,-21 0 231,-16 0-99,1 0 0,-1 0 0,1 0-1,-1 0 1,1 1 0,-1-1 0,1 0 0,-1 0-1,1 0 1,-1 0 0,1 0 0,-1 1 0,1-1 0,-1 0-1,1 1 1,-1-1 0,0 0 0,1 1 0,-1-1 0,1 0-1,-1 1 1,0-1 0,1 0 0,-1 2 0,1 4-2348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257 343 1761,'0'0'5629,"-19"-7"-3599,10-7 2622,-13 2-3537,-28-7-1584,46 18 721,0 0-182,-1 0 0,0 0 0,1 1 0,-1 0 1,0 0-1,0 0 0,1 0 0,-1 1 0,0-1 1,1 1-1,-1 1 0,1-1 0,-1 1 0,1-1 1,0 1-1,-1 0 0,1 1 0,0-1 0,0 1 1,1 0-1,-7 5 0,6-4-73,0 0 1,-1 0-1,1 1 0,1-1 1,-1 1-1,1 0 0,-1 0 1,1 0-1,1 0 0,-1 1 1,1-1-1,0 1 0,0 0 1,1-1-1,-1 1 1,0 10-1,2 103 75,1-117-82,-1 0-1,0 0 1,1 0-1,-1 0 1,1 0 0,0 0-1,0 0 1,0 0-1,0 0 1,0 0 0,0-1-1,0 1 1,1 0-1,-1-1 1,0 1 0,1-1-1,-1 0 1,1 1-1,0-1 1,0 0 0,-1 0-1,1 0 1,0 0-1,0 0 1,2 0 0,2 2-127,1-1-1,-1 0 1,1-1 0,-1 1 0,1-1 0,11 0 0,-12-1 62,-1 0 1,1 0-1,-1-1 1,1 0-1,-1 0 1,1-1-1,-1 1 0,0-1 1,0 0-1,0 0 1,0-1-1,0 0 1,0 0-1,-1 0 1,1 0-1,6-7 0,-5 3 2,0 0 1,-1-1-1,0 1 0,0-1 0,0 0 0,-1-1 0,0 1 0,-1-1 0,3-10 0,2-15-444,-2 1-1,-2-1 0,-1 0 0,-1-46 0,-2-140-888,0 218 1275,0 2 104,0-1 1,0 0-1,0 0 0,0 0 1,0 0-1,0 1 0,0-1 1,0 0-1,0 0 0,-1 0 1,1 1-1,0-1 0,-1 0 1,1 0-1,0 1 0,-1-1 1,1 0-1,-1 1 0,1-1 1,-1 0-1,1 1 0,-1-1 1,0 1-1,1-1 0,-1 1 1,0-1-1,1 1 0,-1-1 0,-2 0 1807,3 25-1396,0-18-335,13 312 3488,-8-252-3007,-4-36-240,9 46 0,-8-68-312,0 1 1,0-1 0,1 1-1,1-1 1,-1 0 0,1 0-1,0 0 1,1-1 0,9 12-1,-13-17-207,1 0 0,0 0-1,-1-1 1,1 1 0,0-1 0,0 1-1,0-1 1,0 0 0,0 0-1,1 0 1,-1 0 0,0 0 0,0 0-1,1 0 1,-1-1 0,3 1-1,2-1-3216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3522,'0'0'5768,"28"0"-2658,31 3-1930,-1 3 0,95 21-1,-43-6-1001,-80-17-169,57 2 0,-86-6-19,18 2-9,9 2 20,0 0 0,1-2 0,38-1 0,-59-1-5,-7 0 682,-1 12-6393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172 115 3089,'0'0'6411,"-4"-1"-5362,2 1-944,0 0 1,1-1-1,-1 1 1,0 0-1,0-1 1,0 0-1,0 1 1,1-1-1,-1 0 1,0 0-1,1 0 1,-1 0-1,0 0 1,1-1-1,0 1 1,-1 0-1,1-1 1,0 1-1,-1-1 1,1 1-1,0-1 1,0 0-1,0 1 1,-1-4-1,0-2 38,1 0-1,-1 0 0,1 0 1,0 0-1,1 0 0,0-9 0,1 14-152,-1 1-1,1 0 0,-1 0 1,1 0-1,0 0 0,0-1 0,-1 1 1,1 0-1,0 0 0,0 1 1,0-1-1,0 0 0,0 0 0,0 0 1,1 1-1,-1-1 0,0 0 0,0 1 1,0-1-1,1 1 0,-1 0 1,0-1-1,1 1 0,-1 0 0,2 0 1,37-6-373,-26 6 188,-11 0 166,1-1 1,0 1-1,0 0 1,0 1-1,0-1 1,-1 1-1,7 1 1,-9-1 42,0-1 1,0 1 0,0 0 0,0 0-1,0-1 1,0 1 0,0 0-1,0 0 1,-1 0 0,1 0 0,0 0-1,0 0 1,-1 0 0,1 1 0,-1-1-1,1 0 1,-1 0 0,1 0 0,-1 1-1,0-1 1,0 0 0,0 0 0,1 1-1,-1-1 1,0 0 0,0 0-1,-1 2 1,1 79 239,0-80-254,0-1 0,-1 0 1,1 0-1,0 0 0,-1 1 0,1-1 1,-1 0-1,0 0 0,1 0 1,-1 0-1,0 0 0,1 0 1,-1 0-1,0 0 0,0 0 0,0 0 1,0-1-1,0 1 0,0 0 1,0 0-1,0-1 0,0 1 1,-2 0-1,-34 12 147,20-8-37,-8 5-31,-2 0-68,0 1 0,0 1 0,-25 17-1,50-28-28,0 0 0,1 0 0,-1 0 0,0 1 0,1-1 0,-1 1 0,1-1 0,-1 1 0,1 0 0,0-1 0,0 1 0,0 0 0,0 0 0,0 0 0,0 0 0,-1 3 0,2-5 4,14 0-306,315 0 125,-328 0-666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 1569,'0'0'3465,"0"-4"-2459,0 2-822,0 1-80,1-1 0,-1 1 0,0 0 0,0-1 0,0 1 0,0-1 0,0 1 0,0 0 0,0-1 0,0 1 1,0 0-1,-1-1 0,1 1 0,-1 0 0,1-1 0,-1 1 0,1 0 0,-1 0 0,-1-3 0,0-5 1873,1 9-1902,1 0 0,0 0 0,0 0 0,0 0 0,0 0 0,0 1 0,0-1 0,0 0 0,0 0 0,0 0 1,0 0-1,0 0 0,-1 0 0,1 0 0,0 0 0,0 0 0,0 0 0,0 0 0,0 0 0,0 0 0,-1 1 0,1-1 0,0 0 0,0 0 0,0 0 0,0 0 0,0 0 0,0 0 1,-1 0-1,1 0 0,0 0 0,0-1 0,0 1 0,0 0 0,0 0 0,0 0 0,0 0 0,-1 0 0,1 0 0,0 0 0,0 0 0,0 0 0,0 0 0,0 0 0,0 0 0,0 0 1,0-1-1,-1 1 0,1 0 0,0 0 0,0 0 0,0 0 0,0 339 2123,0-333-2188,-1 0-1,1 0 1,-2 0 0,1-1-1,0 1 1,-1 0 0,0-1-1,-5 10 1,6-13-3,0 4-34,-1-1 0,1 1 0,1-1 0,-1 1 0,1 0 0,0-1 0,0 1 0,2 6 0,-1 8-6731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3602,'0'0'11138,"14"0"-5835,58-6-4598,10-4-633,-1 4 0,125 7 0,-77 1-56,50-2-1518,-183 13-1387,-17 3-947,-5 3-1858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1569,'0'0'10044,"1"14"-8678,1-8-1180,0 0 1,0-1-1,1 1 0,0-1 0,0 0 1,0 1-1,8 7 0,10 19 315,-3 1-228,-2 2 0,-1 0 0,-2 0 0,-2 1 0,-1 1 1,-1 0-1,-3 0 0,0 1 0,-1 46 0,-5-60-249,0 15-3078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0 0 2673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2145,'0'0'6672,"6"-13"-226,-6 577-5379,1-559-1103,0 0 0,0 0-1,1 0 1,-1 0 0,1 0-1,0-1 1,1 1 0,-1-1-1,1 1 1,0-1 0,0 0-1,0 0 1,0 0 0,1-1 0,-1 1-1,1-1 1,0 0 0,9 5-1,-4-1-182,1-1 0,1 0-1,-1 0 1,1-1 0,0-1-1,22 6 1,-8-6-413,0-1 1,47-2-1,-45-1-250,-25 0 797,1-1 0,-1 1 0,1-1-1,-1 1 1,0-1 0,1 0 0,-1 0 0,0 0 0,1 0 0,-1-1 0,0 1 0,0 0 0,0-1 0,0 0 0,0 1-1,-1-1 1,1 0 0,0 0 0,-1 0 0,0 0 0,3-4 0,-2 2-258,1-1 1,-1 1-1,0-1 0,0 0 1,-1 1-1,0-1 0,1 0 1,-2 0-1,2-10 0,-2-8-2164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52 2081,'0'0'5704,"-4"0"-4656,-16 0 970,8-3 1542,11 3-3495,1 0 0,0 0 0,0 0 0,0-1 0,0 1 0,0 0 0,0 0 0,0 0 0,0 0 0,0 0 0,-1 0 0,1 0 0,0-1 0,0 1 0,0 0 0,0 0-1,0 0 1,0 0 0,0 0 0,0-1 0,0 1 0,0 0 0,0 0 0,0 0 0,0 0 0,0 0 0,0-1 0,0 1 0,0 0 0,0 0 0,0 0 0,0 0 0,1 0-1,-1-1 1,0 1 0,0 0 0,0 0 0,0 0 0,0 0 0,0 0 0,0 0 0,0 0 0,0 0 0,1-1 0,-1 1 0,0 0 0,0 0 0,0 0 0,0 0 0,0 0-1,1 0 1,-1 0 0,0 0 0,0 0 0,0 0 0,0 0 0,0 0 0,1 0 0,14-6-67,1 1 0,0 0 0,1 1 0,-1 1 0,1 0 0,-1 1 0,20 1 0,117-6 306,-141 4-8,-3-1-1130,4 5-4793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81 3330,'0'0'4471,"-20"13"-2051,17-5-2140,-1 0 0,1 1 0,0 0 0,1 0 0,0-1 0,0 1 0,1 0 0,0 1 0,1-1 1,0 0-1,2 13 0,-2 10 561,0-31-837,1 1 0,-1-1 0,1 1 0,-1-1 0,1 1 0,0-1 0,-1 1 0,1-1 0,0 0 0,0 1 0,0-1 0,0 0 0,0 0 0,0 0 0,1 1 0,-1-1 0,0 0 0,1-1 0,-1 1 0,0 0 0,1 0 0,-1-1 0,1 1 0,-1 0 0,1-1 0,-1 0 0,3 1 0,49 9-239,-43-9 56,-2 0-47,-1 1 1,1-2-1,0 1 0,-1-1 1,1-1-1,0 1 0,-1-1 0,11-2 1,-15 1 176,0 1 1,1-1-1,-1 0 1,0 0-1,0 0 1,0 0-1,0 0 0,0-1 1,0 1-1,-1-1 1,1 0-1,-1 0 1,0 0-1,0 0 1,0 0-1,0 0 1,0 0-1,1-5 1,1-4-49,0-1 0,0 0 1,-1 0-1,-1 0 0,0 0 1,-1-1-1,0 1 0,-3-24 1,2 4-200,0 30 323,0 1-1,-1 0 1,1-1 0,-1 1 0,1 0-1,-1-1 1,0 1 0,0 0 0,0 0-1,0 0 1,0 0 0,0 0 0,-1 0 0,1 0-1,0 0 1,-1 1 0,0-1 0,1 0-1,-1 1 1,0 0 0,0-1 0,0 1-1,0 0 1,0 0 0,0 0 0,0 0-1,-1 0 1,1 0 0,0 1 0,0-1-1,-4 0 1,-10-1 351,0 0 1,1 1-1,-29 1 0,24 1-122,13-2-182,0 1 0,1 0 0,-1 1 0,1 0 0,-1 0 0,1 0 1,0 1-1,-1 0 0,1 0 0,0 1 0,-6 3 0,10-4-75,-1 0 0,0 0 1,1 1-1,-1-1 0,1 1 0,0 0 1,0 0-1,0 0 0,0 0 0,0 0 1,1 0-1,-1 1 0,1-1 0,0 0 1,0 1-1,0-1 0,1 1 0,-1-1 1,1 1-1,0-1 0,0 8 1,0 50-619,0-19-3895,0-23-363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3089,'0'0'5811,"-6"3"-5499,4-3-297,0 1 18,0 0 0,0-1 0,0 1-1,0 0 1,0 1 0,0-1 0,0 0 0,0 0 0,1 1 0,-1-1 0,0 1 0,1-1 0,-1 1 0,1 0 0,-1 0 0,1 0-1,0 0 1,0 0 0,0 0 0,0 0 0,0 0 0,1 0 0,-1 0 0,0 0 0,1 1 0,0-1 0,-1 4 0,-8 44 1626,-22 63 1,3-12-761,23-74-847,2 0 0,1 0 1,3 50-1,0-24-240,0-50 184,0 0-1,0 1 1,0-1-1,1 0 1,-1 0-1,1-1 1,-1 1 0,1 0-1,0 0 1,0-1-1,0 1 1,1-1 0,-1 0-1,1 0 1,-1 0-1,1 0 1,-1 0 0,5 2-1,57 30-599,-50-31 38,0 0 1,0-1 0,1 0 0,-1-1-1,0-1 1,1-1 0,24-3 0,-35 4 455,-1-1 1,0 0 0,1 0-1,-1 0 1,0 0 0,1-1 0,-1 1-1,0-1 1,0 0 0,0 0-1,0 0 1,-1 0 0,1 0 0,-1-1-1,1 1 1,-1-1 0,4-4-1,-3 1-165,1 0 0,-1 0-1,0 0 1,0-1 0,0 1-1,-1-1 1,2-11 0,-1-12-1419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0 1 2321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1 2321,'-155'261'1673,"124"-209"5810,74-52-6377,17 1 41,113-13-1,-142 11-1079,-30 1-198,-1-7-3516,0 1-235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3794,'0'0'11701,"9"4"-10788,2 1-464,16 8 44,0 1 0,0 1 1,-2 1-1,0 1 1,24 22-1,-5 4 13,23 21 28,104 79 0,279 126 243,-310-192-647,225 86 928,-318-143-315,251 91-252,607 140 0,-568-188-379,436 25 0,230 38 8,-422-43-93,-455-67-16,563 85 130,-270-36-159,-59-10 63,-239-32-45,116 40-1,-157-42 4,2-5-1,0-3 0,133 5 1,-10-2 1,167 54-60,-230-39 40,107 28 18,-206-46 3,0 2 1,-1 2-1,67 37 1,-67-31-19,1-2 0,1-2 0,0-2 0,2-2 0,76 14 0,-78-16 25,-1 1-1,0 2 0,49 27 0,59 22-8,-108-52 8,-19-6-10,42 19 1,-59-23-2,-1 1 0,0-1 0,0 1 0,0 1 0,0-1 0,-1 1 0,1 0 0,-1 0 0,0 1 0,7 10 0,80 110 128,-58-78-125,-26-39-1,-1 1-1,0 0 1,0 0-1,-1 0 0,-1 1 1,0 0-1,0 1 0,5 18 1,9 41-10,-12-51-1,-1 1 1,-2 0-1,0 0 1,2 34-1,1 88-661,-7-143 737,-14-6-277,-1 0 154,1-1 0,1-1 1,-1-1-1,-23-18 1,18 12 2,-48-42-25,49 40 40,-1 1 0,-24-16 0,35 28 16,0-1-1,0 1 1,0 1-1,0-1 1,-1 1-1,1 1 1,-1-1-1,0 2 1,-16-2-1,-135 2-569,158 1 547,2 7-894,1-1 935,0 0 1,1-1-1,-1 1 1,1-1-1,0 1 1,0-1 0,0 0-1,1 1 1,0-1-1,0-1 1,0 1-1,1 0 1,0-1 0,7 8-1,12 9 6,37 29 1,-40-34-2,-6-6-24,0 0 1,1-1-1,0-1 0,0 0 0,1-1 0,0-1 1,0-1-1,0 0 0,1-1 0,0 0 0,0-1 0,0-1 1,0-1-1,0-1 0,0 0 0,0-1 0,19-4 0,-26 3 32,-1-1 0,0-1 0,0 0 0,0 0 0,0-1 0,0 0 0,-1 0 0,0-1 0,8-8 0,27-16 5,-29 21 6,-1 0 0,-1-1-1,0 0 1,0-1-1,-1-1 1,0 0 0,-1 0-1,16-25 1,-9 8 58,-2-1 0,0-1 0,10-35 0,-17 25-46,-8 41-30,-19 13-10182,-22 3 3161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6:16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2577,'3'0'13813,"1"-1"-14230,4-5 596,0 0-1,0 0 1,-1-1 0,0 0 0,0 0 0,-1 0 0,0-1 0,0 0-1,0-1 1,4-10 0,19-24-156,-9-5-23,-8 40-77,-12 8 75,0-1 1,1 1-1,-1 0 1,0 0-1,0-1 0,1 1 1,-1 0-1,0 0 0,1 0 1,-1 0-1,0-1 1,1 1-1,-1 0 0,0 0 1,0 0-1,1 0 1,-1 0-1,1 0 0,-1 0 1,0 0-1,1 0 1,-1 0-1,0 0 0,1 0 1,-1 0-1,0 0 1,1 0-1,-1 0 0,0 1 1,0-1-1,1 0 1,-1 0-1,0 0 0,1 0 1,-1 1-1,0-1 0,0 0 1,1 0-1,-1 1 1,0-1-1,0 0 0,1 0 1,-1 1-1,0-1 1,0 0-1,0 1 0,0-1 1,0 0-1,1 1 1,-1-1-1,0 0 0,0 1 1,0-1-1,0 0 1,0 1-1,0-1 0,0 0 1,0 1-1,0-1 0,1 6 6,0 1 0,1-1-1,0-1 1,0 1 0,1 0-1,0 0 1,0-1 0,0 0-1,0 1 1,7 5 0,-4-2-2,0-1 0,1 0 0,0-1 0,1 0 1,13 11-1,-9-10-111,0-1-355,-3-5-6385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6 3906,'0'0'8654,"-8"-1"-7835,-10-2-145,-1 2 0,0 1 0,0 0 0,1 1 0,-23 4 0,32-3-584,0-1 0,0 1 0,0 1 1,1 0-1,-1 0 0,1 1 0,-1 0 1,1 0-1,1 1 0,-1 0 0,0 0 0,1 1 1,-10 10-1,12-7-92,1 0 1,-1 1-1,2-1 0,-1 1 1,2 0-1,-1 0 1,1 0-1,1 0 0,0 0 1,0 0-1,1 1 1,0-1-1,1 0 0,2 16 1,-1-24-41,-1 0 0,1-1 1,0 1-1,0-1 0,0 1 1,0-1-1,0 0 0,0 1 0,0-1 1,0 0-1,0-1 0,0 1 1,1 0-1,-1 0 0,0-1 0,1 0 1,-1 1-1,0-1 0,1 0 1,3 0-1,4 1-147,15 3-339,0-1-1,0-1 1,50-3-1,-67 1 462,-1-1 0,1 0 0,0-1-1,-1 1 1,1-1 0,-1-1 0,0 0 0,0 0-1,0 0 1,0-1 0,0 0 0,-1 0-1,0 0 1,1-1 0,-2 0 0,1 0-1,5-7 1,-9 5 56,1 1-1,-1-1 1,0 0 0,-1 0-1,1 0 1,-1 0 0,-1-1-1,0 1 1,0 0-1,0 0 1,-1 0 0,-1-10-1,1 14 19,0-1 32,0 0-1,-1 1 1,0-1 0,0 0 0,0 1 0,0-1-1,0 1 1,-1 0 0,0 0 0,1 0 0,-1 0 0,0 0-1,-1 1 1,1-1 0,0 1 0,-1 0 0,-4-3-1,4 3-40,0-1-1,0 1 0,0 0 1,0 0-1,-1 1 1,1-1-1,-1 1 0,1 0 1,-1 0-1,1 0 0,-1 1 1,1 0-1,-1 0 0,0 0 1,-6 1-1,10 0-335,0-1 1,0 1-1,0 0 1,0-1-1,0 1 0,0 0 1,1 0-1,-1 0 0,0-1 1,1 1-1,-1 0 0,1 0 1,-1 0-1,1 0 1,-1 0-1,1 0 0,-1 2 1,0 10-5973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5:07:1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4 4978,'0'0'7935,"-12"0"-7405,-21-1-283,5-1 951,0 1-1,-53 6 1,79-4-1177,-1 0 1,1 0-1,-1 0 1,1 0-1,0 0 1,-1 1-1,1-1 1,0 1-1,0-1 1,0 1 0,0 0-1,0 0 1,0 0-1,1 0 1,-1 0-1,1 0 1,-1 1-1,1-1 1,0 0-1,0 1 1,0-1-1,0 1 1,0-1 0,1 1-1,-1 0 1,1 4-1,-2 9-22,0 0 0,2 0 0,2 23-1,-1-10-17,0-26 15,0 0 0,0 1-1,0-1 1,0 0 0,0 0 0,1-1-1,-1 1 1,1 0 0,0 0 0,0-1-1,0 1 1,0-1 0,1 0 0,-1 1-1,1-1 1,-1 0 0,1 0 0,0-1-1,3 3 1,2 1-41,1 0 0,-1-1 0,1 0 0,0 0 0,13 3 0,-5-4-329,-1 0-1,1-2 0,0 0 1,-1 0-1,1-2 1,19-2-1,-28 2 238,1 0 0,-1-1 0,0 0 0,0 0 0,0-1 0,0 0 0,-1-1 0,1 1 0,-1-2 0,0 1 0,0-1 0,0 0 0,-1 0 0,7-7 1,-10 6 117,0 0 1,-1 0-1,0-1 1,0 1-1,0-1 1,-1 0 0,0 1-1,0-1 1,0 0-1,-1 0 1,-1 0 0,1 0-1,-2-9 1,0-14 38,2 28-1,0 0 1,0 0-1,0 0 0,-1-1 0,1 1 1,-1 0-1,1 0 0,-1 0 0,0 0 1,0 0-1,0 0 0,0 0 1,0 0-1,0 0 0,-1 1 0,1-1 1,0 0-1,-1 1 0,0-1 0,1 1 1,-1 0-1,0-1 0,0 1 0,0 0 1,1 0-1,-1 0 0,0 0 1,-1 1-1,1-1 0,0 0 0,-2 0 1,-8-1-342,0 0 1,0 1 0,0 1 0,-18 0 0,12 0-1905,-4 0-3624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57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0 6275,'0'0'10239,"-33"5"-5410,14-5-4531,9-1-302,0 0 0,1 1-1,-1 1 1,0-1 0,0 2 0,1-1-1,-1 1 1,1 1 0,-1 0 0,1 0-1,0 1 1,-11 5 0,3 2-42,7-5 33,0 1-1,1 0 0,-1 0 0,-8 10 0,15-14-11,0 0-1,1 0 1,-1 1-1,1-1 1,0 1-1,0-1 1,1 1-1,-1 0 1,1 0-1,-1 0 1,1 0-1,1 0 1,-1 0-1,0 0 0,1 8 1,0-8 8,0 0 0,0 0 0,0 0 0,1 0-1,-1-1 1,1 1 0,0 0 0,1 0 0,-1 0 0,0-1 0,1 1 0,0-1 0,0 1 0,0-1 0,0 0-1,1 1 1,-1-1 0,1 0 0,0-1 0,0 1 0,0 0 0,0-1 0,0 0 0,0 0 0,1 0 0,6 3-1,10 8-265,0-2 0,1 0 0,0-1 0,27 8 0,-37-15 171,-1 0 0,1-1 0,-1 0 0,1 0-1,0-1 1,-1-1 0,1 0 0,0 0 0,0-1 0,-1-1-1,16-3 1,-18 2 101,-1 1-1,0-2 0,-1 1 1,1-1-1,-1 0 1,1 0-1,-1-1 1,0 0-1,-1 0 1,1 0-1,-1-1 0,0 1 1,-1-1-1,1-1 1,-1 1-1,0 0 1,-1-1-1,1 0 1,-1 0-1,-1 0 0,1 0 1,-1-1-1,-1 1 1,1-1-1,-1 1 1,0-9-1,-1 12 35,1 1 1,-1-1-1,-1 0 0,1 0 0,-1 0 1,1 0-1,-1 0 0,0 1 0,0-1 1,-1 0-1,1 1 0,-1-1 0,0 1 1,0-1-1,0 1 0,0 0 0,0 0 1,-1 0-1,1 0 0,-1 0 0,0 0 1,0 1-1,0-1 0,0 1 0,-1 0 1,1 0-1,-8-3 0,-1-6 369,3 3-1253,1 6-4729,-2 2-159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03:59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40 4386,'0'0'5787,"-10"-19"-110,0 15-5521,0 0 0,-1 1 0,1 0 0,-1 1 1,0 0-1,0 1 0,1 0 0,-1 0 0,0 1 0,-13 2 0,6-1-129,1 2 1,-1 1-1,1 0 0,-1 1 1,-21 9-1,23-7-26,0 0-1,1 1 1,0 0 0,-18 15 0,29-20-5,0 0 0,0 1-1,1-1 1,0 1 0,0 0 0,0 0 0,0 0-1,0 0 1,1 0 0,0 1 0,0-1-1,0 1 1,0-1 0,1 1 0,0 0 0,0 0-1,0 0 1,0 0 0,1 5 0,0 0 10,-1-7-41,1 0 1,0 0 0,0 0 0,0 0-1,1 0 1,-1 0 0,1 0-1,-1 0 1,3 6 0,-1-7-13,0-1 1,0 1-1,-1 0 1,1-1-1,0 1 1,1-1 0,-1 0-1,0 0 1,0 0-1,0 0 1,1 0-1,-1 0 1,5 0 0,12 4-431,1-2 0,-1 0 1,1-1-1,0-1 0,23-2 1,-12 1-21,-28 0 420,1-1-1,0 1 1,-1-1-1,1 0 0,-1 0 1,0 0-1,1 0 1,-1-1-1,0 1 0,1-1 1,-1 0-1,0 0 1,0 0-1,0 0 0,-1-1 1,1 1-1,-1-1 1,1 0-1,-1 1 0,3-6 1,4-5-182,-1-2 0,-1 1 0,8-21-1,-6 14 16,-7 15 198,0 0-1,-1 0 1,0-1 0,0 1 0,-1 0 0,0 0 0,0-1-1,-1-6 1,0-8 171,-38 18-103,36 4-1557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46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74 5026,'0'0'7646,"0"0"-7538,-1 1-1,0-1 1,1 0-1,-1 0 1,0 0-1,0 0 0,1-1 1,-1 1-1,0 0 1,0 0-1,1 0 0,-1-1 1,0 1-1,1 0 1,-1 0-1,0-1 1,1 1-1,-2-2 0,2-11 322,-1 10-364,1 0-1,0-1 1,0 1 0,0-1-1,1 1 1,-1 0 0,1-1-1,2-5 1,-2 7-71,0 1 0,0 0 0,0 0 1,0 0-1,0 0 0,0 0 0,0 0 0,1 0 0,-1 0 0,0 0 1,1 0-1,-1 1 0,1-1 0,-1 1 0,1-1 0,-1 1 1,1-1-1,-1 1 0,1 0 0,-1 0 0,1 0 0,-1 0 1,1 0-1,2 0 0,186-5-1216,-189 7 1225,0-1 0,-1 0 0,1 1 0,0-1 0,-1 0 0,1 1 0,-1-1 0,0 1 0,1-1 0,-1 1-1,0-1 1,0 1 0,0-1 0,0 1 0,0-1 0,0 1 0,0-1 0,-1 2 0,1 0 24,-1 1-14,1 0 1,-1-1 0,1 1-1,-1 0 1,0-1 0,-1 1-1,1-1 1,-1 0 0,1 1-1,-1-1 1,0 0 0,0 0-1,0 0 1,-1 0 0,1 0 0,-1-1-1,-5 5 1,-7 5-9,-1 0 0,-24 12 0,-22 17 38,55-35-15,5-5-34,1 0-1,0 0 1,0 0 0,-1 0-1,1 0 1,0 0 0,0 0-1,0 1 1,0-1-1,0 0 1,1 1 0,-1-1-1,0 1 1,0-1 0,1 1-1,-1-1 1,1 1 0,0-1-1,-1 1 1,1-1-1,0 1 1,0 0 0,0-1-1,0 4 1,50 5-55,-4-6 194,0-1 1,69-6-1,-23 1-21,-91 2-147,7 0-2203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49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0 944,'0'0'6844,"0"10"-2204,0 35-4588,-1-22 26,0 0 0,-1 0 0,-1 0 0,-10 32 0,12-46-66,-1 0-1,1 0 1,0 0 0,2 14 0,-1-10-4,0-12-8,0 0-32,0 0 0,0 0 0,0 0 1,1 0-1,-1-1 0,0 1 0,1 0 1,-1 0-1,1 0 0,-1 0 0,1 0 1,-1-1-1,1 1 0,-1 0 0,1-1 1,0 1-1,-1 0 0,1-1 0,1 2 1,20 0-100,0 0 0,40-1 1,-30-2-217,-31 1 356,0 0 0,0-1 0,0 1 0,0-1 1,1 1-1,-1-1 0,-1 1 0,1-1 0,0 0 0,0 0 1,0 1-1,0-1 0,0 0 0,-1 0 0,1 0 1,0 0-1,-1 0 0,1 0 0,-1 0 0,1 0 0,-1 0 1,1 0-1,-1 0 0,0 0 0,1 0 0,-1 0 0,0-1 1,0 1-1,0 0 0,0 0 0,0-2 0,0-48 143,-1 38-128,2 10-22,-1 0 0,0 0 0,0 0-1,0 0 1,0 0 0,0 0 0,0 0-1,-1 0 1,0 0 0,1 0 0,-1 0 0,0 0-1,-1 0 1,1 1 0,0-1 0,-1 0-1,0 1 1,1-1 0,-1 1 0,0-1 0,0 1-1,0 0 1,-5-3 0,7 5-8,0-1 0,0 1 0,0 0 0,0 0 0,0 0 0,0 0 0,-1 0 0,1 0 0,0-1 0,0 1 0,0 0 0,0 0 0,0 0 0,0 0 0,-1 0 0,1 0 0,0 0 0,0 0 0,0 0 0,0 0 0,-1 0 0,1 0 0,0 0 0,0 0 0,0 0 0,0 0 0,0 0 0,-1 0 0,1 0 0,0 0 0,0 0 0,0 0 0,0 0 0,-1 0-1,1 0 1,0 0 0,0 0 0,0 0 0,0 0 0,0 0 0,0 0 0,-1 1 0,1-1 0,0 0 0,0 0 0,0 0 0,0 0 0,0 0 0,0 0 0,0 1 0,0-1 0,0 0 0,-1 0 0,1 0 0,0 0 0,0 0 0,0 1 0,0-1 0,0 0 0,0 0 0,0 0 0,0 0 0,0 1 0,0-1 0,0 0 0,0 0 0,0 0 0,4 21-62,12 23 177,-10-26 94,0 0 0,-1 0 0,4 32 0,2 7-15,-10-48-169,-1-9-75,0 0 1,0 1-1,-1-1 1,1 0-1,0 0 1,0 1-1,0-1 1,0 0-1,0 0 0,0 1 1,0-1-1,0 0 1,0 1-1,0-1 1,0 0-1,0 0 1,1 1-1,-1-1 1,0 0-1,0 0 0,0 1 1,0-1-1,0 0 1,0 0-1,1 0 1,-1 1-1,0-1 1,0 0-1,0 0 1,0 0-1,1 1 1,-1-1-1,0 0 0,0 0 1,1 0-1,-1 0 1,0 0-1,0 1 1,1-1-1,-1 0 1,0 0-1,0 0 1,1 0-1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69 7235,'0'0'5275,"0"0"-5251,-1 0 1,1 0-1,0-1 1,0 1 0,-1 0-1,1 0 1,0 0-1,0-1 1,-1 1-1,1 0 1,0 0-1,0-1 1,0 1 0,-1 0-1,1 0 1,0-1-1,0 1 1,0 0-1,0-1 1,0 1-1,0 0 1,0 0 0,0-1-1,-1 1 1,1 0-1,0-1 1,0 1-1,0 0 1,1-1 0,-1 1-1,0 0 1,0-1-1,0 1 1,15-6 306,1 1 1,0 0 0,0 2-1,1 0 1,-1 0-1,33 1 1,11-3-471,-59 5 124,0 0 1,0 0-1,0 0 0,-1-1 1,1 1-1,0 0 0,0 0 1,0-1-1,0 1 0,-1 0 1,1-1-1,0 1 0,0-1 1,-1 1-1,1-1 0,0 0 0,-1 1 1,1-1-1,0 0 0,0-1 1,-1 2 1,0-1 1,0 1-1,0-1 1,0 1 0,0-1-1,-1 1 1,1-1-1,0 1 1,0 0-1,0-1 1,-1 1 0,1-1-1,0 1 1,-1-1-1,1 1 1,0 0-1,-1-1 1,1 1 0,0 0-1,-1-1 1,1 1-1,-1 0 1,1-1-1,0 1 1,-1 0-1,1 0 1,-1 0 0,1-1-1,-1 1 1,1 0-1,-1 0 1,1 0-1,-1 0 1,1 0 0,-1 0-1,1 0 1,-1 0-1,1 0 1,-2 0-1,-36-4-300,0 2 0,-65 4 0,99-2 302,0 0 0,1 0 1,-1 1-1,1-1 0,-1 1 0,0 0 0,1 0 0,-1 0 0,1 1 0,0-1 0,-1 1 0,1 0 1,0 0-1,0 0 0,0 0 0,0 0 0,1 1 0,-1 0 0,1-1 0,-1 1 0,1 0 0,0 0 0,0 0 1,0 0-1,0 1 0,1-1 0,-1 0 0,1 1 0,0-1 0,0 1 0,0-1 0,1 1 0,-1 6 0,1-9 1,0 0 0,0 0-1,0 0 1,1 1 0,-1-1 0,0 0-1,1 0 1,-1 0 0,1 0-1,-1 0 1,1 0 0,0 0-1,-1 0 1,1 0 0,0 0-1,0 0 1,0-1 0,-1 1-1,1 0 1,0 0 0,0-1-1,2 2 1,34 10-264,39-7-210,-76-5 479,25-1 28,-6 1-146,1 0 1,29 4-1,-45-4 57,-1 0 0,0 1 0,1 0 0,-1 0 0,0 0 0,0 0 0,1 0 0,-1 1 0,0-1 0,0 1 0,0 0 0,-1 0 0,1 0 0,0 0 0,-1 0 0,1 1 0,-1-1 0,0 1 0,0 0 0,4 4 0,-5-1 66,0 1 0,0-1 0,0 0 0,-1 0 0,0 0 0,0 0 0,-2 12 0,1 5 98,0-21-89,1 0 0,-1 1 0,0-1-1,0 0 1,0 0 0,-1 0 0,1 0 0,0 0-1,-1 0 1,1 0 0,-1-1 0,0 1 0,0 0-1,1-1 1,-1 1 0,0-1 0,0 0-1,0 0 1,-1 0 0,1 0 0,0 0 0,0 0-1,0 0 1,-1-1 0,1 1 0,0-1 0,-6 0-1,-7 3 246,-1 0-1,-28-1 0,24-3-318,-25 0 712,43 0-905,0 1 1,1 0-1,-1 1 0,0-1 0,0 0 0,0 0 0,1 1 0,-1-1 0,0 1 0,1-1 1,-1 1-1,0 0 0,1 0 0,-1 0 0,1 0 0,-3 2 0,3 1-3418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5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3586,'0'0'6157,"-30"1"-3798,28 1-2291,0 1 0,0-1 0,0 1 1,0-1-1,0 1 0,1 0 0,-1-1 1,1 1-1,-1 0 0,1 0 1,0 0-1,0 0 0,1 1 0,-1-1 1,1 0-1,-1 6 0,0 65 39,2-49-70,-1-9-4,-1-12-48,1 0 1,-1 1-1,1-1 1,0 0 0,0 1-1,1-1 1,-1 1 0,1-1-1,0 0 1,0 0 0,0 1-1,1-1 1,-1 0 0,1 0-1,0 0 1,0 0-1,1-1 1,-1 1 0,1-1-1,0 1 1,0-1 0,0 0-1,6 5 1,0-2-123,-5-4 61,-1 0-1,1 1 1,-1-1-1,1 1 0,-1-1 1,0 1-1,0 0 1,0 0-1,0 0 1,-1 1-1,1-1 1,-1 1-1,2 3 0,-3-6-143,0 0-1,0 0 0,-1 0 0,1 0 0,0 0 1,0 0-1,0-1 0,0 1 0,1 0 0,-1-1 1,0 1-1,0-1 0,0 1 0,0-1 0,1 0 1,0 1-1,8 1-2164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5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1:4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69 795 2369,'0'0'6611,"-14"6"-6000,-41 22 7760,65-29-7077,16-5-1752,327-147 1997,75-26-207,-45 83-344,6 33-714,-352 57-285,358-62 36,247-30 214,-57 29 157,186-14 147,-608 77-344,0 7 0,218 29 1,-352-26-189,33 2 7,-1 3 1,0 3-1,65 21 1,-51-11 112,81 13-1,7 1-114,-124-24 1,48 23-1,3 1-14,206 82-94,-38-13 112,-226-94-81,44 22-1,-71-28 64,3-1 15,-6-4 229,-6-11-324,-1 4 52,-1 0-1,0 1 1,-1 0 0,0 0-1,-12-8 1,-16-13-51,14 7-28,-2 1 0,-1 1 0,0 2 0,-1 0 0,-1 1 0,0 2 0,-1 0-1,-1 2 1,-39-11 0,49 18-72,0 0 51,1-1 0,0 0 0,0-2 0,0 0 0,-17-10-1,33 17 125,1-1 0,-1 1-1,1 0 1,0-1-1,-1 1 1,1-1 0,0 1-1,0 0 1,-1-1-1,1 1 1,0-1-1,0 1 1,0-1 0,-1 1-1,1-1 1,0 1-1,0-1 1,0 1-1,0-1 1,0 1 0,0-1-1,0 1 1,0-1-1,0 1 1,0-1 0,1 0-1,-1-5-126,0 5 134,0 2-439,0-1 429,-1 0 0,1 1 0,0-1 0,0 0 0,0 1 0,0-1 0,0 1 0,0-1 0,0 0-1,0 1 1,0-1 0,0 1 0,0-1 0,0 0 0,0 1 0,0-1 0,0 0 0,0 1 0,0-1 0,0 1 0,0-1 0,1 0 0,-1 1 0,0-1 0,0 0 0,0 1 0,1-1 0,-1 0 0,0 0 0,0 1 0,1-1 0,-1 0 0,0 0 0,1 1 0,-1-1 0,0 0 0,1 0 0,-1 0 0,0 1-1,1-1 1,0 0 0,10 7-12,0 0 0,0 0 0,1-2 0,0 1 0,23 6 0,29 14-193,173 103-942,-235-127 1152,1-1 1,-1 1 0,1 0-1,-1 0 1,0 0-1,0 0 1,0 0 0,0 1-1,0-1 1,-1 0 0,1 1-1,-1 0 1,0-1-1,1 1 1,-1 0 0,0-1-1,0 1 1,-1 0 0,1 0-1,-1 0 1,1 0-1,-1 0 1,0 0 0,0 0-1,0 0 1,-1 4 0,0-3 10,1 0 1,-1 1 0,0-1-1,0 0 1,-1 0 0,1 0-1,-1 0 1,0 0 0,0 0-1,0-1 1,0 1 0,-1-1-1,1 1 1,-1-1 0,0 0-1,0 0 1,-6 4 0,-16 9 189,-1-2 1,0-2 0,-1 0 0,-1-1 0,1-2 0,-2-1 0,1-1 0,-1-2-1,0 0 1,0-2 0,-46-1 0,68-2-511,0 0 0,0 0 1,1 1-1,-1 0 0,1 0 0,-1 1 1,1 0-1,-1 0 0,-7 4 0,9-3-942,0 0 0,0 0 0,1 1 0,0-1 0,-1 1 0,-6 8 0,-3 11-6734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6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4290,'56'112'1723,"-45"-90"180,-12-23-1714,0 0 0,-1 0 0,1 0-1,0 0 1,0 0 0,0 0 0,0 0 0,1 0 0,-1-1 0,0 1 0,0 0 0,1-1 0,-1 1 0,1 0 0,-1-1 0,1 1 0,0-1 0,-1 1 0,1-1 0,0 1 0,0-3 0,0 3-196,-1-1-1,1 1 1,0 0 0,0 0 0,0 0-1,0-1 1,0 1 0,0 0-1,0 0 1,0 0 0,0-1 0,1 1-1,-1 0 1,0 0 0,1 0 0,-1 0-1,1-1 1,-1 1 0,1 0-1,0 0 1,-1 0 0,1 0 0,0 0-1,0 1 1,0-1 0,0 0-1,-1 0 1,1 0 0,0 1 0,0-1-1,3 0 1,-1-1-59,0 2 1,1-1-1,-1 0 0,1 1 0,-1 0 1,0-1-1,1 1 0,-1 1 1,1-1-1,5 1 0,-8 0 61,0 1 1,0-1-1,1 0 0,-1 0 1,0 0-1,0 1 0,0-1 1,-1 0-1,1 1 0,0-1 0,0 1 1,-1-1-1,1 1 0,-1-1 1,0 1-1,1 0 0,-1-1 1,0 1-1,0-1 0,0 1 0,0 0 1,0-1-1,0 1 0,-1 2 1,1 3 17,1-2-1,-1 0 1,0 0 0,0 1 0,0-1 0,-1 0 0,0 0-1,0 0 1,0 0 0,-1 1 0,1-2 0,-1 1 0,-1 0-1,1 0 1,-4 5 0,6-10-53,0 0 0,-1 1 0,1-1 0,0 0 0,-1 1 0,1-1 0,0 1 0,0-1 0,0 0 0,-1 1-1,1-1 1,0 1 0,0-1 0,0 1 0,0-1 0,0 1 0,0-1 0,0 0 0,0 1 0,0-1 0,0 1 0,0-1 0,0 1 0,0-1 0,0 1 0,1-1-1,-1 0 1,0 1 0,0-1 0,0 1 0,1-1 0,-1 0 0,0 1 0,1 0 0,19 6-379,43-7 820,-41-1-398,-21 1 136,4-9-4597,-1 1 254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7:56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3185,'0'0'4090,"7"15"-3620,30 18 88,-31-28-505,1 0 0,0 0-1,-1 1 1,0-1 0,0 1 0,-1 1 0,0-1 0,0 1-1,0 0 1,-1 0 0,0 1 0,0-1 0,-1 1 0,0 0-1,3 12 1,-3 2 238,0 1 0,-2 0 0,0 0-1,-2 0 1,-3 27 0,3-48-283,1-1 0,-1 0 0,0 1 0,1-1 0,-1 0 0,0 1 0,0-1 0,0 0 0,0 0 0,0 0 0,0 0 0,0 0 0,-3 1 0,3-1-183,0 0-1,0-1 0,0 1 1,1 0-1,-1 0 1,0 0-1,0-1 1,0 1-1,1 0 1,-1 0-1,0 0 1,1 0-1,-1 0 1,1 1-1,-1-1 1,1 0-1,-1 0 1,1 2-1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4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0 3314,'-6'5'10398,"-26"19"-10488,23-15 6,-1 1-1,2 1 0,0-1 1,0 1-1,1 1 1,0-1-1,0 1 1,2 1-1,0-1 0,0 1 1,1 0-1,0 0 1,1 0-1,1 0 0,0 0 1,0 15-1,2-26 8,0-1 0,0 1 0,0 0 0,0-1 1,0 1-1,0 0 0,0 0 0,0-1 0,1 1 0,-1 0 0,1-1 0,-1 1 0,1-1 0,0 1 0,-1-1 0,1 1 0,0-1 0,0 1 0,0-1 0,0 0 1,1 1-1,0 0 0,1-1-119,0 0 0,0 0 1,0 0-1,1-1 0,-1 1 1,0-1-1,0 0 0,0 0 1,0 0-1,4-1 0,13 1 439,-18-1-238,0 0-1,0 1 1,-1-1-1,1 0 1,0 0-1,-1 0 1,1 0-1,-1 0 1,1-1-1,-1 1 1,0 0 0,1-1-1,-1 1 1,0-1-1,0 1 1,0-1-1,0 0 1,0 1-1,0-1 1,-1 0-1,1 0 1,-1 1-1,1-1 1,-1 0-1,1 0 1,-1 0-1,0 0 1,0 0-1,0-2 1,1-4 45,0 0 0,-1 0 0,0 0 0,-1 0 0,1 0 0,-3-8 0,2 14-21,0 1 0,0-1 0,0 0 1,0 1-1,-1-1 0,1 1 0,-1-1 1,1 1-1,-1 0 0,1 0 0,-1 0 0,0 0 1,0 0-1,1 0 0,-1 0 0,0 0 1,0 1-1,0-1 0,0 1 0,0-1 1,-4 1-1,1-1 40,0 0 1,0 1 0,0-1-1,0 1 1,0 1 0,0-1-1,0 1 1,-5 1 0,8-1-154,0 0 0,1 0 0,-1 0 0,0 0 0,1 0-1,0 1 1,-1-1 0,1 1 0,0-1 0,-1 1 0,1-1 0,0 1 0,0 0 0,0-1 0,1 1 0,-1 0 0,0 0 0,1 0 0,-1 0 0,1 0 0,-1 0 0,1 0 0,0 0 0,0 0 0,0 2 0,0 3-2069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2945,'0'0'6294,"-38"5"-4301,33-3-1987,0 1-1,0-1 1,1 1 0,0 0-1,-1 1 1,1-1 0,0 1 0,1-1-1,-1 1 1,1 0 0,-4 6-1,1 0-14,2 1-1,-1-1 0,-5 22 0,6-19 5,-2 14-156,1 0-1,1 0 1,1 0 0,1 0-1,3 31 1,-1-34-931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6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47 3057,'0'0'6739,"-1"-5"-6480,1 4-250,0-1 0,-1 1 0,1 0-1,0-1 1,0 1 0,0 0 0,0 0 0,0-1-1,0 1 1,1 0 0,-1-1 0,0 1 0,1 0-1,-1-1 1,1 1 0,-1 0 0,1 0 0,-1 0-1,1 0 1,0 0 0,0-1 0,-1 1 0,2-1-1,1 1-10,-1 0 0,1-1 0,-1 1 0,1 0 0,0 0 0,-1 0 0,1 1-1,0-1 1,0 1 0,-1-1 0,1 1 0,0 0 0,4 0 0,-6 0 5,0 0 0,0 0 0,1 0 1,-1 0-1,0 0 0,0 0 0,1 0 1,-1 1-1,0-1 0,0 0 1,1 1-1,-1-1 0,0 1 0,0-1 1,0 1-1,0-1 0,0 1 0,0 0 1,0 0-1,0-1 0,0 1 0,0 0 1,0 0-1,0 0 0,1 2 0,1 31 646,-4-20-379,0-11-238,-1 0 0,0 0-1,0 0 1,0 0 0,0-1 0,-1 1 0,1-1 0,-1 0 0,0 1-1,1-1 1,-1 0 0,0-1 0,0 1 0,0 0 0,-1-1 0,1 0 0,-5 2-1,7-3 57,44 0-2283,-31 0 1980,-9 0 84,1-1 0,0 1-1,-1 0 1,1 1-1,0-1 1,-1 1-1,1 0 1,7 2 0,-10-2 105,0 0 1,1 0 0,-1 0-1,0 0 1,0 1 0,0-1 0,0 0-1,0 1 1,0-1 0,0 1 0,-1-1-1,1 1 1,-1 0 0,1-1 0,-1 1-1,1-1 1,-1 1 0,0 0 0,0-1-1,0 1 1,0 0 0,0-1-1,0 4 1,0 4 9,0-5 44,0 0 0,0 0 0,0 0 0,0 0 0,-1 0 0,1 0 0,-1 0 0,-2 3 0,2-5 11,0-1-1,0 1 1,0-1-1,0 0 0,-1 1 1,1-1-1,0 0 1,-1 0-1,1 0 1,-1 0-1,1 0 0,-1 0 1,0 0-1,1-1 1,-1 1-1,0-1 1,0 1-1,1-1 0,-1 1 1,-2-1-1,-14 2 767,0 0 1,-35-2-1,18 0 293,34 0-1173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3858,'0'0'4749,"24"-1"-2610,-20 5-1999,9 8 77,-1 1 0,-1 0 0,11 15 0,-19-22-175,0-1-1,0 1 1,0 0 0,-1 0 0,1 1 0,-2-1 0,1 0 0,-1 1 0,0-1 0,0 1-1,0 9 1,-1-3 57,1-8-82,-1 1 0,0 0 0,0 0 0,0-1 0,0 1 0,-1 0 0,0-1 0,0 1 0,-1-1 0,1 1 0,-1-1 0,0 1 0,-1-1 0,1 0 0,-1 0 0,0 0 0,0-1 0,-6 7 0,-4 3-47,-19 23-3003,27-30 45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09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21 1569,'0'0'6168,"-2"-21"707,-13 28-6709,1 1 1,0 0-1,1 1 0,0 0 0,0 1 1,-18 19-1,26-23-147,0 0 1,0 1-1,1 0 0,0-1 0,0 1 1,0 1-1,1-1 0,0 0 1,1 1-1,-1 0 0,1-1 1,1 1-1,0 0 0,0 0 0,0 10 1,1-14-39,0 0 0,0 0 0,0 0 0,0 0 1,0-1-1,1 1 0,0 0 0,0 0 0,0-1 1,0 1-1,1 0 0,-1-1 0,1 1 0,0-1 1,0 0-1,3 4 0,-1-4-38,0 0-1,0-1 1,-1 0-1,2 0 1,-1 0 0,0 0-1,0-1 1,1 1-1,-1-1 1,1 0 0,-1 0-1,1-1 1,7 1 0,4 0-158,-1 0 1,1-1-1,15-2 1,-28 2 179,1-1 0,-1 1-1,0-1 1,0 1 0,0-1 0,0 0 0,0-1 0,0 1 0,0 0 0,0-1-1,0 0 1,-1 1 0,1-1 0,0 0 0,-1 0 0,0-1 0,1 1 0,-1 0-1,0-1 1,2-4 0,-3 6 54,0-1-1,0 1 1,-1-1 0,1 0-1,-1 1 1,1-1-1,-1 0 1,0 0 0,1 1-1,-1-1 1,0 0-1,0 0 1,0 1 0,-1-1-1,1 0 1,0 0 0,-1 1-1,1-1 1,-1 0-1,1 1 1,-1-1 0,0 1-1,0-1 1,0 1-1,1-1 1,-2 1 0,1-1-1,0 1 1,0 0 0,0 0-1,-1-1 1,1 1-1,0 0 1,-1 0 0,1 0-1,-1 1 1,1-1-1,-1 0 1,0 0 0,1 1-1,-1-1 1,-2 1-1,-6-2 82,-1 1 0,1 0-1,-1 1 1,-13 1-1,0-1-1122,23 12-5455,1-2 740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12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264 44 3714,'0'0'7043,"0"-3"-6726,0 1 0,0-1 1,0 1-1,0-1 0,-1 1 0,1-1 1,-1 1-1,0 0 0,1-1 0,-3-3 1,-25 1-125,1 1 0,-1 2 0,-43 1 0,54 1-347,15 0 149,-1 0 0,1 1 0,0-1-1,-1 1 1,1-1 0,0 1-1,0 0 1,-1 0 0,1 0-1,0 0 1,0 0 0,0 0 0,0 1-1,0-1 1,0 1 0,1-1-1,-1 1 1,1 0 0,-1-1-1,1 1 1,-1 0 0,1 0 0,0 0-1,-2 4 1,1 0-102,-1 0-1,1 0 1,1 0-1,-1 0 1,1 0 0,0 0-1,0 0 1,1 7-1,0-11 79,1-1-1,0 1 0,0-1 1,0 1-1,0-1 0,0 0 1,0 1-1,0-1 0,1 0 1,-1 0-1,0 0 0,1 0 1,-1 0-1,1 0 0,-1 0 1,1 0-1,-1-1 0,4 2 1,45 19 43,-21-10-28,-13-3 87,-7-4-159,0 0 0,-1 1 0,1 0 0,11 10 0,-17-13 55,-1 0 0,0 1 0,0-1 0,0 1 0,0-1 0,0 1 0,-1 0 0,1 0 0,-1-1 0,0 1 0,0 0 0,0 0 0,0 1 0,0-1 0,-1 0-1,0 0 1,1 0 0,-1 4 0,0-5 34,0-1-1,0 1 0,0-1 1,0 1-1,0 0 1,0-1-1,-1 1 0,1-1 1,-1 1-1,1-1 1,-1 1-1,1-1 0,-1 1 1,0-1-1,0 1 1,0-1-1,1 0 0,-1 0 1,-1 1-1,1-1 1,0 0-1,0 0 0,0 0 1,-1 0-1,1 0 1,0 0-1,-1-1 0,1 1 1,-1 0-1,1-1 1,-1 1-1,1-1 0,-1 1 1,1-1-1,-3 1 1,-20 8-15,24-9 15,-7 5-178,0-2 0,0 1 0,-1-1 0,1 0 0,-1 0 0,1-1 0,-1 0 0,0 0 0,0-1 0,0 0 0,0 0 0,0-1 1,-12-1-1,17 0 179,1 0 0,-1 0 0,1 0 0,0 0 0,0-1 0,0 1 0,0-1 0,0 0 0,0 0 0,0 1 0,0-1 0,0 0 0,1-1 0,-1 1 0,1 0 0,0 0 0,0-1 0,0 1 0,0-1 1,-1-2-1,-1-2-168,1-1 1,1 0 0,-1 1 0,1-1 0,0-12 0,2 17 133,1 1 0,-1-1 1,1 1-1,0 0 0,0 0 0,0 0 1,0 0-1,0 0 0,0 0 0,0 1 0,1-1 1,-1 1-1,1 0 0,-1-1 0,1 1 1,4-1-1,20-14-91,49-57 83,-71 68 40,0 0 0,1 1 1,0 0-1,0 0 0,0 1 0,8-4 0,-10 5 3,1 0 1,0 0 0,-1-1 0,0 1-1,1-1 1,-1 0 0,0 0 0,0-1-1,-1 1 1,7-9 0,-9-18-281,-1 28-891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15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99 1873,'0'0'7713,"0"-4"-7201,1-11 941,-1 11-1070,0-1 0,0 0-1,0 0 1,0 1 0,-1-1-1,0 0 1,0 1 0,-2-8-1,1 10-354,1 0-1,-1 0 1,0 0 0,1 0-1,-1 0 1,0 0-1,0 1 1,0-1-1,0 1 1,-1 0-1,1-1 1,0 1-1,-1 0 1,1 0-1,0 0 1,-1 1-1,1-1 1,-1 1-1,-3-1 1,-2 0-63,0 0 0,0 0 0,1 1 0,-1 0 0,0 0 0,0 1 0,1 0 0,-1 0 0,0 1 0,-11 4 0,16-5 37,0 0 1,0 0-1,0 1 1,0-1 0,0 1-1,1 0 1,-1 0-1,0 0 1,1 0 0,0 0-1,-1 1 1,1-1-1,0 0 1,0 1 0,0 0-1,1 0 1,-1-1 0,1 1-1,-1 0 1,1 0-1,0 0 1,0 1 0,0-1-1,1 0 1,-1 0-1,0 6 1,1-6-57,0 0 0,0 0 0,0 0 0,0 0 0,0 0 0,1 0-1,-1 0 1,1 0 0,0 0 0,0 0 0,0 0 0,0 0 0,0-1 0,1 1 0,-1 0 0,1-1 0,0 0 0,3 5 0,-1-5-6,0 0 0,1 0 1,-1 0-1,1 0 0,-1 0 0,1-1 1,-1 0-1,1 0 0,0 0 1,-1-1-1,1 0 0,5 0 0,17 2-226,-14 0 185,-1-1-1,1-1 1,19-2 0,-29 2 61,1-1 0,-1 1 0,0-1 0,0 0 0,0 0 1,0 0-1,0-1 0,0 1 0,0-1 0,-1 0 0,1 1 1,-1-1-1,1 0 0,-1-1 0,1 1 0,-1 0 0,0-1 1,3-4-1,-3 5 73,0-1-37,0 0-1,0-1 1,0 1 0,-1 0 0,1-1 0,-1 1-1,0-1 1,0 0 0,0 1 0,1-9 528,-4 11-313,2 1-200,0 0 1,0-1 0,0 1 0,-1 0 0,1 0-1,0-1 1,0 1 0,0 0 0,-1 0-1,1 0 1,0 0 0,0-1 0,-1 1-1,1 0 1,0 0 0,-1 0 0,1 0 0,0 0-1,0 0 1,-1 0 0,1 0 0,0-1-1,-1 1 1,1 0 0,0 0 0,-1 1-1,1-1 1,0 0 0,0 0 0,-1 0-1,1 0 1,0 0 0,-1 0 0,1 0 0,0 0-1,0 0 1,-1 1 0,1-1 0,0 0-1,0 0 1,-1 0 0,1 1 0,0-1-1,0 0 1,0 0 0,-1 1 0,1-1 0,0 0-1,0 0 1,0 1 0,0-1 0,0 0-1,-1 1 1,1-1 0,0 0 0,0 0-1,0 1 1,0-1 0,0 0 0,0 1 0,0-1-1,0 0 1,0 1 0,0-1 0,0 0-1,0 0 1,1 1 0,-1-1-12,-1 7 6,0 1 1,1-1-1,0 0 0,1 0 0,0 0 1,0 0-1,0 0 0,1 0 0,0 0 1,0 0-1,0 0 0,1-1 0,0 1 1,1-1-1,-1 0 0,7 8 1,-6-7-39,-1 0 1,0 0-1,0 1 1,0-1-1,-1 1 1,0 0-1,-1-1 1,0 1-1,0 0 1,-1 0-1,0 0 1,0 0-1,-2 14 1,0 8 23,0-28 23,0 0-1,0 0 0,-1-1 0,1 1 0,0-1 0,-1 0 1,0 1-1,1-1 0,-1 0 0,0-1 0,1 1 0,-1 0 1,0-1-1,0 0 0,-3 1 0,-40 2 703,-67-4 0,39-1-411,74 2-370,-1 0-86,1 0 123,0 0 0,0 0 0,0 0 0,0 0 0,0 0 1,-1 0-1,1 0 0,0 0 0,0 0 0,0 0 0,0 0 0,0 0 1,-1 0-1,1 0 0,0 0 0,0 0 0,0 0 0,0 0 0,0 0 0,-1 0 1,1 0-1,0 0 0,0 1 0,0-1 0,0 0 0,0 0 0,0 0 1,0 0-1,-1 0 0,1 0 0,0 0 0,0 1 0,0-1 0,0 0 0,0 0 1,0 0-1,0 0 0,0 0 0,0 0 0,0 1 0,0-1 0,0 0 1,0 0-1,0 0 0,0 0 0,0 1 0,0-1 0,0 0 0,0 0 0,0 0 1,0 0-1,0 0 0,0 1 0,0-1 0,0 0 0,0 0 0,0 0 1,0 0-1,0 0 0,0 0 0,0 1 0,1-1 0,-2 6-4701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19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0 170 3666,'0'0'7595,"10"-7"-2680,37-27-4956,-43 28-38,1 1-1,-1-1 0,0 0 0,-1-1 1,0 1-1,0-1 0,0 1 0,0-1 1,-1 0-1,0 0 0,-1 0 1,0 0-1,0-1 0,0 1 0,-1 0 1,0 0-1,-1-8 0,1 15-45,3-1-37,0 1-1,0 0 1,0 1 0,1-1 0,-1 1 0,0-1 0,0 1-1,5 2 1,-2 6 176,0 0 0,-1 0 0,0 1 0,-1 0-1,0-1 1,0 2 0,-1-1 0,3 14 0,4 13 13,-8-29-4,1 0-1,-2 0 1,1 0-1,-1 1 1,-1-1-1,1 10 1,2-12 112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7 103 4274,'0'0'7209,"0"-8"-2034,-1-24-3926,0 31-1254,0 0 1,1 0 0,-1 0-1,1 0 1,-1 0 0,1-1-1,0 1 1,-1 0-1,1 0 1,0 0 0,0-1-1,0 1 1,0 0-1,0 0 1,0-1 0,0 1-1,1 0 1,-1 0-1,0 0 1,0-1 0,1 1-1,-1 0 1,1 0-1,-1 0 1,1 0 0,0 0-1,0 0 1,-1 0 0,2-1-1,1-1-25,0 1 0,0 0 0,0 0 0,0 0 0,0 1 0,1-1 0,-1 1-1,1 0 1,-1 0 0,5-1 0,9-1-106,1 0 1,-1 1-1,20 1 0,45 1 117,-82 0 19,1 0 0,0 0 0,-1 1 0,1-1 0,0 0 0,-1 0 0,1 1 0,0-1-1,-1 0 1,1 1 0,0-1 0,-1 0 0,1 1 0,-1-1 0,1 1 0,-1-1 0,1 1-1,-1 0 1,1-1 0,-1 1 0,0-1 0,1 1 0,-1 0 0,0-1 0,1 1 0,-1 0 0,0-1-1,0 1 1,0 0 0,0-1 0,0 1 0,1 0 0,-2 0 0,1 25 83,0-22-64,0 2 1,0 1 0,0 0 0,-1 0 0,0-1 0,0 1 0,0-1 0,-1 1 0,0-1 0,-1 1 0,-4 9 0,1-8 1,0 0-1,0-1 1,-1 0-1,1 0 1,-2-1-1,1 1 1,-9 4-1,-98 73 63,114-84-96,-1 0-1,1 0 1,-1 0-1,1 0 1,-1 1 0,1-1-1,-1 0 1,1 0-1,-1 1 1,1-1-1,-1 0 1,1 1 0,0-1-1,-1 0 1,1 1-1,0-1 1,-1 0 0,1 1-1,0-1 1,-1 1-1,1-1 1,0 1 0,0-1-1,-1 1 1,1-1-1,0 1 1,0-1-1,0 1 1,0-1 0,0 1-1,0-1 1,0 1-1,0-1 1,0 1 0,0 0-1,20 7-130,52-5 183,-55-3-126,107 2-23,-55-2 18,120 15 1,-150-11 85,-37-4-183,-2 14-3325,0 5-1045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0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34 107 5122,'0'0'5213,"-2"10"-705,1 13-3501,3-21-1005,0 0 0,0 0 0,0 0 0,0 0 1,1-1-1,-1 1 0,0-1 0,1 0 0,-1 0 0,1 0 0,0 0 0,-1 0 0,1 0 1,0-1-1,0 1 0,2-1 0,51 3-550,-52-3 444,-1-1 85,-1 0 1,0 0 0,1 0-1,-1-1 1,0 1 0,0-1-1,0 1 1,0-1 0,0 0-1,-1 0 1,1 0 0,0 0-1,-1 0 1,0 0 0,1-1 0,-1 1-1,0 0 1,0-1 0,0 1-1,0-4 1,3-1-101,-1-1 0,-1 0 0,0 0 0,0 0 0,1-13-1,-3 20 126,1-1-1,-1 0 0,-1 0 0,1 0 1,0 0-1,0 1 0,-1-1 0,1 0 1,-1 0-1,1 1 0,-1-1 0,0 0 1,0 1-1,1-1 0,-1 0 0,-1 1 1,1-1-1,0 1 0,-1-2 0,-35-13-16,32 14 16,-1 0 14,1 0-1,-1 1 1,1 0 0,-1 0-1,0 0 1,0 0 0,0 1-1,0 0 1,1 0 0,-1 1-1,-10 2 1,13-2-22,0 0-1,0 0 1,0 1 0,-1-1 0,2 1-1,-1 0 1,0 0 0,0 0 0,1 1-1,-1-1 1,1 1 0,-1-1 0,1 1-1,0 0 1,0 0 0,0 0 0,1 0-1,-1 0 1,1 0 0,0 0 0,-2 4-1,3 36-4259,0-33 1232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4562,'0'0'6347,"-38"7"-4653,32 2-1404,0 1 0,1 1 0,0-1 0,0 1 0,2-1 0,-1 1 0,-3 23-1,3-4-338,1 56-1,4-84 16,-1 0 1,1 1-1,-1-1 0,1 0 1,0 0-1,0 1 0,0-1 1,1 0-1,-1 0 1,0 0-1,1 0 0,-1 0 1,1-1-1,0 1 1,0 0-1,-1-1 0,1 1 1,4 1-1,46 27-153,-51-30 180,23 14 13,-23-14 17,0 1-1,-1-1 1,1 0 0,0 1 0,0 0 0,0-1 0,0 1 0,-1-1-1,1 1 1,0 0 0,-1 0 0,1-1 0,0 1 0,-1 0-1,1 0 1,-1 0 0,1 0 0,-1-1 0,1 3 0,0 6-3917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2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5 179 2449,'0'0'5613,"-2"-7"-444,0-27-5109,6 9-101,-1-1 0,-1 1-1,-3-37 1,21 70-391,-12-2 442,-1 0-1,0 1 1,-1 0 0,11 14-1,-12-14-2,0-1-1,0 0 1,0 0-1,1 0 1,0-1-1,0 0 1,0 0-1,11 6 1,-15-10-2,-1-1 1,1 1 0,0 0 0,0-1 0,-1 1 0,1 0-1,0 0 1,-1 0 0,1 1 0,-1-1 0,0 0-1,1 0 1,-1 1 0,0-1 0,0 1 0,1-1 0,-1 1-1,-1 0 1,1-1 0,0 1 0,0 0 0,-1 0 0,1 0-1,-1-1 1,1 1 0,-1 2 0,0-2-13,9 1 283,-8-3-404,-1-9-6661,0-1 2368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3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2609,'0'0'5293,"-18"10"-3124,15 3-1616,2 1 1,-1 0-1,2 26 0,0-26-415,1-13-149,-1 1 0,1-1 1,-1 1-1,1-1 1,0 0-1,-1 1 0,1-1 1,0 0-1,0 0 1,0 1-1,0-1 1,0 0-1,0 0 0,0 0 1,1 0-1,-1 0 1,0 0-1,1-1 0,-1 1 1,0 0-1,1-1 1,-1 1-1,1-1 0,-1 1 1,1-1-1,-1 0 1,1 0-1,-1 1 0,1-1 1,2-1-1,57 4-429,-50-4 408,-10 1 31,0 0 0,0 0 0,0-1 0,0 1 0,0-1 0,0 1 0,0-1 1,0 1-1,0-1 0,0 0 0,0 1 0,0-1 0,0 0 0,0 0 0,0 0 0,-1 0 0,1 1 0,0-1 0,-1 0 0,1 0 0,-1 0 0,1-1 0,-1 1 0,1 0 0,-1 0 0,0 0 0,1 0 0,-1 0 0,0 0 0,0-3 0,2-40-63,-2 37 49,1 5-30,-1-1 0,0 1 1,0 0-1,0 0 0,0 0 0,-1-1 0,1 1 1,-1 0-1,1 0 0,-1 0 0,0 0 0,1 0 1,-1 0-1,0 0 0,0 0 0,-1 0 1,1 0-1,0 0 0,-1 1 0,-2-3 0,1 2 150,-1 0 0,0 1 1,1 0-1,-1-1 0,0 1 0,0 1 0,0-1 0,1 1 0,-1-1 0,0 1 0,-6 1 0,-22-1 74,31 0-152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4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3410,'0'0'4612,"57"12"-877,-50-10-3677,0 0-1,0 1 0,-1 0 0,0 0 0,1 1 0,10 8 1,-15-10-26,0 0 0,0 0 0,0 0 0,0 1 0,0-1 0,0 1 0,-1-1 0,1 1 0,-1-1 0,0 1 0,0 0 0,0 0 0,0 0 0,0 0 0,0 0 0,-1 0 0,0 0 0,1 4 0,-1-1 0,1 1 1,0-1-1,1 0 1,0 0-1,-1 0 1,2 0-1,-1 0 1,1 0-1,0-1 1,6 9-1,-8-8-9,0-1-1,0 0 0,0 0 0,0 1 0,-1-1 0,0 0 1,0 1-1,-1-1 0,0 6 0,-1 6-20,3-14-10,-1 0-1,0 0 1,0 0-1,0-1 1,-1 1-1,1 0 0,-1 0 1,0-1-1,1 1 1,-1 0-1,0-1 1,-1 1-1,1-1 1,0 1-1,-1-1 0,1 0 1,-1 0-1,-3 4 1,4-5-236,1 0 0,-1 0 0,0 1 0,1-1 0,-1 0 0,1 0 0,-1 1 0,1-1 0,0 0 0,0 1 0,-1-1 0,1 1 0,0-1 0,1 3 0,-1-3-509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8:28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58 1953,'0'0'5450,"-10"-14"567,5 9-6124,-13-4 134,12 5 120,0 1 1,0 0-1,-1 0 0,1 1 1,-1 0-1,0 0 0,-11-2 1,-10 1 6,0 1 0,-1 1 0,-43 4 0,68-2-165,0 0 1,0 1-1,0-1 0,0 1 1,0 0-1,0 0 0,0 1 0,1-1 1,-1 1-1,1-1 0,-5 7 1,6-8-31,1 0 1,-1 0 0,1 1-1,0-1 1,0 0 0,0 1-1,0-1 1,0 1-1,0 0 1,0-1 0,0 1-1,1 0 1,-1-1 0,1 1-1,-1 0 1,1 0-1,0-1 1,-1 1 0,1 0-1,0 0 1,0 0 0,0 0-1,1-1 1,-1 1-1,0 0 1,1 0 0,-1 0-1,1-1 1,1 4 0,2-3 31,1 0 1,-1 0-1,1-1 1,0 0 0,-1 0-1,1 0 1,9 0-1,5 2-14,115 33-17,-132-35 19,0 0 0,-1 0 1,1 0-1,-1 0 0,1 0 0,-1 0 1,0 0-1,0 0 0,1 1 0,-1-1 1,0 1-1,0-1 0,0 0 0,0 1 1,0 0-1,-1-1 0,1 1 0,0-1 0,-1 1 1,1 0-1,-1 0 0,1-1 0,-1 4 1,1 47-298,-2-35 149,1-15 140,-1 0-1,0-1 1,1 1-1,-1-1 1,0 1-1,0-1 1,0 1-1,0-1 1,0 0-1,0 0 0,0 1 1,0-1-1,-1 0 1,1 0-1,-1 0 1,1 0-1,0 0 1,-1-1-1,1 1 1,-4 1-1,-40 15-422,35-13 361,-2 1-34,0-1 1,0 0-1,0-1 0,0 0 0,-1-1 0,1-1 1,-1 0-1,-13 0 0,25-2 99,0 1 0,-1-1 0,1 0-1,0 1 1,0-1 0,0 0 0,0 0 0,0 0-1,0 1 1,0-1 0,0 0 0,0 0 0,0-1-1,0 1 1,1 0 0,-1 0 0,0 0 0,1 0-1,-1-1 1,1 1 0,0 0 0,-1-1 0,1 1 0,0 0-1,0-1 1,0 1 0,-1 0 0,2-3 0,-2-49 66,2 39-49,-1 12 7,1 0 0,-1 1 0,0-1 0,1 0-1,-1 1 1,1-1 0,0 1 0,0-1 0,0 1 0,-1-1 0,1 1 0,1-1 0,-1 1 0,0 0 0,0-1 0,0 1 0,1 0 0,-1 0 0,0 0 0,1 0-1,-1 0 1,1 0 0,0 1 0,1-2 0,51-16-451,-20 7-43,-20 4 473,1-1-1,-2-1 0,1 0 0,-1 0 1,-1-2-1,1 0 0,-2 0 0,0-1 1,17-23-1,-14 20-2249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09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 2305,'0'0'6267,"0"25"3551,4-32-9817,1 0 0,-1 0 0,1 1 1,0 0-1,0 0 0,1 0 0,0 1 0,0-1 0,11-6 1,-7 5-31,-1-1 0,0 0 0,14-17 0,15-55-1132,-37 77 1025,-1 3 11,1 23-306,9 45 153,-5-44 310,3 51-1,-3-48 471,-2-12-1846,-2-4-3019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10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86 5507,'0'0'6653,"0"-5"-6485,-1 1-163,0 3 15,1-1 0,-1 0 0,1 0 0,-1 1 0,1-1 0,0 0 0,0 0 0,0 1 0,0-1 0,0 0 0,0 0 0,0 1 0,1-1 0,-1 0 0,0 0 0,1 1 0,0-1 0,-1 0 0,1 1 0,0-1 0,0 1 0,0-1 0,0 1 0,0-1 0,0 1 0,0 0 0,1-1 0,-1 1 0,0 0 0,1 0 0,-1 0 0,1 0 0,-1 0 0,1 0 0,0 1 0,2-2 0,6-2 43,-1 0 1,1 1 0,0 0-1,1 1 1,-1 0-1,0 0 1,0 1 0,1 0-1,-1 1 1,1 1-1,-1-1 1,11 3 0,-19-2-54,-1 1-1,1-1 1,-1 0 0,1 1 0,-1-1 0,1 1 0,-1 0 0,0-1-1,0 1 1,0 0 0,0 0 0,0 0 0,0 0 0,-1 0 0,1 0 0,0 0-1,-1 0 1,0 0 0,1 0 0,-1 0 0,0 3 0,0-3 0,0 0-1,1-1 1,-1 1 0,0 0 0,0 0-1,0 0 1,-1-1 0,1 1 0,0 0 0,-1 0-1,1-1 1,-1 1 0,0 0 0,1 0-1,-1-1 1,0 1 0,0-1 0,0 1 0,0-1-1,0 1 1,0-1 0,-1 0 0,1 1-1,-3 1 1,-57 6 1009,94-4-2878,-28-5 1822,42 4-331,-45-4 362,-1 0 0,1 1 0,-1-1 0,1 1 1,-1-1-1,1 1 0,-1 0 0,1 0 1,-1-1-1,1 1 0,-1 0 0,0 0 0,0 1 1,1-1-1,-1 0 0,0 0 0,0 0 0,0 1 1,0-1-1,-1 1 0,1-1 0,0 1 0,0 1 1,1 8 31,0 0 1,-1 0-1,0 0 1,-2 20 0,0-6 50,1-23-51,-1 1-1,0-1 1,0 0-1,0 0 1,-1 0-1,1 0 0,0 0 1,-1 0-1,1 0 1,-1 0-1,0 0 1,1 0-1,-1-1 0,0 1 1,0-1-1,0 0 1,0 1-1,-1-1 1,1 0-1,0 0 1,0 0-1,-1-1 0,-4 2 1,-58 12 1031,-1-13-2012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15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6 310 7043,'0'0'7999,"-1"0"-7948,1 0 0,0 0 0,0 0 1,0 0-1,0 0 0,-1 0 1,1 0-1,0 0 0,0 0 1,0 0-1,-1 0 0,1 0 0,0 0 1,0 0-1,0 0 0,0 0 1,0 0-1,-1 0 0,1-1 0,0 1 1,0 0-1,0 0 0,0 0 1,0 0-1,-1 0 0,1 0 1,0-1-1,0 1 0,0 0 0,0 0 1,0 0-1,0 0 0,0-1 1,0 1-1,0 0 0,0 0 1,0 0-1,0-1 0,0 1 0,0 0 1,0 0-1,0 0 0,0 0 1,0-1-1,0 1 0,0 0 0,0 0 1,0 0-1,0 0 0,0-1 1,0 1-1,0 0 0,0 0 1,0 0-1,1 0 0,-1-1 0,0 1 1,0 0-1,0 0 0,0 0 1,0 0-1,0 0 0,1 0 0,-1 0 1,0-1-1,28-20-113,-2-2 0,0-1-1,-2-1 1,-1-1 0,39-56 0,-56 73-65,-1 0 0,0-1 0,-1 1 1,0-1-1,2-10 0,-6 18 61,1-1-1,0 1 1,-1 0-1,1 0 1,0 0-1,0 0 0,1 0 1,-1 0-1,0 0 1,0 0-1,1 1 1,-1-1-1,1 0 1,0 1-1,-1-1 1,4-1-1,5 32 8,0-2 104,-2 1-1,-2-1 0,5 37 0,-2-15 110,-9-46-114,1-1 1,0 1-1,0 0 0,0-1 0,0 1 1,1-1-1,-1 1 0,1-1 0,2 4 0,7 12-1076,-9-3-3490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18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23 1457,'0'0'14187,"-10"-12"-13231,5 10-967,0 0 0,0 1 1,0-1-1,0 1 1,0 0-1,0 0 0,0 1 1,0-1-1,-1 1 1,1 0-1,0 1 0,0-1 1,0 1-1,0 0 1,-1 1-1,1-1 0,1 1 1,-1 0-1,0 0 1,0 0-1,1 1 1,-1 0-1,1-1 0,0 2 1,0-1-1,0 0 1,0 1-1,0 0 0,1 0 1,0 0-1,0 0 1,0 0-1,0 1 0,-2 5 1,5-9-17,-1 0 1,1 0-1,-1 0 0,1 0 1,0 0-1,0 0 0,-1 1 1,1-1-1,0 0 1,0 0-1,0 0 0,0 0 1,0 0-1,1 1 0,-1-1 1,0 0-1,0 0 0,1 0 1,-1 0-1,1 0 1,-1 0-1,1 0 0,-1 0 1,1 0-1,0 0 0,-1 0 1,1 0-1,0 0 1,0 0-1,0-1 0,-1 1 1,1 0-1,0 0 0,0-1 1,0 1-1,0-1 1,0 1-1,0-1 0,1 1 1,1-1-1,7 3-114,1 0 0,-1-1 0,22 1 0,3 1-191,-15 0 256,46 12-140,-62-15 200,0 0 1,0 1-1,0-1 1,-1 1-1,1 0 1,0 0-1,-1 1 1,1-1-1,-1 1 1,0 0 0,0-1-1,4 6 1,-6-5 25,0-1 0,0 1 1,-1-1-1,1 1 1,-1-1-1,1 1 0,-1 0 1,0-1-1,0 1 0,-1-1 1,1 1-1,0 0 1,-1-1-1,1 1 0,-1-1 1,0 1-1,0-1 1,0 0-1,0 1 0,0-1 1,-1 0-1,1 1 0,-1-1 1,0 0-1,1 0 1,-1 0-1,-2 1 0,-4 3 10,0-1-1,-1-1 0,1 1 0,-1-1 0,0-1 0,0 0 0,0 0 1,-1-1-1,1 0 0,-1 0 0,1-1 0,-1 0 0,1-1 0,-1 0 1,0-1-1,-11-2 0,18 2-19,0 0 1,0 0-1,1 0 0,-1 0 1,0-1-1,1 1 0,0-1 1,-1 0-1,1 0 0,0 0 1,-1 0-1,1 0 0,1-1 1,-1 1-1,0 0 1,0-1-1,1 0 0,-1 1 1,1-1-1,0 0 0,0 1 1,-1-5-1,-1-2-216,1-1 1,0 1-1,1-1 0,0 0 1,0-12-1,4 17 206,1 1-1,-1 0 1,1 0-1,0 0 1,1 1-1,-1 0 1,1-1 0,-1 1-1,8-3 1,-3 0 23,77-46 105,-77 49-651,-8-1-1869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19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 16,'4'-1'13527,"-3"4"-14005,-1 0 514,-1 0 1,0 0 0,1 0 0,-1 0-1,-1 0 1,1 0 0,0 0-1,-1 0 1,1 0 0,-4 4 0,3-4-31,-1 0-1,1 0 1,1 0 0,-1 0 0,0 1 0,1-1 0,0 1 0,0-1 0,0 1 0,0 0 0,0 4 0,-1 40-15,0-29-15,2 0-1,0 0 0,5 35 1,-4-50-8,1 1 1,0-1 0,1 1-1,-1-1 1,1 0-1,0 0 1,0 0-1,0 0 1,0 0 0,1-1-1,0 1 1,-1-1-1,1 0 1,1 0-1,-1-1 1,0 1 0,0-1-1,1 0 1,0 0-1,-1 0 1,1-1 0,0 0-1,0 0 1,0 0-1,0 0 1,7-1-1,-11 0 0,3 0-747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0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2513,'0'0'3458,"0"12"2004,0 38-5036,0-42-393,0-1 0,0 1 0,1 0 0,0 0 0,0-1 0,1 1 0,0-1 0,4 11 0,-4-15-59,0 0 0,0 1 0,1-1-1,-1 0 1,1-1 0,-1 1 0,1 0 0,0-1 0,0 1-1,0-1 1,1 0 0,-1 0 0,0 0 0,1-1-1,0 1 1,-1-1 0,1 1 0,7 0 0,-5 0-168,0-1 0,1 1 0,-1-2-1,0 1 1,1 0 0,-1-1 0,1 0 0,-1-1 0,11-1 0,-15 1 171,0 0-1,0 0 1,0 0 0,0 0-1,0 0 1,0-1 0,0 1-1,0 0 1,-1-1-1,1 0 1,0 1 0,-1-1-1,1 0 1,-1 0 0,0 0-1,1 0 1,-1 0-1,0 0 1,0 0 0,-1 0-1,1 0 1,0 0-1,-1-1 1,1 1 0,-1 0-1,0 0 1,1-1 0,-1 1-1,0 0 1,-1-4-1,1 4 64,0 1-1,1-1 0,-1 0 0,-1 0 0,1 0 1,0 1-1,0-1 0,-1 0 0,1 0 1,0 1-1,-1-1 0,0 0 0,1 1 0,-1-1 1,0 1-1,0-1 0,0 1 0,0-1 0,0 1 1,-1-1-1,1 1 0,0 0 0,-3-2 0,0 1 64,-1 1-1,1-1 0,-1 1 1,1 0-1,-1 1 1,0-1-1,1 1 0,-10 0 1,2 0 66,10-1-159,0 1 0,0-1 0,0 1 0,0 0 0,0 0 0,0 0 0,0 0 0,0 0 0,0 0 0,0 0 0,0 1 1,0-1-1,0 1 0,0-1 0,0 1 0,0 0 0,0 0 0,0 0 0,0 0 0,1 0 0,-1 0 0,-1 2 0,-6 44-20,9-25-3926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1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1056,'0'0'6462,"43"0"-2647,-35 3-3808,-1-1 0,1 2 0,0-1 0,-1 1-1,0 0 1,0 1 0,0 0 0,-1 0 0,1 0 0,6 8 0,3 5 11,-1-1 0,17 28 1,-30-38 14,0-1-1,0 1 1,-1-1-1,0 1 1,0 0 0,-1-1-1,0 1 1,0 0-1,-1-1 1,-1 8 0,1 12 211,-5-5-740,-2-17-4072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23 2625,'5'-8'13534,"51"1"-13111,84 1 0,-167 5-1083,13 1 498,0-1 0,0 2 0,0 0 1,0 1-1,-14 3 0,23-3 150,1-1 0,-1 1 0,1 0 0,0 1 0,0-1 1,-1 1-1,2-1 0,-1 1 0,0 1 0,1-1 0,-1 0 0,1 1 0,0 0 1,0 0-1,0 0 0,1 0 0,-1 0 0,-2 8 0,-1-1-51,5-9 41,0 1 0,-1 0 0,1-1 1,0 1-1,1 0 0,-1-1 0,0 1 0,1 0 0,-1 0 0,1 0 1,0 4-1,39-7-69,-15 0 119,-13-1-271,0 1 0,0 0 0,0 1 0,0 0 0,20 5 0,-28-5 174,-1 0-1,1 0 0,-1 0 1,0 0-1,1 1 0,-1-1 1,0 1-1,0-1 1,0 1-1,0 0 0,0 0 1,0 0-1,-1 0 0,1 0 1,-1 0-1,1 1 0,-1-1 1,0 0-1,0 1 0,0-1 1,0 1-1,0-1 1,0 1-1,-1 0 0,1-1 1,-1 1-1,0 0 0,0-1 1,0 5-1,0-5 78,0 1-1,0-1 1,0 0-1,0 1 1,0-1 0,0 0-1,-1 1 1,1-1-1,-1 0 1,0 1-1,0-1 1,0 0-1,0 0 1,0 0 0,0 0-1,0 0 1,-3 4-1,0-4 40,0 0 0,1 0-1,-1 0 1,0 0 0,0-1-1,0 0 1,0 0 0,-7 1-1,-1 1 28,-26 6 412,-1-1 0,1-3 0,-58 2 1,91-4-1368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5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4290,'0'0'3836,"-34"0"-1152,26 7-2389,0 0-1,1 1 0,0 0 1,0 0-1,-8 13 0,8-9-150,1 1-1,0-1 0,0 1 0,1 0 0,-5 21 0,8-25-135,-1 2 0,0-1 0,0 1 1,1 1-1,0-1 0,1 0 1,1 0-1,0 0 0,0 1 1,4 19-1,-3-29-9,1 0-1,0 1 1,0-1-1,0 0 1,0 0-1,0 0 1,0 0-1,0 0 1,1 0-1,-1-1 1,1 1-1,-1-1 1,1 0-1,3 1 1,-2 1-3,-3-3 71,1 0 1,-1 1-1,0-1 1,0 1 0,0 0-1,0-1 1,0 1-1,0 0 1,0 0 0,0 0-1,0-1 1,0 1-1,0 0 1,-1 0 0,1 0-1,0 0 1,-1 1-1,1-1 1,0 0 0,-1 0-1,1 2 1,0 12-6382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6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3426,'0'0'5077,"24"-1"-1142,-13-5-3729,-1-1 0,0 0 0,0-1 1,-1 0-1,0 0 0,0-1 0,0 0 1,-2-1-1,14-19 0,13-35-556,-34 244-135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7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20 1857,'0'0'10519,"2"-12"-10543,-1 11 21,0 0-1,1 0 1,-1 1 0,1-1-1,-1 0 1,0 1-1,1-1 1,0 1-1,-1 0 1,1-1-1,-1 1 1,1 0 0,-1 0-1,1 0 1,0 0-1,-1 0 1,1 0-1,2 1 1,-3 0 21,0 0 0,0 0 0,0 0 0,0 1 1,0-1-1,-1 0 0,1 0 0,0 0 0,-1 0 0,1 1 0,-1-1 1,1 0-1,-1 1 0,0-1 0,0 0 0,1 1 0,-1-1 0,0 0 0,0 1 1,0-1-1,-1 2 0,1 9 94,1-7-78,-1-1 0,0 1 0,0-1 1,0 1-1,0-1 0,-1 1 0,0-1 1,1 1-1,-2-1 0,1 0 0,-1 1 1,1-1-1,-1 0 0,0 0 0,0 0 1,-1 0-1,-5 6 0,5-5-25,-1-1 0,0 0 0,0 0 1,-1 0-1,1 0 0,-1 0 0,0-1 0,0 0 0,0 0 0,0 0 0,-7 2 1,-2 3-281,18-2-644,24-2 425,17-11 945,1 3-1,59 1 0,-105-4-5093,0 0 1077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8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4114,'0'0'4399,"7"0"-3745,-1-1-516,1 1 0,-1 1 0,1-1 0,-1 1 1,1 0-1,-1 1 0,0 0 0,1 0 0,-1 0 0,0 1 1,0-1-1,-1 1 0,8 6 0,-6-5-47,-1 1 1,1 0-1,-1 0 0,0 1 1,-1-1-1,1 1 0,-1 1 1,-1-1-1,1 1 1,-1 0-1,0 0 0,0 0 1,-1 0-1,0 1 0,0 0 1,-1-1-1,0 1 0,-1 0 1,1 0-1,-1 13 0,2 1 39,0 0 0,-2 1-1,-1-1 1,-3 30 0,2-50-90,-1 1 0,1 0 0,0-1 0,-1 1 0,1-1 0,-1 0 0,0 1 1,0-1-1,0 0 0,-3 3 0,3-4-168,1 1-1,-1-1 1,1 1-1,0-1 1,-1 1 0,1-1-1,0 1 1,0 0 0,0 0-1,0 0 1,0-1 0,-1 5-1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2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9 225 3394,'0'0'5119,"-8"8"1876,12-13-6991,0 0-1,1 0 0,0 1 1,0-1-1,1 1 0,-1 0 1,12-6-1,11-9 90,-19 13-83,-2 0 0,1-1-1,-1 0 1,0 0-1,0-1 1,-1 0-1,0 0 1,-1 0-1,1-1 1,-2 0 0,1 0-1,-1 0 1,-1-1-1,0 1 1,0-1-1,0 0 1,-2 0-1,2-11 1,-2 21 1,-1 0-15,1 0 1,-1 0 0,1 0 0,-1 0-1,1 1 1,-1-1 0,1 0 0,-1 1 0,0-1-1,1 0 1,-1 0 0,1 1 0,-1-1-1,0 1 1,1-1 0,-1 0 0,0 1-1,1-1 1,-1 1 0,0-1 0,0 1 0,0-1-1,1 1 1,-1-1 0,0 1 0,0-1-1,0 1 1,0-1 0,0 1 0,0-1-1,0 2 1,0 21-137,0-14 143,3 5 56,1-1 0,0 0-1,0 0 1,1 0 0,1 0-1,0-1 1,10 14 0,16 38 234,-31-55-322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30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22 1809,'0'0'6485,"-2"-3"-5609,1 1-705,-1 0 1,1 1-1,-1-1 1,0 1 0,0 0-1,0 0 1,1-1-1,-1 1 1,-1 0 0,1 0-1,0 1 1,0-1-1,0 0 1,0 1 0,0-1-1,-1 1 1,1 0-1,0 0 1,-4 0 0,-59 1 1101,37 0-525,24-1-699,0 0 1,-1 0-1,1 0 1,0 1 0,0-1-1,0 1 1,0 0-1,0 1 1,0-1 0,0 1-1,0-1 1,1 1-1,-1 0 1,1 1 0,-1-1-1,1 0 1,0 1-1,0 0 1,0 0 0,0 0-1,0 0 1,1 0-1,-1 1 1,1-1-1,0 1 1,0 0 0,0-1-1,1 1 1,-1 0-1,1 0 1,0 0 0,0 0-1,0 6 1,1-9-66,0 0 0,1 0 1,-1 0-1,0 0 0,1 0 1,0 0-1,-1-1 0,1 1 1,-1 0-1,1 0 0,0 0 1,0 0-1,-1-1 0,1 1 1,0 0-1,0-1 1,0 1-1,0-1 0,0 1 1,0-1-1,0 0 0,0 1 1,0-1-1,0 0 0,0 1 1,0-1-1,2 0 0,40 6-211,-25-4 76,-8 0 105,0 0 0,-1 0 0,1 1-1,-1 1 1,1-1 0,-1 2 0,0-1-1,-1 1 1,1 0 0,-1 1 0,0 0 0,0 0-1,-1 1 1,9 9 0,-15-13 49,0-1 0,0 1 0,0-1 0,0 1 0,-1-1 0,1 1 0,-1 0 0,1-1 0,-1 1 0,0-1 0,0 1 0,0 0-1,-1 2 1,0 6 84,-15-11 236,-125 0 506,140 0-925,1-19-1670,1 16 1768,-1-1-1,1 1 1,0 0-1,0 0 1,0 0-1,0 0 1,1 0 0,-1 0-1,1 0 1,0 0-1,-1 0 1,1 1-1,1-1 1,-1 1-1,0-1 1,4-1 0,51-40-359,-14 11-399,-32 24 549,-8 6 69,0 1 1,0-1-1,0 1 0,0-1 1,-1 0-1,1 0 1,-1 0-1,4-7 0,13 8-3679,-9-1 895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34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1 351 144,'0'0'12448,"11"-6"-9141,45-25-2476,-37 18-872,0-1 0,-1 0 0,0-1 0,-1-2 0,-1 1 0,-1-2 0,0 0 0,-1-1 0,-1 0 0,-1-1 0,-1 0 0,17-43 0,-13 16-79,-15 46 50,5 45-367,5 181 1701,-8-210-1479,3 27 636,-3-16-4375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35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27 4690,'0'0'6665,"-9"-2"-6084,-2 0-596,-18-5 1374,-1 1 1,-49-3-1,78 9-1348,-1 0 0,1 0 0,-1 0-1,0 0 1,1 0 0,-1 1 0,1-1 0,-1 0-1,1 1 1,0-1 0,-1 1 0,1 0-1,-1-1 1,1 1 0,0 0 0,0 0 0,-1 0-1,1 0 1,0 0 0,0 0 0,0 0-1,0 0 1,0 1 0,0-1 0,0 0 0,1 1-1,-1-1 1,0 0 0,1 1 0,-1-1-1,1 1 1,-1-1 0,1 1 0,0-1 0,0 1-1,0-1 1,0 1 0,0-1 0,0 1-1,0 0 1,0-1 0,0 1 0,1-1 0,-1 1-1,1-1 1,-1 1 0,1-1 0,-1 0-1,2 3 1,2-2-13,-1 0-1,0-1 1,1 1-1,-1-1 1,1 1-1,-1-1 0,1 0 1,0 0-1,-1-1 1,1 1-1,0-1 1,6 0-1,4 2-33,-9-1 38,8 0-94,0 2 0,-1-1 1,1 2-1,-1 0 0,15 6 1,-24-8 82,1 0 0,-1 0 0,0 1 1,1-1-1,-1 1 0,-1-1 0,1 1 0,0 0 0,-1 0 0,1 1 1,-1-1-1,0 0 0,0 1 0,0 0 0,-1-1 0,1 1 1,-1 0-1,0 0 0,0 0 0,1 7 0,2 73 231,-4-83-219,-1 1 1,1-1-1,-1 0 1,0 0-1,1 0 1,-1 0-1,0 0 1,0 0-1,0 0 1,1 0-1,-1-1 1,0 1-1,0 0 1,0 0-1,0-1 1,-1 1-1,1 0 1,0-1-1,0 0 1,0 1-1,0-1 1,-1 1 0,1-1-1,0 0 1,0 0-1,-3 0 1,-41 6 83,38-6-80,-23 2-89,1-1 0,-39-3 1,67 0 55,-1 1 1,0-1-1,0 1 1,1-1-1,-1 1 1,1-1-1,0 0 1,-1 0-1,1 0 1,0 0-1,0 0 1,0 0-1,0 0 1,0 0-1,1 0 1,-1 0-1,1 0 1,-1-1-1,1 1 1,0 0-1,0 0 1,0-1-1,0 1 1,1-4-1,-2 2 21,1-1-1,0 1 1,0-1-1,1 1 1,-1 0-1,1-1 1,0 1-1,0 0 0,1 0 1,-1-1-1,1 1 1,0 0-1,4-7 1,8-2-259,1 1-1,1 0 1,0 1 0,0 1 0,1 0 0,0 1 0,1 1 0,22-7 0,-34 10-2506,-2 1-338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46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104 144 4914,'0'0'9605,"-24"-6"-6001,12-5-3258,0-1 1,2 0-1,-1 0 0,1-1 1,-11-21-1,20 33-362,1 0-1,-1 0 1,1 0-1,0 0 1,-1 0-1,1 0 1,0 0-1,0 0 1,0 0-1,0 0 1,0 0-1,0 0 1,0 0-1,0 0 1,0 0-1,0 0 1,0 0 0,1 0-1,-1 0 1,0 0-1,1 0 1,-1 0-1,1 0 1,-1 0-1,1 0 1,-1 1-1,1-1 1,0 0-1,-1 0 1,1 1-1,0-1 1,0 0-1,0 1 1,-1-1-1,1 0 1,0 1-1,0 0 1,0-1-1,0 1 1,0-1-1,0 1 1,0 0-1,0 0 1,0-1-1,0 1 1,0 0-1,1 0 1,55-5-589,-54 5 585,24-1-102,-18 0 101,1 1 1,-1-1-1,0 2 0,1-1 1,10 3-1,-18-2 17,-1 0 0,0 0 0,1 0-1,-1 0 1,0 1 0,0-1 0,0 0 0,0 1 0,0-1 0,0 0-1,0 1 1,-1-1 0,1 1 0,0 0 0,-1-1 0,1 1-1,-1-1 1,0 1 0,1 0 0,-1-1 0,0 3 0,2 39 14,-2-40-9,1 20 71,-1-9-136,0 1 1,0-1-1,-1 0 0,-5 23 1,4-33-20,1-1 1,0 1-1,-1 0 1,1 0 0,-1-1-1,0 1 1,0-1-1,-1 1 1,1-1 0,-1 0-1,0 0 1,0 0-1,0 0 1,0-1 0,0 1-1,0-1 1,-1 0-1,1 0 1,-1 0 0,-7 3-1,-15 3-36,20-8 122,1 1 0,0 1 1,-1-1-1,1 1 0,0 0 1,0 0-1,0 0 0,0 1 1,0 0-1,1 0 0,-1 0 1,1 0-1,0 1 1,-5 5-1,8-9-11,1 1 1,0-1 0,0 1-1,0-1 1,0 1 0,-1-1-1,1 1 1,0-1-1,0 1 1,0-1 0,0 1-1,0-1 1,0 1 0,0-1-1,0 1 1,0 0 0,1-1-1,-1 1 1,0-1-1,0 1 1,0-1 0,0 1-1,1-1 1,-1 1 0,0-1-1,1 1 1,-1-1-1,0 0 1,1 1 0,-1-1-1,1 1 1,-1-1 0,0 0-1,1 0 1,-1 1-1,1-1 1,-1 0 0,1 0-1,-1 1 1,1-1 0,-1 0-1,1 0 1,0 0-1,-1 0 1,1 0 0,-1 0-1,1 0 1,-1 0 0,1 0-1,0 0 1,36 1 186,-30-1-236,265-8 2877,-261-20-7937,-2 13 1230,5-4-2534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46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5010,'0'0'10538,"30"-7"-9684,14-4-636,-28 6-375,0 1-1,0 1 1,0 1 0,18-1 0,-33 3 474,-1 40-26,-9 182 235,8-120-222,1-101-293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47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5747,'1'-1'9557,"14"-5"-9249,28 3-85,50 3-1,-39 0 2001,-54-3-2486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49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53 108 896,'0'0'12478,"0"-46"-10381,0 44-2073,1-1 1,-1 0-1,1 1 0,-1-1 0,1 1 1,0-1-1,0 1 0,0 0 0,0-1 1,1 1-1,-1 0 0,1 0 0,-1 0 1,1 0-1,0 0 0,0 0 0,-1 0 1,1 1-1,1-1 0,-1 0 0,0 1 1,0 0-1,0 0 0,1-1 0,-1 1 1,1 1-1,-1-1 0,1 0 0,-1 1 1,1-1-1,2 1 0,13-3-177,-1 1 1,1 0-1,25 2 0,-27 0-97,-15 1 244,1-1 0,0 0 1,-1 0-1,1 1 1,0-1-1,-1 1 0,1 0 1,-1-1-1,1 1 1,-1 0-1,1 0 0,-1 0 1,1 0-1,-1 0 1,0 0-1,0 0 0,0 0 1,1 1-1,-1-1 1,0 0-1,-1 1 0,1-1 1,0 1-1,0-1 0,0 1 1,-1-1-1,1 1 1,-1 0-1,0-1 0,1 1 1,-1 0-1,0 1 1,2 10-54,-1 0 1,0 0-1,-2 18 1,0-12-17,1-16 79,-1-1 0,0 0 0,0 1-1,0-1 1,0 0 0,0 0 0,0 1 0,0-1-1,-1 0 1,1 0 0,-1 0 0,0-1-1,1 1 1,-1 0 0,0-1 0,0 1 0,0-1-1,0 1 1,0-1 0,-4 2 0,-58 25 10,42-19 20,-9 5-281,0 1 0,-46 32 0,89-43-651,26-2 762,42-1 254,-1-1 225,-43 0-7819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51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50 4914,'0'0'7262,"0"-4"-6509,0-5-778,1 8 114,-1-1 1,0 1-1,1 0 0,-1 0 0,0 0 0,0 0 1,0 0-1,0-1 0,0 1 0,0 0 0,0 0 1,0 0-1,-1 0 0,1 0 0,0 0 0,-1-1 1,1 1-1,-1 0 0,1 0 0,-1 0 0,1 0 1,-1 0-1,0 0 0,0 1 0,1-1 0,-1 0 1,0 0-1,0 0 0,0 1 0,0-1 0,0 0 1,0 1-1,0-1 0,0 1 0,0-1 0,0 1 1,0 0-1,0-1 0,0 1 0,-1 0 0,1 0 1,0 0-1,0 0 0,0 0 0,0 0 0,-1 0 1,1 0-1,0 0 0,0 1 0,-1-1 0,-8 0-64,0 1 0,0-1 0,1 2 0,-1-1 0,0 1 0,1 1 0,-18 7 0,22-8-29,0 1 0,0 0-1,0 0 1,1 0 0,0 0-1,-1 1 1,1 0 0,0 0-1,1 0 1,-1 0 0,1 1-1,0-1 1,0 1 0,0 0-1,-4 9 1,6-10-47,0 1 1,1 0-1,-1 0 0,1 0 1,0-1-1,0 1 0,1 5 1,0 7 84,-1-17-43,1 1-1,-1 0 1,1 0-1,0 0 1,-1 0-1,1-1 1,0 1-1,0 0 1,-1-1 0,1 1-1,0 0 1,0-1-1,0 1 1,0-1-1,0 1 1,0-1-1,0 0 1,0 1-1,0-1 1,0 0-1,0 0 1,0 0-1,0 0 1,0 0-1,0 0 1,1 0 0,36 2-466,-34-3 370,14 2-223,-10-1 101,0 0-1,1 0 0,-1 0 0,0-1 0,15-4 0,-20 4 240,-1 0 0,0 0 0,1 0 0,-1-1-1,0 1 1,0-1 0,0 1 0,0-1 0,0 0 0,0 0 0,0 0 0,-1 0-1,1 0 1,0 0 0,-1 0 0,0-1 0,0 1 0,0 0 0,0-1 0,0 1-1,0-1 1,0-3 0,2-4 160,-1-1 0,0 1 0,-1-1-1,0-14 1,-1 25-140,0-1-1,0 1 0,-1 0 0,1-1 1,0 1-1,-1 0 0,1-1 0,0 1 1,0 0-1,-1-1 0,1 1 0,-1 0 1,1 0-1,0-1 0,-1 1 0,1 0 1,-1 0-1,1 0 0,0 0 0,-1 0 1,1-1-1,-1 1 0,1 0 0,-1 0 1,1 0-1,-1 0 0,1 0 1,0 0-1,-1 0 0,1 0 0,-1 1 1,1-1-1,-1 0 0,0 0 0,-3 0 134,3 0-242,1 41 0,1-35 61,-1 1-1,1-1 1,0 0 0,1 0 0,0-1 0,0 1-1,0 0 1,1-1 0,-1 1 0,6 6 0,-4-4-34,0-1 0,0 1 0,-1 0 1,5 16-1,-7-20 41,0 0 1,-1-1-1,1 1 1,-1 0 0,0 0-1,0 0 1,-1-1-1,1 1 1,-1 0-1,0 0 1,0-1-1,0 1 1,0 0-1,0-1 1,-1 1-1,0-1 1,0 0-1,0 1 1,0-1-1,0 0 1,-1 0-1,1 0 1,-1-1-1,0 1 1,-4 2-1,-1 1 58,0 0-1,-1-1 1,0-1-1,0 0 1,-1 0-1,1 0 1,-1-1-1,-17 3 1,-41-3 965,46-4-1206,21 1-353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49:59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7235,'0'0'8295,"29"-16"-7140,-12 11-1177,0 2-1,1 0 1,-1 1-1,1 1 1,35 2 0,-50-1 16,1 0 1,0 0-1,-1 1 1,1-1 0,0 1-1,-1 0 1,1 0 0,-1 0-1,0 1 1,1-1-1,-1 1 1,0 0 0,0 0-1,0 0 1,0 0 0,0 0-1,-1 1 1,1 0-1,-1-1 1,1 1 0,-1 0-1,0 0 1,0 0-1,0 0 1,0 0 0,-1 1-1,0-1 1,1 1 0,-1-1-1,0 1 1,-1-1-1,1 1 1,0-1 0,-1 1-1,0 4 1,0 3-2,0-7 18,1 0 0,-1 0 0,-1 0 1,1 0-1,-1 1 0,1-1 0,-3 7 0,2-10-6,0 0 0,0 1 0,0-1 0,0 0 0,0 0 0,-1 1 0,1-1 0,0 0 0,-1 0 0,1-1 0,0 1 0,-1 0 0,1 0 0,-1-1 0,0 1 0,1-1 0,-1 1 0,1-1 0,-1 0 0,0 1 0,-2-1 0,-25 2 82,-8 2 479,34-3-1147,20-1-1172,144 1-1259,-159-1 2998,1 0 0,-1 1 1,1-1-1,-1 1 0,1-1 0,-1 1 1,0 0-1,1 0 0,-1 0 0,0 0 0,0 1 1,0-1-1,0 1 0,0-1 0,0 1 0,0-1 1,0 1-1,-1 0 0,1 0 0,-1 0 0,1 0 1,1 4-1,0-1 134,-1 1 0,0-1 1,-1 1-1,1-1 0,-1 1 1,0 0-1,0-1 0,-1 12 1,-1-16-65,0 1 1,1-1-1,-1 0 1,0 1-1,-1-1 1,1 0-1,0 0 1,0 0-1,0 0 1,-1 0-1,1 0 1,0 0-1,-1-1 1,1 1-1,-1 0 1,1-1-1,-1 1 1,1-1-1,-1 1 1,0-1-1,1 0 1,-2 0 0,-48 10 665,43-9-541,-36 4 396,33-5-457,0 1 0,0 1 0,0-1 0,1 2 0,-1 0 0,-15 6 0,22-9-78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0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1969,'0'0'4309,"0"-4"-3496,4-14 1116,5 18 2231,7 17-384,-4-1-4358,-10-14 122,6 8 505,-1 0 0,0 1 0,-1 0 0,0 0-1,-1 0 1,0 1 0,-1 0 0,0 0 0,-1 0 0,0 0 0,1 18 0,-4-29-48,0 0 1,0 0-1,0 0 1,0 0 0,0 0-1,0 0 1,1 0-1,-1 0 1,0-1-1,0 1 1,1 0-1,-1 0 1,0 0-1,1 0 1,-1-1-1,1 1 1,-1 0-1,1 0 1,-1-1-1,1 1 1,0 0 0,-1-1-1,1 1 1,0-1-1,0 1 1,-1-1-1,1 1 1,0-1-1,0 1 1,0-1-1,-1 0 1,1 1-1,0-1 1,0 0-1,0 0 1,0 0 0,0 0-1,0 0 1,1 0-1,-1 0-58,48 0-454,-34 0 465,-1-1 0,1-1 0,22-5 0,-37 6 57,1 0 0,0-1 0,0 1 1,-1 0-1,1-1 0,-1 1 0,1-1 0,-1 1 1,0-1-1,1 0 0,-1 1 0,0-1 0,0 1 1,0-1-1,0 1 0,0-1 0,0 1 0,-1-4 1,0 3-1,1-1 17,0 1 0,0-1 0,0 0 0,0 1 0,-1-1 0,1 1 0,-1-1 0,0 1 0,0-1 0,0 1 0,0-1 0,0 1 0,0 0 0,-1 0 0,1-1 0,-1 1 0,0 0 0,1 0 0,-1 0 0,0 1 0,0-1 0,0 0 0,-1 1 0,1 0 0,0-1 0,0 1 0,-1 0 0,1 0 0,-1 0 0,1 0 0,-1 1 0,1-1 0,-1 1 0,-3-1 0,6 39 398,0-33-406,1-1 1,0 0 0,0 1 0,0-1-1,1 0 1,-1 1 0,1-1-1,0 0 1,0 0 0,0 0-1,1-1 1,0 1 0,-1-1-1,1 1 1,1-1 0,-1 0-1,0 0 1,7 4 0,15 18-1,-24-23-12,0-1-1,0 0 0,0 0 1,0 0-1,-1 0 0,1 0 1,0 0-1,-1 0 1,1 0-1,-1 0 0,1 0 1,-1 1-1,0-1 0,1 0 1,-1 0-1,0 1 1,0-1-1,0 2 0,0-2-88,-10-17-4176,-3 0 190,3-3-2572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1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4866,'0'0'6275,"-5"36"-3604,2-25-2490,0 1 0,2-1 0,-1 1 0,1-1 0,1 1 0,0 0 0,3 20 1,-1 9-28,-1-36-147,-1-1-1,1 0 1,0 1-1,0-1 1,1 0-1,-1 0 1,1 0 0,0 0-1,0 0 1,1-1-1,-1 1 1,1 0-1,-1-1 1,1 0-1,0 0 1,5 5 0,-3-4-50,1 0 1,-1 0-1,0 0 1,1 0 0,0-1-1,0 0 1,0 0-1,0-1 1,0 0 0,9 2-1,19-4-169,-30-1 70,-1 1 0,1 0 0,0-1 0,-1 1 0,1 1 0,0-1 0,-1 1 0,1-1 0,6 3-1,-9-3-350,8-8-4576,-4-5 2118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1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1 1 4866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2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4866,'175'31'1966,"-139"-27"53,-39-7-1178,0 2-62,3-1-600,0 1-1,-1 0 0,1 0 0,-1 0 0,1 0 0,-1 0 0,0-1 0,1 1 0,-1 0 1,0 0-1,0 1 0,0-1 0,0 0 0,0 0 0,0 0 0,0 1 0,0-1 0,0 0 1,0 1-1,0-1 0,-1 1 0,1-1 0,0 1 0,0 0 0,0-1 0,-1 1 0,1 0 0,0 0 1,-3 0-1,-45-2 2977,42 2-3170,7 47-1,1-45-16,0 0 0,-1 0 0,1 0 0,0 0 0,0-1 0,0 1-1,1 0 1,-1-1 0,0 1 0,1 0 0,-1-1 0,1 0 0,-1 1-1,1-1 1,0 0 0,-1 0 0,1 0 0,0 0 0,0 0 0,0 0-1,0 0 1,0-1 0,0 1 0,2 0 0,0 0-76,0 0 0,-1 0 0,1 0 0,0 0 0,0-1 0,0 0 0,-1 1 0,1-1 0,0-1 0,0 1 0,0 0 0,0-1 0,4-1 0,-7-1 110,0 0 0,0 0 1,0 0-1,-1 0 0,1 0 0,-1 0 1,1 0-1,-1 0 0,0 0 1,0 0-1,-1-1 0,1 1 1,-1 0-1,1 0 0,-1 0 0,0 0 1,0 0-1,0 1 0,-1-1 1,1 0-1,-3-3 0,1 5 97,0-1-1,-1 1 1,1 0-1,-1 0 1,1 0-1,-1 0 0,1 0 1,-1 1-1,-6 0 1,9 0-115,40 4 990,-29-4-1001,-1 1 1,1-1 0,-1 1-1,0 1 1,1 0 0,-1 0-1,0 1 1,0 0 0,-1 1-1,15 7 1,-19-9 39,0 1-1,-1 0 1,1 0-1,-1 0 1,1 1 0,-1-1-1,0 1 1,0 0-1,0-1 1,-1 2-1,1-1 1,-1 0 0,0 0-1,0 1 1,-1-1-1,1 1 1,-1-1 0,0 1-1,0 0 1,0-1-1,-1 1 1,0 6 0,0 2-71,1-10 73,-1 0 0,0 1 0,0-1 0,0 0-1,-1 0 1,1 0 0,-1 0 0,0 1-1,-1 3 1,1-6 10,0 0-1,-1 0 0,1 1 1,0-1-1,0 0 1,-1 0-1,1 0 0,-1-1 1,1 1-1,-1 0 1,1 0-1,-1-1 0,0 1 1,1-1-1,-1 1 0,0-1 1,1 0-1,-1 0 1,0 0-1,-1 0 0,-17 2 78,20-2-180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03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4738,'0'0'8065,"25"1"-7214,-8 3-475,1 1-1,-1 1 0,-1 0 0,1 1 1,-1 1-1,23 15 0,-27-16-430,-8-5 108,0 0 0,0 0 0,1 0 0,-1 1 0,-1 0 1,1-1-1,0 2 0,-1-1 0,1 0 0,-1 1 0,0-1 0,0 1 0,0 0 0,-1 0 0,1 0 0,-1 0 0,0 0 0,1 6 1,2 11 110,-2 0 0,0 1 0,-2-1 1,0 1-1,-1-1 0,-5 31 0,3-42-175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0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79 5410,'0'0'5998,"-1"-7"-5523,-3-34 549,4 40-972,1 0-1,-1 0 1,1 0-1,0 0 1,-1 0 0,1 0-1,0 0 1,0 0-1,-1 0 1,1 0-1,0 0 1,0 0 0,0 0-1,0 1 1,0-1-1,0 0 1,0 1-1,0-1 1,1 1-1,-1 0 1,0-1 0,0 1-1,0 0 1,1-1-1,0 1 1,37-7-76,-36 7 65,89-5 234,-92 6-275,1-1 0,0 1 1,0-1-1,-1 1 0,1 0 0,0-1 0,-1 1 1,1 0-1,-1 0 0,1-1 0,-1 1 1,1 0-1,-1 0 0,0 0 0,1-1 0,-1 1 1,0 0-1,0 0 0,0 0 0,1 0 0,-1 0 1,0 0-1,0 0 0,0 0 0,0 0 0,-1 1 1,1 37 260,-1-28-277,1-7 18,0 1 1,-1-1-1,0 1 1,0-1-1,0 0 0,-1 1 1,0-1-1,1 0 1,-2 0-1,1 0 1,0 0-1,-5 5 1,-42 45 30,11-14 78,32-32-94,1-3-14,1 0 0,-1 1 0,2 0 0,-1-1 0,0 1-1,-4 12 1,5-9-298,3-9 286,0 0 0,0 0-1,0 0 1,0 0 0,1 0 0,-1 0-1,0 0 1,0 0 0,0 0 0,0 0-1,0 0 1,0 0 0,0 0-1,1 0 1,-1 0 0,0 0 0,0 0-1,0 0 1,0 0 0,0 0 0,0 0-1,0 0 1,1 0 0,-1 0-1,0 0 1,0 0 0,0 0 0,0 1-1,0-1 1,0 0 0,0 0 0,0 0-1,1 0 1,-1 0 0,0 0-1,0 0 1,0 0 0,0 0 0,0 1-1,0-1 1,0 0 0,0 0 0,0 0-1,0 0 1,0 0 0,0 0 0,0 0-1,0 1 1,0-1 0,0 0-1,0 0 1,0 0 0,0 0 0,0 0-1,0 0 1,0 0 0,0 1 0,0-1-1,0 0 1,0 0 0,14-1 82,259 1 410,-261 3-306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0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6995,'0'0'4642,"18"0"-4092,47-1 99,67 3-519,-130-2-103,0 0 0,0 1-1,-1-1 1,1 1 0,0-1 0,0 1 0,0 0 0,0 0-1,-1 0 1,1 0 0,0 0 0,-1 0 0,1 0 0,-1 1 0,1-1-1,-1 0 1,0 1 0,0-1 0,1 1 0,-1 0 0,0-1-1,0 1 1,0 0 0,-1 0 0,1 0 0,0-1 0,-1 1-1,1 0 1,-1 0 0,0 3 0,2 7 257,-1 0 0,-1 0 0,0 0 0,-2 13-1,0 5-418,2 162-991,0-191 888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1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27 944,'0'0'6705,"-1"-1"-5931,1-1 0,-1 0 0,1 0-1,0 1 1,-1-1 0,1 0 0,0 0 0,0 0 0,0 1 0,0-1 0,1-3 0,18 3-448,0 1 1,31 3-1,-6-1-1154,-1-3-4779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2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3954,'0'0'7881,"-5"0"-6939,2 0-887,1 0 50,-1 0 1,1 0-1,0 0 1,-1 0-1,1 0 1,0 0 0,-1 0-1,1 1 1,0-1-1,-1 1 1,1 0 0,0 0-1,0 0 1,0 0-1,0 0 1,0 0-1,0 0 1,0 1 0,0-1-1,0 1 1,1-1-1,-1 1 1,1 0 0,-3 3-1,-2 5 81,1 0 0,0 0 0,0 0 1,1 1-1,1-1 0,0 1 0,-3 17 0,-14 42 251,17-59-411,0 1 0,0 0 0,2 0 0,-1 0-1,2 1 1,-1-1 0,3 18 0,-1 1 533,-1-28-531,1 1 0,-1-1 0,1 0 0,0 0 0,0 0 0,1 0 0,-1 0 0,1 0 0,-1-1 0,1 1 0,0 0 0,0-1 0,0 1 0,0-1 0,0 0 0,3 3 0,-1-2-3,-1 1-1,1-1 1,-1 1-1,0 0 1,0 0 0,3 8-1,-1-2-24,0-1-1,1 0 0,0 0 0,1 0 0,0-1 1,14 14-1,-16-18-44,-1-3 7,-4-18-6850,0 8 2705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3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0 253 4226,'0'0'9516,"4"-2"-9238,11-4-182,-1-1 1,0 0 0,-1-1 0,0-1-1,16-13 1,-24 18-94,1-1 1,-1 0-1,0 0 0,-1 0 0,1-1 1,-1 1-1,0-1 0,0 0 1,-1-1-1,0 1 0,0 0 0,0-1 1,-1 0-1,2-10 0,7-77 35,-2 129-284,-9-10 557,6 130 1678,-4-142-2038,1-1 0,1 1 0,-1-1 0,2 0 0,10 20 1,-5-60-16400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4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2353,'0'0'11096,"3"-26"-10685,1 23-412,0 0 0,0 1 0,0-1 0,1 1 0,0 0 0,-1 0 0,1 0 0,0 1 0,0-1 0,-1 1 0,1 1 0,0-1 1,0 1-1,7-1 0,-9 1-2,1 0 0,-1 0 0,0 0 0,1 0 0,-1 1 0,1-1 0,-1 1 1,0 0-1,1 0 0,-1 0 0,0 0 0,0 1 0,0-1 0,0 1 0,0 0 1,0 0-1,-1 0 0,1 0 0,0 0 0,-1 1 0,3 2 0,-2 2 164,0 0 0,-1 0-1,1 0 1,-2 1 0,1-1-1,-1 0 1,0 1-1,0-1 1,-1 1 0,0 0-1,0-1 1,-1 1 0,-2 8-1,3-15-130,-1 0 0,0 1 1,0-1-1,0 0 0,0 0 0,0 0 0,0 0 0,0 0 0,-1 0 0,1 0 0,0 0 0,-1 0 0,1 0 0,0-1 0,-1 1 0,1-1 0,-1 1 0,1-1 0,-1 1 0,1-1 1,-1 0-1,-1 0 0,-42 4 559,45-4-658,32 0-2405,-2-1 1916,-19 0 171,1 1 0,-1 0 0,0 1-1,0 0 1,17 4 0,-25-4 358,0 0-1,0 0 1,0 0-1,0 1 0,-1-1 1,1 1-1,-1 0 1,1 0-1,-1 0 1,1 0-1,-1 0 0,0 0 1,0 1-1,0-1 1,-1 1-1,1-1 1,0 1-1,-1 0 0,0 0 1,1 0-1,-1-1 1,-1 1-1,1 0 1,1 5-1,-1-3 72,0 0 0,0 1-1,0-1 1,-1 0 0,0 0-1,0 1 1,0-1 0,0 0 0,-1 0-1,-2 10 1,1-12 50,1 0-1,-1-1 0,0 1 1,0 0-1,0 0 1,0-1-1,-1 0 1,1 1-1,-1-1 1,1 0-1,-1 0 0,0 0 1,0 0-1,0-1 1,0 1-1,0-1 1,-5 2-1,-8 2 255,0 0-1,-1 0 1,0-2 0,1 0-1,-1-1 1,-20 0-1,-24-1-4795,57-1 3944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5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48,'0'0'8412,"12"7"-7508,1 1-391,0 0-1,-1 0 0,0 1 0,0 1 0,-1 0 1,14 17-1,-10-10-30,-2 2 0,0 0 0,15 30 0,-23-38-313,-1 1 0,0-1 1,0 1-1,-1 0 1,-1 0-1,0 0 0,0 0 1,-1 16-1,-1-18-63,0 1-1,-1-1 0,0 1 1,0-1-1,-1 0 1,-1 0-1,0 0 1,0 0-1,-5 10 0,4-13-816,-1 1-1,0-1 1,0 0-1,0 0 0,-1-1 1,-12 11-1,11-9-3631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1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38 1201,'0'0'5728,"0"-5"-4952,0-18 1370,0 14 704,0 23-1955,0 0-808,1-6-28,0 0 0,-1 0 0,0-1 1,0 1-1,-1 0 0,0 0 0,-1-1 1,0 1-1,0-1 0,0 1 0,-1-1 1,0 0-1,-1 0 0,1 0 0,-8 9 1,8-11-11,-53 70 169,52-69-141,0 1 1,0-1-1,1 1 0,0 0 1,1 0-1,0 0 0,0 1 1,0-1-1,1 0 0,-1 10 1,2-16-49,282 2-2043,-279-4 2001,0 1 1,0-1 0,0 0 0,0-1 0,-1 1-1,1 0 1,0-1 0,-1 0 0,1 0 0,-1 0-1,1 0 1,-1 0 0,0 0 0,0 0-1,0-1 1,0 1 0,0-1 0,0 1 0,-1-1-1,0 0 1,1 0 0,-1 0 0,0 1 0,1-7-1,2-2 74,-1 0 0,0 0-1,0-1 1,-1 1 0,0-19-1,-2 262 1779,0-226-1799,0 1 1,0-1 0,-1 0-1,0 0 1,0 0 0,-1 0 0,1 0-1,-1 0 1,-1 0 0,-5 10 0,4-13 315,1-2-1319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6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62 3826,'0'0'10655,"0"-4"-10054,1 2-565,-1 0 0,0 0 0,1 0 0,-1 0 0,1 0 0,0 0 0,0 0 0,-1 0 0,1 1 0,0-1 0,1 0 0,-1 0 1,0 1-1,0-1 0,1 1 0,-1-1 0,1 1 0,-1 0 0,4-2 0,-1 0 45,0 0 0,0 1 0,0 0 0,1 0 1,-1 0-1,1 1 0,-1 0 0,1-1 0,5 1 0,-7 0-56,-1 0 1,0 1-1,1 0 0,-1-1 0,1 1 1,-1 0-1,0 0 0,1 1 0,-1-1 1,1 0-1,-1 1 0,0-1 0,1 1 1,-1 0-1,0 0 0,0 0 0,1 0 1,-1 0-1,0 0 0,0 1 0,0-1 1,0 1-1,-1-1 0,1 1 0,0 0 1,-1 0-1,1 0 0,-1 0 0,1 0 1,-1 0-1,0 0 0,0 0 0,0 0 1,0 1-1,0-1 0,-1 0 0,1 1 1,-1-1-1,1 0 0,-1 1 0,0 2 1,1-1-8,-1-1-1,0 1 1,1-1 0,-1 0 0,-1 1-1,1-1 1,0 1 0,-1-1 0,0 0-1,0 1 1,0-1 0,0 0 0,0 0-1,-1 0 1,1 0 0,-1 0 0,0 0-1,0 0 1,0 0 0,0-1 0,0 1-1,-1-1 1,1 1 0,-1-1 0,0 0-1,1 0 1,-1 0 0,0-1 0,0 1-1,0-1 1,-5 2 0,-8 8 72,13-8-80,-1 0 0,0 0 0,0-1 0,-1 1 0,1-1 0,0 0 0,-1 0 0,0-1 0,1 1 0,-9 0 0,13-2-90,8 0-1083,25-1 706,-19 0 157,1 0-1,-1 1 0,0 1 1,0 0-1,17 4 0,-28-4 278,0-1-1,-1 1 0,1 0 0,0 0 1,-1 1-1,1-1 0,-1 0 1,1 1-1,-1 0 0,1-1 0,-1 1 1,0 0-1,0 0 0,0 0 0,0 1 1,-1-1-1,1 0 0,0 1 0,-1-1 1,0 1-1,1 0 0,-1-1 0,0 1 1,0 0-1,-1 0 0,1-1 1,-1 1-1,1 0 0,-1 0 0,0 0 1,0 3-1,0 7-2,0-6 108,0-1 0,0 1 0,0 0 0,-1 0 0,-3 12 0,3-16-43,0-1-1,-1 1 1,1-1 0,-1 1 0,0-1-1,1 0 1,-1 0 0,0 0-1,0 0 1,0 0 0,0 0 0,-1 0-1,1-1 1,0 1 0,-1-1 0,0 0-1,-2 2 1,-13 4 285,0-1 1,0-1-1,0 0 1,0-1-1,-29 2 1,-95-1 481,134-5-848,17-17-11673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17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4082,'0'0'5757,"1"7"-5242,1 10-15,-1-1 0,0 1-1,-1 0 1,-1-1 0,0 1 0,-2 0 0,0-1-1,0 1 1,-2-1 0,0 0 0,-12 27-1,-2 0-12,-10 21-232,29-64-279,0 1 1,0-1-1,0 0 0,0 1 0,0-1 1,0 1-1,0-1 0,0 1 0,1-1 0,-1 1 1,0-1-1,0 1 0,0-1 0,0 0 1,1 1-1,-1-1 0,0 1 0,0-1 0,1 0 1,-1 1-1,0-1 0,0 0 0,1 1 1,-1-1-1,1 0 0,-1 0 0,0 1 0,1-1 1,-1 0-1,1 0 0,-1 1 0,0-1 1,1 0-1,-1 0 0,1 0 0,-1 0 0,1 0 1,-1 0-1,1 0 0,-1 0 0,0 0 1,1 0-1,-1 0 0,1 0 0,-1 0 1,1 0-1,-1 0 0,1 0 0,-1-1 0,33 2 104,-29-1-203,18 0-456,-1-1 0,0-1 0,38-9 0,-36 2 1234,-20-10-191,-3 8-527,0-131-1452,0 141 1566,-1 34 625,2-20-344,-1-8-218,1 32 767,-2 0 1,-2 0-1,-13 68 0,12-91-5027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2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47 4210,'0'0'8454,"1"-2"-8089,-1 0-1,0 0 1,0 0-1,1-1 1,-1 1-1,1 0 1,0 0-1,0 0 1,0 1-1,0-1 1,0 0-1,2-3 1,9 1-348,1 1 0,-1 0 0,1 0 0,0 1 0,0 1 0,0 0 0,0 1 0,0 0 0,23 4 0,-34-3-13,0 0 0,0 1-1,0-1 1,0 0 0,-1 1 0,1-1-1,-1 1 1,1 0 0,-1-1-1,1 1 1,-1 0 0,0 0-1,0 0 1,0 0 0,0 0 0,0 0-1,-1 0 1,1 0 0,0 0-1,-1 0 1,0 1 0,1-1-1,-1 0 1,0 0 0,0 3 0,-4 58 190,3-59-172,0-1 0,0 1 0,-1-1 0,1 0 0,-1 1 0,0-1 0,0 0 0,-1 0 0,1 0 0,0 0 0,-1-1 0,0 1 0,1-1 0,-1 1 0,0-1 0,0 0 0,-1 0 0,1 0 0,0-1 0,-1 1 0,1-1-1,-1 0 1,1 0 0,-1 0 0,0 0 0,-5 0 0,-12 3 287,0-1 0,-1-2 0,-21 0 0,42-1-302,-22 0 283,21 0-372,23 0-1241,187-7-996,-206 7 2287,0 0 0,0 0 0,0 0 0,0 0 0,0 0 0,0 1 0,0-1 0,-1 1 0,1-1 1,0 1-1,0 0 0,0 0 0,0 0 0,-1 0 0,1 0 0,0 0 0,-1 0 0,1 1 0,-1-1 0,0 0 0,1 1 0,-1-1 0,0 1 0,0 0 0,0-1 0,0 1 0,0 0 0,1 3 0,0 3 51,0 0 0,-1-1 1,0 1-1,0 0 0,-1 14 0,0-16 30,0-5-18,-1 1-1,1-1 0,-1 0 1,1 0-1,-1 0 1,0 0-1,1 0 0,-1 0 1,0 0-1,0 0 1,0 0-1,1 0 0,-1-1 1,0 1-1,0 0 1,0-1-1,0 1 0,-1 0 1,1-1-1,0 1 1,0-1-1,0 0 0,0 1 1,-3-1-1,-36 10 744,35-10-638,-293 46 2834,288-46-3456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2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4578,'0'0'7910,"0"10"-7616,2 32-121,-1 5 1594,-4 60 1,1-101-1667,1-1-1,-1 0 0,0 1 1,0-1-1,-1 0 0,0 0 0,-3 5 1,-15 33 51,21-42-178,-1 0 1,1 0-1,0 0 0,-1 0 0,1-1 0,0 1 0,0 0 0,0 0 1,-1 0-1,1 0 0,0 0 0,0 0 0,1 0 0,-1 0 0,0-1 1,0 1-1,0 0 0,0 0 0,1 0 0,-1 0 0,0 0 0,1-1 1,-1 1-1,1 0 0,-1 0 0,2 1 0,23 0-888,-11-2 1072,153-17-1236,-166 17 998,-1-92-1025,0 54 734,0 29 527,0 11 340,0 208 1027,-3-198-2610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2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56 4018,'0'0'4938,"1"-4"-4367,1 2-497,0-1-1,0 1 1,0 0 0,0 0-1,0 0 1,0 0 0,0 0-1,1 0 1,-1 1-1,1-1 1,-1 1 0,1-1-1,0 1 1,-1 0 0,6-1-1,55-14 929,-35 10 812,15 6 392,-42 2-2187,0-1 1,0 1-1,-1 0 0,1 0 1,-1 0-1,1 0 0,-1 0 0,1 0 1,-1-1-1,0 1 0,0 0 1,0 0-1,0 0 0,0 0 0,-1 3 1,1-2 31,-1 2-41,-1 1-1,1-1 0,-1 0 0,0 1 0,0-1 0,-1 0 0,1 0 1,-1 0-1,0 0 0,0-1 0,-1 1 0,0-1 0,1 0 1,-1 0-1,-1 0 0,1-1 0,-10 7 0,-13 9 59,-52 27 0,66-39-64,-108 61-477,265-64-298,-110-6 718,-21 1 116,-1 0 0,0 1 0,0 0 0,20 4 0,-28-2 123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2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37 3522,'0'0'7718,"-8"-26"-4405,3 24-3119,1 0 0,0 1-1,-1-1 1,0 1 0,1 0 0,-1 1-1,0-1 1,1 1 0,-1 0 0,0 0-1,1 0 1,-1 1 0,0-1-1,1 1 1,-1 0 0,1 1 0,-1-1-1,-6 4 1,7-3-195,1 0 1,0 0-1,0 0 1,0 0-1,0 0 0,0 0 1,0 1-1,0 0 1,1-1-1,0 1 0,-1 0 1,1 0-1,0 0 1,0 1-1,1-1 0,-1 0 1,1 1-1,0-1 1,-1 1-1,1-1 0,1 1 1,-1 0-1,1-1 1,-1 5-1,1 3 74,3 17-668,-2-28 548,0 1 1,0 0-1,-1 0 0,1 0 0,0-1 0,0 1 1,0 0-1,0-1 0,0 1 0,0-1 0,0 1 1,0-1-1,0 0 0,1 1 0,-1-1 1,0 0-1,0 0 0,0 0 0,0 0 0,0 0 1,1 0-1,1 0 0,30 1-747,-24 1 478,0-2 1,0 1-1,0-2 1,-1 1-1,1-1 0,0 0 1,9-3-1,-16 3 310,-1 0 0,0 0 0,1 0 0,-1-1 1,0 1-1,0 0 0,1-1 0,-1 1 0,-1 0 0,1-1 0,0 0 0,0 1 0,0-1 0,-1 1 1,1-1-1,-1 0 0,1 1 0,-1-1 0,0 0 0,0 0 0,1 1 0,-2-4 0,0-50 905,0 36 240,10 22-895,-1 1-1,0 1 1,0-1 0,0 2-1,0-1 1,-1 1-1,0 0 1,0 0-1,9 12 1,-14-14-244,3 6 12,-1-1-1,-1 0 0,1 1 0,-2 0 1,3 12-1,-5-20-6,1 0 1,-1 0-1,0 0 0,0 0 1,-1 0-1,1 0 1,0 0-1,-1 0 0,1 0 1,-1 0-1,1 0 0,-1 0 1,0 0-1,0 0 1,0 0-1,0 0 0,0-1 1,-1 1-1,1-1 1,0 1-1,-1-1 0,1 1 1,-1-1-1,0 0 0,1 1 1,-1-1-1,0 0 1,0 0-1,1 0 0,-1-1 1,-2 2-1,-28 7 361,1-1 0,-1-1 1,0-2-1,-55 2 0,32-3 74,-78 9-123,129-12-1902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32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6915,'0'0'7766,"19"-10"-3809,31-7-2867,-42 13-1131,0 1 0,1 0 0,0 0 1,-1 1-1,1 0 0,0 1 0,15-1 0,-22 2 9,-1 0-1,1 0 1,0 0 0,-1 0 0,1 1-1,-1-1 1,1 1 0,-1-1 0,1 1-1,-1 0 1,1-1 0,-1 1 0,0 0-1,1 0 1,-1 0 0,0 0 0,0 0-1,0 0 1,0 0 0,0 0 0,0 1-1,0-1 1,0 0 0,0 1-1,0-1 1,-1 1 0,1-1 0,-1 1-1,1-1 1,-1 1 0,1-1 0,-1 3-1,2 7-31,-1 0 0,-1 0 0,-1 21-1,0-8 125,0-22-45,0 0 1,-1 0-1,1 0 0,-1 0 0,0 0 1,0-1-1,1 1 0,-1-1 1,0 1-1,0-1 0,-1 0 0,1 0 1,0 0-1,0 0 0,-1 0 1,1 0-1,0 0 0,-3 0 1,-52 14 288,5-10-814,90 2-845,-25-7 1151,-1 0 0,0 1 1,0 0-1,0 1 0,0 0 0,0 1 1,0 0-1,-1 1 0,1 0 0,-1 1 0,0 0 1,20 14-1,-29-16 166,0-1 0,0 1 0,-1 0-1,1 0 1,-1 1 0,1-1 0,-1 0 0,0 0 0,0 1 0,-1-1 0,1 0-1,-1 1 1,1-1 0,-1 1 0,0-1 0,0 1 0,-1-1 0,1 0 0,-1 1 0,-1 3-1,-2-4 256,-1 0-1,1-1 1,-1 1-1,0-1 0,0 0 1,0 0-1,0-1 0,0 1 1,-9 0-1,-55 3 914,55-5-906,-1 0 0,1 1 0,-1 1-1,-24 6 1,30-7-56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3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3217,'0'0'8647,"0"-4"-7003,0 3-1509,0-1 0,0 1 0,1 0 1,-1 0-1,0 0 0,1-1 1,-1 1-1,1 0 0,-1 0 0,1 0 1,0 0-1,-1 0 0,1 0 1,0 0-1,0 0 0,0 0 0,0 1 1,0-1-1,0 0 0,0 0 1,0 1-1,0-1 0,0 0 0,1 0 1,43-11 566,60 8-1632,-92 4 1124,-12 0-186,1 1 0,-1 0 0,1 0 0,-1 0 0,0 0 0,1 0 0,-1 0 0,0 0 0,0 0 0,0 0 1,0 0-1,0 1 0,0-1 0,0 0 0,0 1 0,-1-1 0,1 1 0,0-1 0,-1 1 0,1-1 0,-1 1 0,0-1 0,1 1 0,-1 0 1,0-1-1,0 1 0,0-1 0,0 1 0,-1 2 0,2 3 59,-1 0 0,0 0 1,0 0-1,-1 0 0,-3 13 0,3-18-44,0 0 0,-1 0 0,1 0 0,-1 0 0,0 0 0,0 0-1,0-1 1,0 1 0,0-1 0,0 1 0,0-1 0,0 1 0,-1-1 0,1 0-1,0 0 1,-1-1 0,-2 2 0,-53 12 745,36-9-256,20-3-1462,19-2-7,61 3-1485,-73-2 2234,0-1 1,0 1-1,0 0 0,0 0 0,0 0 1,-1 1-1,1 0 0,0 0 1,-1 0-1,1 0 0,-1 1 1,0-1-1,4 4 0,-4-3 238,-1 0-1,0 1 1,0-1-1,-1 1 0,1-1 1,0 1-1,-1 0 1,0 0-1,0 0 1,0 0-1,-1 0 1,1 0-1,-1 0 1,0 1-1,0-1 1,-1 1-1,1-1 0,-1 0 1,0 1-1,0-1 1,0 1-1,-2 6 1,0-8 66,1-1 1,0 0 0,-1 0 0,0 1-1,1-1 1,-1 0 0,0-1-1,0 1 1,0 0 0,0-1 0,-1 1-1,1-1 1,0 1 0,-1-1-1,1 0 1,-1 0 0,1 0-1,-1 0 1,-3 0 0,-52 11 1480,57-12-1516,-45 1 781,-9 3-3218,47 0-980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3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6243,'0'0'7019,"7"-2"-6635,17-5 39,0 2-1,0 1 0,0 1 0,1 1 1,0 1-1,40 4 0,-63-3-419,-1 1 0,1-1 0,-1 1 0,1-1 0,-1 1 0,1-1 0,-1 1-1,0 0 1,0 0 0,1 0 0,-1 0 0,0 0 0,0 0 0,0 0 0,0 0 0,0 0 0,0 1-1,0-1 1,0 0 0,-1 0 0,1 1 0,0-1 0,-1 1 0,1-1 0,-1 1 0,1-1-1,-1 2 1,2 45 216,-2-34-105,-1-12-91,1 0 1,0 0 0,-1-1-1,0 1 1,1 0-1,-1-1 1,0 1 0,0-1-1,0 1 1,0-1 0,0 1-1,0-1 1,0 1-1,-1-1 1,1 0 0,0 0-1,-1 0 1,1 0-1,-1 0 1,1 0 0,-1 0-1,-3 1 1,-49 18 273,22-8-259,69-10-1354,17-6 604,-25 1-4,56 3-1,-82 1 699,1 0-1,-1 0 1,1 1 0,-1-1-1,0 1 1,1 0-1,-1 0 1,0 0 0,0 0-1,0 0 1,0 1-1,-1-1 1,1 1 0,-1 0-1,1 0 1,-1 0-1,0 0 1,2 4 0,-1-1-76,1 0 1,-1-1 0,-1 1-1,1 0 1,-1 1-1,0-1 1,0 0 0,-1 1-1,1 10 1,-3-16 165,1 0 0,-1 0 0,0 0 0,0-1 0,0 1 0,0 0 0,0 0 0,0-1 0,0 1 0,0 0 0,0-1 0,0 1 0,0-1 0,0 1 0,-1-1 0,1 0-1,0 1 1,0-1 0,0 0 0,-1 0 0,1 0 0,0 0 0,0 0 0,-1 0 0,0 0 0,-4 0 130,-237 42 2746,241-41-2455,0-18-13314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3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15 105 5603,'0'0'7614,"-3"-8"-7339,-1-1-195,3 6-34,0-1 0,-1 1 0,1-1-1,0 1 1,1-1 0,-1 0 0,1 1 0,-1-1 0,1-5-1,1 8-24,-1 0 0,1 0-1,0 0 1,-1 0 0,1 0-1,0 0 1,0 0 0,0 0-1,0 0 1,-1 0 0,1 0-1,0 1 1,1-1 0,-1 0-1,0 1 1,0-1-1,0 1 1,0-1 0,2 1-1,34-13 243,-22 8-144,-8 2-41,0 1 0,0 0 0,1 0-1,13-1 1,-19 3-61,-1 0 1,0 0-1,0-1 0,0 1 0,0 0 1,0 1-1,0-1 0,0 0 0,0 0 1,0 0-1,1 0 0,-1 1 0,0-1 1,0 1-1,0-1 0,0 1 1,0-1-1,-1 1 0,1-1 0,0 1 1,0 0-1,0 0 0,0-1 0,-1 1 1,1 0-1,0 0 0,-1 0 0,1 0 1,-1 0-1,1 0 0,-1 0 1,1 0-1,-1 0 0,1 0 0,-1 0 1,0 0-1,0 0 0,0 0 0,0 0 1,0 2-1,2 28 643,-1-24-608,0-1 1,-1 1-1,1 0 0,-1 0 1,0 0-1,-1-1 0,0 1 0,0 0 1,0-1-1,-1 1 0,0 0 1,-1-1-1,1 0 0,-1 0 0,-5 10 1,-111 87-472,119-102 409,0-1 0,0 0-1,0 0 1,-1 0 0,1 0 0,0 0 0,0 1 0,0-1 0,-1 0 0,1 0 0,0 0 0,0 0 0,0 1-1,0-1 1,0 0 0,0 0 0,-1 1 0,1-1 0,0 0 0,0 0 0,0 1 0,0-1 0,0 0-1,0 0 1,0 0 0,0 1 0,0-1 0,0 0 0,0 0 0,0 1 0,0-1 0,0 0 0,0 0 0,1 1-1,-1-1 1,0 0 0,0 0 0,0 1 0,0-1 0,0 0 0,0 0 0,1 0 0,-1 0 0,0 1-1,0-1 1,0 0 0,1 0 0,-1 0 0,19 5-93,34-4 260,-43-1-210,28 0 19,9 0-105,91-10 0,-130 10-1150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2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2225,'0'0'6784,"4"-2"-6042,64-20 2137,1 2-2231,-63 18-645,22-9 12,0-1 0,-1 0 0,-1-3 0,0 0 0,26-20 0,-25 12-119,1 2 0,49-28 0,-76 49 117,0 1 0,-1-1 0,1 1 0,-1-1 0,1 1 0,-1-1 0,1 1-1,-1 0 1,1-1 0,-1 1 0,1 0 0,-1 0 0,0-1 0,1 1 0,-1 0 0,0 0 0,0-1-1,0 1 1,1 0 0,-1 0 0,0-1 0,0 1 0,0 0 0,0 0 0,0 0 0,-1-1 0,1 1-1,0 1 1,0 35 403,0-33-389,-20 176 1291,20-180-1100,-21 20-1608,2-13-1235,-1 0-1921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4898,'0'0'9826,"2"-34"-3236,4 31-6622,0 1 1,0-1-1,0 1 0,0 1 1,1-1-1,-1 1 1,0 0-1,1 0 1,-1 1-1,1 0 0,-1 0 1,11 2-1,0-2-403,-15 0 413,-1 0 0,0 0 0,0 0 0,0 1 0,0-1 0,1 0 0,-1 1 0,0-1 0,0 1 0,0-1 0,0 1 0,0 0 0,0-1 0,0 1 0,0 0 0,0 0 0,-1-1 0,1 1 0,0 0 0,0 0 0,-1 0 0,1 0 0,0 0 0,-1 0 0,1 0 0,-1 0 0,0 1 0,1-1 0,-1 0 0,0 0 0,0 0 0,1 2 0,1 44-139,-3-35 138,1-10 25,-1-1-1,1 0 1,-1 1-1,1-1 1,-1 0-1,0 1 1,1-1-1,-1 0 1,0 0-1,0 0 1,0 0-1,0 0 1,0 0-1,0 0 1,0 0-1,0 0 0,-1-1 1,1 1-1,0 0 1,-1-1-1,1 1 1,0-1-1,-1 1 1,1-1-1,-3 1 1,-44 6 149,48-7-194,43 0-2956,-34 0 2827,4-1-12,0 2 1,0-1-1,-1 1 1,22 5-1,-32-5 168,0 0-1,1-1 1,-1 1-1,0 0 1,0 0 0,1 0-1,-1 1 1,0-1 0,0 0-1,0 1 1,0-1-1,-1 1 1,1 0 0,0 0-1,-1 0 1,1-1 0,-1 2-1,1-1 1,-1 0-1,0 0 1,0 0 0,0 0-1,0 1 1,-1-1 0,1 0-1,0 1 1,-1-1-1,0 1 1,1-1 0,-1 4-1,-1-4 58,1 0 0,-1 1 0,1-1 0,-1 0 0,0 0 0,0 0 0,0 1 0,0-1 0,0 0 0,-1 0 0,1 0 0,0-1 0,-1 1 0,0 0 0,1 0 0,-1-1 0,0 1 0,0-1 0,0 0 0,0 1 1,0-1-1,0 0 0,0 0 0,0 0 0,0 0 0,-1-1 0,1 1 0,0-1 0,-4 1 0,-14 3 374,-1 0 1,-32 0-1,6 1-26,40-5-733,-6 3 643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5042,'0'0'7246,"-14"10"-6026,14 79 1984,4-86-3371,1 0 1,0 0-1,0-1 1,0 0-1,0 0 1,1 0-1,-1 0 1,1-1-1,6 1 1,-10-2 138,0 1-1,0-1 1,0-1 0,0 1 0,0 0 0,0 0-1,0-1 1,0 1 0,0-1 0,0 0 0,0 1-1,0-1 1,0 0 0,-1 0 0,1 0 0,0 0-1,-1-1 1,1 1 0,0 0 0,1-3 0,-1 1-11,-1 0 1,1-1 0,-1 1 0,0 0 0,0-1 0,0 1-1,0-1 1,-1 1 0,1-1 0,-1 1 0,0-1 0,0-3-1,0-10 71,-1-37 235,0 51-256,1 0-1,-1 1 0,1-1 1,-1 0-1,0 1 0,0-1 1,0 0-1,-1 1 0,1-1 1,0 1-1,-1 0 0,0-1 1,1 1-1,-1 0 0,-4-3 1,1 3 145,0 1 0,-1 0 1,1 0-1,-1 0 0,1 1 1,0-1-1,-1 1 1,1 1-1,-10 1 0,-3-1-241,17-1 85,-1 1 0,1 0 0,-1-1 0,1 1 0,-1 0 0,1 0 0,-1 0 0,1 0 0,0 0 0,-1 0 0,1 0 0,0 0 0,0 1 0,0-1 0,0 0 0,0 1 0,0-1 0,0 1 0,1-1 0,-1 1 0,0-1 1,1 1-1,-1 0 0,1-1 0,0 1 0,-1 3 0,-5 45-346,6-25-3634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4002,'0'0'6966,"-39"1"-2938,28 8-3755,1 1 1,0-1-1,0 2 0,1 0 1,0 0-1,-7 14 0,9-15-313,1 1 0,0 0 1,1 0-1,0 0 0,0 0 0,2 1 0,-1 0 0,1 0 1,1 0-1,0 0 0,1 0 0,0 1 0,2 17 0,2-25-322,1 0 0,-1 0 0,1-1-1,0 1 1,0-1 0,1 1-1,4 3 1,9 5-4218,-5-7-99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4034,'0'-4'8841,"0"4"-8816,0-1 1,0 0-1,0 0 1,0 0-1,0 0 1,0 0-1,0 0 1,1 0-1,-1 0 1,0 0-1,1 1 1,-1-1-1,0 0 1,1 0-1,-1 0 1,1 0-1,-1 1 1,1-1-1,1-1 1,71-57 83,-72 58-94,-1 1 1,0-1-1,1 0 0,-1 0 0,1 1 0,-1-1 1,1 0-1,0 1 0,-1-1 0,1 1 0,-1-1 1,1 1-1,0-1 0,0 1 0,-1-1 1,1 1-1,0 0 0,0-1 0,0 1 0,-1 0 1,1 0-1,0-1 0,0 1 0,0 0 0,0 0 1,-1 0-1,3 0 0,-2 24 683,-2 0-512,1-11-238,1-4 226,-1 0 0,0 1 0,-1-1 1,0 1-1,0-1 0,-1 0 0,0 1 0,0-1 0,-8 17 0,4-5 491,6-12-6027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6243,'0'0'5200,"34"-13"-4403,5-15-170,-37 26-632,0 0 0,0 1 0,0-1 0,-1 0 1,1-1-1,0 1 0,-1 0 0,0 0 0,1-1 0,-1 1 1,0 0-1,0-1 0,0 1 0,-1-1 0,1 0 0,0-4 403,5 11-484,-3 7 621,-3 158 1095,0-169-1945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4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5106,'0'0'6110,"0"0"-6069,-1 1 1,1 0-1,0 0 1,0 0-1,0 0 1,0 0-1,-1 0 1,1-1-1,1 1 1,-1 0-1,0 0 1,0 0-1,0 0 1,0 0-1,1 0 1,-1-1-1,1 2 1,3 2 117,0 0 1,0 1-1,0-1 0,-1 1 1,0-1-1,1 1 1,-2 0-1,1 1 0,0-1 1,-1 0-1,0 1 1,-1-1-1,1 1 0,-1 0 1,1 9-1,2 11-7,0 54 0,-5-76-112,0 1-1,-1 0 0,1-1 0,-1 1 1,0-1-1,0 0 0,0 1 0,0-1 1,-1 0-1,0 0 0,0 0 1,0-1-1,0 1 0,-1-1 0,1 0 1,-1 0-1,0 0 0,-5 3 0,3-1-40,1-1 0,0 0 0,0 1 0,0 0 0,0 0 0,1 1 0,0-1 0,-4 7 0,8-10-61,-1-1 0,1 0 0,-1 0 0,1 0 1,-1 0-1,1 0 0,-1 0 0,1 0 0,-1 0 0,0 0 0,0-1 1,0 1-1,1 0 0,-1 0 0,0 0 0,0-1 0,0 1 1,0-1-1,-2 2 0,-14-1-5488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48 100 6003,'0'0'5517,"0"-7"-4877,0 3-552,-1 2 42,1 1-1,0 0 0,0-1 0,0 1 0,0 0 1,0-1-1,0 1 0,0-1 0,0 1 0,1 0 1,-1-1-1,0 1 0,1 0 0,-1-1 0,1 1 0,0 0 1,-1 0-1,1 0 0,0-1 0,0 1 0,-1 0 1,1 0-1,0 0 0,0 0 0,0 0 0,1 1 1,-1-1-1,0 0 0,0 0 0,0 1 0,0-1 0,1 0 1,-1 1-1,0 0 0,1-1 0,-1 1 0,0 0 1,1-1-1,1 1 0,5-1 3,0-2-1,0 1 1,0-1 0,0 0-1,14-8 1,-16 7-145,-1 1-1,1 0 1,0 0 0,0 1-1,0-1 1,0 1 0,0 1-1,0-1 1,1 1-1,-1 0 1,1 0 0,-1 1-1,1 0 1,-1 0 0,11 2-1,-16 0 2,0-1-1,1 0 1,-1 1-1,0 0 1,0-1-1,-1 1 1,1-1 0,0 1-1,0 0 1,-1 0-1,1-1 1,-1 1-1,1 0 1,-1 0-1,0 0 1,0-1-1,0 1 1,0 0-1,-1 3 1,-3 39 152,1-39-127,0 0-1,-1 0 1,1 0 0,-1 0 0,0-1-1,-1 0 1,1 0 0,-10 7 0,-48 29 70,50-33-81,-37 25-18,-39 23-414,125-48-44,144 9 471,-180-16 304,20-1-2964,-7 1-3544,-1-4-1007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3794,'0'0'10266,"34"-2"-9090,209-3-914,-243 5-209,1 34 634,0-17-589,-1-1 0,0 1 0,-1 0 0,-1-1 0,0 0-1,-1 1 1,-10 26 0,-34 60 28,46-99-124,1-3-214,-1-1-1,0 1 1,0-1-1,0 0 0,0 1 1,0-1-1,0 0 1,0 1-1,0-1 1,0 0-1,0 0 1,0 0-1,0 0 1,-1 0-1,1 0 0,0 0 1,0 0-1,-1-1 1,-2 1-2209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4514,'0'0'9591,"29"0"-7523,-4 0-1408,21 1-264,58-8-1,-45-1 742,-58 8-857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4434,'0'0'6115,"4"6"-1230,3-3-4493,0-3-348,1-1-1,-1 0 1,0-1 0,0 0 0,0 0-1,0 0 1,0-1 0,0 0 0,-1 0-1,1-1 1,-1 1 0,0-2 0,0 1-1,8-8 1,8-9-343,-1-2-1,23-30 1,-12 14-38,-26 32 282,-5 5-4,1 0-1,-1 1 1,1-1-1,-1 1 1,1-1-1,0 1 1,-1 0 0,1 0-1,0 0 1,0 0-1,4-1 1,-7 4 67,1 0 1,0 0 0,0 0 0,0 0-1,0 0 1,0 0 0,0 0 0,1 1-1,-1-1 1,1 0 0,-1 0 0,1 0-1,0 0 1,0 0 0,0-1 0,0 1 0,2 3-1,1 6-29,0 28-144,-2 76 0,-2-75-5839,0-51 2413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2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81 4530,'0'0'8791,"8"-7"-8463,-5 4-264,1-1 53,-1 1 1,1 0-1,0 0 0,-1 0 1,1 0-1,1 1 1,-1-1-1,0 1 0,1 0 1,-1 0-1,1 1 1,-1-1-1,1 1 0,0 0 1,0 0-1,0 1 1,6-1-1,321-11 416,-330 11-553,-1 2 45,0-1-1,0 0 1,-1 0 0,1 0 0,0 0-1,0 0 1,0 0 0,0 0 0,0 0 0,0 0-1,-1 0 1,1-1 0,0 1 0,0 0-1,0-1 1,0 1 0,-1 0 0,1-1 0,0 1-1,0-1 1,-1 1 0,1-1 0,0 0-1,-1 1 1,1-1 0,-1 0 0,1 1 0,-1-1-1,1 0 1,-1 1 0,1-1 0,-1 0-1,0 0 1,1 0 0,-1 0 0,0 1 0,0-1-1,1 0 1,-1 0 0,0-1 0,-28 1 281,-1 1-302,1 0 0,-1 2-1,-44 10 1,64-10-10,1 0 0,0 1 0,-1 0 0,1 0 0,1 1 0,-1 0 0,1 0 0,-1 1 0,1 0 0,0 0 0,1 1-1,0 0 1,-1 0 0,2 0 0,-1 1 0,-6 11 0,7-11-75,1 1 0,0-1 0,0 1 0,1 0 0,0 0-1,1 0 1,0 0 0,0 1 0,0-1 0,1 0 0,0 11 0,1-18 27,10-1-42,346 0-3337,-355 0 3416,0 1 0,1-1 0,-1 1 0,0-1 0,1 1 0,-1 0 0,0 0 0,0-1 0,1 1 0,-1 0 0,0 0 0,0 0 0,0 0 0,0 1 0,0-1 0,0 0 0,-1 0 0,1 0 0,0 1 0,-1-1 0,1 0 0,-1 1 0,1-1 0,-1 1 0,1-1 0,-1 0 0,0 1 0,0-1 0,0 1 0,0-1 0,0 1 0,0 1 0,0 4 146,1 1-1,-2-1 1,1 0-1,-1 1 1,-2 10-1,1-16-96,1 0-1,-1 0 1,0 0-1,1 0 1,-1 0-1,0 0 0,0 0 1,0 0-1,-1-1 1,1 1-1,0-1 1,0 0-1,-1 0 1,1 0-1,-1 0 0,1 0 1,-4 1-1,-48 12 505,7-7-180,-1-3 0,0-1 0,-50-4 0,-63 3-611,155-1-81,-1-1-1,1 1 1,0 0 0,0 1 0,-1-1 0,1 1 0,0 0 0,1 1-1,-1-1 1,0 1 0,-7 6 0,-4 13-4901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0:5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34 2817,'0'0'11435,"-6"-22"-9834,-3 19-1369,0 1 0,0-1 0,-1 2 1,1-1-1,-1 2 0,0-1 0,1 1 1,-1 0-1,1 1 0,-1 0 1,1 1-1,-15 4 0,20-4-234,-1-1 0,1 1 0,0 0 0,0 0 0,0 0 0,1 1-1,-1-1 1,1 1 0,-1 0 0,1 0 0,0 0 0,0 0 0,0 1 0,0-1 0,1 1 0,0 0-1,-1 0 1,1 0 0,1 0 0,-1 0 0,0 0 0,1 0 0,0 1 0,0-1 0,0 0 0,1 1-1,-1-1 1,1 6 0,1-8-18,-1 0 0,1-1 0,-1 1 0,1 0-1,0-1 1,0 1 0,0 0 0,0-1 0,0 1 0,0-1-1,0 0 1,0 1 0,1-1 0,-1 0 0,0 0-1,1 1 1,-1-1 0,1 0 0,-1-1 0,1 1 0,0 0-1,-1 0 1,1-1 0,0 1 0,-1-1 0,1 1-1,3-1 1,66 11-404,-42-7-89,-27-4 512,0 0-1,-1 1 1,1-1 0,0 1-1,-1-1 1,1 1-1,-1 0 1,1-1 0,-1 1-1,1 0 1,-1 0-1,0 0 1,1 0-1,-1 0 1,0 1 0,0-1-1,0 0 1,0 0-1,0 1 1,0-1 0,0 1-1,0-1 1,0 1-1,0 2 1,2 42-188,-4-26-326,0-19 525,0 0-1,-1 0 0,1 0 1,0 0-1,0-1 0,-1 1 1,1 0-1,0-1 0,-1 1 1,1-1-1,-1 1 0,1-1 0,-1 0 1,1 1-1,-1-1 0,1 0 1,-1 0-1,-1 0 0,-32 2 385,-54-2-370,88 0-64,0-5-766,1 0 720,1 0 0,-1 0 0,1 0 1,0 0-1,0 0 0,0 0 0,1 0 0,0 0 0,-1 0 1,2 1-1,-1-1 0,1 1 0,-1 0 0,1-1 0,0 1 0,1 1 1,-1-1-1,1 0 0,0 1 0,4-4 0,5-6-207,10-16-113,-20 24 348,-1 1 0,1 0 0,1 0 0,-1 0 0,0 0 0,1 1 1,0-1-1,0 1 0,6-4 0,-5 4-472,1 1-1,-1-1 0,0-1 1,-1 1-1,1-1 1,-1 1-1,6-7 1,-6 6-81,1-1-3434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2865,'3'5'17099,"8"-10"-17257,0-1 0,0-1 0,0 0 0,-1-1 0,0 0 0,0 0 0,-1-1 0,0 0 0,-1-1 0,0 0 0,-1 0 1,0-1-1,0 0 0,8-20 0,-9 140-635,-6 28 326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40 3105,'0'0'8023,"-9"-11"-2634,8 10-5364,1 0-1,0 0 1,0 0 0,0 0-1,0 0 1,0 0 0,0-1 0,1 1-1,-1 0 1,0 0 0,0 0-1,1 0 1,-1 0 0,1 0 0,-1 0-1,1 0 1,-1 0 0,1 0-1,0 0 1,0 0 0,-1 1 0,3-3-1,24 0-262,-16 4 268,7-2-173,-15 1 69,1 0-1,-1-1 0,0 1 1,1 1-1,-1-1 0,0 0 0,0 1 1,1 0-1,-1-1 0,6 4 1,-8-3 71,0 1 1,1-1-1,-1 1 1,0 0-1,0 0 1,0-1-1,0 1 1,0 0-1,0 0 1,-1 0-1,1 0 1,-1 0-1,1 0 1,-1 0-1,0 0 1,0 1 0,0-1-1,0 0 1,0 0-1,-1 2 1,1-2 19,1-1 1,-1 0 0,0 0 0,-1 1 0,1-1-1,0 0 1,0 1 0,0-1 0,-1 0 0,1 0-1,-1 0 1,1 1 0,-1-1 0,1 0 0,-1 0-1,0 0 1,0 0 0,1 0 0,-1 0 0,0 0-1,0 0 1,0 0 0,0 0 0,0-1 0,0 1 0,0 0-1,0-1 1,-2 2 0,-39 2 783,41-4-776,0 0-9,4 0-1462,18-1 989,55 3-2118,-73-2 2495,0 0 0,0 1 0,0-1 0,0 1 0,0 0 0,0 0 0,-1 0 0,1 0 0,0 0 0,-1 0 0,1 1 0,-1-1 0,1 1 0,-1 0 0,0 0 0,0 0 0,0 0 0,0 0 0,0 0 0,0 1 0,2 3 0,-3-4 152,-1-1 0,1 0 1,-1 1-1,1-1 0,-1 0 0,0 1 0,0-1 0,0 1 1,1-1-1,-1 0 0,-1 1 0,1-1 0,0 0 0,0 1 1,0-1-1,-1 1 0,1-1 0,-1 0 0,1 0 0,-1 1 1,1-1-1,-1 0 0,-1 2 0,0-1 37,-1 1 0,1-1 0,0 0 0,-1 0 0,1-1 0,-1 1-1,0-1 1,0 1 0,1-1 0,-5 2 0,-6 1 244,-1-1-1,1 0 1,-26 2 0,-33-4 385,40-2-3979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2849,'0'0'7740,"-5"0"-6942,-1 0-673,2 0 64,0-1 0,0 1-1,0 0 1,0 1 0,0-1-1,0 1 1,0 0 0,0-1 0,0 2-1,0-1 1,1 0 0,-1 1-1,0 0 1,1 0 0,-1 0-1,1 0 1,0 0 0,-5 5 0,2-1-116,1 0 1,-1 0 0,1 1-1,1 0 1,-1 0 0,1 0 0,0 0-1,1 1 1,0-1 0,0 1 0,-3 13-1,3 2 33,0 0-1,2 45 0,1-68-102,0 3-10,1 0-1,0 0 1,0 0 0,0 0 0,0 0-1,1-1 1,-1 1 0,1 0 0,0-1 0,0 1-1,-1-1 1,2 0 0,-1 0 0,0 1-1,0-1 1,1-1 0,-1 1 0,5 3-1,56 29-1175,-53-29 746,-9 7-3891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 16,'-7'0'16544,"39"-2"-16875,-20 1 110,-1 0 1,1 1-1,-1 0 1,1 0-1,19 5 0,-27-4 70,0 0-1,-1 0 0,1 1 0,0-1 0,-1 1 0,1 0 0,-1 0 0,0 0 0,7 6 0,-9-6 168,1 1-1,-1-1 1,0 0-1,1 1 1,-1 0-1,0-1 1,-1 1 0,1-1-1,0 1 1,-1 0-1,0-1 1,1 1-1,-1 0 1,-1 5 0,1 4 160,-1 1 1,-1-1 0,0 1 0,-1-1-1,-1 0 1,1 0 0,-10 20 0,9-25-180,3-1 7,0-1 0,0 0 0,1 0 0,0 1 0,-1-1 0,2 0 0,0 8 0,0 5-7295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4978,'0'0'9615,"40"-4"-9335,92 3-189,-131 1-69,11-13-4690,-9 12 3592,11-9-3556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0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0 1 1857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1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4562,'0'0'13209,"24"19"-13161,-19-16-34,1 1 0,-2 0 0,1 0 0,0 1 0,-1-1 0,0 1 0,0 0 0,0 0 0,-1 1 0,0-1 0,0 1 0,0-1 0,-1 1 0,1 0 0,-2 0 0,3 9 0,-1-2-65,-1 1 1,-1-1-1,0 1 1,-1-1 0,0 1-1,-4 25 1,3-35 56,-1 0-1,1-1 1,-1 1-1,1-1 1,-1 0-1,0 1 1,0-1-1,-1 0 1,1 0-1,-4 3 1,4-4-225,0 0-1,-1 1 1,1-1 0,1 1 0,-1-1-1,0 1 1,1 0 0,-1-1-1,1 1 1,0 0 0,0 0 0,0 0-1,0 0 1,0 4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2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12 157 2465,'0'0'7428,"-2"-10"-770,-6-31-6801,8 28 141,-1 11-5,1 0-1,0-1 1,-1 1-1,1 0 1,0 0-1,0 0 1,0 0-1,0 0 1,1 0 0,-1 0-1,1-1 1,-1 1-1,1 0 1,-1 0-1,1 0 1,0 0-1,0 1 1,0-1-1,0 0 1,1 0-1,-1 1 1,0-1 0,1 0-1,-1 1 1,1-1-1,0 1 1,-1 0-1,1 0 1,0-1-1,0 1 1,2-1-1,14-7-154,-13 5 126,1 1 0,-1 1 0,1-1 0,-1 1 0,1 0 0,0 0 0,0 0 0,0 1 0,12-2-1,-5 3-53,-8 0-37,0 0-1,-1 0 1,1 0-1,0 0 0,-1 1 1,1 0-1,-1 0 1,7 2-1,-9-2 133,-1 0 0,1 0 0,-1 0-1,1 1 1,-1-1 0,0 1 0,1-1 0,-1 1 0,0-1-1,0 1 1,0 0 0,0-1 0,0 1 0,-1 0 0,1 0 0,-1 0-1,1-1 1,-1 1 0,1 0 0,-1 0 0,0 0 0,0 0-1,0 0 1,0 0 0,-1 2 0,1-2 15,-1 0 0,0 0 0,0 0-1,0-1 1,0 1 0,0 0 0,0 0 0,-1-1 0,1 1 0,-1-1 0,1 1-1,-1-1 1,1 0 0,-1 0 0,-2 2 0,-36 23-22,30-19 35,1-2-64,0 1 0,0 0 0,1 1-1,0 0 1,0 0 0,-7 9 0,13-11-31,0 1 0,1 0 1,0 0-1,0 0 1,0 0-1,0 0 0,1 0 1,0 0-1,1 1 1,1 7-1,-1 9-415,-1-22 463,206-8-2526,-191 2 3140,-11 3-2766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1:2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2193,'0'0'10077,"35"0"-7522,88 0-1909,-123 0-691,-43 0-110,-18 0-37,60 0 173,-23 26-173,22-22 144,0-1-9,0 1 0,1-1 0,-1 0 0,1 1 0,0-1 0,0 1 1,0-1-1,0 1 0,1-1 0,-1 1 0,1 0 0,0-1 0,0 1 0,1 5 0,37-9-223,-20 0-43,-7-1-75,-1 1 0,0 0-1,0 1 1,1 0-1,-1 0 1,0 1 0,0 0-1,15 6 1,-24-5 373,1-1 0,0 0 0,-1 0 0,1 0 0,-1 1 0,1-1 0,-1 1 0,0-1 1,0 1-1,-1-1 0,1 1 0,0 0 0,-1-1 0,1 1 0,-1 0 0,0 0 0,0-1 0,0 1 0,0 0 0,-1-1 1,0 6-1,0 8-238,-2-14 384,0 1-1,0-1 1,-1 0 0,1 0 0,-1 0 0,1 0 0,-1-1-1,-5 2 1,5-1 0,-9 3 187,0 0 0,-1-1 0,1 0 0,-1-1-1,0-1 1,0 0 0,-28 0 0,-22-2 1063,38 0-6299,20 0 1530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2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3 992,'0'0'6678,"6"0"-6534,142 0 678,-76 0 5730,-111-1-6232,12 0-138,0 1 0,-48 7 0,68-7-177,1 2 1,-1-1-1,1 1 1,0 0-1,0 1 0,0-1 1,0 1-1,0 0 1,0 1-1,1-1 1,-1 1-1,1 0 0,0 1 1,0-1-1,1 1 1,-7 9-1,10-14-15,0 1-1,1-1 1,-1 1-1,1-1 1,-1 1 0,0 0-1,1-1 1,0 1-1,-1 0 1,1-1 0,-1 1-1,1 0 1,0 0-1,0-1 1,-1 1 0,1 0-1,0 0 1,0 0-1,0-1 1,0 1 0,0 0-1,0 0 1,0 0-1,0-1 1,0 1 0,0 0-1,0 0 1,1 0-1,-1-1 1,0 1 0,1 0-1,-1 0 1,0-1-1,1 1 1,-1 0 0,1-1-1,-1 1 1,1 0-1,-1-1 1,1 1 0,0-1-1,-1 1 1,1-1-1,0 1 1,-1-1 0,1 1-1,0-1 1,0 0-1,-1 0 1,3 1 0,42 3-252,-38-4 272,79-2-347,102 5 34,-177-2 216,1 1-1,-1 0 0,1 1 1,-1 0-1,0 0 1,17 9-1,-25-11 60,0 1 1,1 0-1,-1 0 0,0 0 0,0 0 0,0 1 0,-1-1 0,1 1 0,-1-1 0,1 1 1,-1 0-1,0 0 0,0 0 0,0 0 0,0 1 0,-1-1 0,1 0 0,-1 1 0,0-1 1,0 1-1,0-1 0,0 1 0,-1 0 0,1 3 0,-1-5 61,0-1 1,-1 0-1,1 1 0,0-1 1,-1 0-1,1 1 0,0-1 1,-1 0-1,1 0 0,-1 0 1,0 1-1,1-1 0,-1 0 1,0 0-1,0 0 0,0 0 1,0 0-1,0 0 0,0 0 1,0-1-1,0 1 0,0 0 1,0 0-1,0-1 0,0 1 1,-1-1-1,1 1 0,0-1 1,0 1-1,-3-1 0,-49 5 805,37-5-596,-342 14 1988,354-14-2447,-51 7-110,30 2-1889,24-8 1940,0-1 0,1 1-1,-1-1 1,0 1 0,1-1 0,-1 1 0,1-1 0,-1 1 0,1 0 0,-1-1 0,1 1 0,-1 0 0,1 0 0,-1-1 0,1 1 0,0 0 0,-1 0 0,1 0 0,0-1 0,0 1 0,0 2 0,0 13-7960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92 109 4274,'0'0'7740,"-9"-36"-4398,8 33-3288,1 0-1,0 0 1,0 0-1,1 0 1,-1 0-1,0 0 0,1 0 1,0 0-1,0 1 1,0-1-1,0 0 1,0 0-1,0 1 1,1-1-1,-1 0 0,1 1 1,0 0-1,3-5 1,-1 5-116,0 0 1,-1 0-1,1 1 1,0-1-1,0 1 1,0-1-1,0 1 1,0 1-1,0-1 1,1 0 0,-1 1-1,0 0 1,6 0-1,-8 1 47,-1-1-1,0 1 0,1-1 1,-1 1-1,0 0 1,1-1-1,-1 1 1,0 0-1,0 0 1,0 0-1,0 0 0,1 0 1,-1 0-1,-1 0 1,1 0-1,0 0 1,0 0-1,0 1 0,-1-1 1,1 0-1,0 1 1,-1-1-1,1 0 1,-1 1-1,0-1 1,1 1-1,-1-1 0,0 1 1,0-1-1,0 1 1,0-1-1,0 2 1,-1 64-133,0-45 113,0-19 54,-1 1 0,1-1 0,-1 0 0,0 1 0,0-1 0,0 0 0,0 0 0,-1 0 0,1 0 1,-1 0-1,0-1 0,0 1 0,0-1 0,0 0 0,0 0 0,0 0 0,-6 2 0,-9 9 38,-91 65-833,98-66-211,28-13 1318,5 0-406,4 1-30,0 0 162,0 0-1,0-1 1,47-10 0,-64 4-5342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 3522,'0'0'6290,"-2"3"-6103,-1 4 94,0 0-1,1-1 0,0 1 0,0 0 1,1 0-1,0 0 0,0 1 0,1-1 1,-1 0-1,2 0 0,-1 0 1,2 9-1,-1 13-274,-1-28-20,1 0-1,-1 0 1,1 0 0,-1 0-1,1 0 1,0 0 0,-1 0-1,1 0 1,0 0 0,0 0-1,-1-1 1,1 1 0,0 0-1,0 0 1,0-1 0,0 1-1,0 0 1,0-1 0,0 1-1,0-1 1,0 0 0,0 1-1,1-1 1,-1 0 0,0 0 0,0 1-1,0-1 1,0 0 0,1 0-1,0-1 1,48 2-1093,-38-1 670,-10 0 428,-1 0 1,1-1-1,0 1 0,0 0 0,-1-1 0,1 1 0,0-1 0,-1 1 1,1-1-1,-1 0 0,1 0 0,-1 1 0,1-1 0,-1 0 0,1-1 0,-1 1 1,0 0-1,0 0 0,1 0 0,0-3 0,1 0-3,-1-1 0,1 1 0,-1-1-1,0 1 1,-1-1 0,1 0 0,0-6 0,2-9 483,-2-1 0,-1-33 0,-1 50-283,0 3-140,-1 0-1,1 0 0,-1 0 1,1 0-1,-1 1 0,0-1 1,1 0-1,-1 0 0,0 1 1,0-1-1,0 0 0,0 1 1,1-1-1,-1 1 0,0-1 1,0 1-1,0 0 0,0-1 1,0 1-1,0 0 0,0 0 0,0-1 1,0 1-1,-1 0 0,1 0 1,0 0-1,-1 1 0,-38-3 536,34 3-642,4-1 57,0 0-1,0 0 1,0 1-1,0-1 1,0 1-1,0-1 1,1 1-1,-1 0 1,0 0-1,0 0 1,1 0-1,-1 0 1,1 0-1,-1 0 1,1 0-1,-1 1 1,1-1-1,0 0 1,-1 1-1,1 0 1,0-1-1,0 1 1,0 0-1,0-1 1,1 1-1,-1 0 1,0 0-1,1 0 1,-1-1-1,1 4 1,-3 6-814,2 0 1,0 0-1,0 21 1,1-29 352,0 11-3600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1793,'0'0'10807,"-1"0"-10721,0 0-1,1 0 0,-1 0 0,0 0 1,1 0-1,-1 0 0,0 0 0,0 0 1,1 0-1,-1 0 0,0 0 0,1 0 1,-1 1-1,0-1 0,1 0 0,-1 0 0,0 1 1,1-1-1,-2 1 0,2 6 130,-1 0 1,0 0-1,-1 0 0,0 0 0,0-1 1,0 1-1,-1 0 0,0-1 0,-6 10 1,5-9-193,0-1 1,1 1 0,0 0 0,0-1 0,1 1-1,-1 1 1,2-1 0,-1 0 0,0 14 0,1-5-70,0-14 21,1 1 1,-1-1-1,1 1 1,0-1-1,-1 0 1,1 1-1,0-1 0,1 1 1,-1-1-1,0 0 1,1 1-1,-1-1 1,1 0-1,0 1 1,0-1-1,0 0 1,0 0-1,0 0 0,0 0 1,0 0-1,1 0 1,-1 0-1,4 3 1,1-1-30,0 0 1,0 0-1,-1 0 1,1 0-1,8 11 1,-9-10 41,0 0-1,0 0 1,0-1 0,1 0-1,11 7 1,-11-8-629,1 1 641,1 0 1,0 0-1,-1 0 1,13 11-1,-9 4-6284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5 170 4338,'0'0'5200,"-5"-44"-1465,6 13-3179,1-1 1,6-30 0,48 149-496,-48-74-35,-4-5-19,1 0 0,-1 0 0,2-1 1,-1 0-1,1 0 0,0 0 0,0 0 1,11 7-1,-17-14 689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79 3201,'0'0'6366,"-1"-3"-5808,1-2-726,-6-36 3923,6 40-3697,0 0 0,0-1 0,0 1 0,0 0 0,0 0 0,0 0 0,1 0 0,-1 0 0,0 0-1,0 0 1,1 0 0,-1 0 0,1 0 0,-1 0 0,1 0 0,-1 0 0,1 0 0,0 0 0,-1 0 0,1 1 0,0-1 0,0 0 0,0 0 0,-1 1 0,1-1 0,0 1 0,0-1 0,0 0 0,0 1 0,0 0 0,0-1 0,0 1 0,0 0 0,2-1 0,78 1-1419,-80 0 1354,0 0-1,0 1 1,0-1-1,0 1 1,0-1 0,0 1-1,0 0 1,0-1 0,0 1-1,0 0 1,0 0-1,0-1 1,-1 1 0,1 0-1,0 0 1,-1 0 0,1 0-1,0 0 1,-1 0 0,0 0-1,1 0 1,-1 0-1,1 0 1,-1 1 0,0-1-1,0 0 1,0 0 0,0 0-1,0 0 1,0 0-1,0 2 1,1 47 77,-2-36 11,1-13-55,0 1 1,-1-1 0,1 0 0,-1 0 0,1 1-1,-1-1 1,0 0 0,1 0 0,-1 1 0,0-1-1,0 0 1,0 0 0,0 0 0,0 0 0,0 0-1,0-1 1,0 1 0,0 0 0,0 0 0,0-1-1,-1 1 1,1 0 0,0-1 0,-3 1 0,-33 7 839,36-8-826,5-1-2262,0 1 2044,0-1 0,0 1 0,0 0 0,1 0-1,-1 0 1,8 1 0,0 0-368,8-1-259,-12-1 581,1 1-1,0 0 0,0 0 1,0 1-1,0 0 0,0 0 1,0 1-1,0 1 1,-1-1-1,1 1 0,11 6 1,-19-8 173,-1 0-1,1 0 1,0 0 0,0 0 0,-1-1 0,1 1-1,-1 0 1,1 0 0,-1 0 0,1 1 0,-1-1-1,1 0 1,-1 0 0,0 0 0,0 0 0,0 0-1,0 0 1,0 0 0,0 2 0,1-1 227,-1-1 1,0 1 0,0 0-1,-1-1 1,1 1-1,0 0 1,0-1-1,-1 1 1,1 0 0,-1-1-1,1 1 1,-1-1-1,0 1 1,0-1-1,1 1 1,-1-1-1,0 1 1,0-1 0,-1 0-1,0 2 1,-11 2 553,0-1 1,-1 0 0,1-1 0,-19 2-1,-7-3-7315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1 976,'0'0'7489,"1"12"-4623,47 21-1253,-39-28-1582,1 1-1,-1 1 0,0 0 1,13 13-1,-19-17-30,0 1 1,-1-1-1,1 1 0,-1 0 0,0 0 0,0 0 1,0 1-1,0-1 0,-1 0 0,0 1 0,0-1 1,0 1-1,0-1 0,-1 1 0,0 6 0,0 21-244,-3 73 920,1-93-1969,0-1 0,0 1 0,-9 20-1,7-27-2294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2577,'0'0'11096,"0"-2"-10961,0 1-1,0-1 1,0 1 0,0-1 0,1 0-1,-1 1 1,0-1 0,1 1-1,-1-1 1,1 1 0,0 0 0,-1-1-1,3-2 1,22-21 622,-2 4-626,-2-1 1,0-1 0,30-45-1,-46 59-208,1 0 0,0 1 0,0 0 0,1 0 0,-1 0 0,11-8 0,-5-2-66,-7 10 234,-3 21-63,-1 19-28,2 0 0,7 32 0,-9 8 679,-2-38-6752,1-42 1543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0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44 4466,'0'0'7457,"-4"-20"-4787,7 18-2645,0 0-1,-1 0 1,1 0-1,0 0 1,0 1-1,0-1 1,0 1-1,1 0 1,-1 0-1,0 0 0,0 0 1,1 1-1,-1-1 1,5 1-1,56-2-210,-51 2 72,12-1-60,-18 0 55,0 1 0,0-1 0,0 2 0,0-1 0,10 2 0,-16-1 120,-1 0 1,1 0-1,0 0 0,0 0 1,-1 0-1,1 0 1,0 0-1,-1 0 1,1 0-1,-1 0 1,0 0-1,1 1 1,-1-1-1,0 0 1,0 0-1,0 0 0,1 1 1,-1-1-1,-1 2 1,2 29 42,-1-28-51,1-2-1,-1 0 1,0 0-1,0 0 0,0 0 0,0 0 0,0 0 0,0 0 0,-1 0 1,1 0-1,0 0 0,-1 0 0,0 0 0,0 0 0,1 0 0,-1 0 1,0 0-1,-1 0 0,1-1 0,0 1 0,-3 3 0,0-4 96,0 0 0,0 1 0,-1-1 0,1-1 0,0 1 0,-1-1 0,1 1 0,0-1 0,-7-1 0,6 1 64,-56 0 1428,60 0-1602,4 0-1181,27-1 928,-16 0 30,0 1 1,0 0 0,0 1-1,1 0 1,-1 1 0,0 1 0,0 0-1,-1 1 1,15 5 0,-26-8 236,1 1 1,-1-1 0,0 1-1,0-1 1,0 1-1,1 0 1,-2-1 0,1 1-1,0 0 1,0 1 0,-1-1-1,1 0 1,-1 0 0,1 1-1,-1-1 1,0 0-1,0 1 1,0 0 0,0-1-1,-1 1 1,1-1 0,-1 1-1,1 0 1,-1-1 0,0 1-1,0 0 1,0 0-1,-1-1 1,1 1 0,-1 3-1,0 12 255,1-17-188,-1 0 0,0 0 0,0 0 0,0 0 0,0 0-1,0-1 1,0 1 0,0 0 0,0 0 0,-1-1 0,1 1 0,0 0-1,0-1 1,-1 1 0,1-1 0,0 0 0,0 1 0,-1-1 0,1 0-1,0 0 1,-3 0 0,-31 4 1288,3-3-242,-1 2 0,-38 9 0,3 0-1486,0-7-4757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1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78 2593,'0'0'10861,"-23"-10"-8703,21 6-1886,1 0 0,0 0-1,0-1 1,0 1-1,1 0 1,0-1-1,-1 1 1,2-9-1,-1 1-514,5 10 160,0 1 0,-1 0-1,1 0 1,0 1-1,0-1 1,0 1-1,0 0 1,6 1-1,-8-1-48,9-1-374,-9 0 442,0 0 0,0 1 0,1 0 1,-1 0-1,0 0 0,1 0 0,-1 0 0,0 1 1,0-1-1,5 2 0,-7 34 264,-1-30-195,0-1 0,0 0 1,-1 0-1,1 0 0,-1 0 0,0 0 1,-1 1-1,1-2 0,-1 1 0,0 0 1,0 0-1,-4 6 0,0-5-9,1 0 0,-1 0 1,0 0-1,-1-1 0,1 0 0,-1 0 0,-9 5 0,-17 12-158,33-21 142,0-1 1,-1 0-1,1 1 1,0-1-1,0 1 1,0-1 0,-1 1-1,1-1 1,0 1-1,0-1 1,0 1-1,0-1 1,0 1-1,0-1 1,0 1 0,0-1-1,0 1 1,0-1-1,0 1 1,1-1-1,-1 1 1,0-1-1,0 1 1,0-1 0,1 1-1,-1-1 1,0 1-1,0-1 1,1 0-1,-1 1 1,0-1 0,1 1-1,-1-1 1,0 0-1,1 1 1,-1-1-1,1 0 1,-1 0-1,1 1 1,-1-1 0,1 0-1,-1 0 1,1 0-1,-1 0 1,1 1-1,-1-1 1,1 0 0,0 0-1,213-13 1069,-147 11-1057,-66 2 640,-2 14-6955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14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3570,'0'0'4186,"-1"0"-4129,1 0 1,0 0 0,0 0 0,0 0 0,0 0-1,0 0 1,0 0 0,0 0 0,0-1 0,0 1-1,0 0 1,0 0 0,-1 0 0,1 0 0,0 0-1,0 0 1,0 0 0,0 0 0,0 0 0,0 0-1,0 0 1,-1 0 0,1 0 0,0 0 0,0 0-1,0 0 1,0 0 0,0 0 0,0 0 0,0 0-1,0 0 1,-1 0 0,1 0 0,0 0 0,0 0-1,0 0 1,0 0 0,0 0 0,0 0 0,0 1 0,0-1-1,-1 0 1,1 0 0,0 0 0,0 0 0,0 0-1,0 0 1,0 0 0,0 0 0,0 0 0,0 0-1,0 1 1,0-1 0,0 0 0,0 0 0,0 0-1,0 231 2897,39-231-3445,108 0-571,-147 0 1065,0-96 413,-9 47-117,9 48-177,0 24-426,0 91 485,0-65-4518,0-39 1333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3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50 1921,'0'0'7411,"0"0"-7233,-1-1 1,1 0-1,0 0 0,-1 0 0,1 0 0,0 0 0,0 0 1,0 0-1,0 0 0,0 0 0,0 0 0,0 0 0,0 0 1,0 0-1,0 0 0,1 0 0,-1 0 0,0 0 0,1 0 1,-1 0-1,1 1 0,0-3 0,16-3 39,1 1-1,0 1 1,0 0-1,0 2 1,0 0-1,23 0 0,-17 1-181,83 0 696,-107 2-715,1 0-1,0-1 0,-1 1 1,1 0-1,-1-1 1,1 1-1,-1 0 0,1 0 1,-1-1-1,1 1 1,-1 0-1,0 0 0,1 0 1,-1-1-1,0 1 1,0 0-1,0 0 0,0 0 1,0 0-1,0 0 1,0 0-1,0-1 0,0 3 1,0 33 170,-1-25-118,1-8-51,-1 0-1,0 0 0,0 0 0,0 0 0,0 0 0,0 0 1,-1 0-1,1-1 0,-1 1 0,1 0 0,-1-1 0,0 0 0,0 1 1,-1-1-1,1 0 0,0 0 0,-5 3 0,-54 35 249,35-24-159,-7 3 13,25-15-101,0 1 0,0 0 0,0 0-1,0 0 1,1 1 0,0 1 0,-13 13 0,20-20-35,-1 0 1,1 1-1,0-1 1,0 0-1,-1 1 1,1-1-1,0 1 1,-1-1-1,1 0 1,0 1-1,0-1 0,0 1 1,0-1-1,-1 1 1,1-1-1,0 0 1,0 1-1,0-1 1,0 1-1,0-1 1,0 1-1,0-1 1,0 1-1,0-1 1,0 1-1,0-1 1,1 1-1,-1-1 1,0 0-1,0 1 1,0-1-1,1 1 1,-1-1-1,0 0 1,0 1-1,1-1 1,-1 1-1,0-1 1,1 0-1,-1 0 1,0 1-1,1-1 1,-1 0-1,1 1 1,-1-1-1,0 0 1,1 0-1,-1 0 1,1 0-1,-1 1 1,1-1-1,-1 0 1,1 0-1,28 1-183,-24-1 248,474-3-1125,-478 3 1824,-3 11-4477,-9 5-1222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2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14 1921,'-2'-2'18122,"-10"-5"-18118,-122 2-266,128 7 222,0 0 0,0 0-1,1 0 1,-1 1 0,1-1 0,0 2 0,0-1-1,0 0 1,0 1 0,1 0 0,-1 0 0,1 0 0,0 1-1,-6 8 1,10-12-10,-1-1 0,1 1 0,-1 0 0,1 0-1,0 0 1,0-1 0,-1 1 0,1 0 0,0 0 0,0 0 0,0 0-1,0 0 1,0 0 0,0-1 0,0 1 0,0 0 0,0 0 0,0 0-1,1 0 1,-1-1 0,0 1 0,1 0 0,-1 0 0,0 0 0,1-1 0,-1 1-1,1 0 1,-1 0 0,1-1 0,0 1 0,-1-1 0,1 1 0,0 0-1,-1-1 1,1 1 0,0-1 0,-1 0 0,1 1 0,1 0 0,41 6-411,-15-3 265,4 1 155,-30-5 26,0 0-1,1 0 0,-1 0 0,0 0 0,0 0 0,1 0 1,-1 1-1,0-1 0,0 1 0,0 0 0,0 0 1,0 0-1,0 0 0,0 0 0,0 0 0,0 0 0,0 0 1,0 1-1,-1-1 0,1 1 0,0 0 0,-1-1 1,0 1-1,1 0 0,-1 0 0,0 0 0,0 0 0,2 3 1,-2-1-71,1 0 1,-1 1 0,0-1-1,-1 0 1,1 1-1,0-1 1,-1 0 0,0 1-1,0-1 1,-1 1-1,-1 7 1,1-9 72,0-1 1,0 1-1,0-1 0,0 0 0,0 1 1,-1-1-1,1 0 0,-1 0 0,0 0 0,0 0 1,1 0-1,-1 0 0,-1 0 0,1-1 1,-3 3-1,-3 0 107,-1-1-1,1 0 1,-1 0 0,0-1 0,0 0 0,0 0-1,0-1 1,0 0 0,-18-1 0,-21 0 277,48-46-801,1 43 433,0 0 0,0 0-1,1 0 1,-1 0 0,1 0-1,0 0 1,-1 1 0,2-1 0,-1 1-1,0-1 1,0 1 0,1 0 0,-1 0-1,1 0 1,0 0 0,-1 0-1,5-2 1,59-32 74,-44 24 0,0 0 0,38-30 1,-55 39-65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2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 2225,'0'0'16127,"-34"0"-15494,24 0-662,1 0-1,0 1 1,-1 0 0,1 1 0,0 0 0,0 0 0,-15 6 0,6 1-52,1 1 0,-27 19 1,36-23-4,1 1 0,-1 1 1,1-1-1,0 1 0,1 0 1,0 0-1,0 1 0,1 0 1,0 0-1,-5 12 0,9-14-65,0 1 0,0-1-1,0 1 1,1-1-1,0 1 1,1-1 0,0 0-1,0 1 1,0-1-1,3 8 1,-1-13 8,-1 1 0,1-1-1,0 0 1,0 0 0,-1 0 0,1 0 0,1-1 0,-1 1 0,0-1-1,0 0 1,0 0 0,1 0 0,-1 0 0,1-1 0,3 1-1,1 0-19,0 0-1,-1-1 0,1 0 0,0 0 1,-1 0-1,9-3 0,-14 3 126,-1-1 0,1 0-1,-1 0 1,0 1 0,1-1-1,-1 0 1,0 0 0,1 0 0,-1-1-1,0 1 1,0 0 0,0 0 0,0-1-1,0 1 1,0 0 0,-1-1 0,1 1-1,0-1 1,-1 1 0,1-1 0,-1 0-1,1 1 1,-1-1 0,0 1-1,0-4 1,1-49 505,-2 36 128,-3 16-434,-1-1 0,0 1 0,0 0 0,0 0 0,0 1 0,0 0 0,0-1 0,-9 1 0,-85-4 408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2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2225,'0'0'9853,"-33"2"-7215,16 12-2529,6-5-73,1-1 0,0 1 0,1 0 0,0 1 0,-13 17 1,17-17-153,0 0 1,0 1-1,1-1 1,1 1 0,0 0-1,0 0 1,1 0 0,0 0-1,1 0 1,0 0-1,1 0 1,2 19 0,-2-13-490,0-17 335,11 0-512,69 0-2051,-78 0 2831,0 0 0,0-1 0,-1 1 0,1-1 0,-1 0 0,1 0 0,0 1 0,-1-1 0,1 0-1,-1 0 1,0 0 0,1-1 0,-1 1 0,0 0 0,0 0 0,0-1 0,0 1 0,0-1 0,0 1 0,0-1 0,0 1 0,0-1 0,-1 0-1,1 1 1,-1-1 0,1 0 0,-1 1 0,0-1 0,0 0 0,0-2 0,5-58 840,-5 57-710,0 4-70,-1 0 0,1 0 0,0 0-1,-1 0 1,0-1 0,1 1 0,-1 0 0,1 0 0,-1 0 0,0 1-1,0-1 1,1 0 0,-1 0 0,0 0 0,0 0 0,0 1 0,0-1 0,0 1-1,0-1 1,0 0 0,0 1 0,0 0 0,-1-1 0,1 1 0,0 0 0,0-1-1,0 1 1,0 0 0,-1 0 0,1 0 0,-1 0 0,-48-1 209,39 2 92,9-1-376,0 1-1,0-1 1,1 1 0,-1 0-1,0 0 1,0 0-1,1 0 1,-1 0-1,1 0 1,-1 0-1,1 0 1,-1 1-1,-1 2 1,-2 5-3210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3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5907,'0'0'4050,"-34"5"-470,28 3-3514,0-1 1,1 1-1,0 0 1,0 0-1,1 0 1,0 1-1,0 0 1,1-1-1,0 1 1,1 1-1,-2 12 1,0 6-155,1-1 0,1 1 1,4 47-1,-1-15-2043,5-54-1721,-2-5 1261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3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5 4018,'0'0'10821,"-43"0"-9207,33-2-1469,-1 1 1,1 0-1,0 1 0,0 0 1,-18 3-1,26-3-158,0 1-1,0-1 1,0 1-1,0 0 1,0 0-1,0-1 1,0 1-1,0 1 1,1-1-1,-1 0 1,0 0-1,0 1 1,1-1-1,-1 1 1,1-1-1,0 1 1,-1 0-1,1-1 1,0 1-1,0 0 1,0 0-1,0 0 1,0 0-1,0 0 1,1 0-1,-1 0 1,1 0-1,-1 0 1,1 1-1,0-1 1,0 0-1,0 4 1,0 60-817,0-66 819,11-3-1094,-1 1 642,1 0 0,0 0 0,-1 1 1,1 1-1,0-1 0,0 2 1,21 3-1,-27 2 406,-1 1 1,0-1-1,0 1 1,-1 1-1,4 8 1,-6-14 52,0 0 1,0 0-1,-1 1 1,1-1-1,0 0 0,-1 1 1,1-1-1,-1 0 0,0 1 1,0-1-1,0 1 1,0-1-1,0 1 0,0-1 1,-1 0-1,1 1 1,-1-1-1,0 1 0,1-1 1,-3 4-1,0-2 99,0-1 0,0 0 0,-1 0 0,1 0 0,-1 0 0,1 0 0,-1-1 0,0 0 0,0 1-1,-5 1 1,1-1 186,0 0-1,0-1 0,0 0 0,-1 0 0,1-1 0,-1 0 0,0 0 1,1-1-1,-14-1 0,0 0-334,21 1-527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3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3410,'0'0'3767,"-10"8"2745,11 3-6384,0 0-1,1 0 1,1 0 0,-1-1-1,2 1 1,4 11 0,-3-11-106,-2 0 1,1 0-1,-1 0 1,-1 0-1,0 1 1,1 13-1,-2 6-8,0-23-7,0 1 0,-1-1 1,0 1-1,0-1 1,-1 1-1,0-1 0,0 1 1,-1-1-1,0 0 0,-1 0 1,0 0-1,-6 13 0,-4-3-90,10-11-73,-2 0 0,1-1-1,-1 0 1,1 0 0,-2 0 0,1 0 0,-1-1 0,1 0 0,-2 0 0,1-1 0,0 1 0,-13 5 0,13-6-1683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3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3874,'0'0'7849,"14"-10"-2838,48-33-5097,-39 24 106,-2 0-1,32-39 1,-35 37-18,54-71-402,-61 81 338,-6 13-27,-5 23-17,-1-3 208,5 171 141,0-189-171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5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99 101 1249,'0'0'10636,"-23"-13"-6300,21 9-4221,1-1 1,0 0-1,1 0 1,-1 0-1,1 0 1,0 0-1,0 0 1,1-5-1,-1 8-121,0 0-1,0 1 1,1-1 0,-1 1-1,0-1 1,1 1 0,-1-1-1,1 1 1,0-1 0,-1 1-1,1-1 1,0 1 0,0 0-1,0-1 1,0 1 0,0 0-1,0 0 1,0 0 0,0 0-1,1 0 1,-1 0 0,0 0-1,0 0 1,1 0 0,-1 1-1,1-1 1,1 0-1,-1 0-45,-1 0-1,1 1 0,0-1 0,0 1 1,0 0-1,-1 0 0,1-1 0,0 1 0,0 0 1,0 1-1,0-1 0,-1 0 0,1 0 0,0 1 1,0-1-1,0 1 0,-1 0 0,1-1 0,0 1 1,-1 0-1,1 0 0,0 0 0,-1 0 0,0 0 1,1 0-1,1 3 0,-2 0 38,1 0 0,-1 0 1,0 0-1,0 0 0,-1 0 0,0 0 0,1 1 1,-1-1-1,-1 7 0,0 8 62,-1-16-39,0 0-1,-1 1 0,1-2 1,-1 1-1,0 0 0,0-1 1,0 1-1,0-1 0,0 0 1,0 0-1,-1 0 0,1 0 1,-6 2-1,-7 4 3,-65 49-45,80-57 17,1 0 0,0 0-1,-1 1 1,1-1 0,0 0 0,-1 0 0,1 0 0,0 0 0,0 0 0,-1 1 0,1-1-1,0 0 1,-1 0 0,1 0 0,0 1 0,0-1 0,0 0 0,-1 1 0,1-1-1,0 0 1,0 0 0,0 1 0,0-1 0,-1 0 0,1 1 0,0-1 0,0 0-1,0 1 1,0-1 0,0 0 0,0 1 0,0-1 0,0 0 0,0 1 0,0-1 0,0 0-1,0 1 1,0-1 0,0 0 0,0 1 0,1-1 0,-1 0 0,0 1 0,0-1-1,0 0 1,0 0 0,1 1 0,-1-1 0,0 0 0,1 1 0,24 5-320,53-6 433,-58 0-107,56 0 393,-75 0-357,19 0-6408,-11 0 1510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5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5891,'0'0'6677,"-43"4"-3504,36-1-3104,1 1 1,0 1 0,0-1 0,0 1 0,0 0-1,1 1 1,0-1 0,0 1 0,0 0 0,1 0-1,0 1 1,0-1 0,1 1 0,-1 0 0,1 0-1,1 0 1,0 0 0,-3 11 0,0 10-286,1 0-1,2 0 1,0 42 0,2-67 199,0 1 1,1-1-1,-1 0 1,1 0-1,0 0 0,0 1 1,0-1-1,0 0 1,0 0-1,1 0 0,-1-1 1,1 1-1,0 0 1,0 0-1,0-1 0,0 0 1,0 1-1,0-1 0,1 0 1,-1 0-1,1 0 1,0 0-1,5 2 0,-8-3 5,1 3 460,4 0-1857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5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2001,'0'0'8268,"0"11"-5141,0 41-2127,-1-47-954,1 1-1,-1-1 1,-1 0-1,1 1 1,-1-1 0,0 0-1,0 0 1,-1 0 0,1 0-1,-1 0 1,-5 6 0,4-6-101,0 0 0,1 0 0,0 1 0,0-1 0,1 1 0,-1 0 0,1 0 0,1 0 0,-1 0 0,1 0 0,-1 11 0,45-10-729,32-7-129,-74 0 929,-1-78-392,2 120 453,-1-25 15,-1 0 0,0 0 0,-4 24 0,4-38-66,0-1-1,-1 0 1,0 0-1,0 0 0,1 0 1,-1 0-1,0 0 0,-1 0 1,1 0-1,0 0 0,-2 2 1,2-3-90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3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22 1601,'0'0'8670,"-6"0"-8502,-21-1-256,27 1 88,0 0-1,0 0 1,1 0-1,-1 0 0,0-1 1,0 1-1,0 0 1,0 0-1,0 0 1,0 0-1,0 0 0,0-1 1,0 1-1,1 0 1,-1 0-1,0 0 0,0 0 1,0-1-1,0 1 1,0 0-1,0 0 0,0 0 1,0 0-1,0-1 1,0 1-1,0 0 1,-1 0-1,1 0 0,0 0 1,0-1-1,0 1 1,0 0-1,0 0 0,0 0 1,0 0-1,0 0 1,0-1-1,0 1 0,-1 0 1,1 0-1,0 0 1,0 0-1,0 0 1,0 0-1,0 0 0,-1-1 1,1 1-1,0 0 1,14-6 31,28 2 739,1 1 1,46 3-1,-36 1-1123,-53-1 392,1 1-1,0-1 0,-1 1 0,1 0 1,0-1-1,-1 1 0,1 0 1,-1-1-1,1 1 0,-1 0 0,0 0 1,1-1-1,-1 1 0,0 0 1,1 0-1,-1 0 0,0 0 0,0-1 1,0 1-1,1 0 0,-1 0 1,0 0-1,0 0 0,-1 0 0,1 1 1,0 32 364,-1-27-313,1-3-35,0 0 1,-1 0-1,1 0 0,-1 0 1,0 0-1,0 0 0,-1-1 1,1 1-1,-1 0 0,0-1 1,0 0-1,0 1 0,0-1 1,-1 0-1,1 0 0,-1 0 1,0 0-1,-4 3 0,-7 5 162,0-2-1,0 0 0,-19 9 0,-17 10 336,8-1-308,-55 28 0,96-55-273,4 0 10,111 2-404,135-4 387,-217-4 888,-6 1-1669,-3 3-5437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2:5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5859,'0'0'5832,"-1"1"-5708,1 0 0,0 1 1,0-1-1,-1 1 1,1-1-1,0 0 0,0 1 1,0-1-1,0 1 1,1-1-1,-1 1 0,0-1 1,1 0-1,-1 1 1,1 1-1,6 4-53,0 1 1,-1-1-1,0 1 0,-1 0 0,0 1 1,0 0-1,-1-1 0,0 2 1,0-1-1,-1 0 0,0 1 0,-1-1 1,0 1-1,-1 0 0,1 0 1,-2-1-1,0 15 0,0-17-28,0 0 0,0 0 0,0 0-1,-1 0 1,0 1 0,-1-2 0,0 1 0,0 0 0,0 0-1,-1-1 1,0 1 0,0-1 0,0 0 0,-1 0-1,0 0 1,0 0 0,-1 0 0,1-1 0,-1 0-1,-9 6 1,14-7-816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0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68 139 3682,'0'0'9215,"-17"-18"-3421,7 5-4967,8 7-828,1 1 0,0 0 0,1-1 0,-1 1-1,1-1 1,0 1 0,1-1 0,-1 1 0,1 0-1,2-10 1,-2 13-24,0 0-1,0 0 1,0 0-1,0 0 1,0 0-1,0 0 1,0 0-1,1 0 1,-1 1-1,1-1 1,-1 1-1,1-1 1,-1 1-1,1-1 1,0 1-1,0 0 1,0 0-1,0 0 1,0 0-1,0 0 1,0 0-1,0 1 1,0-1-1,0 1 1,0-1-1,0 1 1,1 0-1,2 0 1,47-3-2192,-51 40 1907,-1-33 322,0-1 0,-1 1 0,0 0 0,1 0 0,-2 0-1,1 0 1,0-1 0,-1 1 0,1-1 0,-1 1 0,0-1-1,0 1 1,0-1 0,-4 4 0,-45 40 60,44-42-71,-1 1 1,1 0-1,0 0 0,1 0 0,0 1 0,0 1 0,0-1 1,1 1-1,-6 9 0,11-17-33,0 1 1,-1 0-1,1-1 0,0 1 1,0-1-1,0 1 1,0-1-1,0 1 0,0 0 1,0-1-1,-1 1 1,2-1-1,-1 1 0,0 0 1,0-1-1,0 1 1,0-1-1,0 1 0,0-1 1,1 1-1,-1 0 1,0-1-1,0 1 0,1-1 1,-1 1-1,0-1 1,1 1-1,-1-1 0,1 1 1,21 7-493,39-9 178,-42 0 259,67 1 1666,-71-5-6496,-1-4 414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1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5843,'0'0'5191,"-2"1"-5031,0-1 0,0 1 0,0-1 0,0 1 0,0 0-1,0 0 1,0 0 0,0 0 0,1 1 0,-4 1 0,0 12 108,1-1 0,1 1 1,0 0-1,1 0 0,0 0 1,1 0-1,2 23 0,-1-37-267,4 1-46,0-1 0,0 0 0,1 0-1,-1 0 1,0-1 0,1 0 0,-1 0 0,1 0-1,7-1 1,-6 1-303,-3 0 284,0 0-1,-1 0 1,1 0 0,0 0 0,-1-1-1,1 1 1,-1-1 0,1 1 0,-1-1-1,1 0 1,-1 0 0,1 0 0,-1-1-1,0 1 1,1 0 0,-1-1 0,0 0-1,0 1 1,2-3 0,-1-1 40,0 0-1,0 0 1,0-1 0,-1 1 0,1-1-1,1-10 1,0 5 121,-3 8-25,0 0 0,0 0 0,0 0 0,0 0 0,0 0 0,-1 0 0,0 0 0,1 0 0,-1 0 0,0 0 0,-1 0 0,1 0 1,-1-4-1,0 6-14,0-1 0,0 1 0,0 0 1,0 0-1,0 0 0,0 0 1,0 0-1,-1 0 0,1 0 0,0 0 1,-1 0-1,1 0 0,0 1 1,-1-1-1,1 0 0,-1 1 0,1 0 1,-1-1-1,1 1 0,-1 0 1,0 0-1,1-1 0,-1 1 1,1 1-1,-1-1 0,-1 0 0,-13 0-324,5-1 496,1 1 0,0 1 0,0-1 1,0 2-1,0-1 0,-12 4 0,20-4-364,-1 0-1,1 0 0,0 1 1,0-1-1,-1 0 1,1 1-1,0-1 0,0 1 1,1 0-1,-1 0 1,0 0-1,-1 2 0,1-1-446,0 0 0,1 0-1,0 0 1,-1 0-1,1 0 1,1 1-1,-1-1 1,0 0 0,1 0-1,0 1 1,0 4-1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4690,'0'0'5923,"-7"3"-5534,0 0-192,0 1 0,0-1 0,1 1 0,0 1-1,0-1 1,0 1 0,0 0 0,1 0 0,0 1-1,0-1 1,0 1 0,1 1 0,0-1 0,0 0-1,1 1 1,-5 10 0,-4 28 388,4-22-421,1 1 1,2 1-1,1-1 0,-3 44 0,17-35-2192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3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25 160 2193,'0'0'5733,"-4"1"-5055,-16 5 4228,26-11-4060,25-18-97,-11 10-661,-1-2 0,0 0 0,-1 0 0,-1-2 1,0 0-1,19-27 0,-33 42-83,-2 1-39,-1 30-183,0-7 265,-1 0 0,0 1 0,-2-1 1,0-1-1,-13 41 0,15-51-1300,2-32-9691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97 1489,'0'0'10869,"-4"-2"-10090,2 1-713,1-1 0,-1 1 1,0-1-1,1 1 1,-1-1-1,1 0 0,-1 0 1,1 0-1,0 0 0,0 0 1,0 0-1,0 0 0,-1-4 1,1 5-59,1 0 1,-1 0 0,1-1-1,0 1 1,-1 0 0,1-1-1,0 1 1,0 0 0,0-1-1,0 1 1,0 0 0,0-1-1,0 1 1,0 0 0,1 0-1,-1-1 1,1 1-1,-1 0 1,1 0 0,-1-1-1,1 1 1,-1 0 0,1 0-1,0 0 1,0 0 0,0 0-1,0 0 1,0 0 0,0 0-1,0 0 1,1 0 0,6-4-82,0 1 0,1 1 0,0 0 1,0 0-1,0 0 0,0 1 1,0 1-1,0-1 0,0 1 1,1 1-1,10 0 0,-19 0 33,0 28 314,0-24-260,0 0 0,-1-1 0,0 1 0,1 0 0,-1 0 0,0-1 0,-1 1 0,1 0 0,-1 0 0,0 0 0,0-1 0,0 1 0,0-1 0,-1 1 0,1-1 0,-1 1 0,0-1 0,0 0 0,0 0 0,0 0 0,-1 0 0,1 0 0,-1 0 0,-3 2 0,-20 15 77,15-12-94,0 1 1,1 0-1,0 0 0,-16 20 1,25-29-13,1 1 1,-1-1-1,1 1 1,-1-1-1,1 1 1,-1-1-1,1 1 1,0 0-1,-1-1 1,1 1-1,0-1 0,-1 1 1,1 0-1,0-1 1,0 1-1,0 0 1,-1-1-1,1 1 1,0 0-1,0 0 1,0-1-1,0 1 1,0 0-1,1-1 1,-1 1-1,0 0 1,0-1-1,0 1 0,0 0 1,1-1-1,-1 1 1,0 0-1,1-1 1,-1 1-1,1-1 1,-1 1-1,0-1 1,1 1-1,-1-1 1,1 1-1,-1-1 1,1 1-1,0-1 1,-1 1-1,1-1 0,-1 0 1,1 1-1,0-1 1,-1 0-1,1 0 1,0 0-1,-1 1 1,1-1-1,0 0 1,0 0-1,0 0 1,50 0-305,-37-1 476,52 1-90,-65 0 525,-1-12-3639,0 1-776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2945,'0'0'5088,"5"29"-923,0-27-4031,0 1 0,0 1 0,0-1 1,-1 1-1,1 0 0,-1 0 1,0 0-1,0 0 0,0 1 1,-1-1-1,0 1 0,0 0 0,0 0 1,0 0-1,-1 1 0,0-1 1,0 1-1,0-1 0,1 9 1,0 9-162,0-1 1,-2 1 0,-2 38 0,0-18 123,0-35-98,0-1 0,0 0 1,-1 0-1,0 0 0,0 0 0,-1 0 0,1 0 0,-2-1 0,1 1 1,-1-1-1,0 0 0,0 0 0,-1 0 0,1-1 0,-1 1 0,-7 5 1,6-6-678,1-1 0,-1 0 0,0 0 0,0 0 0,-11 5 0,2-4-2881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105 168 7155,'0'0'7868,"-6"-6"-7489,3 2-321,0 0 1,0 0 0,0 0-1,1 0 1,0 0 0,0-1 0,0 1-1,0-1 1,1 0 0,-1 1-1,1-1 1,0 0 0,1 0-1,-1 0 1,1 0 0,0-4 0,0 5 40,0 1 0,0-1 1,0 1-1,0-1 1,0 1-1,1-1 1,0 1-1,0 0 1,0-1-1,0 1 1,0 0-1,1 0 1,-1-1-1,4-4 0,-2 6-74,-1 0 0,1 0 0,0 0 0,0 1 0,0-1 0,0 1-1,1-1 1,-1 1 0,0 0 0,1 0 0,-1 0 0,0 1 0,1-1-1,4 1 1,5-2-115,1 0 0,-1 1 0,1 1-1,-1 0 1,22 3 0,-33-2 94,0 0 0,0 0 1,0 1-1,-1-1 0,1 0 1,0 1-1,-1-1 0,1 1 0,0-1 1,-1 1-1,0 0 0,1 0 1,-1 0-1,0 0 0,0 0 1,0 0-1,0 0 0,-1 0 0,1 0 1,0 0-1,-1 0 0,0 1 1,1-1-1,-1 0 0,0 4 1,1 6 46,-1 1 0,0-1 1,-3 17-1,2-25-42,-1 0-1,1-1 1,0 1-1,-1-1 1,0 1 0,0-1-1,0 0 1,0 0-1,-1 0 1,1 0-1,-1 0 1,1 0-1,-1-1 1,0 1 0,-4 2-1,-59 35 115,32-20-100,-94 60-228,173-75-49,27-7 307,-1-4-1,93-19 1,-151 22-13,10-1-3114,-10 4-613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6:53:0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3 4994,'0'0'9498,"-7"0"-8738,-1-1-356,-6 0 282,0 0 0,0 1 0,0 1 0,-17 2 1,26-1-639,0-1 0,0 1 0,0-1 0,0 2 0,0-1 1,0 0-1,0 1 0,1 0 0,-1 0 0,1 0 0,0 1 0,0-1 1,0 1-1,1 0 0,-5 5 0,2 1-73,-1 0 1,1 0-1,1 1 0,-1-1 0,2 1 1,0 0-1,0 1 0,1-1 1,0 0-1,1 1 0,0 0 0,1 0 1,1-1-1,1 23 0,-1-32 5,1-1 0,-1 0 0,1 0 1,-1 0-1,1 0 0,0 0 0,0 0 0,-1 0 0,1 0 0,0 0 0,0 0 0,0 0 0,0-1 0,0 1 0,0 0 0,0-1 0,0 1 0,0-1 0,0 1 1,1-1-1,-1 1 0,0-1 0,0 0 0,0 1 0,1-1 0,-1 0 0,2 0 0,39 4-632,-40-4 576,26 2-580,-13 0-10,1-1 1,-1-1 0,1 0 0,-1-1 0,18-3 0,-27 0 653,0 1 1,1-1-1,-1 0 1,-1 0-1,1-1 0,-1 0 1,1 0-1,6-9 1,5-4-8,-13 15-26,0-1-1,0 0 1,-1 0-1,0-1 1,0 1-1,0-1 1,0 1-1,-1-1 1,1 0-1,-1 0 1,2-9-1,-2 2 76,0 0 0,0-1-1,-2-21 1,0 33 1,0 0-1,-1 0 0,1 0 1,-1 0-1,1 0 1,0 0-1,-1 1 0,0-1 1,1 0-1,-1 0 1,1 1-1,-1-1 0,0 0 1,0 1-1,1-1 1,-1 0-1,0 1 0,0-1 1,0 1-1,0 0 1,0-1-1,0 1 0,1 0 1,-1-1-1,0 1 0,0 0 1,0 0-1,0 0 1,0 0-1,-1 0 0,-40-2 796,30 2-366,-101-1 530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3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29 2769,'0'0'6550,"-2"5"-5598,0 0-674,2-4-195,-1 0 0,1 1-1,0-1 1,-1 0 0,0 1-1,1-1 1,-1 0 0,0 0-1,0 0 1,0 1 0,0-1-1,0 0 1,0 0 0,0 0-1,0 0 1,-2 1 0,-8 2 5195,-18-2-3457,28-2-1874,3-27-897,2 24 858,1 0 1,0 0-1,-1 0 1,1 1-1,0 0 1,0 0-1,0 0 1,1 1-1,-1-1 1,0 1-1,1 0 1,-1 1-1,9-1 1,11-3-325,29-3 66,-52 6 327,-1 1 0,1 0 0,-1 0 0,1 0 0,-1 0 0,1 0 0,-1 0-1,1 0 1,-1 0 0,1 1 0,-1-1 0,1 0 0,-1 1 0,1 0 0,-1-1 0,0 1 0,1 0 0,-1-1 0,0 1 0,0 0 0,0 0 0,1 0-1,-1 0 1,0 0 0,0 1 0,-1-1 0,1 0 0,1 2 0,0 2 51,-1 0 0,0 0 0,-1 0 0,1 0 0,-1-1 0,0 1-1,0 0 1,0 0 0,-1 0 0,0 0 0,0 0 0,0 0 0,0-1 0,-1 1 0,0 0 0,0-1 0,0 0 0,-1 1-1,1-1 1,-1 0 0,0 0 0,0 0 0,0 0 0,-1-1 0,1 0 0,-1 1 0,-4 2 0,-174 153 569,182-159-601,0 0-1,-1 0 1,1 0-1,0 0 1,-1 1-1,1-1 1,0 0-1,0 0 1,0 0 0,-1 0-1,1 0 1,0 1-1,0-1 1,-1 0-1,1 0 1,0 0-1,0 0 1,0 1-1,0-1 1,-1 0-1,1 0 1,0 1-1,0-1 1,0 0-1,0 0 1,0 1-1,0-1 1,0 0-1,0 0 1,0 1-1,-1-1 1,1 0 0,0 1-1,0-1 1,1 0-1,-1 0 1,0 1-1,0-1 1,0 0-1,0 0 1,0 1-1,0-1 1,0 0-1,0 0 1,0 1-1,1-1 1,-1 0-1,0 0 1,0 1-1,0-1 1,0 0-1,1 0 1,-1 0-1,0 0 1,0 1 0,0-1-1,1 0 1,26 5-95,45-5 29,-66 0 47,30-3 138,65-15-1,-67 11 181,0 1-1,60-3 1,4 9-2069,-97 0 1368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2225,'0'0'9572,"6"-2"-8985,30-10-244,1-2-1,-2-1 0,0-2 1,33-21-1,-26 14 42,0 2-1,60-22 1,-79 33-389,-22 11 109,0 3-32,0 1 0,-1-1 0,1 0 0,1 1 1,-1-1-1,1 0 0,2 5 0,6 17 170,-5 3 5,-1 1 1,-1-1-1,-2 1 0,-2 29 1,0-10-122,1-48-127,0 1 1,0-1-1,0 0 1,0 0-1,0 1 1,0-1 0,0 0-1,0 0 1,0 1 0,0-1-1,0 0 1,0 0-1,0 0 1,0 1 0,0-1-1,0 0 1,0 0 0,0 1-1,1-1 1,-1 0-1,0 0 1,0 0 0,0 1-1,0-1 1,0 0 0,1 0-1,-1 0 1,0 1-1,0-1 1,0 0 0,1 0-1,-1 0 1,0 0 0,0 0-1,0 0 1,1 1 0,-1-1-1,0 0 1,0 0-1,1 0 1,0 0-21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4674,'0'0'9156,"20"0"-5482,74 0-3183,139 0-1281,-232 0 1414,-10 0-514,-18 1-75,0 1 0,0 1 0,1 1 0,0 2 0,0 1 0,0 1 0,1 0-1,0 2 1,-43 25 0,66-34-74,0 1-1,0-1 1,0 1-1,0 0 1,1 0-1,-1 0 1,1 0-1,-1 0 0,1 0 1,0 0-1,-1 0 1,1 0-1,0 1 1,1-1-1,-1 1 1,0-1-1,1 0 1,-1 1-1,1-1 0,0 1 1,0-1-1,0 1 1,0-1-1,0 1 1,1-1-1,0 5 1,-1 12 39,1-18-6,-1 0 0,1 0 0,0 0 0,-1 0 0,1 0 0,0 0 0,0 0-1,-1-1 1,1 1 0,0 0 0,0-1 0,0 1 0,0-1 0,0 1 0,0-1 0,0 1 0,0-1 0,0 1-1,0-1 1,0 0 0,0 0 0,0 0 0,0 1 0,2-1 0,30 4-189,-31-4 161,115 4-1247,-72-4 1121,56 7 0,-57-4 181,-35-3-123,0 0 0,0 0 0,0 1 0,-1 0 0,1 1 0,0 0-1,-1 0 1,1 1 0,-1 0 0,14 6 0,-20-4 116,-1-1 0,1 1 1,-1-1-1,0 1 0,0-1 0,-1 1 0,1-1 1,-1 1-1,0 0 0,0-1 0,-1 1 0,1 0 0,-1-1 1,0 1-1,-3 7 0,-4-5 11,-1 1 0,0-2 0,-1 1 0,1-1 0,-1-1 0,0 0 0,-1 0 0,1-1 0,-1-1 0,0 1 0,0-2 0,-13 3 0,-43 0 893,-124-5 0,85-2-2193,81 1-1660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255 114 2097,'0'0'13531,"-17"-13"-12455,16 11-1100,-1 1 0,1-1 0,0 0 0,0 1 0,0-1 0,0 0 0,0 1 0,1-1 0,-1 0 0,0 0 0,1 0 0,-1 0 0,1 0-1,0 0 1,0 0 0,0 0 0,0 0 0,0 0 0,0 0 0,0 0 0,0 1 0,1-1 0,-1 0 0,1 0 0,0 0 0,-1 0 0,1 0 0,0 1 0,0-1 0,0 0 0,0 1 0,0-1 0,1 1 0,-1-1 0,0 1 0,1-1 0,-1 1 0,1 0 0,0 0 0,-1 0 0,3-1 0,8-4-101,1 2 1,-1-1-1,1 2 0,0-1 1,0 2-1,1 0 0,15 0 0,-27 2 118,0 0 0,0 0 0,0 0-1,0 0 1,0 1 0,0-1-1,0 1 1,-1 0 0,1-1 0,0 1-1,0 0 1,-1 0 0,1 0 0,0 0-1,-1 0 1,1 1 0,-1-1-1,1 0 1,-1 1 0,0-1 0,0 1-1,0-1 1,0 1 0,0 0-1,0 0 1,0-1 0,0 1 0,0 0-1,-1 0 1,1 2 0,1 6-34,0 0 0,-1 0 0,0 0 0,-1 16 0,0-17 71,-1-5-26,0 0 0,0 1 0,0-1 0,-1 0-1,1 1 1,-1-1 0,0 0 0,-1 0 0,1-1-1,-1 1 1,1 0 0,-1-1 0,0 0 0,-1 1 0,1-1-1,0 0 1,-1-1 0,0 1 0,1-1 0,-1 1 0,-4 1-1,-12 6 90,0 0 0,-41 14 0,-70 8 231,2-1-317,206-27-175,433-4 133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39 1377,'0'0'10188,"2"-23"-8499,5 20-1634,-1 0-1,1 1 1,0 0 0,0 1-1,0-1 1,0 1 0,1 0-1,-1 1 1,0 0-1,15 1 1,-4 0 547,-17-1-602,0 0-1,-1 1 1,1-1-1,0 1 1,-1-1-1,1 1 1,0-1-1,-1 1 1,1-1-1,0 1 1,-1 0-1,1-1 1,-1 1-1,1 0 1,-1 0-1,0-1 1,1 1-1,-1 0 1,0 0-1,1 0 1,-1-1-1,0 1 1,0 0-1,0 0 1,0 0-1,0 0 1,0 0-1,0-1 1,0 1-1,0 0 1,0 0-1,0 0 0,0 0 1,-1 0-1,0 1 1,1 2 2,1 0 12,-1-1-1,0 1 0,0-1 0,0 0 0,0 1 1,-1-1-1,1 1 0,-1-1 0,0 0 1,0 1-1,0-1 0,-1 0 0,1 0 1,-1 0-1,1 0 0,-1 0 0,0 0 1,0-1-1,-1 1 0,1 0 0,0-1 1,-1 0-1,1 0 0,-1 1 0,0-2 1,0 1-1,-4 2 0,-7 4 70,4-2-37,0 0 0,-1 0 0,0-1 0,0-1 0,0 0 0,0 0-1,-1-1 1,-19 2 0,30-5 104,9-1-588,5-1 430,10-4-237,0 2 0,0 0 1,1 2-1,-1 0 1,1 2-1,32 3 0,-53-2 220,-1 0 0,1-1-1,-1 2 1,1-1 0,-1 0-1,1 0 1,-1 1-1,0-1 1,1 1 0,-1 0-1,0 0 1,0 0 0,0 0-1,-1 0 1,1 0-1,0 0 1,-1 1 0,0-1-1,1 0 1,-1 1 0,0-1-1,0 1 1,1 5-1,0-2-23,-1 1 0,0-1 0,0 0-1,-1 1 1,0-1 0,0 1-1,0-1 1,-1 1 0,-2 9 0,2-14 56,1-1 1,-1 0 0,0 1 0,1-1 0,-1 0 0,0 0 0,0 0-1,0 0 1,0 0 0,0 0 0,0 0 0,0 0 0,-1 0-1,1-1 1,0 1 0,0 0 0,-1-1 0,1 1 0,-2 0 0,-32 8 357,25-7-220,-48 9 960,-1-2 1,-77 2 0,26-9-7553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3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3490,'0'0'11135,"0"13"-10465,1-7-605,-1 1 1,-1 0-1,1 0 0,-1-1 0,0 1 1,0 0-1,-1-1 0,0 1 0,0-1 1,-1 1-1,0-1 0,-4 8 0,-5 7-12,-14 36-1,4-9-79,22-47 4,0-1 1,-1 0-1,1 0 1,0 1-1,0-1 1,0 0-1,0 1 1,0-1-1,0 0 1,0 1-1,0-1 1,0 0-1,0 1 1,0-1-1,0 0 1,0 1 0,0-1-1,0 0 1,0 1-1,0-1 1,0 0-1,1 0 1,-1 1-1,0-1 1,0 0-1,0 1 1,0-1-1,1 0 1,-1 0-1,0 1 1,0-1-1,1 0 1,-1 0-1,0 0 1,0 0-1,1 1 1,-1-1-1,0 0 1,1 0-1,-1 0 1,0 0-1,0 0 1,1 0-1,-1 0 1,0 1-1,1-1 1,17 2 151,-14-2-210,212 3-1856,-215-7 1840,1 0-1,-1 0 0,-1 0 1,1 0-1,0 0 0,-1 0 1,0 0-1,0 0 0,0-1 1,-1-4-1,1 1 28,0-61 1148,0 103-905,-6 160 609,6-193-908,-1-1-369,0 0 283,-1 0-1,1 0 1,0 0-1,0-1 1,0 1 0,0 0-1,-1-1 1,1 1-1,0-1 1,0 1-1,0-1 1,0 0 0,0 1-1,0-1 1,0 0-1,-1-1 1,2 1 71,-12-14-5456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13 2321,'0'0'5491,"-2"-1"-4406,-14-3 7074,12 3-8663,-14-2 600,-1 1 1,1 1-1,-1 1 1,-28 2-1,-3 0-32,22 3-114,27-5 92,1 26-724,0 41 468,0-66 145,8-1-1580,151-5-232,-158 5 1856,1 0 1,-1 0-1,1 1 0,0-1 0,-1 1 1,0-1-1,1 1 0,-1-1 0,1 1 1,-1 0-1,0 0 0,1 0 0,-1-1 1,0 1-1,0 0 0,0 1 0,0-1 1,0 0-1,0 0 0,0 0 0,0 1 1,0-1-1,0 0 0,-1 1 0,1-1 1,0 1-1,-1-1 0,0 1 0,1 2 1,1 4 258,0 0-1,-1 0 1,-1 1 0,1 9 0,-2-17-231,1 0-1,0 0 1,-1-1 0,1 1 0,-1 0 0,1-1-1,-1 1 1,0 0 0,1-1 0,-1 1-1,0-1 1,1 1 0,-1-1 0,0 1-1,1-1 1,-1 0 0,0 1 0,0-1-1,0 0 1,1 1 0,-1-1 0,0 0-1,-1 0 1,-25 5 29,25-5-26,-45 5 984,-51-1 0,35-4-2662,18 0-4036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1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0 272,'0'0'10496,"-29"0"-3795,17 0-6661,-1 1-1,1 0 1,0 0-1,-1 2 1,1-1-1,0 1 0,0 1 1,1 0-1,-1 1 1,1 0-1,0 1 1,0 0-1,-11 9 1,3-1-44,3-4-14,1 1 1,1 0 0,0 1-1,-23 26 1,36-37-18,0 0 0,0 1 0,0-1 0,0 1 0,0-1 0,0 0 0,0 1 0,1 0 0,-1-1 0,0 1 0,1-1 0,0 1 0,-1 0 0,1 0 0,0-1 0,0 1 0,0 0 0,0-1 0,0 1 0,0 0 0,0 0 0,1-1 0,-1 1 0,1-1 0,-1 1 0,1 0 0,-1-1 0,1 1 0,0-1 0,0 1 0,0-1 0,0 1 0,0-1 0,0 0 0,0 0 0,1 1 0,-1-1 0,0 0 0,1 0 0,-1 0 0,1 0 0,-1-1 0,1 1 0,-1 0 0,1-1 0,-1 1 0,1-1 0,0 1 0,-1-1 0,4 1 0,21 2-576,1-1-1,0-1 1,-1-1-1,34-5 1,-57 5 605,0 0 0,0-1 1,0 0-1,0 0 1,-1 1-1,1-2 0,0 1 1,0 0-1,-1 0 1,1-1-1,-1 0 0,1 1 1,-1-1-1,0 0 0,0 0 1,0 0-1,0-1 1,0 1-1,0 0 0,-1-1 1,1 1-1,-1-1 1,1 0-1,-1 1 0,0-1 1,0 0-1,0 0 1,0-4-1,-1 5 35,-1 1-1,1-1 1,-1 0-1,0 1 1,0-1 0,1 1-1,-1-1 1,0 1-1,0 0 1,-1-1 0,1 1-1,0 0 1,0 0 0,0-1-1,-1 1 1,1 0-1,-1 1 1,1-1 0,-1 0-1,1 0 1,-1 0-1,0 1 1,1-1 0,-1 1-1,1 0 1,-1-1 0,0 1-1,-3 0 1,-65-7 625,47 5-388,-2-1-272,-25-2 218,20 9-5012,23 1-400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7 592,'0'0'10338,"8"-6"-7891,78 6 770,-126 0-3009,22 0-194,1 1 0,0 0-1,-1 1 1,-19 6 0,31-6-46,0 0 1,0 0-1,-1 0 1,1 1 0,1 0-1,-1 0 1,0 0-1,1 1 1,0 0 0,-1 0-1,2 1 1,-1-1-1,0 1 1,-4 7 0,7-9-87,0 1 1,0-1 0,1 1 0,-1 0 0,1 0-1,0 0 1,0 0 0,0 0 0,1 0 0,-1 0 0,1 0-1,0 6 1,48-10 130,-1 0 64,-16-2-271,1 2 1,0 2-1,-1 0 0,0 2 0,52 14 1,-66-15-67,16 4-129,-32-6 375,0-1 0,-1 0 0,1 1 1,0-1-1,0 0 0,0 1 1,0-1-1,-1 1 0,1-1 0,0 1 1,0 0-1,-1-1 0,1 1 1,0 0-1,-1-1 0,1 1 1,-1 0-1,1 0 0,-1 0 0,1-1 1,-1 1-1,0 0 0,1 0 1,-1 0-1,0 0 0,1 1 1,1 11-143,-1-11 176,0-1 1,0 1 0,-1 0-1,1 0 1,-1 0-1,1 0 1,-1 0 0,0 0-1,0 0 1,1 0-1,-2 0 1,1 0-1,0 0 1,0 0 0,-1 0-1,1-1 1,-1 1-1,1 0 1,-2 3 0,-4-1 20,0 0 1,-1 0 0,1 0-1,-1-1 1,0 0 0,0 0-1,-11 2 1,-56 14 92,40-14 91,0-2 1,0-2 0,-52-4-1,9 1-7432,69 2 676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2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4370,'0'0'11699,"-29"0"-9640,4-2-1919,18 1-86,-1 1 0,0-1 1,1 2-1,-1-1 1,1 1-1,-10 1 1,16-1-64,0 0 1,0 0 0,0 0 0,1 0 0,-1 0 0,0 0 0,0 1 0,1-1 0,-1 0 0,0 0 0,1 0 0,-1 1 0,1-1 0,0 0-1,-1 1 1,1-1 0,0 0 0,0 3 0,0 25-201,3-26 175,-1 0 1,1 0 0,0 0 0,0-1 0,0 0-1,0 1 1,1-1 0,-1 0 0,1 0-1,-1-1 1,5 2 0,11 7-158,-16-8 183,72 42-583,-67-40 538,0-1 0,0 1 0,0-1 0,0-1 1,1 0-1,-1 0 0,1 0 0,8 0 0,-16-2 38,0 0-1,-1 0 1,1 1 0,0-1-1,0 1 1,-1-1 0,1 1-1,0-1 1,-1 1 0,1-1 0,-1 1-1,1-1 1,-1 1 0,1 0-1,-1-1 1,1 1 0,-1 0-1,1 0 1,-1-1 0,0 1 0,1 0-1,-1 0 1,0-1 0,0 1-1,0 0 1,0 0 0,0 0-1,0-1 1,0 1 0,0 0-1,0 0 1,0 0 0,0 0 0,0-1-1,0 1 1,-1 0 0,1 0-1,0-1 1,-1 2 0,0 2-69,1-1 1,-1 1-1,0-1 1,-1 0-1,1 1 0,0-1 1,-5 6-1,-9 4-123,0-1-1,-1-1 0,-1 0 1,0-1-1,-18 7 0,29-15 258,0-1 0,0 0-1,0 0 1,0 0-1,0-1 1,0 1 0,0-2-1,-1 1 1,1-1-1,0 0 1,-10-2-1,16 2-63,-1 0-1,0 0 1,0 0-1,1 0 0,-1 0 1,0 0-1,1 0 1,-1-1-1,1 1 0,0 0 1,-1 0-1,1 0 1,0 0-1,0-1 0,-1 1 1,1 0-1,0 0 1,1-2-1,-1-31-301,1 22 213,0 10 102,0 0 1,-1 0-1,1 0 0,0 0 0,1 0 1,-1 0-1,0 0 0,1 1 1,-1-1-1,1 0 0,-1 1 0,1-1 1,0 1-1,-1 0 0,1-1 1,0 1-1,0 0 0,0 0 0,3-1 1,18-15-42,22-32-243,-44 47 237,1 1 0,0-1 1,0 1-1,-1-1 1,1 1-1,0 0 1,0 0-1,0 0 1,0 0-1,0 0 0,4 0 1,-5 0 24,1 1 1,0-1 0,0 0-1,0 1 1,-1-1 0,1 0-1,0 0 1,-1 0-1,1 0 1,-1 0 0,1-1-1,-1 1 1,0 0-1,1-1 1,-1 1 0,0-1-1,1-2 1,1-3 13,0-1 0,-1 0 0,0 0 0,-1 0 0,0 0 0,0-1 0,-1 1 1,-1-16-1,1 7-1963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 6019,'0'0'10591,"12"0"-10169,256 0 792,-267 0-254,-10 0-952,-52-1-195,19-1 175,-78 8-1,107-4 14,1 0-1,0 1 1,0 0 0,0 1-1,0 0 1,0 1-1,1 0 1,0 1 0,0 0-1,-18 14 1,27-17-73,-1-1 1,0 1-1,1 0 1,-1 0-1,1 0 1,0 0 0,0 1-1,0-1 1,1 0-1,-1 1 1,1 0-1,0-1 1,0 1-1,0 0 1,0-1-1,1 1 1,-1 0 0,1 0-1,0 0 1,0-1-1,1 8 1,-1 0-313,1-10 385,0 0-1,-1-1 1,1 1-1,0-1 1,-1 1 0,1 0-1,0-1 1,0 0-1,-1 1 1,1-1-1,0 0 1,0 1 0,0-1-1,0 0 1,0 0-1,-1 1 1,1-1-1,0 0 1,0 0 0,0 0-1,0 0 1,1-1-1,27 1 41,-25 0-36,34 0-23,0-1 0,67-11 0,-76 8-310,0 1 0,53 3 0,-42 0-56,-37 0 343,-1 0 0,1 0 0,0 0 0,0 0 0,0 1 0,-1-1 0,1 1 0,0 0 0,-1 0 0,1 0 0,0 0 0,-1 0 0,1 1-1,-1-1 1,0 1 0,1-1 0,-1 1 0,0 0 0,0 0 0,0 0 0,0 0 0,3 5 0,-4-4 16,1 1 0,-1 0 0,1 0-1,-1 0 1,0 0 0,0 0 0,-1 0-1,1 0 1,-1 0 0,0 0 0,0 0-1,0 0 1,-1 0 0,0 0 0,0 4 0,-1-5 40,1 0 0,-1-1 1,0 1-1,0-1 1,1 1-1,-2-1 1,1 0-1,0 0 1,0 0-1,-1 0 0,1 0 1,-1 0-1,1-1 1,-1 1-1,0-1 1,0 0-1,0 0 1,1 0-1,-1 0 1,0 0-1,0 0 0,-1-1 1,-4 1-1,-80 4 951,86-5-910,-6 0 34,-236-9 1127,205 8-5378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 3073,'0'0'5131,"0"-12"-4415,-2 7 3455,-10 3-3941,-1 0 0,1 1 0,0 0 0,-1 1-1,1 1 1,-19 2 0,24-2-211,-1 1 0,1 0 0,0 0 0,-1 1 0,1 0 0,0 0 0,0 0 0,1 1 0,-1 0-1,1 1 1,0-1 0,0 1 0,0 0 0,1 1 0,-1 0 0,1-1 0,1 2 0,-1-1 0,-5 11 0,9-15-64,0 0 0,1 0 0,-1 0 0,0 0 0,1 0 0,-1 0-1,1 1 1,0-1 0,0 0 0,0 0 0,0 0 0,0 1 0,0-1 0,1 0 0,-1 0 0,1 0 0,-1 0 0,1 0 0,0 1 0,0-1 0,0-1-1,0 1 1,0 0 0,0 0 0,1 0 0,-1-1 0,1 1 0,-1 0 0,1-1 0,-1 1 0,1-1 0,0 0 0,0 0 0,0 1 0,0-1 0,2 0-1,6 3-175,0-2 0,1 1 0,-1-2 0,1 1 0,-1-1 0,1-1 0,-1 0-1,17-2 1,-24 1 204,0 0 1,0 0-1,0 0 0,0-1 0,0 1 1,-1-1-1,1 1 0,-1-1 0,1 0 1,-1 0-1,1-1 0,-1 1 0,0 0 1,0-1-1,0 1 0,0-1 0,-1 1 1,1-1-1,1-5 0,25-58 331,-27 25 48,-1 27 1973,17 39-2538,-7-13 120,-1-1-1,2 0 0,0-1 1,0 0-1,1 0 0,0-2 0,22 14 1,-31-21 45,0 0-1,0 1 1,0-1 0,-1 1 0,1 0 0,-1 0 0,1 0 0,-1 0 0,0 0-1,0 1 1,0-1 0,0 1 0,3 4 0,-3-2 39,-1 0 0,1 0 0,-1 0 0,0 0 0,-1 0 0,1 1 0,-1 9 0,-1-13 10,0-1 0,0 1 0,0 0 0,0-1 0,0 1 0,0-1 0,0 1 0,0-1 0,0 1 0,-1-1 0,1 0 0,-1 0 0,1 0 0,-1 0 0,1 0 0,-1 0 0,0 0 0,1 0 0,-1 0 0,-2 0 0,-39 15 278,17-10 308,-55 7-1,-11 2-167,70-12-402,-11 4-19,32-4-159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 3922,'0'0'8977,"11"0"-8470,238-3 2334,-277 2-2819,-1 2 0,1 1-1,0 1 1,0 2 0,1 1-1,-1 0 1,-42 18 0,67-22-96,0-1-1,1 0 1,-1 1-1,1-1 1,0 1 0,-1 0-1,1 0 1,0 0 0,0 0-1,0 0 1,0 0 0,1 0-1,-1 1 1,1-1 0,-1 1-1,1-1 1,0 1 0,0-1-1,0 1 1,0 0 0,0 0-1,1-1 1,-1 1 0,1 0-1,0 0 1,-1 0 0,1 0-1,1 0 1,-1 3-1,2-5 38,0 0-1,0 0 1,-1 0-1,1 0 1,0-1-1,0 1 1,0-1-1,0 1 1,0-1-1,0 0 1,0 0-1,0 0 1,3 0-1,-2 0-23,109 6-451,-79-6 307,-1 1 0,1 2 0,36 8 0,-66-11 168,-1 1 0,0 0 0,0 0 0,0-1 0,0 1 0,0 0 0,0 1 0,0-1 0,0 0 0,0 1 0,-1-1 0,1 1 0,0-1 0,-1 1 0,1 0 0,-1-1 0,0 1 0,0 0 0,1 0 0,-1 0 0,-1 0-1,1 0 1,0 0 0,0 4 0,1 2-55,-1 1 0,0 0 0,-1 0 0,-1 17 0,1-4 62,0-21 46,-1 0 0,1 0 0,0 0 0,0 0 0,-1 0 0,1-1 1,0 1-1,-1 0 0,1 0 0,-1 0 0,1 0 0,-1 0 0,0 0 1,1-1-1,-1 1 0,0 0 0,0-1 0,1 1 0,-1 0 0,0-1 1,0 1-1,0-1 0,0 1 0,0-1 0,0 1 0,-1-1 0,-30 8 342,26-7-292,-71 10 1027,-120 1 1,81-11-4471,101-1-873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5 180 2769,'0'0'5251,"-5"17"1853,13-18-7052,0 0 0,0 0 0,0 0 0,0-1 0,0 0 1,0-1-1,0 1 0,-1-2 0,1 1 0,-1-1 0,0 0 0,10-8 0,6-7 114,0-1 0,22-25 0,2-2-426,-34 34 381,-13 12-189,1 0 1,0 0 0,0 0 0,0 0 0,0 0-1,0 0 1,0 1 0,0-1 0,0 0-1,0 0 1,0 1 0,1-1 0,-1 1 0,2-1-1,-3 2 31,1 0-1,0 0 0,-1 1 1,1-1-1,-1 0 0,1 1 1,-1-1-1,0 0 0,1 1 1,-1-1-1,0 1 0,0-1 0,0 0 1,0 1-1,0-1 0,-1 3 1,1 157 648,0-160-267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172 115 3089,'0'0'6411,"-4"-1"-5362,2 1-944,0 0 1,1-1-1,-1 1 1,0 0-1,0-1 1,0 0-1,0 1 1,1-1-1,-1 0 1,0 0-1,1 0 1,-1 0-1,0 0 1,1-1-1,0 1 1,-1 0-1,1-1 1,0 1-1,-1-1 1,1 1-1,0-1 1,0 0-1,0 1 1,-1-4-1,0-2 38,1 0-1,-1 0 0,1 0 1,0 0-1,1 0 0,0-9 0,1 14-152,-1 1-1,1 0 0,-1 0 1,1 0-1,0 0 0,0-1 0,-1 1 1,1 0-1,0 0 0,0 1 1,0-1-1,0 0 0,0 0 0,0 0 1,1 1-1,-1-1 0,0 0 0,0 1 1,0-1-1,1 1 0,-1 0 1,0-1-1,1 1 0,-1 0 0,2 0 1,37-6-373,-26 6 188,-11 0 166,1-1 1,0 1-1,0 0 1,0 1-1,0-1 1,-1 1-1,7 1 1,-9-1 42,0-1 1,0 1 0,0 0 0,0 0-1,0-1 1,0 1 0,0 0-1,0 0 1,-1 0 0,1 0 0,0 0-1,0 0 1,-1 0 0,1 1 0,-1-1-1,1 0 1,-1 0 0,1 0 0,-1 1-1,0-1 1,0 0 0,0 0 0,1 1-1,-1-1 1,0 0 0,0 0-1,-1 2 1,1 79 239,0-80-254,0-1 0,-1 0 1,1 0-1,0 0 0,-1 1 0,1-1 1,-1 0-1,0 0 0,1 0 1,-1 0-1,0 0 0,1 0 1,-1 0-1,0 0 0,0 0 0,0 0 1,0-1-1,0 1 0,0 0 1,0 0-1,0-1 0,0 1 1,-2 0-1,-34 12 147,20-8-37,-8 5-31,-2 0-68,0 1 0,0 1 0,-25 17-1,50-28-28,0 0 0,1 0 0,-1 0 0,0 1 0,1-1 0,-1 1 0,1-1 0,-1 1 0,1 0 0,0-1 0,0 1 0,0 0 0,0 0 0,0 0 0,0 0 0,-1 3 0,2-5 4,14 0-306,315 0 125,-328 0-666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5 197 2417,'-4'-5'14567,"6"0"-15074,6-1 547,0 0 1,1 1 0,0 0-1,0 0 1,0 1 0,16-5-1,22-11-36,-32 12-21,14-6-167,-1-2 1,0-1 0,-1-1 0,40-35-1,-67 52 139,0 21-707,0 178 1138,0-197-431,1-20-5333,4 13 1416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3714,'0'0'4551,"2"11"-381,10-11-3982,-1-2-1,1 0 1,-1 0-1,0-1 1,0 0 0,0-1-1,19-9 1,-1-2-341,40-29 0,-13 0-108,-54 39 266,-2 4-32,1 2-417,0 1 471,0-1 1,0 0-1,0 1 0,0-1 1,0 0-1,-1 1 1,1-1-1,0 1 1,-1 0-1,1-1 0,-1 1 1,0-1-1,1 1 1,-1 0-1,0-1 1,0 1-1,0 1 0,0 42 1001,0-31-645,-1-2-197,3 19 78,-1-30-278,-1 0 0,0 0 0,1 1 0,-1-1 1,1 0-1,0 0 0,-1 0 0,1 0 0,0 0 0,0 0 0,-1 0 0,1 0 0,0-1 1,0 1-1,0 0 0,0 0 0,0-1 0,0 1 0,0 0 0,0-1 0,1 0 0,0 1 1,4 4-69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2753,'493'-67'2807,"-398"54"-1092,-96 13-1516,0 1 0,1 0 0,-1 0 0,0 0 0,1 0 0,-1 0 0,1 0 0,0 0 0,-1 0 0,1 1 0,0-1 0,-1 0 0,1 0 0,0 0 0,0 0 0,0 0 0,0 0-1,0 1 1,1 0 0,-1 35 172,0-28 84,1-7-433,-1 0 1,1-1-1,-1 1 0,1 0 1,0 0-1,-1-1 0,1 1 0,0-1 1,0 1-1,0-1 0,1 1 0,-1-1 1,0 0-1,0 1 0,1-1 1,-1 0-1,1 0 0,-1 0 0,1 0 1,-1 0-1,1 0 0,0-1 0,0 1 1,-1 0-1,1-1 0,0 1 0,0-1 1,-1 0-1,5 0 0,7 3-26,0-2 0,23 0 1,-34-1 13,6 0 18,0 0 0,0 0-1,1-1 1,-1-1 0,0 1-1,0-1 1,0-1 0,-1 0 0,13-5-1,-17 6-18,1 0 0,0-1 0,-1 0 0,0 1-1,1-1 1,-1-1 0,0 1 0,-1 0 0,1-1-1,0 1 1,-1-1 0,0 0 0,0 0 0,0 0 0,0 0-1,-1 0 1,1 0 0,-1 0 0,1-8 0,-1-61 428,-2 72-413,1 0 0,-1 1-1,1-1 1,-1 0 0,1 0 0,-1 1-1,0-1 1,0 0 0,1 0 0,-1 1-1,0-1 1,0 1 0,0-1 0,1 1-1,-1-1 1,0 1 0,0 0 0,0-1-1,0 1 1,0 0 0,0 0 0,0-1-1,-2 1 1,-26-5 103,28 5-119,-25-3 72,0 2 0,-1 0 0,1 2 0,-35 5 0,49-3-83,-1 1 0,0 0 1,1 1-1,0 1 0,-20 11 1,27-13-415,-1 0 0,1 0 0,-1 0 0,1 1 0,1-1 1,-1 1-1,-6 9 0,3 8-3836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2:4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6243,'0'0'7459,"15"0"-7245,268 1 3014,-340 5-3157,1 2 1,0 2-1,1 3 1,-72 27-1,113-34-96,-2-1-62,1 0 1,1 1 0,-1 1 0,1 1-1,0 0 1,-24 19 0,38-27 57,0 0 1,-1 1 0,1-1 0,0 0-1,0 0 1,0 0 0,0 0-1,0 0 1,0 1 0,0-1 0,-1 0-1,1 0 1,0 0 0,0 0 0,0 0-1,0 1 1,0-1 0,0 0-1,0 0 1,0 0 0,0 1 0,0-1-1,0 0 1,0 0 0,0 0-1,0 0 1,0 1 0,0-1 0,0 0-1,0 0 1,0 0 0,0 0-1,1 1 1,-1-1 0,0 0 0,0 0-1,0 0 1,0 0 0,0 0 0,0 0-1,0 1 1,1-1 0,-1 0-1,0 0 1,0 0 0,0 0 0,0 0-1,0 0 1,1 0 0,-1 0-1,0 0 1,0 0 0,0 1 0,0-1-1,1 0 1,-1 0 0,0 0-1,0 0 1,0 0 0,1 0 0,-1 0-1,0-1 1,0 1 0,0 0 0,0 0-1,1 0 1,-1 0 0,0 0-1,0 0 1,342 10-1882,-333-10 1822,-2 0-32,-1-1 0,0 2 0,0-1 0,1 1 1,9 2-1,-15-2 112,1-1 1,-1 1-1,0 0 0,1-1 1,-1 1-1,0 0 1,0 0-1,0 0 0,1 0 1,-1 0-1,0 0 1,0 0-1,0 0 0,-1 0 1,1 0-1,0 1 1,0-1-1,-1 0 0,1 1 1,0-1-1,-1 0 1,0 1-1,1-1 0,-1 1 1,0-1-1,0 0 1,1 1-1,-1-1 0,-1 3 1,1-2 44,0 1 0,-1-1 0,0 0 0,0 1 1,0-1-1,0 0 0,0 0 0,0 0 0,0 0 0,-1 0 0,1 0 1,-1 0-1,1 0 0,-1 0 0,0-1 0,0 1 0,0-1 1,0 1-1,0-1 0,0 0 0,0 1 0,0-1 0,0 0 0,-1-1 1,1 1-1,0 0 0,-5 0 0,-14 4 315,1-1 0,-30 3-1,16-3 22,-245 26 1796,158-27-7532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195 443 448,'0'0'7345,"-1"0"-7194,1 0 1,-1-1-1,0 1 1,1 0-1,-1 0 0,0 0 1,1-1-1,-1 1 1,1 0-1,-1-1 0,1 1 1,-1 0-1,1-1 1,-1 1-1,1-1 0,-1 1 1,1-1-1,0 1 1,-1-1-1,1 1 0,0-1 1,-1 1-1,1-2 1,-7-16 167,0 1 0,-2-1 0,1 1 0,-2 1 0,-1 0 0,-15-19 0,5 5-23,16 24-191,-11-17 291,-22-42 1,34 56-294,0 0 0,0-1 1,1 1-1,1-1 0,-1 0 0,2 0 1,-1 0-1,1-15 0,10 24-209,364-34-247,-347 35 190,24-4 89,-28-4-2748,-3-7-3776,-14 9 2692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4066,'0'0'4621,"-4"0"-4603,-15 0-7,15 0 1982,12-1-1098,1 0 1,0 0-1,-1-1 0,17-6 0,17-3-606,100-4-243,-94 11-219,81-14 1,-82 5 57,-28 7 176,1 1 0,-1 1 0,1 0-1,22 0 1,-24 4 211,2-4-6466,-13-3 2146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4562,'0'0'6742,"0"26"-5456,0 96 45,0-120-1405,0-1-1,0 0 1,1 0 0,-1 0-1,1 1 1,-1-1 0,1 0 0,-1 0-1,1 0 1,0 0 0,-1 0-1,1 0 1,0 0 0,0 0-1,0 0 1,0-1 0,0 1-1,0 0 1,0 0 0,0-1-1,0 1 1,0-1 0,0 1-1,0-1 1,0 1 0,1-1-1,-1 0 1,0 1 0,0-1 0,1 0-1,1 0 1,48 1-4453,-38-1 1860,-1 0-1538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50 213 208,'-41'-145'2174,"32"116"3413,9 30-5521,1 0 1,-1 0-1,0 0 1,0 0-1,0 0 0,1 0 1,-1 0-1,1 0 1,-1 0-1,0 0 0,1 0 1,0 0-1,-1 0 1,1 0-1,0-1 0,-1 1 1,1 0-1,0 0 1,0-1-1,-1 1 0,1-1 1,0 1-1,1 0 1,31 9-366,-22-9 58,1 0 1,-1-1 0,0-1 0,13-1-1,-23 2 297,-1-1-1,1 1 1,0 0 0,0-1-1,-1 1 1,1 0-1,-1-1 1,1 1-1,0-1 1,-1 1-1,1-1 1,-1 1-1,1-1 1,-1 0-1,1 1 1,-1-1 0,0 0-1,1 1 1,-1-1-1,0 0 1,1 1-1,-1-1 1,0 0-1,0 0 1,0 1-1,0-1 1,0 0 0,1-1-1,-2-26 2209,1 19-998,-1 8-1205,1 0 0,-1 0 0,1 1 0,-1-1 0,0 0 0,1 0 0,-1 1 0,0-1-1,0 0 1,0 1 0,0-1 0,0 0 0,1 1 0,-1-1 0,0 1 0,0 0 0,0-1 0,0 1-1,0 0 1,-1 0 0,1-1 0,0 1 0,0 0 0,0 0 0,0 0 0,-1 1 0,-34-3 482,32 2-412,-2 0-89,5 0-178,-1 0-1628,2 0 1699,0 0 0,0 0 0,0 0 1,0 0-1,-1 0 0,1 0 1,0 0-1,0 0 0,0 0 0,0 0 1,0 0-1,-1 0 0,1 0 1,0 0-1,0 0 0,0 0 0,0 0 1,0 0-1,0 1 0,-1-1 1,1 0-1,0 0 0,0 0 1,0 0-1,0 0 0,0 0 0,0 0 1,0 0-1,0 0 0,0 1 1,0-1-1,-1 0 0,1 0 0,0 0 1,0 0-1,0 0 0,0 0 1,0 1-1,0-1 0,0 0 0,0 0 1,0 0-1,0 0 0,0 0 1,0 0-1,0 1 0,0-1 1,0 0-1,0 7-3689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58 800,'0'0'5483,"2"18"-5014,0-1-330,16 124 1318,-17-138 1247,0-10-1092,1-24-675,0-43-1297,-2 71 326,1 0 0,-1 0 0,1 1 0,-1-1 0,1 0 1,0 1-1,0-1 0,0 1 0,1-1 0,-1 1 0,1-1 0,-1 1 0,1 0 1,0 0-1,0 0 0,0 0 0,0 0 0,0 0 0,0 0 0,4-2 0,6-3-108,1 0-1,25-10 0,-12 6 34,-17 6 121,0 0 0,1 1 0,0 1-1,-1 0 1,1 0 0,0 1 0,0 0 0,1 0-1,-1 1 1,0 1 0,0 0 0,1 0 0,11 2 0,-19-1-12,0 1 1,0-1-1,0 0 1,0 1-1,0 0 1,-1-1 0,1 1-1,-1 0 1,1 0-1,-1 1 1,1-1 0,-1 0-1,0 1 1,0 0-1,0-1 1,-1 1 0,1 0-1,-1 0 1,2 3-1,3 8 87,-1-1 0,7 27 0,27 100 449,-30-131-367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1444 5218,'0'0'2538,"0"40"1605,-2-28-3939,-1-1-1,0 1 1,-1-1 0,-1 0-1,1 0 1,-2 0 0,1-1 0,-2 0-1,1 0 1,-9 9 0,6-5 9,1-2-63,8-12-140,0 0 0,0 0 0,-1 0-1,1 0 1,0 0 0,0 0 0,0 0 0,0 0-1,-1 0 1,1 0 0,0-1 0,0 1 0,0 0-1,0 0 1,0 0 0,-1 0 0,1 0-1,0 0 1,0 0 0,0 0 0,0 0 0,0 0-1,0-1 1,-1 1 0,1 0 0,0 0 0,0 0-1,0 0 1,0 0 0,0-1 0,0 1-1,0 0 1,0 0 0,0 0 0,0 0 0,0 0-1,0-1 1,-1 1 0,1 0 0,0 0 0,0 0-1,0 0 1,1-1 0,-1 1 0,0 0-1,0 0 1,0 0 0,0 0 0,0-1 0,0 1-1,0 0 1,0 0 0,0 0 0,0 0 0,0 0-1,0-1 1,0 1 0,1 0 0,-1 0-1,0 0 1,1-18 57,1 1 0,1-1 0,0 1 0,2 0 0,0 0 0,1 0 0,0 1 0,1 0 0,1 0 0,1 0 0,17-24 0,15-13-74,80-83 1,-103 117 0,155-145-467,-52 54 129,124-109-211,-124 113 107,-73 63 121,104-71 0,-150 112 276,0 0 0,0-1-1,0 1 1,0-1 0,0 1-1,-1-1 1,1 1-1,-1-1 1,1 0 0,-1 0-1,0 0 1,0 0 0,-1 1-1,1-1 1,0-1-1,-1-2 1,13-34 12,34-44 15,-41 76 87,0 1-1,1 0 1,0 1 0,0 0 0,0 0-1,1 0 1,0 1 0,16-8-1,30-21-90,-29 17 49,1 0-1,34-15 0,20-12 159,-57 30-141,-14 9 42,0-1 0,0 0 0,-1 0 0,10-10 0,-18 16-65,0 0 0,1 0 1,-1 0-1,0 0 0,0 0 0,0-1 0,0 1 1,0 0-1,0 0 0,0 0 0,0 0 1,0 0-1,1-1 0,-1 1 0,0 0 0,0 0 1,0 0-1,0 0 0,0 0 0,0-1 1,0 1-1,0 0 0,0 0 0,0 0 0,0 0 1,0 0-1,0-1 0,0 1 0,-1 0 1,1 0-1,0 0 0,0 0 0,0-1 0,0 1 1,0 0-1,0 0 0,0 0 0,0 0 0,0 0 1,-1 0-1,1 0 0,0-1 0,0 1 1,0 0-1,0 0 0,0 0 0,0 0 0,-1 0 1,1 0-1,0 0 0,0 0 0,0 0 1,0 0-1,0 0 0,-1 0 0,1 0 0,0 0 1,0 0-1,0 0 0,0 0 0,-1 0 1,-20-2 130,-31 6-257,12 6 90,-1 2 0,2 1-1,0 2 1,0 1 0,-53 33 0,-4 0 17,-203 86 79,294-131-60,3-3-13,1 0 0,0 0 1,-1 0-1,1-1 1,0 1-1,-1 0 1,1-1-1,-1 1 1,1-1-1,-1 1 1,1-1-1,-1 0 1,0 0-1,1 0 1,-1 0-1,1 0 0,-1 0 1,-1 0-1,3-24-266,0 20 242,0 0-1,0 0 0,0 0 1,1 0-1,-1 0 0,1 0 1,0 0-1,0 0 0,1 1 1,-1-1-1,1 0 1,0 1-1,0-1 0,0 1 1,0-1-1,4-2 0,1-1-13,1 0 0,0 1 0,1 0-1,0 1 1,10-5 0,-15 8 33,35-19-25,1 2 0,1 2 0,1 2 1,1 2-1,0 1 0,0 3 0,1 1 1,0 2-1,57 0 0,-7 3 26,-92 4 14,-1 1 1,0 0 0,1 0 0,-1 0-1,0 0 1,0 0 0,-1 0 0,1 0 0,0 0-1,-1 0 1,1 0 0,-1 0 0,0 1-1,0-1 1,1 0 0,-2 3 0,2-1 15,2 50 427,-4 61 0,0-41-180,0-57-223,-1-1 1,-1 0-1,-1 0 1,0 0-1,-1 0 1,0-1-1,-12 24 1,-10 28 92,26-65-159,0-1 0,0 1-1,-1-1 1,1 0 0,0 0 0,0 0-1,-1 0 1,1 0 0,-1 0 0,1 0-1,-1 0 1,1 0 0,-1-1 0,0 1-1,1 0 1,-1-1 0,0 0 0,1 1-1,-1-1 1,0 0 0,0 0 0,-2 0-1,-12 3-364,-22 8-1531,12-9-2543,17-2-2043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74 2177,'0'0'5768,"0"0"-5688,0 0 0,-1 0 0,1 0 0,0 0 0,-1 0 0,1 0 0,-1 0 0,1 0 0,0 0 0,-1 0 0,1 0 0,-1 0 0,1 0 0,0 0 0,-1 0 0,1 1 0,0-1 0,-1 0-1,1 0 1,0 0 0,-1 1 0,1-1 0,0 0 0,0 0 0,-1 1 0,1-1 0,0 0 0,0 1 0,-1-1 0,1 0 0,0 1 0,0-1 0,0 0 0,0 1 0,0-1 0,0 1 0,-1-1 0,1 0 0,0 1 0,0-1 0,0 1 0,0 0 0,1 57 950,0 8-310,-2-1-1,-3 0 1,-20 107-1,-48 169-46,28-81-857,44-259 145,0 0 1,0-1 0,0 1-1,0 0 1,0-1 0,0 1 0,0 0-1,0-1 1,0 1 0,0 0 0,1-1-1,-1 1 1,0 0 0,0-1-1,1 1 1,-1 0 0,0-1 0,1 1-1,-1-1 1,1 1 0,-1-1 0,1 1-1,-1-1 1,1 1 0,-1-1 0,1 1-1,-1-1 1,1 0 0,-1 1-1,2 0 1,28 4-165,35-12 496,55-14 118,212-28-158,190 9-103,90 28-245,-386 14-272,-225-2 719,7-9-354,0-4 39,0-2 1,0 1 0,-1-1-1,-1 0 1,4-17-1,19-83 229,36-236-33,-51 246-146,1-147 1,-15 191 368,-1 60-451,1 1 0,-1-1 0,1 0 0,-1 1 0,0-1-1,1 0 1,-1 1 0,0-1 0,1 0 0,-1 1 0,0 0 0,0-1 0,1 1 0,-1-1 0,0 1 0,0 0-1,0-1 1,0 1 0,0 0 0,0 0 0,1 0 0,-1 0 0,0 0 0,0 0 0,0 0 0,0 0 0,-1 0-1,-34 1-65,29-1 89,-15 0 113,0 0 1,1 1-1,-1 2 1,-21 5-1,-7 2 33,1-2-1,-78 4 1,-105-11 208,113-3-199,-1238-3-621,1336 8 364,20-3 26,0 4-3527,1-4 3339,0 1 0,0 0-1,0-1 1,0 1 0,0 0-1,0 0 1,0-1 0,0 1 0,0 0-1,0-1 1,0 1 0,0-1-1,1 1 1,-1 0 0,0-1 0,0 1-1,1 0 1,-1-1 0,0 1-1,1-1 1,-1 1 0,1-1 0,-1 1-1,1 0 1,22 12-4534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30 512,'4'-9'17225,"2"7"-15873,72 1-1716,127-17-1,-204 18 344,-1 0 0,1 0 0,-1 0 0,1 0 0,-1 0 0,1 0 0,0 0 0,-1 0 0,1 1 0,-1-1-1,1 0 1,-1 0 0,1 0 0,-1 0 0,0 1 0,1-1 0,-1 0 0,1 1 0,-1-1 0,1 0 0,-1 1 0,0-1-1,1 0 1,-1 1 0,0-1 0,1 1 0,-1 0 0,6 19-119,-6 35 371,-1-38-260,2 7 44,0-18-8,-1-1 0,1 0 0,-1 0 0,0 1 0,-1-1 1,1 0-1,-1 1 0,0-1 0,0 0 0,0 0 0,-1 0 0,0 0 0,0 0 0,0 0 0,-6 7 0,-1 6 15,8-16-29,0 0 0,0-1 0,0 1 1,0 0-1,0 0 0,0 0 0,0-1 0,0 1 0,-1-1 0,1 1 0,-4 2 0,5-4-46,-1 0-12,-3 2 257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4066,'0'0'5971,"-9"3"-2479,341 12-342,8 0-1818,246-15-1015,-421-11-374,10 0 96,121 11-205,-295 0 550,-1 0-338,0 1-176,0 0 0,0 0 1,0-1-1,-1 1 0,1 0 0,0 0 1,0-1-1,-1 1 0,1 0 0,-1-1 1,1 1-1,0 0 0,-1-1 0,1 1 1,-1-1-1,0 1 0,1 0 0,-1-1 1,1 1-1,-1-1 0,0 0 0,1 1 1,-1-1-1,0 0 0,0 1 0,1-1 1,-1 0-1,-1 1 0,-24 3-2921,22-4 2333,-28 1-3985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1361,'0'0'5178,"0"-4"-4564,0-25 4599,0 41-4698,-2 14-25,-1 0 1,-1 0 0,-15 48 0,-2 13 374,16-54-874,1 0 0,1 49 0,3-81-533,0-10-6882,0-7 4478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3762,'0'0'7742,"38"0"-7216,232 0 36,312-23 47,-218 15-2048,-235 9 1875,-128-1-432,1 0 0,-1 0 0,0 0 0,0 0 0,0 0 0,0 0 0,0-1 0,0 1 0,0 0 0,0 0 0,0-1 0,0 1 0,0-1 0,0 1 0,0-1 0,0 1 0,0-1 0,0 0 0,-1 1 0,1-1 0,0 0 0,0 0 0,-1 1 0,1-1 0,0 0 0,-1 0 0,1 0 0,-1 0 0,1 0 1,0-2-1,-1-35 300,-1 18-120,1 19-169,0 0-1,-1 0 1,1 0-1,0 1 1,-1-1 0,1 0-1,-1 1 1,1-1-1,-1 0 1,1 1-1,-1-1 1,1 0-1,-1 1 1,0-1-1,1 1 1,-1-1 0,0 1-1,1-1 1,-1 1-1,0 0 1,0-1-1,0 1 1,1 0-1,-1 0 1,0 0 0,-1-1-1,-28-4 100,23 3-31,-27-3 88,0-1 0,1-3 1,0 0-1,-52-24 0,84 32-96,1-1-80,0 1-129,24 3-157,16 6 75,1 2 0,-1 2-1,73 32 1,-59-22-309,-38-16 294,0 1-1,0 0 1,-1 2-1,27 18 0,-38-24 259,0 0-1,0 1 0,0 0 0,0-1 1,-1 1-1,0 1 0,0-1 1,0 0-1,0 1 0,0 0 0,-1-1 1,0 1-1,0 0 0,0 0 1,-1 1-1,0-1 0,0 0 1,0 0-1,0 7 0,-1-10 31,0 1-1,-1-1 1,1 1 0,-1-1-1,0 0 1,1 1 0,-1-1-1,0 0 1,0 1 0,0-1-1,-1 0 1,1 0 0,-1 0-1,1 0 1,-1 0 0,-3 3-1,0 0 29,-1-1-1,0 1 0,0-1 0,-1 0 0,-11 5 0,-10 2 193,0-1-1,-31 6 1,43-12 2,-31 7 322,0-2 0,-64 4 1,-25-9-2187,97-3-851,10 5-1752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1581 560,'0'0'6280,"1"13"-5509,-1-2-1516,3 27 4304,-3-34-2371,1-7-212,-1-24-330,11-864 1539,-10 863-2132,0-33 59,-3-1 0,-2 0 1,-18-94-1,0 65 16,-35-133-91,52 212-47,5 10 12,14 3-519,147 24 690,110 11 35,471-33-138,-732-3-68,673-53-597,-324 16-562,-287 34 828,-72 3 311,6 3 75,-5-3-50,0 0 1,-1 1-1,1-1 0,0 1 0,0-1 0,0 1 0,0-1 0,-1 1 0,1-1 0,0 1 0,0 0 0,-1-1 0,1 1 0,0 0 0,-1 0 0,1 0 0,-1-1 0,1 1 1,-1 0-1,0 0 0,1 0 0,-1 0 0,0 0 0,0 0 0,1 0 0,-1 0 0,0 0 0,0 0 0,0 1 0,3 40 160,-3 81-1,-2-44-56,-3-3 30,-2-1 0,-28 121 0,18-115-55,-13 157 0,28 151-397,3-197-438,-1-191 854,-330 17 457,-95 2-98,75-22-306,-195 5 417,415 6-447,-36 1-582,160-10 471,0 0 1,-1 1-1,1 0 0,0 0 0,0 0 0,0 1 0,0 0 0,0 0 1,0 1-1,0-1 0,1 1 0,-1 1 0,1-1 0,0 1 1,0 0-1,-7 6 0,6 11-1607,5-6-2259,2-6-343,-1-3-1719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3073,'0'0'8052,"27"-5"-7326,2-1-529,147-19 857,-81 17-19,310-17 1462,233 0-2195,-571 17-308,249-17-7,-7 2 80,-198 10-51,50 7-206,-160 6 254,-5 4-82,-18 4-1133,-1-1-1,0-1 1,-1-1 0,1-1 0,-32 1 0,30-3-757,-37 4-4164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2417,'0'0'2084,"0"-5"-1796,0-23 582,29 14-865,-2-1-1195,7-3-1391,-33 17 2575,0 0-1,0 1 1,0-1-1,0 0 1,0 0-1,0 0 1,0 0-1,0 0 1,0 0-1,0-1 1,0 1-1,-1 0 1,1 0-1,-1-1 1,1 1-1,-1 0 1,1-1-1,-1 1 1,1-3 2526,-1-6 5524,-1 69-7499,3 82 708,0-121-1156,0-1-1,2 1 1,0-1-1,1 0 0,9 22 1,0-10-49,-9-22-31,0 1-1,-1 0 0,0 0 0,0 0 1,-1 0-1,-1 1 0,2 15 0,1-1 447,0-7-2346,-3 0-5220,-2-17 7311,-2 4-483,-8-2-1590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85 117 3073,'0'0'2415,"3"24"-1762,10 78-151,-12-89-363,2-1 0,-1 1 0,2-1 0,0 0 1,0-1-1,1 1 0,10 17 0,-2-4 413,-12-37 1409,-6-12-2207,-41-43 177,31 48 132,-20-37-1,17 26-8,14 24 82,0 0 1,0 0-1,1-1 1,0 1-1,0-1 1,1 1-1,-1-1 1,1 0-1,1 0 1,0 0-1,-1-12 1,1 17-106,1 0 0,0-1-1,-1 1 1,1 0 0,0-1 0,1 1 0,-1 0 0,0-1 0,1 1 0,-1 0 0,1-1 0,0 1-1,-1 0 1,1 0 0,0 0 0,1 0 0,-1 0 0,0 0 0,0 0 0,1 0 0,0 0 0,-1 0 0,1 1-1,0-1 1,-1 1 0,1-1 0,0 1 0,0 0 0,0 0 0,1 0 0,-1 0 0,0 0 0,0 0-1,0 0 1,4 0 0,11-4-1,1 1-1,0 1 1,0 0-1,0 1 1,0 1-1,25 2 1,-22-1-10,-16 0-14,1 0-1,-1 1 1,0-1 0,1 1-1,-1 0 1,0 0 0,0 1-1,0 0 1,0 0-1,0 0 1,0 0 0,0 1-1,-1 0 1,1 0 0,-1 0-1,0 0 1,0 1 0,0 0-1,0 0 1,-1 0 0,5 7-1,-3-3 17,0 1 0,-1-1 0,-1 1 0,1 0 0,-1 1-1,-1-1 1,0 0 0,0 1 0,-1-1 0,0 1 0,0 11 0,-1 7-15,1-13 7,-1-1 1,-2 23-1,1-34-8,0 1-1,1 0 1,-1-1 0,-1 1 0,1 0-1,0-1 1,-1 1 0,0-1 0,0 0-1,0 0 1,0 0 0,0 0-1,-1 0 1,-3 4 0,-5 1 52,-1 0-1,1-1 1,-2 0-1,1-1 1,-1 0 0,0-1-1,0 0 1,0-1 0,0 0-1,-1-2 1,0 1-1,0-2 1,1 0 0,-23-1-1,35 5-2058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57 3185,'0'0'6174,"-3"4"-5622,1-2-419,1-1-122,0 0 0,0-1 0,0 1 0,0 0 1,1 0-1,-1 0 0,0 0 0,0 1 0,1-1 0,-1 0 0,0 0 0,1 0 0,0 0 0,-1 1 1,1-1-1,0 0 0,-1 1 0,1-1 0,0 2 0,3-2-35,1 0 0,-1 0-1,1 0 1,0-1 0,-1 0 0,1 1-1,0-2 1,6 1 0,-3-1-22,3 2-17,-1-1 0,0-1 0,1 0 1,-1 0-1,15-5 0,-22 6 73,1-1 0,-1 0 0,0 0 0,0 0 0,0-1 0,0 1 0,0 0 0,0-1 0,-1 1 0,1-1-1,0 0 1,-1 1 0,1-1 0,-1 0 0,1 0 0,-1 0 0,0 0 0,0 0 0,0 0 0,0-1 0,0 1 0,-1 0 0,1 0 0,0-1 0,-1 1 0,0 0 0,0-1 0,0-4 0,0 6 29,0 1 1,0-1-1,0 0 1,0 0-1,-1 0 1,1 0-1,0 0 1,0 1-1,-1-1 1,1 0-1,-1 0 1,1 0-1,-1 1 0,1-1 1,-1 0-1,1 1 1,-1-1-1,0 0 1,1 1-1,-1-1 1,0 1-1,1-1 1,-1 1-1,-1-1 1,-28-7 405,-41 9-259,58 0-113,9-1-36,0 1 0,1-1 0,-1 1 0,0-1 0,1 1 0,-1 0 0,1 0 0,-1 1-1,1-1 1,0 1 0,-1-1 0,1 1 0,0 0 0,0 1 0,0-1 0,0 0 0,1 1 0,-1-1 0,1 1-1,-1 0 1,1 0 0,-2 4 0,2-2 1,0 0 0,0 0-1,0 0 1,0 1 0,1-1-1,0 1 1,1-1 0,-1 1-1,1-1 1,0 1 0,0 0-1,1-1 1,-1 1 0,2 5-1,-1-10-37,0 1-1,0-1 0,0 1 1,0-1-1,0 0 1,0 0-1,0 1 0,1-1 1,-1 0-1,0 0 0,1 0 1,-1 0-1,0 0 1,1-1-1,0 1 0,-1 0 1,1-1-1,-1 1 0,1-1 1,0 1-1,-1-1 1,1 0-1,0 0 0,1 0 1,52 3-110,-42-3 70,39 3-85,-12-1-828,68-4 1,-103 0 642,1 1 0,0-1 0,-1 0 0,1-1 0,-1 1 0,0-1 0,1 0 0,-1 0 0,-1-1 0,1 1 0,0-1 0,-1 0 0,0 0 0,0-1 0,4-5 0,15-17-3569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46 672,'0'0'7582,"0"0"-7564,0-1 0,-1 1 0,1 0 0,0 0 0,0 0 0,0-1-1,-1 1 1,1 0 0,0 0 0,0 0 0,-1 0 0,1 0 0,0 0-1,0-1 1,-1 1 0,1 0 0,0 0 0,0 0 0,-1 0 0,1 0 0,0 0-1,-1 0 1,1 0 0,0 0 0,0 0 0,-1 0 0,1 0 0,0 0-1,0 1 1,-1-1 0,1 0 0,0 0 0,0 0 0,-1 0 0,1 1-1,-2 6 108,1 1-1,0 1 1,1-1-1,0 0 0,0 0 1,1 0-1,2 12 1,3 7 332,1 0 1,1 0-1,19 39 1,11 36 526,-33-82-1040,0-2 922,-3-37-462,-2 16-432,1 0 0,0 0 1,0 0-1,0 0 0,0 0 0,0 0 0,1 0 1,-1 1-1,1-1 0,0 0 0,0 1 0,0-1 0,0 1 1,0 0-1,1 0 0,-1 0 0,5-3 0,2-2-217,0 1-1,0 0 0,20-8 1,-14 8 32,-1 1 0,1 1 0,-1 0 1,1 1-1,0 1 0,1 0 0,17 0 1,-31 2 218,-1 1 1,1-1 0,-1 1-1,0-1 1,1 1 0,-1-1-1,0 1 1,1 0 0,-1 0-1,0 0 1,0-1 0,0 1 0,0 0-1,0 1 1,0-1 0,0 0-1,0 0 1,0 0 0,0 1-1,0-1 1,-1 0 0,1 0-1,0 2 1,10 32 139,-9-19 21,-1-1-1,0 1 1,-2 21-1,0-3 943,1-33-1079,-1 0 0,1-1 0,-1 1 0,1-1 0,-1 1 0,1-1 0,-1 1 0,1-1 0,-1 1 0,0-1 0,1 1 0,-1-1 0,0 0 0,1 1 0,-1-1 0,0 0 0,1 0 1,-1 0-1,0 1 0,0-1 0,1 0 0,-1 0 0,0 0 0,0 0 0,0 0 0,-29 1 79,22-1-12,-47 2-535,54-2-93,9-7-183,1 1 591,0 0 1,0 1-1,0 0 1,1 0 0,-1 1-1,1 1 1,0-1-1,0 1 1,0 1 0,19-2-1,-7-1-431,35-11 0,-54 15 486,0 0 1,0 0 0,0-1-1,0 0 1,-1 1 0,1-1-1,0 0 1,-1 0 0,1-1-1,-1 1 1,0 0-1,0-1 1,0 0 0,0 1-1,0-1 1,0 0 0,-1 0-1,0 0 1,1 0 0,0-3-1,0-5 249,0 1 0,0-1 0,-1 0 0,-1-20 571,0 62-253,0-18-169,0-1 0,1 0 0,0 0 0,4 14 0,-4-22-307,0 0-1,1 0 1,0 0 0,0 0 0,0 0 0,0 0 0,1 0 0,-1-1 0,1 1 0,0-1-1,0 0 1,0 1 0,1-2 0,5 5 0,-6-5-110,0 0 1,0-1-1,0 1 1,0-1-1,0 0 0,0 0 1,0 0-1,0-1 1,0 1-1,1-1 0,-1 1 1,0-1-1,0 0 1,5-1-1,-6 1 48,0 0 0,0-1 0,0 1 0,0-1 0,0 1 0,0-1 0,0 0 0,-1 0 0,1 1 0,0-1 0,-1 0 0,1-1 0,0 1 0,-1 0 0,1 0-1,-1-1 1,0 1 0,1-1 0,-1 1 0,0-1 0,0 0 0,0 1 0,1-3 0,4-14-171,-2 1 0,0-1 0,0 0 0,-2 0 0,0-1 0,-1 1 0,-2-21-1,1 38 742,1 4-82,1 3-408,0 0 1,1 0 0,-1 0 0,1-1 0,1 1-1,-1-1 1,1 1 0,0-1 0,0 0 0,0-1-1,1 1 1,0-1 0,0 0 0,0 0 0,0 0-1,0-1 1,1 0 0,0 0 0,0 0 0,0-1-1,0 1 1,0-1 0,0-1 0,0 1-1,1-1 1,12 0 0,-2 0-141,-12-1-14,1 0 1,0 0-1,-1 0 1,1 0-1,0-1 1,8-2-1,-12 2 92,0 0 0,-1 0 0,1 0 0,-1 0 1,1 0-1,-1 0 0,1 0 0,-1 0 0,1-1 0,-1 1 0,0 0 0,0-1 1,0 1-1,0-1 0,0 1 0,0-1 0,0 0 0,-1 0 0,1 1 0,0-1 1,-1 0-1,0 0 0,1 1 0,-1-1 0,0-3 0,4-45-119,-5-70-1,-1 41 65,2 75 81,-1 1 0,1-1 0,-1 0 0,0 1-1,0 0 1,0-1 0,-3-4 0,-4-20-450,9 28 367,-1 0 72,0-1 0,0 1 1,0 0-1,0 0 0,0 0 1,0 0-1,0 0 0,0-1 1,0 1-1,0 0 0,0 0 1,0 0-1,0 0 0,0 0 1,-1-1-1,1 1 0,0 0 1,0 0-1,0 0 0,0 0 1,0 0-1,0 0 0,0-1 1,0 1-1,0 0 0,0 0 1,-1 0-1,1 0 0,0 0 1,0 0-1,0 0 0,0 0 1,0 0-1,0 0 0,-1 0 1,1 0-1,0 0 0,0-1 1,0 1-1,0 0 0,0 0 1,-1 0-1,1 0 0,0 0 1,0 0-1,0 1 0,0-1 1,0 0-1,-1 0 0,1 0 1,0 0-1,0 0 0,0 0 1,0 0-1,0 0 0,-1 0 1,1 0-1,0 0 0,0 0 1,0 1-1,0 10 17,1 2 177,2 1 0,-1 0 0,2-1 0,0 0 1,0 0-1,1 0 0,1 0 0,12 20 1,2 7 318,-5-9 131,25 38 0,-34-60-596,0 0 0,0-1 1,1 1-1,1-1 0,-1-1 1,1 1-1,1-1 0,11 7 0,-15-11-299,1-1 0,0 0-1,0 0 1,0 0 0,1-1-1,-1 1 1,0-2 0,1 1-1,-1-1 1,10 0 0,-15-1 178,0 1 1,-1-1-1,1 0 0,0 1 1,-1-1-1,1 0 0,-1 1 1,1-1-1,-1 0 1,1 0-1,-1 0 0,0 1 1,1-1-1,-1 0 1,0 0-1,0 0 0,1 0 1,-1 0-1,0 0 1,0 0-1,0 0 0,0 1 1,0-1-1,0 0 1,-1 0-1,1 0 0,0 0 1,-1-1-1,1-4-250,0-21-1195,0 2-805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2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4466,'0'0'5090,"2"-1"-4882,33-12 1647,0 1-1,50-11 0,-77 21-1462,2 1 402,-9 1-916,-1 0-1,0 0 1,1 0 0,-1 0 0,0 0-1,1 0 1,-1 0 0,0 0-1,1 0 1,-1 0 0,0 0 0,0 0-1,1 0 1,-1 0 0,0-1-1,1 1 1,-1 0 0,0 0 0,0 0-1,1 0 1,-1-1 0,0 1-1,0 0 1,0 0 0,1 0-1,-1-1 1,0 1 0,0 0 0,0 0-1,1-1 1,-1 1 0,0 0-1,0 0 1,0-1 0,0 1 0,0 0-1,0-1 1,0 1 0,0 0-1,0-1 1,0 1 0,0 0 0,0 0-1,0-1 1,0 1 0,0 0-1,0-1 1,0 1 0,0 0 0,0-1-1,0 1 1,0-18-7567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4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2849,'-2'0'12886,"5"0"-14046,217-9 3078,-198 2-1624,-19 5-259,-1 1-1,1 0 1,0 0 0,-1 0 0,1 0 0,0 1 0,-1-1 0,1 1 0,0-1 0,3 1 0,-5 0-51,0 0-41,12 0 134,-5 0-601,-2 0-2793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1665,'0'0'5581,"-3"-5"-5154,-14-20 2449,12 28 1209,-4 3-1161,8-5-2928,1 0-1,1-1 0,-1 1 0,0 0 0,0-1 0,0 1 0,0 0 0,0-1 1,1 1-1,-1 0 0,0-1 0,1 1 0,-1-1 0,0 1 0,1 0 1,-1-1-1,1 1 0,-1-1 0,1 1 0,-1-1 0,1 1 0,-1-1 1,1 0-1,-1 1 0,2-1 0,15 12 9,0-2 0,1 0 0,1-1 0,30 11 0,3 2 11,145 75 71,287 191 1,-388-231-296,198 83 1,-255-123 198,55 16-2,-61-22 6,47 22 0,56 43-20,8 1-9,-136-73 9,0 1 1,0-1 0,0-1-1,13 4 1,34 16-24,-48-18 72,0-1-1,1 0 1,-1 0 0,1-1 0,0 0 0,15 4 0,-22-7-19,-1 0 0,1 0 0,0 0 0,0 0 1,0 0-1,0 1 0,0-1 0,0 0 0,0 1 0,-1-1 1,1 0-1,0 1 0,0-1 0,0 1 0,-1-1 0,1 1 0,0 0 1,-1-1-1,1 1 0,0 0 0,-1-1 0,2 2 0,3 2-1182,-196-5-8942,149-2 5892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127 241 3666,'0'0'7432,"-22"-7"-6605,-68-19-184,75 20 1480,22 5-1676,22 3-301,144 36 1091,-15-2-876,0-11-1552,299 7 0,-456-32 1193,0-1 0,0 0-1,1 0 1,-1 0 0,0 0 0,0 0 0,0 0-1,0 0 1,0 0 0,0 0 0,0 0 0,0 0 0,-1-1-1,1 1 1,0 0 0,-1-1 0,1 1 0,-1 0-1,1-1 1,-1 1 0,0-1 0,0 1 0,0-1-1,1 1 1,-1-1 0,-1-2 0,4-51 329,-3 51-308,0-25 110,1 10 87,-1 0 0,-5-30 1,4 42-177,-1 0 1,0 0-1,0 1 1,0-1-1,-1 0 1,0 1-1,-1 0 1,1-1-1,-1 1 1,-7-8-1,-27-27-569,37 40 205,-1 1 1,1 0 0,0-1 0,0 1-1,0 0 1,0 0 0,-1-1 0,1 1 0,0 0-1,0 0 1,0 1 0,-1-1 0,1 0 0,0 0-1,0 0 1,-2 1 0,-3 5-4617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7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2977,'0'0'5192,"27"-2"-4133,13 1-625,-5 1 974,50-8 0,59 0 2155,-93 7-3308,68-9 1,114-13 739,-86 12-990,-37 2-104,-41 4 11,102-20 0,-169 24 87,60-13-320,1 1-1,116-6 0,-178 18 324,0 0 0,-1 0 0,1 1 0,0-1 0,-1 0 0,1 0 0,0 0 0,-1 0 0,1 0 0,-1 0 0,0 0 0,1 0 0,-1 0 0,0 0 0,0 0 0,1 0 0,-1 0 0,0 0 0,0 0 0,0 0 0,0 0 0,0-1 0,-1-1 0,1 1 1,0-1 0,0 1 0,0-1 0,-1 0 0,1 1 0,-1-1 0,1 1 0,-1-1 0,0 1 0,-2-4 0,-9-2-24,0 0 0,-1 1 0,0 0 0,-1 1 0,1 0 0,-25-5 0,0-3-51,36 14 75,-21-10-12,0 1 0,-1 1 0,-1 1 0,1 1 0,-1 1 0,0 1-1,-26 0 1,60 5 16,-1 1 0,1 0 0,-1 0 0,1 1 0,11 5 1,25 7-21,247 52-2356,-291-66 2339,1 0 1,-1-1-1,1 1 1,-1 0-1,1 0 1,-1 1-1,0-1 0,0 0 1,1 0-1,-1 0 1,0 1-1,0-1 1,0 1-1,-1-1 1,1 1-1,0-1 1,0 1-1,-1-1 1,1 1-1,-1 0 1,1-1-1,-1 1 1,0 0-1,0 0 1,0-1-1,0 4 1,-1 61 575,0-41-218,0-21-270,0 1 0,-1-1 0,1 1 0,-1-1 1,0 1-1,0-1 0,-1 0 0,1 0 0,-1 0 0,0 0 0,0 0 0,0-1 0,0 1 1,-1-1-1,0 0 0,1 0 0,-1 0 0,-9 4 0,-4 4 156,-1 0 0,-1-2 1,-22 9-1,8-8-172,-34 14-505,64-22 70,-1 0 0,1 0 0,-1 0 0,1 1 1,0-1-1,0 1 0,0 0 0,-3 4 0,-2 6-3865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1489,'0'0'12376,"15"0"-11557,1247 0 1846,-945-16-3012,-330 15 354,-1 0 0,0 0 0,0-1 0,1-1 0,-1 0 0,1-1 0,0 0 0,-18-10 0,4 0-105,0-2 0,-45-35-1,26 17 96,-1 2-1,-65-31 1,108 61 5,0 0 0,-1 1 0,1-1 0,-1 1 0,1 0 0,-1 0 0,1 0 0,-1 1 0,0 0 0,0 0 0,-5 0 0,-3 0-2,12 0-64,5 2-131,241 69 428,-81-27-445,-11-11-1023,-152-30 1182,-1 0-1,1 1 1,-1-1 0,1 1-1,-1-1 1,0 0-1,0 1 1,-1 5 0,1-4 31,0 0 59,0-1-1,0 0 0,-1 0 0,1 0 0,-1 0 0,0 0 0,0 1 0,0-1 0,0-1 0,-1 1 0,0 0 0,0 0 0,0-1 0,-3 5 1,-1-2 72,0 0 0,-1 0 1,0-1-1,1 0 1,-2 0-1,-7 4 1,-42 25 767,-105 45 1,160-78-943,-1 0-1,1 0 0,0 0 1,0 0-1,0 1 0,1-1 1,-1 1-1,0-1 1,0 1-1,1 0 0,-1-1 1,1 1-1,-1 0 0,-1 3 1,-1 7-3107,2 1-4056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8:1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1 223 784,'0'0'15442,"5"0"-15322,163-14 194,-7-1 108,35 13-144,175-10-219,19-2-657,-131 11-3214,-260-37 3817,0 37 1,-1-1-1,0 0 1,0 1-1,0-1 1,-1 1 0,1 0-1,-1-1 1,1 1-1,-1 0 1,0 1 0,0-1-1,-1 0 1,1 1-1,0 0 1,-8-4 0,-60-28-48,48 26 299,0 1 1,0 1-1,0 0 1,-1 2-1,-35-2 1,88 7-329,0 1 1,0 1-1,-1 1 1,1 2 0,-1 1-1,0 1 1,-1 2-1,0 0 1,27 16-1,-52-25 45,1 0 0,-2 1 0,1-1 0,0 1 0,0-1-1,0 1 1,-1 0 0,1 0 0,-1 0 0,1 0 0,-1 0-1,0 0 1,0 0 0,0 0 0,0 0 0,0 1 0,1 2-1,-1 42 208,-2-22 27,0-19-176,0 0 0,0 0 0,-1 0 0,0-1 0,0 1 0,0 0 0,-1 0 0,0-1 0,0 0 1,0 0-1,0 0 0,-1 0 0,0 0 0,0 0 0,-1-1 0,-5 4 0,-15 14 99,-49 32 0,52-39-111,3-3 81,-1-1-1,-1-1 1,0-1 0,-1 0 0,0-2 0,-35 8 0,-27 8-196,79-21-163,-28 13-694,33-15 736,-1 1-1,0-1 1,0 1-1,1 0 1,-1-1-1,0 1 1,1 0-1,-1 0 1,1-1 0,-1 1-1,1 0 1,-1 0-1,1 0 1,0 0-1,-1 0 1,1 0-1,0 0 1,0 0 0,-1 1-1,1 11-4908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4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6883,'0'0'7214,"-18"0"-6798,-58 2-80,72-1-277,0-1-1,0 1 0,0 0 1,0 0-1,0 1 0,0-1 1,0 1-1,0 0 0,1 0 1,-1 0-1,1 0 0,-1 1 1,1-1-1,0 1 0,-4 3 1,-5 5 229,-17 13 239,2 1-1,0 1 1,1 2-1,2 0 1,-25 39-1,40-54-481,1 0-1,1 1 1,0 0-1,0 1 1,2-1-1,0 1 1,0 0-1,1 0 1,1 1-1,1-1 1,0 1-1,1-1 1,1 1-1,0 0 1,3 19-1,-1-30-68,0 0-1,0 0 0,1 0 1,-1-1-1,1 1 0,0-1 1,0 1-1,0-1 0,1 0 0,0 0 1,0-1-1,0 1 0,0-1 1,0 0-1,0 0 0,1 0 1,5 2-1,14 7-341,49 19 1,-71-30 340,23 7-450,-1-1-1,1-1 1,1-1-1,-1-2 1,1 0 0,-1-2-1,1 0 1,0-2 0,-1-1-1,49-10 1,-62 9 182,1-1 0,-1-1 0,1 0 0,-1-1 0,-1 0 1,1-1-1,15-12 0,-23 16 266,1-1 1,-1 0 0,1 0-1,-1-1 1,0 1 0,-1-1-1,1 0 1,-1 0-1,0 0 1,0 0 0,-1-1-1,0 1 1,1-1 0,-2 0-1,1 1 1,-1-1 0,0 0-1,1-11 1,-2-2 164,1 12 30,-1-1 0,0 1 0,-1 0 0,1 0 0,-1 0 0,-1 0 0,-2-9 0,3 13-104,-1 0-1,0 1 1,1-1-1,-1 1 1,0-1-1,-1 1 0,1 0 1,0 0-1,-1 0 1,1 0-1,-1 0 1,0 0-1,1 1 0,-1-1 1,0 1-1,0 0 1,0 0-1,0 0 1,0 0-1,-5-1 1,-22-2 495,-1 0 0,1 2 0,-63 4 1,52-1-330,17 0-143,-1 1-1,0 1 1,1 1 0,0 1-1,0 1 1,0 1-1,1 1 1,0 1 0,0 1-1,-23 15 1,43-23-165,0 0 1,0 0-1,0 0 1,0 0-1,0 1 1,1 0 0,-1-1-1,-3 6 1,0 16-4581,6-8-1881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6:3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29 368,'0'0'10026,"-7"-4"-8921,0 0-633,-1 1 1,0 0-1,0 0 1,0 1-1,0 0 0,0 0 1,0 1-1,0 0 1,-14 1-1,-1-2 190,16 1-586,1 1 1,0-1 0,0 1 0,0 0-1,0 1 1,-1-1 0,-9 3 0,16-3-79,-1 0 1,1 1-1,-1-1 1,1 0-1,-1 0 0,1 0 1,0 1-1,-1-1 1,1 0-1,-1 0 1,1 1-1,0-1 1,-1 0-1,1 1 1,0-1-1,-1 0 1,1 1-1,0-1 1,0 1-1,-1-1 0,1 1 1,0-1-1,0 0 1,0 1-1,0-1 1,-1 1-1,1-1 1,0 1-1,0-1 1,0 1-1,0-1 1,0 1-1,0-1 1,0 1-1,0-1 0,0 1 1,1-1-1,-1 1 1,0-1-1,0 1 1,0-1-1,1 0 1,-1 1-1,0-1 1,0 1-1,1-1 1,-1 0-1,0 1 1,1-1-1,-1 0 0,0 1 1,1-1-1,-1 0 1,0 1-1,2-1 1,19 13 164,47 15-10,2-3 0,0-3 0,2-3 0,106 14-1,297 7-214,-310-18 26,-26-2-115,-36-8-29,127 5 66,-197-16 119,-21 0-73,0 0 0,1-2 0,-1 1 0,0-1 1,22-5-1,-34 6 70,1 0 1,-1 0 0,0-1-1,1 1 1,-1 0 0,0 0-1,1 0 1,-1 0 0,0 0-1,1 0 1,-1-1 0,0 1-1,1 0 1,-1 0 0,0-1 0,0 1-1,1 0 1,-1 0 0,0-1-1,0 1 1,1 0 0,-1 0-1,0-1 1,0 1 0,0 0-1,0-1 1,0 1 0,1-1-1,-1 1 1,0 0 0,0-1-1,0 1 1,0 0 0,0-1-1,0 1 1,0 0 0,0-1-1,0 1 1,0 0 0,0-1-1,-1 1 1,1-1 0,0 1 0,0 0-1,0-1 1,0 1 0,0 0-1,-1 0 1,1-1 0,0 1-1,0 0 1,-1-1 0,1 1-1,0 0 1,0 0 0,-1-1-1,1 1 1,-16-12 47,-81-28-67,-133-36-1,219 73 233,0 1 0,0 0 0,-1 1 1,-21 0-1,32 1 3,15 1-508,236 47-509,-197-37 440,-41-9 278,0 1 0,0 0 0,-1 0 0,1 1 0,-1 1 0,12 6 0,-19-8 81,-1-1 0,1 1 1,-1 0-1,0 0 0,0 1 1,0-1-1,0 0 0,0 1 1,-1 0-1,0 0 0,1-1 1,-1 1-1,-1 1 0,1-1 1,-1 0-1,1 0 0,-1 1 1,0-1-1,0 8 0,0-2 108,0 0 1,-1-1-1,0 1 0,0 0 0,-3 15 0,2-21-54,0 0 0,0 0 0,-1-1 0,0 1 0,1 0 0,-1 0 0,0-1 0,-1 1 0,1-1 1,-1 0-1,1 0 0,-1 0 0,0 0 0,-6 5 0,-17 11 460,-2-1 1,-50 26-1,6-18-1180,59-23-443,0-1 1,0 0 0,-23 1-1,19-3-3832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6:5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105 104 1745,'0'0'9119,"-4"0"-8266,-76-5 4445,59 5-4363,62 3-834,247 28 481,-43-5-564,501 13-469,-636-37 586,95 5 66,-72-7-1668,-133-37 1424,-1 34 48,0 1 0,1-1-1,-1 0 1,0 0 0,0 1 0,0-1-1,-1 1 1,1-1 0,-1 1-1,1 0 1,-1-1 0,0 1-1,0 0 1,0 0 0,0 0-1,0 0 1,0 1 0,0-1-1,-1 1 1,1-1 0,-1 1-1,-2-2 1,-70-27 18,56 23-23,-225-70-85,273 74-119,0 2 1,1 1 0,43 5-1,-61-2-86,0 0 0,0 1 1,-1 0-1,1 1 0,-1 0 0,13 9 0,-21-12 281,1 0 0,0 1 0,-1-1 0,0 1 0,1 0 0,-1 0 0,0 0 0,-1 0 0,1 1 0,-1-1 0,1 1 0,-1 0 0,0-1 0,0 1 0,-1 0 0,1 0 0,-1 0 0,0 1 0,0-1-1,0 0 1,0 5 0,0 21 112,-2 37 148,0-63-228,0-1-1,1 1 1,-2 0-1,1 0 1,0 0-1,-1-1 0,1 1 1,-1-1-1,0 1 1,0-1-1,-1 0 1,1 0-1,-1 0 1,-3 4-1,-16 10 926,-2 0-1,1-2 0,-40 19 0,-6 5-638,60-35-495,0 1 0,0-1-1,-1 0 1,0-1-1,-17 4 1,-23-1-5491,30-6-2649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7:4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23 352,'0'0'6406,"-5"0"-5782,-145 4 6646,95-2-5341,767 31-400,-142 1-1516,-410-5-72,-93-14 46,-23-9-82,1-1 1,-1-2 0,1-2-1,46-5 1,-95-35 208,-2 31-110,0 1 0,-1-1-1,0 1 1,0 1 0,-1 0-1,0 0 1,-10-6 0,-65-33-8,76 42 5,129 0-302,-119 3 282,0 1 1,0 0 0,0 0-1,0 0 1,0 0 0,-1 1-1,1-1 1,0 1 0,-1-1-1,1 1 1,-1 0 0,0 0-1,0 0 1,0 1 0,0-1-1,0 0 1,0 1 0,0-1-1,-1 1 1,1 0 0,-1-1-1,0 1 1,1 0 0,-2 0-1,2 4 1,2 4-191,-1 0 1,0 1-1,0-1 0,-2 1 1,2 17-1,-3-25 200,0-1 1,0 1-1,-1 0 0,1-1 1,-1 1-1,1 0 0,-1-1 1,0 1-1,0-1 0,-1 1 1,1-1-1,-1 0 0,0 1 1,0-1-1,-3 4 1,0-2 89,-1-1 0,1 1 1,-1-1-1,0 0 0,0-1 0,0 1 1,-9 2-1,-368 154 1885,372-156-2074,0 0 0,0-2-1,0 1 1,-15 1-1,-3-3-5800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8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1291 4002,'0'0'8606,"31"-15"-7848,97-48-299,97-33 360,588-318 744,-408 171-1523,-150 83-173,154-49-478,-338 175 675,-70 34-80,-6-1-524,0 0 503,0 0 1,0 1-1,0-1 1,0 1 0,0 0-1,0 1 1,-8 0 0,-6 1 24,-9-2 7,0 1-1,0 1 1,0 2 0,1 1-1,-40 11 1,-61 27 53,250-87-1648,71-24-1183,-172 63 2835,-1 1 0,1 1 0,0 1 0,1 1 0,20 1 0,-26 0-57,-15 38 1280,-2-32-1171,0 1 0,0-1 0,0 1 1,-1-1-1,0 0 0,0 0 0,-1 0 0,0 0 1,0 0-1,0-1 0,0 1 0,-1-1 0,-8 9 1,-8 8 423,-40 33 0,31-29-77,-4 2-65,20-17-300,0 1 0,0 0 0,1 0 1,-12 16-1,20-25-296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0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 5603,'0'0'7814,"-28"-3"-6798,-24 2 187,-92 5 9,127-3-1198,0 2 1,0 0-1,0 1 1,1 1-1,0 0 1,-21 11-1,33-14-44,1-1 1,0 2-1,0-1 0,0 0 1,0 1-1,0-1 0,0 1 0,1 0 1,-1 0-1,1 0 0,0 0 1,0 0-1,0 1 0,0-1 0,0 1 1,1-1-1,0 1 0,0 0 1,0-1-1,0 1 0,0 0 0,1 0 1,-1 0-1,1 0 0,0-1 1,1 1-1,-1 0 0,2 7 0,0-8-29,-1-1 0,1 0 0,0 1 0,0-1 0,1 0 0,-1 0 1,0 0-1,1 0 0,-1-1 0,1 1 0,-1-1 0,1 1 0,0-1 0,0 0 0,0 0 0,-1 0 0,1 0 0,0-1 0,4 1 0,58 9-733,-55-9 622,17 1-300,0-1 0,29-2 0,-49 0 460,1 0 1,-1 0-1,0 0 1,0-1-1,-1 0 0,1-1 1,0 1-1,-1-1 0,1-1 1,-1 1-1,0-1 1,9-7-1,-6 3 37,-7 6 67,1 1-1,-1-1 1,0 0 0,0 0 0,0 0 0,0 0-1,0 0 1,0-1 0,-1 1 0,1 0 0,-1-1-1,1 1 1,-1-1 0,0 0 0,0 1 0,0-1-1,-1 0 1,1 0 0,-1 1 0,1-1 0,-1 0-1,0 0 1,0 0 0,-1-5 1243,22 32-2129,-6-10 721,0 0 0,-1 1 0,-1 0 0,-1 1 0,0 1 0,11 22 0,-21-32 56,-1 1 1,0-1-1,0 1 0,0-1 0,-1 1 0,0 0 0,-2 11 0,0 7 97,2-24-60,-1 1-1,1-1 1,-1 1 0,0-1 0,0 0-1,0 1 1,0-1 0,0 0-1,0 0 1,-1 0 0,1 0 0,-1 0-1,0 0 1,1 0 0,-1-1-1,0 1 1,0-1 0,0 1 0,0-1-1,0 1 1,0-1 0,-1 0-1,1 0 1,0 0 0,-1-1 0,-3 2-1,-11 3 153,-1 0 0,-29 3-1,21-3-50,-26 4 567,0-3 0,-58 1 0,17-6-7656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8:4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2625,'0'0'10613,"-1"-1"-10511,1 1 0,0-1 1,0 0-1,0 1 0,0-1 0,0 0 0,0 1 1,0-1-1,0 1 0,1-1 0,-1 1 0,0-1 1,0 0-1,0 1 0,1-1 0,-1 1 0,0-1 0,0 1 1,1-1-1,-1 1 0,1-1 0,-1 1 0,0-1 1,1 1-1,-1 0 0,1-1 0,-1 1 0,1-1 1,-1 1-1,1 0 0,-1 0 0,2-1 0,13 2 183,0 0 0,1 2 0,-1 0 0,0 0 0,-1 1 0,1 1 0,25 12 0,99 61 777,-80-42-717,179 106 326,274 215 0,-464-317-669,-2 3 0,-1 1-1,-3 2 1,-2 2 0,-2 1-1,-2 2 1,40 78 0,-39-67-49,-20-36-3,-2 0 0,-1 1 1,19 49-1,-31-66 35,-1-1-1,1 1 1,-1 0 0,-1-1-1,0 1 1,-2 13-1,1-14-40,0 1 0,1-1 0,0 1-1,1-1 1,3 19 0,-1-21 46,0 0 0,0-1 0,0 1 0,1-1 1,0 0-1,8 9 0,-9-11 6,1 0-1,-1 1 1,0-1-1,0 1 1,0-1-1,0 1 1,-1 0 0,0 0-1,0 0 1,0 1-1,-1-1 1,0 0-1,1 10 1,-4-20 5,-1 1 0,0 0 0,0 0 0,0 0 0,0 0 0,0 0 0,-1 1 0,0-1 0,0 1 0,0 0 0,0 0 0,-5-2 0,-20-17-84,2-4 38,-2 1-1,-1 2 0,-1 1 0,0 2 0,-2 1 0,0 1 0,-1 2 0,-1 1 1,-55-15-1,81 27 88,-16-2 25,27 23-96,0-14 43,0 0 1,0 0-1,1 0 1,0 0-1,0-1 1,0 1-1,0-1 1,1 1-1,-1-1 1,1 0-1,0-1 1,-1 1-1,8 3 1,65 31 131,-53-26-98,48 24-2,-24-10-82,2-3 0,0-1 0,2-2 1,60 13-1,-104-30-22,-1-1-1,1 0 1,-1-1 0,1 1-1,0-1 1,0 0 0,-1-1 0,8-1-1,-12 1 58,1 0 0,-1 0-1,0 0 1,1 0-1,-1 0 1,0-1-1,0 1 1,0-1-1,0 0 1,0 0 0,0 1-1,-1-1 1,1 0-1,0 0 1,-1-1-1,0 1 1,1 0-1,-1 0 1,0-1 0,0 1-1,-1-1 1,2-2-1,9-41-168,-2 0-1,-2-1 0,-2 1 1,-2-1-1,-4-62 0,0 57-1918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2849,'0'0'13420,"15"-1"-11473,237-48 252,-43 5-1914,1040-95 126,420 125-436,-1039 17 421,-625-3-373,64-1 83,0 4 0,73 11 0,84 9 4,-265-25-1177,20 2 1083,0-1 0,-32-5 0,24 0-14,-24-5-287,2-2-1,-1-2 1,-61-28-1,57 26 538,39 12-79,13 4-217,5 1-137,73 1 131,0 4 0,-1 3 0,0 3 0,84 25 0,-155-36 16,-1 1 1,1-1 0,-1 1 0,1 1-1,-1-1 1,1 0 0,-1 1 0,0-1-1,0 1 1,1 0 0,-1 0-1,-1 0 1,1 1 0,0-1 0,0 1-1,-1 0 1,0-1 0,1 1 0,-1 0-1,0 0 1,-1 0 0,1 1-1,0-1 1,-1 0 0,0 1 0,0-1-1,0 1 1,0-1 0,0 1 0,-1 0-1,1-1 1,-1 1 0,0 5 0,-1-8 31,1 1 1,-1 0 0,1 0 0,-1 0 0,0 0 0,0 0 0,0-1 0,0 1 0,0 0-1,0-1 1,0 1 0,0-1 0,-1 1 0,1-1 0,0 0 0,-1 1 0,1-1 0,-1 0 0,0 0-1,1 0 1,-4 1 0,-48 21 24,37-17-13,-229 79 830,169-60-464,19-16-345,10-3-5088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1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5491,'0'0'7998,"0"4"-7630,0 3-214,0-1 0,1 0 0,0 1 0,1-1 0,-1 0 0,1 0 0,0 0 0,1 0 0,-1 0 0,1-1-1,0 1 1,1-1 0,-1 0 0,1 0 0,0 0 0,5 5 0,36 47 930,-3 2-1,61 115 0,41 141-182,13 41-343,-123-273-266,-4 1 1,27 121-1,-29-97-67,4 24-105,-21-76-109,4-1-1,1 0 1,30 65 0,-31-91-27,0 1 0,-3 0 0,0 1 0,-2 0 0,-1 1 0,-2 0 0,6 55 0,-11-8 21,-3 1 0,-16 115 1,8-104-94,5 172 1,6-141 64,-3-107 23,0-1 0,-1 1-1,0-1 1,-1 0 0,-1 1-1,-9 22 1,-46 81-6,41-84-102,-30 71 0,38-81 57,-2 0-1,0-1 1,-2-1-1,0 0 1,-2-1-1,-33 35 1,31-40-5,16-14-5,-1 0 1,0 0-1,0 0 0,1 1 1,-1-1-1,1 1 0,0-1 1,0 1-1,0 0 0,-2 3 1,3-6-10,-1 0 0,1 0 0,-1 1 0,1-1 0,-1 0-1,1 1 1,0-1 0,-1 1 0,1-1 0,0 1 0,-1 0 0,1-1 0,0 1 0,-1 0 0,1 0 0,-1 1 0,-1 0-228,2-2 216,0 0-1,0 0 0,0 0 0,0 0 1,0 0-1,0 0 0,-1 0 1,1-1-1,0 1 0,0 0 1,0-1-1,0 1 0,0-1 1,0 1-1,0-1 0,0 1 1,0-1-1,0 0 0,0 1 1,1-1-1,-1 0 0,0 0 1,0 0-1,1 0 0,-1 1 1,-1-3-1,-21-26-150,18 20 28,0 0 0,1 0-1,0-1 1,1 1 0,0-1 0,0 0 0,1 0 0,-1-10-1,-1-86-1134,5 85 1218,-1-1 0,-1 1 0,0 0 0,-2 0 0,-8-31 0,5 20 281,6 20 152,2 12 793,3 8-1011,0-1 0,1 0 0,-1 0 0,1-1 0,1 0 0,-1 0-1,1 0 1,12 7 0,20 19 306,-22-17-220,-2 2 0,0 0-1,-1 0 1,14 24 0,-22-32-106,-1 1 1,0 0 0,0 1 0,-1-1-1,-1 1 1,0 0 0,-1 0 0,1 0-1,-2 0 1,1 17 0,-2 128-122,1-155 32,1 0-1,-1 0 1,1-1-1,0 1 1,-1 0-1,1-1 1,0 0-1,0 1 1,-1-1 0,1 0-1,0 0 1,0 1-1,-1-1 1,1-1-1,0 1 1,2 0-1,-2 0-2,13 0-16,0 0 73,0 0 0,0 0-1,0-1 1,0-1 0,0-1 0,0 0-1,23-8 1,20-13-504,-1-2 0,87-54 0,-112 52-3746,-29 25 2776,3-3-2683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1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2025 6227,'0'0'5165,"14"-2"-4594,38-4 2253,95-25 0,-124 25-2444,-13 4-205,1-1-1,0-1 1,-1 1 0,0-2 0,0 1-1,10-8 1,25-22 777,79-55-885,-64 51-52,39-26 169,188-89-1,232-38 141,-169 67-355,-48-18 154,-101 43-56,522-202-41,-70 108-67,-570 171 40,-34 7-5,47-22 1,-6 2 0,-12 7 11,2 4 0,116-19 0,-154 35-6,-2-2-1,59-22 1,26-8 76,-124 40-152,0 0-1,1 0 1,-1 0-1,0-1 0,0 1 1,0 0-1,0-1 1,0 1-1,0-1 1,0 1-1,0-1 1,0 0-1,-1 1 1,1-1-1,0 0 1,0 0-1,0 1 1,1-3-1,-2 2 46,0 1 0,0-1-1,0 1 1,0-1 0,0 0-1,0 1 1,-1-1-1,1 0 1,0 1 0,0-1-1,0 1 1,-1-1 0,1 0-1,0 1 1,-1-1 0,1 1-1,0-1 1,-1 1-1,1-1 1,-1 1 0,1-1-1,0 1 1,-2-1 0,-48-30-483,26 18 126,12 3 237,1 1 1,0-2 0,1 1-1,0-2 1,1 1-1,0-1 1,-11-21-1,1 4 16,18 27 178,0 0 1,-1 1 0,1-1 0,-1 1 0,1 0-1,-1-1 1,0 1 0,0 0 0,1 0-1,-1 0 1,0 0 0,0 0 0,-3 0-1,3 1 335,20 3-467,90 6 308,-72-8-227,1 2 0,-1 1 0,-1 2 0,51 15 0,-83-19-30,1 0-1,-1 0 1,1 1 0,-1-1-1,0 1 1,1 0-1,-2 0 1,1 0 0,0 0-1,0 0 1,-1 0-1,0 1 1,0-1 0,0 1-1,0 0 1,0 0-1,-1 0 1,1 0 0,-1 0-1,0 0 1,-1 0-1,1 0 1,-1 0 0,1 6-1,-1-1 28,1 0-1,-2-1 0,1 1 1,-1 0-1,0 0 0,-1-1 0,0 1 1,0-1-1,-1 1 0,-6 12 1,1-8 162,-2 0 0,1 0 0,-1-1 1,-1-1-1,0 0 0,-1 0 0,0-1 1,0 0-1,-19 10 0,5-5-206,-1-1 1,0-2-1,-56 18 1,69-23-2139,10 2-3914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2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6259,'0'0'8644,"4"0"-8722,98 0 404,431-11 501,438-15 993,5 53-1514,-829-21-231,349 35-46,18 0 476,-196-11-270,-221-18-228,316 7 93,-176-13-16,-178-4-28,268 26-45,-70 1 12,-127-16-59,373 7 41,-227-14 3,-146 4-10,31 1-15,-34-11 25,-126 0-93,-8-12-1796,-20-22 1913,-1 2 0,-1 0 0,-37-29 0,4 25 164,4 5 350,58 31-545,1 0 1,-1 0-1,0 0 0,0 0 1,0 0-1,1 0 0,-1 0 1,0-1-1,0 1 0,0 0 1,1 0-1,-1 0 0,0 0 1,0 0-1,0 0 0,1 0 1,-1 0-1,0-1 0,0 1 1,0 0-1,0 0 0,0 0 1,1 0-1,-1 0 0,0-1 1,0 1-1,0 0 0,0 0 1,0 0-1,0-1 0,0 1 1,0 0-1,0 0 0,0 0 1,0-1-1,0 1 0,0 0 1,0 0-1,0 0 0,0-1 1,0 1-1,0 0 0,0 0 1,0 0-1,0-1 0,0 1 1,0 0-1,0 0 0,0 0 1,0-1-1,0 1 0,-1 0 1,1 0-1,0 0 0,0 0 1,0 0-1,0-1 0,-1 1 1,21 2 36,173 65-529,-179-62 398,1 1 0,-2 0-1,1 0 1,-1 1-1,21 15 1,-30-18 65,0-1-1,0 1 1,0 0 0,-1 0 0,1 0-1,-1 0 1,0 0 0,-1 1 0,1-1-1,-1 1 1,0 0 0,0 0-1,0 0 1,-1 0 0,1 0 0,-1 0-1,0 0 1,-1 1 0,1 6 0,-1-7 21,1-1 0,-1 0 0,0 0 0,0 0 0,0 0 0,-1 0 0,0 0 0,1 0 0,-1 0 0,-1 0 0,1 0 0,0 0 0,-1 0 0,0-1 0,0 1 0,0 0 0,-1-1 0,1 0 0,-1 1 0,1-1 0,-1 0 0,0-1 0,0 1 0,-1 0 0,1-1 0,0 0 0,-1 0 0,-7 4 0,-31 17-18,-1-1 0,-1-3 0,-79 25 0,-145 22 542,55-16-321,129-23-1354,33-3-6175,39-16 1039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9:3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1921 1681,'0'0'15783,"0"-13"-15060,1 6-687,-1 0 1,2 0-1,-1 0 0,1 0 0,0 0 1,0 1-1,1-1 0,0 1 1,0-1-1,0 1 0,1 0 0,0 0 1,0 0-1,1 1 0,-1-1 1,8-5-1,12-10 53,0 1 1,42-26 0,-12 9-53,33-29-67,7-6 411,3 3 0,151-80 0,23 23-122,6 11 0,4 12 1,537-119-1,-742 206-244,220-57 344,19-21-54,403-67 1,344 2-149,-1053 158-149,187-26 231,577-70 482,11 41-560,71 26-152,111-3-53,708 38 95,-529 52 46,-574-23-42,402 37-126,-655-32-38,330 85 1,-312-44 53,583 157 102,-525-106-60,-37-12 31,-139-55 10,-27-9-50,301 128 0,-459-167-18,0 0 0,-1 3 0,-2 0 0,1 2 0,-2 1 0,-1 2 0,-1 0 0,-1 2 0,41 52 0,-21-13 41,5 9 9,4-2 1,113 116-1,-6-46-12,-75-69 4,-3 3 1,91 109-1,-153-158-1,-1 0-1,-2 1 0,0 2 1,-3 0-1,0 0 1,-2 2-1,-1 0 1,-2 0-1,-1 1 1,-1 0-1,7 62 1,-10 61-37,-6-108 11,2 0 0,2-1 0,20 93-1,-14-102 9,-1 0-1,-2 1 1,-2 0-1,2 59 0,-9-10 28,0-33-327,7 75 0,-4-122 298,1-1-1,1 1 1,-1-1-1,2 0 1,-1 0-1,0 0 1,8 9-1,14 34-45,-19-28 14,-2-1 0,0 1 0,-2 0 0,0-1 0,-2 42 0,-1-28 98,0-21-43,0 0 1,-1 0-1,-5 17 1,4-17-24,0 0 1,1-1-1,-1 20 1,2-30 18,-1 0 0,1 0 0,-1 0 0,1 0 1,-1 0-1,0 0 0,0-1 0,0 1 0,-1 0 0,1-1 0,-1 0 1,1 1-1,-1-1 0,0 0 0,0-1 0,0 1 0,0 0 0,-5 1 0,4 0 19,-1-1 0,1 1 0,-1 0-1,1 1 1,0-1 0,-5 6-1,8-6-20,1-3-28,-1-3 10,-1 0 0,0 1 0,0-1 0,0 0 0,0 1 0,0-1-1,-1 1 1,1 0 0,-1-1 0,-3-1 0,-1-3-31,-17-14 54,-1 2-1,-1 0 1,-1 2 0,0 1-1,-33-15 1,29 16-16,0-2 1,1-1-1,-48-38 0,75 54-23,1-1 0,0 0 0,-1 0 0,1 0 1,1 0-1,-1 0 0,0 0 0,1-1 0,-1 1 0,1 0 0,0-1 0,0 1 0,1-1 0,-1 0 0,1 1 0,-1-1 0,1 1 0,0-1 0,0 0 0,1 1 0,1-8 0,-1 7 82,-1 1 0,1-1 0,-1 0 1,0 0-1,0 0 0,0 1 1,-1-1-1,1 0 0,-1 0 0,0 1 1,0-1-1,0 0 0,-4-6 0,4 7 40,1 3-156,0 22-370,1-15 440,0 0-1,0 0 0,1-1 1,0 1-1,0-1 1,1 1-1,0-1 0,0 0 1,0 0-1,8 11 1,47 54 22,-42-55-18,1 0 0,1-1 0,0-1-1,0 0 1,2-2 0,-1 0 0,2-1 0,0-1-1,0-1 1,0-1 0,1-1 0,0-1 0,1 0-1,-1-2 1,1-1 0,0 0 0,0-2-1,27-2 1,-46 0 10,0 1-1,0-1 0,0-1 0,0 1 1,0-1-1,0 1 0,0-1 1,0 0-1,-1 0 0,1-1 0,-1 1 1,0-1-1,6-6 0,41-50 101,-18 19-46,-11 19-60,-15 17 15,0-1 1,-1 0-1,0 0 1,0 0-1,0-1 0,-1 1 1,0-1-1,0 0 1,0-1-1,-1 1 1,0-1-1,0 1 1,-1-1-1,1 0 1,-1 0-1,-1 0 0,2-11 1,-5-7-1648,-12-10-5183,2 4-905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8:1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1686 5539,'0'0'6096,"2"2"-4447,10-12-969,75-72 164,3 2 0,130-85 0,-103 79-580,280-174-178,11-7 6,-234 129-87,113-78-66,-181 137 11,-19 14-220,-54 42 35,-6 3-37,45-23 0,-22 7 35,-47 35 258,-1 0 0,1-1 0,-1 1 0,0 0 0,1-1 0,-1 0 0,0 1 0,0-1 1,0 0-1,0 0 0,0 0 0,0 0 0,-1 0 0,1-1 0,-1 1 0,0 0 0,1-1 0,-1 1 0,0-1 0,0 0 1,-1 1-1,1-1 0,0 0 0,-1 1 0,0-1 0,0 0 0,0 1 0,0-1 0,0 0 0,-1-4 0,1 7-12,0-1 0,0 1 0,0-1 0,-1 0 0,1 1 0,0-1-1,-1 1 1,1-1 0,0 1 0,-1-1 0,1 1 0,0-1-1,-1 1 1,1 0 0,-1-1 0,1 1 0,-1 0 0,1-1 0,-1 1-1,1 0 1,-1-1 0,1 1 0,-1 0 0,1 0 0,-1 0 0,0-1-1,1 1 1,-1 0 0,1 0 0,-1 0 0,-1 0 0,-23 0 38,20 0-25,-28 2-50,0 1 0,1 2 0,0 1 0,0 2 0,1 1 0,0 1-1,-38 19 1,-38 16 42,106-43-17,1-2-21,31-5 48,131-56 358,-9 2-391,-130 52-56,0 1-1,-1 1 1,2 1-1,45-2 1,-54 6-3,-11 0 31,-1 0-1,1-1 1,-1 1 0,1 1-1,-1-1 1,1 0 0,-1 1-1,1 0 1,-1 0 0,6 2 0,-7-1 29,-1-1 1,1 1 0,-1 0 0,0 0-1,0-1 1,0 1 0,0 0 0,0 0 0,0 0-1,0 0 1,-1 1 0,1-1 0,-1 0-1,1 0 1,-1 0 0,0 0 0,0 1 0,0-1-1,0 0 1,-1 3 0,2 3 44,-1-1 1,0 0-1,0 1 1,-1-1-1,0 0 1,0 0-1,0 1 1,-1-1-1,0 0 1,-1 0-1,0-1 1,0 1-1,0 0 1,-1-1-1,0 0 1,0 0-1,0 0 1,-1 0-1,-6 5 1,10-10-35,-259 248 1613,195-201-2571,37-32-5632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8:1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4178,'0'0'8815,"28"10"-7930,92 34-103,-94-33-433,-1 1 1,0 1-1,36 26 1,-10-6 93,507 317 1722,-319-198-1804,38 0-196,-175-100-115,154 103-1,-151-86-32,204 98-1,-243-140 0,-49-21 18,0 0-1,-1 1 1,0 1-1,24 16 1,-22-18-12,-17-6-24,0 0 0,0 0 0,0 0 0,0 0 1,-1 0-1,1 0 0,0 1 0,0-1 0,0 0 1,-1 0-1,1 1 0,0-1 0,0 1 0,0-1 0,-1 1 1,1-1-1,0 1 0,-1-1 0,1 1 0,-1-1 1,1 1-1,0 0 0,-1-1 0,1 1 0,-1 0 0,0-1 1,1 1-1,-1 0 0,0 0 0,1 0 0,-1-1 1,0 1-1,0 0 0,0 0 0,1 0 0,-1 0 0,0-1 1,0 1-1,-1 1 0,1-1-7,7 1-74,-3-2 47,-3 0 212,-38 0-211,14-2-11,0-1-1,0-1 1,0-1-1,-43-16 1,-36-8-122,93 27 161,-26-4 0,0-2 0,0-1 0,-62-26 0,97 35 9,-1-1 0,1 1 0,0 0 0,-1 0-1,1-1 1,-1 1 0,1 0 0,0 0 0,-1 0-1,1-1 1,-1 1 0,1 0 0,-1 0 0,1 0 0,0 0-1,-1 0 1,1 0 0,-1 0 0,1 0 0,-1 0-1,1 0 1,0 0 0,-1 0 0,1 1 0,-1-1-1,1 0 1,-1 0 0,1 0 0,0 0 0,-1 1 0,1-1-1,0 0 1,-1 0 0,1 1 0,0-1 0,-1 0-1,1 1 1,0-1 0,-1 0 0,1 1 0,0-1-1,0 1 1,0-1 0,-1 0 0,1 1 0,0-1-1,0 1 1,0-1 0,0 1 0,0 22-36,0-19 41,0 24 9,-1-16-4,1 0-1,0 0 1,1 0 0,4 21-1,-3-28-12,-1-1-1,1 1 0,0-1 1,0 0-1,1 0 1,-1 0-1,1 0 0,0 0 1,0-1-1,0 1 0,0-1 1,1 0-1,-1 0 1,1 0-1,8 5 0,5 1-42,1 0-1,-1 0 0,2-2 0,-1 0 0,1-1 0,37 6 0,-10-6-31,82-1 0,-120-5 73,-1-1 1,1 0 0,-1-1 0,0 1 0,1-1 0,-1-1 0,0 1 0,0-1 0,-1-1 0,1 1 0,-1-1 0,1 0-1,-1-1 1,0 1 0,-1-1 0,1 0 0,-1-1 0,0 1 0,0-1 0,-1 0 0,0 0 0,0-1 0,5-9 0,-1 0 30,-1 0 0,-1 0 0,0-1 0,-1 0 0,-1 0 0,-1 0 0,0-1 0,1-32 0,-4-84 951,0 133-1016,-40 1-6134,13 0-728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0:1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3576 4706,'0'0'6246,"28"-1"1202,-26-37-7407,2 0 0,1 0 0,2 1 0,2 0 0,1 1 0,2-1 0,25-50 0,137-232 268,-172 315-303,270-438 109,-160 212 59,-83 161-67,4 1-1,62-96 1,-46 97-107,2 2 0,83-81 0,206-238-43,-113 117-24,-202 238 82,-1-1 0,-1 0-1,31-58 1,-20 35-42,3 0 1,58-64-1,16-20-18,-95 115 26,-7 11 33,-1-1 0,0 0 0,9-18 0,31-50-88,-37 66 15,-1-1-1,0-1 0,-2 1 0,0-1 1,8-24-1,-10 27 39,0 0 0,0 0 0,1 1 0,1 0 0,12-16 1,-2 2-231,-17 26 228,-1 0 1,1-1-1,-1 1 1,1-1-1,-1 1 1,1-1 0,-1 1-1,1-1 1,-1 0-1,0 1 1,1-1-1,-1 1 1,0-1 0,1 0-1,-1 1 1,0-1-1,0 0 1,0 1-1,0-1 1,0 0-1,0 1 1,1-1 0,-2 0-1,1 0 1,0 1-1,0-1 1,0 0-1,0 1 1,0-1 0,0 0-1,-1 1 1,1-1-1,0 0 1,-1 1-1,1-1 1,0 1 0,-1-1-1,1 1 1,-1-1-1,1 1 1,-1-1-1,1 1 1,-1-1 0,1 1-1,-1-1 1,0 1-1,1 0 1,-1-1-1,1 1 1,-1 0-1,0 0 1,1-1 0,-1 1-1,-1 0 1,-3-1-70,0 1 1,0 0 0,0 0 0,0 0-1,0 0 1,-8 3 0,-10 3-17,1 2 1,0 1 0,1 0-1,0 2 1,-32 21 0,-12 5 94,-101 49-795,164-85 653,5-20-218,3 10 363,-1 0 1,1 1-1,1 0 1,0 0-1,0 1 1,0 0-1,1 0 1,16-11-1,73-44-248,-78 51 154,1 1 0,0 0 0,1 2 0,-1 0 1,2 1-1,-1 2 0,1 0 0,-1 1 0,1 1 1,38 0-1,-56 3 113,-1 1 0,1-1 1,-1 1-1,0 0 0,1 0 1,-1 0-1,0 0 0,1 1 0,-1-1 1,0 1-1,0 0 0,0 0 1,-1 0-1,1 0 0,0 1 0,-1-1 1,1 1-1,-1-1 0,0 1 1,0 0-1,0 0 0,0 0 0,-1 0 1,1 0-1,-1 0 0,1 1 1,-1-1-1,0 0 0,-1 1 1,2 6-1,2 12 463,-1 1 0,-1-1 0,-2 37 0,0-40-100,-1 18 326,0-28-688,0 1 1,0-1-1,1 1 0,1-1 1,0 1-1,0-1 0,0 1 0,2-1 1,-1 0-1,1 0 0,0 0 1,8 15-1,-2-9-832,11 14-4047,-10-23 166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0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1201 208,'1'1'16776,"16"-1"-16659,8-10 177,1-1 0,-2-1 0,0-1-1,38-28 1,-2 2 222,69-41 347,116-65-467,224-56-300,-370 162-10,50-19 153,1 7 1,3 6-1,2 7 1,305-33 0,-270 54-155,337-73 0,-460 73-1,262-62 317,-231 60-323,137-9 0,-87 22-83,153-13 463,581-37 166,-855 56-629,717-11 232,-97 6-147,-607 8-84,-1 2 1,60 15-1,8 1-1,390 32 24,-29-5-14,-194-2-23,141 19 20,-217-45 6,34 2-6,304 69 1,-509-82-23,0 2 0,-1 0 0,0 2 0,0 1 1,-1 1-1,44 36 0,27 15-22,-61-45 40,-1 2 0,-2 1 0,0 2 0,-2 1 0,0 2 0,-2 0 0,41 58 0,-41-51-9,1-2-1,2-1 1,0-2 0,38 29 0,-50-48-37,-17-11 3,1-1 0,-1 2 0,0-1 0,0 0 0,0 0 0,1 1 0,-1-1 0,0 1 0,-1 0 0,1-1 0,0 1 0,0 0 0,-1 0 0,1 0 0,-1 0 0,0 1 0,0-1 0,0 0 0,0 0 0,0 1 0,1 2 0,-2-5 16,-2 0-185,-55-3-452,0-3-1,1-2 1,-65-19-1,51 11 147,-90-9 1,158 24 471,1 1 1,-1 0 0,0 0-1,0 0 1,0 0 0,1 0-1,-1 1 1,0-1 0,0 0-1,1 1 1,-1 0 0,0-1-1,1 1 1,-1 0 0,0 0-1,1 0 1,-1 0 0,-2 2-1,4-2 42,-1 0 0,1 0 0,-1 0 0,1 0 0,0 0 1,0 0-1,-1 0 0,1 0 0,0 0 0,0 0 0,0 1 0,0-1 0,0 0 0,1 0 0,-1 0 0,0 0 0,0 0 0,1 0 0,-1 0 0,1 0 0,-1 0 0,1 0 0,-1 0 0,1 0 0,-1 0 0,1 0 0,0 0 0,0-1 1,-1 1-1,1 0 0,0 0 0,0-1 0,1 2 0,8 6 10,0-1 0,0 1 1,0-2-1,1 1 0,0-2 0,0 1 1,1-2-1,16 6 0,105 22 36,-111-27-54,69 19 58,-60-15-24,0-1 0,39 5 0,-67-12-47,0-1 1,0 0-1,0 0 0,0 0 1,0-1-1,0 1 1,0-1-1,0 1 0,0-1 1,0 0-1,0 0 1,0-1-1,0 1 0,-1 0 1,1-1-1,0 0 1,-1 1-1,0-1 1,1 0-1,2-3 0,-1-1 28,0 1-1,-1-1 1,1 1-1,-1-1 1,0 0-1,0 0 1,-1 0 0,0-1-1,2-6 1,1-14 72,-1 0 1,-2-1-1,0-40 1,-2-32 217,0 33-4344,0 66 3851,0 0 0,0 0-1,0 1 1,0-1 0,0 0 0,1 0-1,-1 0 1,0 1 0,0-1-1,1 0 1,-1 1 0,0-1 0,1 0-1,-1 1 1,1-1 0,-1 0 0,1 1-1,-1-1 1,1 1 0,-1-1-1,1 0 1,0 1 0,-1 0 0,1-1-1,0 1 1,-1-1 0,1 1-1,0 0 1,0 0 0,-1-1 0,1 1-1,0 0 1,0 0 0,0 0-1,-1 0 1,1 0 0,0 0 0,1 0-1,5-1-5330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03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45 3298,'0'0'7117,"-9"-7"-6097,-28-20-148,31 25-701,1 0 1,0 1-1,-1-1 1,1 1 0,-1 0-1,1 0 1,-1 1-1,1-1 1,-1 1-1,0 0 1,1 1-1,-9 1 1,-6 0 36,12-3 23,-1 1 0,1 0 0,-1 1 0,0 0 0,1 1 0,-17 4 0,23-5-242,0 0 1,0 1 0,0-1-1,0 0 1,0 1-1,0 0 1,0 0 0,0-1-1,1 1 1,-1 0 0,1 0-1,-1 0 1,1 1 0,0-1-1,0 0 1,0 0-1,0 1 1,0-1 0,1 1-1,-1-1 1,1 0 0,-1 1-1,1-1 1,0 1-1,0 0 1,0-1 0,0 3-1,0-3-24,0-1-1,0 1 0,0 0 1,0-1-1,0 1 0,1-1 0,-1 1 1,0 0-1,1-1 0,-1 1 1,1-1-1,-1 1 0,1-1 0,0 1 1,0-1-1,0 0 0,0 1 1,0-1-1,0 0 0,0 0 0,0 0 1,2 2-1,2-1-64,-1 0-1,1 0 1,-1-1-1,1 1 1,0-1 0,8 1-1,-9-2 30,15 3-539,0-1 0,26 0 0,-41-1 576,-1-1 0,1 0 0,-1 0 0,1-1 0,-1 1 0,0-1 0,1 0 0,-1 1 0,0-2 1,1 1-1,-1 0 0,0-1 0,0 1 0,0-1 0,0 0 0,0 0 0,-1 0 0,1 0 0,0 0 0,2-4 0,-3-18 1014,-3 20 542,3 16-1161,1-8-393,-1 1 0,0 0 0,1-1 0,0 1 0,0-1 0,1 0 0,-1 0 0,1 0 0,0 0 0,0-1 0,0 0 0,0 0-1,7 4 1,16 14-375,64 55-1181,-90-74 1596,1 0 1,-1 0-1,0 0 0,0 0 0,0 0 0,0 1 0,0-1 1,-1 1-1,1-1 0,-1 0 0,0 1 0,1-1 0,-1 1 1,0-1-1,-1 5 0,1-6 5,0 1 1,1-1-1,-2 1 0,1-1 1,0 1-1,0-1 0,0 1 1,-1-1-1,1 1 0,-1-1 1,1 1-1,-1-1 0,1 1 1,-1-1-1,0 0 0,0 0 1,0 1-1,0-1 0,0 0 1,0 0-1,0 0 0,0 0 1,0 0-1,-3 2 1,-25 0 585,-1-2 1,1-1 0,-1 0-1,-51-10 1,73 9-517,-52-8 465,-85-1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0:5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1722 5555,'0'0'6632,"16"6"-5538,0-3-570,-1-1 1,1-1 0,0-1-1,24-2 1,4 0-136,558 2 1025,-527-5-1296,-1-3 1,0-3 0,73-21-1,-32 7 294,1228-165 980,-1222 177-1299,1270-167 100,-449 51-297,-773 110 117,296-73 0,-454 89-14,402-94 76,-282 72-52,161-8 0,-248 26-25,1-2 0,-1-1-1,-1-2 1,65-28 0,-18 7-3,11 1-160,140-26-1,-179 42-55,-1-3 0,-1-2-1,0-4 1,57-32-1,-41 15 261,-48 25-328,1 1 1,40-15-1,192-82-1327,-169 63 1884,-61 31-446,1 1 0,1 2 1,1 1-1,0 2 0,39-10 1,-52 17-306,0 0 0,-1-2 0,0 0 0,33-20 0,57-35-837,-100 54 1390,-17 4-128,-16 2 35,-8 2 184,-1 2-1,1 1 1,0 1 0,-45 11-1,-163 47-656,237-60 419,8-1-706,0 0 729,-1 0 0,1-1 0,-1 1 0,1-1 0,0-1 0,-1 1 0,0-1 0,1 0 0,5-2 0,0-1-8,50-16-20,-30 9-3,0 0-1,1 3 1,0 0-1,0 2 1,1 2-1,45-2 1,-76 7 72,0 0 1,0 0 0,0 0-1,0 1 1,0-1 0,0 1-1,0 0 1,0-1-1,0 1 1,-1 0 0,1 0-1,0 0 1,-1 0 0,1 1-1,-1-1 1,1 0 0,-1 1-1,1-1 1,1 4 0,20 37-449,-12-19 267,-9-16 140,1 0 1,-2 1-1,1-1 1,-1 0-1,-1 1 1,1-1-1,-1 1 0,0-1 1,-2 11-1,1 7 411,-1-16-274,0-1-1,0 1 0,-1-1 1,0 1-1,-1-1 1,0 0-1,0 0 1,-1-1-1,0 1 0,0-1 1,0 0-1,-12 11 1,-6 10 51,8-5-33,-1-2 1,-1 0-1,-1 0 1,-1-2-1,-1 0 0,0-2 1,-28 19-1,-13-13-3665,38-15-788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163 104 7972,'0'0'5389,"-6"0"-5355,-16 0-2,16 0 892,6-15-660,0 12-272,0-1 0,0 1 0,0-1 0,0 1 0,0 0 0,1-1 0,-1 1 0,1 0 0,0-1 0,0 1 0,0 0 0,0 0 1,1 0-1,0 0 0,-1 0 0,1 0 0,0 1 0,0-1 0,0 0 0,1 1 0,-1-1 0,1 1 0,-1 0 0,1 0 0,0 0 0,-1 0 0,1 1 0,0-1 1,1 1-1,-1-1 0,0 1 0,0 0 0,0 1 0,1-1 0,-1 0 0,0 1 0,1 0 0,-1 0 0,5 0 0,21 0-323,-28 0 330,-1 0 0,1 0 0,0 0 0,0 0-1,-1 0 1,1 1 0,0-1 0,-1 0-1,1 0 1,0 1 0,-1-1 0,1 1 0,0-1-1,-1 0 1,1 1 0,-1-1 0,1 1 0,-1-1-1,1 1 1,-1 0 0,1-1 0,-1 1-1,1-1 1,-1 1 0,0 0 0,0-1 0,1 1-1,-1 0 1,0-1 0,0 1 0,0 0 0,1 0-1,-1 1 1,-1 22 63,1-21-40,0 2 2,0 0-1,0 0 1,-1 0 0,0 1-1,0-1 1,0 0 0,0 0-1,-1 0 1,0-1 0,0 1-1,0 0 1,0-1 0,-5 8-1,-1-4 3,0 0 0,0 0-1,-1 0 1,0-1 0,-11 6 0,-48 29 7,43-28-38,-37 28 1,60-41-59,0 1 0,1-1-1,-1 1 1,1 0 0,-1 0 0,1 0 0,0 0 0,0 0 0,0 0 0,0 0 0,0 0 0,0 1 0,1-1 0,-1 0 0,1 0 0,0 1 0,-1-1 0,1 0 0,0 1-1,0-1 1,1 5 0,28-5-51,247-2 690,-274 0-886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40 104 3730,'0'0'9356,"-7"-9"-9100,-19-28-58,26 37-158,-1-1 0,0 0 0,1 0 0,-1 0 0,0 0 0,1 0 0,0-1 0,-1 1 0,1 0 0,-1 0 0,1 0 1,0 0-1,0 0 0,0-1 0,0 1 0,0 0 0,0 0 0,0 0 0,0 0 0,0-1 0,0 1 0,1 0 0,-1 0 0,0 0 1,1 0-1,-1 0 0,1 0 0,-1 0 0,1 0 0,0 0 0,-1 0 0,1 0 0,0 0 0,0 0 0,0 0 0,0 1 1,-1-1-1,1 0 0,0 1 0,0-1 0,0 0 0,1 1 0,-1 0 0,0-1 0,0 1 0,0-1 0,2 1 0,7-3 76,0 1 0,0 0 0,0 1 0,13 0 0,-14 0-74,167-2-591,-113 3-164,-62 1 698,0 0 0,0-1 1,0 1-1,0 0 0,-1-1 1,1 1-1,0 0 0,0 0 1,0 0-1,-1-1 0,1 1 1,0 0-1,-1 0 0,1 0 0,-1 0 1,1 0-1,-1 1 0,0-1 1,1 0-1,-1 0 0,0 0 1,0 0-1,0 0 0,0 0 1,0 1-1,0-1 0,0 2 0,0 1 43,0 0 0,0-1 0,0 1 0,0 0 0,-1 0 0,0 0 0,1 0 0,-4 6 0,1-5 15,0-1-1,0 0 1,0 0 0,-1-1 0,0 1 0,0-1 0,0 1 0,0-1 0,-9 4 0,-52 26 234,16-9-135,-100 70-155,149-94-7,0 0-1,0 0 1,0 0 0,0 0 0,0 0-1,0 0 1,0 0 0,-1 0 0,1 0 0,0 0-1,0 0 1,0 0 0,0 0 0,0 0 0,0 1-1,0-1 1,0 0 0,0 0 0,0 0 0,0 0-1,0 0 1,-1 0 0,1 0 0,0 0-1,0 0 1,0 1 0,0-1 0,0 0 0,0 0-1,0 0 1,0 0 0,0 0 0,0 0 0,0 0-1,0 0 1,0 1 0,0-1 0,0 0-1,0 0 1,0 0 0,0 0 0,1 0 0,-1 0-1,0 0 1,0 0 0,0 1 0,0-1 0,0 0-1,0 0 1,0 0 0,0 0 0,0 0 0,0 0-1,0 0 1,0 0 0,1 0 0,-1 0-1,0 0 1,0 0 0,0 0 0,0 0 0,0 0-1,0 0 1,0 0 0,0 1 0,0-1 0,1 0-1,13 2-232,22-1 344,142-1-124,-101 0-5601,-71 0 1326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23 1153,'0'0'10516,"-17"20"-8171,16-19-2318,-5 7 131,1-1 0,0 1 1,0 0-1,0 0 0,1 1 0,1-1 1,-1 1-1,1 0 0,1 0 0,0 0 1,0 0-1,-1 12 0,4-21-207,-1 1 0,1 0 0,0 0 0,-1-1 0,1 1 0,0-1 0,-1 1 0,1-1 0,0 1 0,0-1 0,-1 1 0,1-1 0,0 0 1,0 1-1,0-1 0,0 0 0,-1 0 0,1 1 0,0-1 0,0 0 0,0 0 0,0 0 0,0 0 0,0 0 0,1-1 0,31 1-344,-28 0 200,3 0 80,0 0 1,1-1-1,-1 1 1,0-1-1,0-1 1,0 0 0,0 0-1,0-1 1,0 1-1,-1-2 1,9-3-1,-13 4 122,1 0-1,-1 0 0,0 0 0,0 0 0,0 0 1,0-1-1,0 0 0,-1 1 0,1-1 0,-1 0 1,0 0-1,-1 0 0,1 0 0,0 0 1,-1-1-1,0 1 0,0 0 0,-1-1 0,1 1 1,-1-1-1,0-8 0,0-40 1401,-5 52-1382,1 0 0,0 0 0,-1 1 0,1-1 0,-1 1 0,0 0 0,-4 1 0,4-1 15,-9 0-51,-1 1 0,1 0 0,0 1 0,-1 1 0,1 0 0,0 1 0,1 0 0,-1 1 0,-18 10 0,18-7-889,1 0 0,0 1-1,1 1 1,0 0 0,-13 13 0,-5 13-5863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0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5 203 5426,'0'0'4765,"-1"0"-4712,1 0 0,0 0 0,0 0 1,-1 0-1,1-1 0,0 1 0,0 0 0,-1 0 0,1 0 0,0-1 0,0 1 0,0 0 0,0 0 0,-1 0 0,1-1 0,0 1 0,0 0 0,0 0 0,0-1 0,0 1 0,0 0 0,0-1 0,-1 1 0,1 0 0,0 0 0,0-1 1,0 1-1,0 0 0,0-1 0,0 1 0,1 0 0,-1 0 0,0-1 0,42-37 2092,-33 31-2105,1-1 1,-1 0-1,-1-1 1,1 1-1,-1-2 1,-1 1 0,0-1-1,0 0 1,9-20-1,-15 26-63,0 1 0,1 1 0,0-1-1,-1 0 1,1 0 0,0 1 0,0-1 0,0 1-1,1-1 1,3-2 0,9-10 825,-15 46-767,-1-25-27,1 0 1,0 0-1,1 0 1,-1 0-1,1-1 1,0 1-1,0 0 1,1-1-1,-1 1 0,2 0 1,-1-1-1,0 0 1,1 0-1,0 1 1,0-2-1,1 1 1,4 6-1,3 9 515,1 2-909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92 3778,'0'0'4228,"-11"6"164,11-4-4334,0-1 0,-1 1 0,1-1 0,0 1 0,0-1 0,1 1 1,-1-1-1,0 1 0,0-1 0,1 1 0,-1-1 0,1 0 0,-1 1 0,1-1 0,0 1 1,-1-1-1,1 0 0,0 0 0,0 1 0,0-1 0,2 2 0,-1-2-41,1-1 0,0 1 0,-1 0 0,1-1 1,0 1-1,-1-1 0,1 0 0,0 0 0,-1 0 0,4-1 0,12 1-168,-4 0 80,-7 0-5,-1 1 0,1-2-1,-1 1 1,1-1 0,-1 0 0,11-2-1,-16 2 77,1 0 0,0 0-1,-1 0 1,1 0-1,-1 0 1,1 0 0,-1 0-1,0-1 1,1 1-1,-1 0 1,0-1-1,0 1 1,0-1 0,0 1-1,0-1 1,0 0-1,0 1 1,-1-1 0,1 0-1,-1 0 1,1 1-1,-1-1 1,0 0 0,1 0-1,-1 0 1,0 1-1,0-1 1,-1-2 0,1-9-16,1 8 63,-1 1 0,0-1 0,0 0 1,-1 1-1,1-1 0,-1 0 0,0 1 0,-2-7 0,2 9-34,0 1-1,-1-1 1,1 1-1,0 0 0,-1-1 1,1 1-1,0 0 1,-1 0-1,0-1 0,1 1 1,-1 1-1,0-1 1,1 0-1,-1 0 0,0 1 1,0-1-1,0 1 0,0-1 1,1 1-1,-1 0 1,0 0-1,0-1 0,0 1 1,0 1-1,-2-1 1,-38-1 214,22 0 48,0 1 1,-32 3-1,50-2-309,0-1 0,0 1 0,1 0 0,-1 0 0,0-1 0,0 1 0,1 1 0,-1-1-1,0 0 1,1 0 0,-1 1 0,1-1 0,0 0 0,-1 1 0,1 0 0,0-1 0,0 1-1,0 0 1,0-1 0,0 1 0,0 3 0,-11 41-6339,12-24-761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5:3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2909 1745,'0'0'1934,"-3"16"-1718,-8 47 16,11-61-72,-1 1 0,1-1 0,-1 1 0,1-1 0,-1 0 0,0 1 1,0-1-1,0 0 0,0 0 0,-1 0 0,1 0 0,-1 0 0,1 0 0,-1 0 0,1 0 0,-1 0 0,-3 2 0,4-4-85,0 1 1,0 0-1,0-1 1,0 1-1,0 0 1,1 0-1,-1 0 0,0 0 1,0 0-1,1 0 1,-1 0-1,1 0 0,-1 0 1,1 0-1,-1 0 1,1 0-1,0 0 1,-1 1-1,1-1 0,0 0 1,0 0-1,0 2 1,2-22 7299,1 11-7324,-1 1 0,1 0 0,0 0 0,0 0-1,1 1 1,0-1 0,7-8 0,117-150 211,538-631 551,-314 420-450,301-289-614,-622 640 182,64-39-1,-8 6 30,-56 33 52,-2-1 1,-1-1-1,43-55 0,61-102-138,-123 169 125,-1 0-1,0 0 1,-1-1 0,0 0 0,-1-1-1,5-24 1,9-104-68,-17 124 75,-2 11-57,1 0 1,0 0-1,1 1 0,0-1 1,0 1-1,1 0 0,1-1 0,-1 2 1,1-1-1,1 1 0,0 0 1,0 0-1,0 0 0,1 1 1,12-11-1,-13 10 25,-6 7 25,0 0 1,1 0-1,-1 0 0,1 0 0,-1 0 0,1 1 1,-1-1-1,1 0 0,-1 0 0,1 1 0,0-1 1,-1 0-1,1 1 0,0-1 0,0 0 0,0 1 1,-1-1-1,1 1 0,0-1 0,0 1 0,0 0 1,0-1-1,0 1 0,0 0 0,0 0 1,0 0-1,1 0 0,-1 0 297,-1 2-85,0 0-200,-1 0-1,1 0 1,-1 0 0,0 0-1,1 0 1,-1 0 0,0 0 0,0 0-1,-1-1 1,1 1 0,0 0-1,0-1 1,-1 1 0,1-1 0,-3 2-1,-32 26 15,17-15 38,-281 215 1198,292-223-1249,1-2-17,1 0 1,-1 1-1,1 0 0,0 0 1,1 0-1,-1 0 1,1 1-1,0 0 0,-6 10 1,12-19-1101,0 2 1011,0-1 1,0 0 0,0 0 0,0 1 0,0-1-1,0 1 1,1-1 0,-1 1 0,0-1 0,1 1-1,0 0 1,-1 0 0,1-1 0,-1 1-1,1 1 1,0-1 0,0 0 0,0 0 0,3 0-1,179-65 124,-151 56-44,1 2 0,0 0 0,52-3 0,-83 11 1,0-1-1,0 1 1,0 0 0,0 0 0,0 1 0,-1-1-1,1 1 1,0-1 0,0 1 0,0 0 0,-1 0-1,1 0 1,0 0 0,-1 1 0,1-1 0,-1 1 0,0-1-1,1 1 1,-1 0 0,0 0 0,0 0 0,0 0-1,0 0 1,0 0 0,2 4 0,0 3 75,-1 1 1,0-1-1,0 0 1,-1 1-1,0-1 1,1 12-1,0-5 57,5 89 838,-8-85-888,1 0 1,0-1-1,2 1 0,0-1 0,1 0 0,1 0 0,14 36 0,-6-50-3112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15:3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162 328 1473,'0'0'1552,"-5"-17"-1517,-34-108 165,35 117-26,1 0 1,-1 1-1,-1-1 0,0 1 1,0 0-1,0 0 0,-1 0 0,1 1 1,-8-7-1,6 7-62,0-1 1,1 1-1,0-2 0,0 1 0,1 0 1,0-1-1,1 0 0,-7-15 0,5-5 2250,20 40 986,12 14-3282,363 342 2658,-158-140-1064,4-16-236,273 188 1,-327-256-890,198 203 0,-312-283-476,130 108-41,-112-102-11,119 128 0,-148-134 1,11 15-138,94 84 1,-132-134 102,-2 0 1,-1 2-1,28 42 1,-36-46 17,1 0 0,2-1 0,1-2 0,0 0 0,42 33 0,86 69-127,1-1-110,-96-84-50,-29-20 229,2-1-1,42 22 0,-70-41 34,-28-4-136,0-1 64,1-1 0,-1-1 0,1-2 0,0-1 0,0-1 0,-31-17 0,-4 1-15,-95-29 12,-194-42-1,333 95 14,19 7-102,30 14 228,208 80 699,-206-88-713,1-1-1,0-2 1,1-2-1,0-1 1,48 0-1,-54-4-10,-17 0-4,0-1 0,0 0 0,0-1 0,0-1 0,16-3 0,-24 4 51,0-1 0,0 1 1,0-1-1,-1 0 1,1-1-1,-1 1 1,1 0-1,-1-1 0,0 0 1,0 0-1,0 0 1,0 0-1,0 0 1,-1 0-1,0-1 0,1 0 1,-1 1-1,-1-1 1,4-6-1,-1-8 69,0 1 0,-1-1 0,-1 0 0,0 0 0,-1 0-1,-1 0 1,-3-23 0,1-14-197,2 49-15,0 0 0,0 0-1,0 0 1,-1 0 0,0 0-1,0 0 1,0 0 0,-1 0 0,0 0-1,0 0 1,0 1 0,-1-1-1,0 1 1,0 0 0,0 0 0,-1 0-1,0 0 1,0 0 0,0 1-1,0 0 1,-1 0 0,-8-6 0,-21-12-6798,18 14 1463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3394,'0'0'5986,"12"0"-5698,-2 0 5,0 0-1,1-1 1,-1 1-1,0-2 0,0 0 1,0 0-1,-1 0 1,1-1-1,0-1 0,-1 0 1,0 0-1,0-1 1,0 0-1,11-9 0,4-5-77,-9 7-183,0-1 0,17-18 0,-29 27-19,1 0-1,-2 1 1,1-1 0,0 0 0,-1-1 0,0 1 0,0 0 0,0-1 0,0 1 0,-1-1 0,1 1 0,-1-1 0,-1 0 0,2-7 0,0-11 449,0 22-77,-1 14-248,-1 123 752,0-134-875,0 1 0,0-1 0,0 0 0,0 1 0,0-1 0,1 0 0,-1 1 0,1-1 0,0 0 1,0 0-1,-1 1 0,1-1 0,1 0 0,-1 0 0,0 0 0,0 0 0,1 0 0,-1-1 1,1 1-1,0 0 0,-1-1 0,1 1 0,0-1 0,3 3 0,23 1-6956,-22-5 2334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3:55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3522,'0'0'5055,"9"0"-4476,9 0-327,1 0 0,-1-2-1,1 0 1,-1-1 0,19-7-1,-13 1-102,-1-1 0,25-15-1,-39 19-83,0 1 0,-1-1-1,1-1 1,-1 0-1,-1 0 1,1-1 0,10-14-1,-16 19 37,0-1-1,0 0 1,-1 1-1,0-1 0,1 0 1,-2 0-1,1 0 1,0 0-1,-1 0 0,0-7 1,0 10-88,1 27-573,4 28 692,-5-39-64,1 0-1,1 0 0,0 0 0,1 0 1,6 17-1,-9-31-51,1 2 7,0 0 0,0-1 0,1 1 1,-1 0-1,0 0 0,1-1 0,0 1 0,2 2 0,-3-5-284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62 3826,'0'0'4629,"-21"2"-1978,19 3-2434,0 0 0,0-1 0,0 1 0,1 0-1,-1 0 1,1 0 0,1 1 0,-1-1 0,1 0-1,-1 0 1,2 10 0,-1-12-249,7-2-41,0 0 1,-1 0-1,1 0 1,0-1-1,9-1 1,-10 1-86,-2 0 105,0 0 0,0 1 0,0-2 0,0 1 1,0 0-1,0-1 0,0 0 0,-1 0 0,1 0 0,0 0 0,0-1 0,-1 0 0,1 1 0,-1-1 0,5-3 0,-6 2 54,0-1 1,0 1-1,0 0 0,0 0 1,0-1-1,-1 1 0,1-1 1,-1 1-1,0-1 0,0 0 1,-1 0-1,1 1 1,-1-1-1,0 0 0,0 0 1,0-5-1,0-6 35,-2-13 397,1 27-406,0 0-1,0 1 0,1-1 1,-1 0-1,0 0 1,0 1-1,0-1 0,0 0 1,0 1-1,1-1 0,-1 1 1,0-1-1,0 1 0,-1-1 1,1 1-1,0 0 1,0 0-1,0-1 0,0 1 1,0 0-1,0 0 0,0 0 1,0 0-1,-2 1 0,-31-3 492,22 1-448,1 0 1,-1 1-1,1 1 1,-21 3-1,30-3-229,-1 1-1,1-1 1,0 1-1,0 0 1,0 0-1,0 0 1,0 0-1,0 0 1,1 1-1,-1-1 1,1 0-1,-1 1 1,1-1-1,0 1 1,0 0-1,0-1 0,0 1 1,0 5-1,-1 19-3414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5090,'0'0'3674,"7"-31"-1361,12 1-2109,0-2 0,-2 0 0,21-54 0,-30 63-319,-5 15 892,-2 28-96,-1-12-650,0-3 29,2 1 0,-1-1 0,0 0-1,1 0 1,0 0 0,0 0-1,1 0 1,-1 0 0,1-1-1,0 1 1,7 7 0,45 48 571,-51-56-586,17-1-5281,-15-4 3421,5 1-1872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0 0 4210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1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4210,'278'-176'1438,"-225"139"453,-60 39-997,5-1-661,5-2-220,-5 3 145,1 0 1,0 0 0,0 0-1,0 1 1,0-1 0,1 0-1,-1 0 1,1 1 0,-1-1 0,1 0-1,0 1 1,0-1 0,0 0-1,0 1 1,0-1 0,0 0-1,1 1 1,-1-1 0,1 0 0,0 0-1,0 1 1,-1-1 0,1 0-1,1 0 1,-1 0 0,0 0-1,0 0 1,3 2 0,9-1-290,0-1 0,1 0 0,-1-1 0,0-1 0,0 0 0,25-3 0,-35 2 91,1 0 0,-1 1 0,0-1 0,0 0 1,0 0-1,0 0 0,0-1 0,0 1 0,0-1 1,-1 0-1,1 0 0,0 0 0,-1 0 0,1 0 1,-1 0-1,0-1 0,0 1 0,0-1 0,0 0 1,0 1-1,-1-1 0,1 0 0,-1 0 1,0 0-1,1 0 0,-1 0 0,-1 0 0,1-1 1,0 1-1,-1 0 0,0 0 0,0-6 0,0 3 36,1-1 23,-1 0-1,0 1 1,-1-1-1,1 0 1,-1 1-1,-1-1 1,-2-7-1,3 11 12,-1 1-1,0-1 0,1 0 1,-1 1-1,-1 0 0,1-1 1,0 1-1,0 0 0,-1 0 1,1 0-1,-1 1 1,0-1-1,0 1 0,1-1 1,-1 1-1,0 0 0,0 0 1,-3 0-1,-9-3 245,-1 1 0,1 1 0,0 0 1,-1 1-1,1 1 0,0 0 0,-24 4 0,35-3-255,0 0 0,1 0 0,-1 0 0,0 1 0,1-1 0,0 1-1,-1 0 1,1 0 0,0 0 0,0 0 0,0 0 0,0 1 0,1 0 0,-1-1 0,1 1 0,-1 0 0,1 0 0,0 0 0,0 1-1,0-1 1,1 0 0,-1 1 0,-1 4 0,0 4-594,-1-1-1,2 1 0,-1 0 1,2 0-1,0-1 1,0 14-1,1-4-3887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2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7 221 2625,'0'0'3335,"-1"-7"-2764,-4-31 12771,17 38-12774,13 1-520,-1-2 0,1-1-1,-1-1 1,46-12-1,-56 10-82,0 0-1,-1-1 0,1 0 0,-1-2 0,0 1 1,-1-1-1,0-1 0,0 0 0,15-16 0,-23 20-66,0 1 0,1 0-1,0 0 1,0 0 0,11-6 0,-16-16-1018,0 15 591,0 21 81,0 206 1355,0-216-1137,17-1-6754,5-3 2675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2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 4194,'0'0'4378,"-11"12"-3033,11 48 1624,4-59-2986,0 0 1,0 0-1,-1 0 1,1-1-1,0 0 1,0 1-1,0-2 0,5 1 1,-5 0-27,2 0-15,0 0 1,-1-1-1,1 1 0,0-1 1,0 0-1,8-3 0,-12 3 61,-1 1-1,1-1 0,-1 0 1,0 0-1,1 0 0,-1 0 0,0 0 1,1 0-1,-1 0 0,0 0 1,0 0-1,0-1 0,0 1 1,0 0-1,0-1 0,-1 1 1,1 0-1,0-1 0,-1 1 1,1-1-1,-1 0 0,1 1 0,-1-1 1,0 1-1,0-1 0,0 0 1,0-2-1,6-51 243,-39 54 983,30 1-1201,-7 0-6,0 0 0,0 0 0,0 1-1,0 0 1,-15 4 0,23-4-107,0 0 0,1 0-1,-1 0 1,0 0 0,0 0-1,1 0 1,-1 1 0,1-1-1,-1 1 1,1-1 0,0 1 0,0-1-1,0 1 1,-1-1 0,1 1-1,1 0 1,-1 0 0,0 0-1,0-1 1,1 1 0,-1 0-1,1 0 1,-1 0 0,1 0 0,0 0-1,0 0 1,0 0 0,0 4-1,0 16-2581,0 2-1451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2881,'0'0'5840,"5"0"-5165,59 0 4051,55 0-3692,-124-1-1039,0 2 0,-1-1 0,1 0-1,-1 1 1,1 0 0,0 0 0,-1 1-1,1 0 1,0 0 0,0 0 0,-7 4-1,10-4-4,0 0 0,-1 0 0,1 0-1,0 0 1,0 0 0,0 0 0,0 1-1,1-1 1,-1 1 0,1 0 0,-1-1 0,1 1-1,0 0 1,0 0 0,0-1 0,0 1-1,1 0 1,-1 0 0,1 0 0,0 0-1,0 5 1,1-7-44,-1 0 1,1 0-1,0 0 0,0 1 1,-1-1-1,1 0 0,0 0 1,0-1-1,0 1 0,0 0 1,0 0-1,1 0 0,-1-1 1,0 1-1,0 0 0,0-1 1,1 1-1,-1-1 0,0 0 1,1 1-1,-1-1 0,0 0 1,1 0-1,-1 0 0,0 0 1,1 0-1,-1 0 0,2 0 1,57 0-650,-42-1 345,12 0 7,37 0-178,-64 1 501,0 1-1,0-1 1,1 0 0,-1 1-1,0 0 1,0 0 0,0 0-1,0 0 1,0 0-1,0 1 1,0 0 0,-1-1-1,1 1 1,0 0-1,3 4 1,-5-3 99,0 0 0,0 0 1,0 0-1,-1 0 0,0 0 0,1 0 1,-1 0-1,0 1 0,-1-1 0,1 0 1,-1 0-1,1 0 0,-1 0 0,0 0 0,0 0 1,0 0-1,0 0 0,-1-1 0,-1 5 1,-10 0 246,0 0 1,-1-1 0,1 0-1,-1-1 1,0-1-1,-1 0 1,-23 3 0,-4-2-1999,-63-1 0,94-4-2872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3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 5202,'0'0'8658,"17"-8"-7375,19 5-1046,-29 4-284,1-2 1,0 1-1,-1-1 0,1 0 1,12-5-1,-68 4 477,38 4-401,-1 0 0,1 1 0,0 0 0,1 1 0,-1 0 0,-17 10 0,22-11-25,0-1 1,1 1-1,0 1 0,-1-1 0,1 1 0,1 0 1,-1 0-1,0 0 0,1 0 0,0 0 1,0 1-1,0 0 0,1-1 0,-4 10 1,5-13-42,1 0 1,0 0-1,0 0 1,0 0-1,0 0 1,0 0 0,0 0-1,0-1 1,0 1-1,0 0 1,0 0-1,1 0 1,-1 0-1,0 0 1,1 0 0,-1 0-1,0 0 1,1 0-1,-1 0 1,1-1-1,0 1 1,-1 0 0,1 0-1,-1-1 1,1 1-1,0 0 1,0-1-1,-1 1 1,1-1-1,0 1 1,0-1 0,0 1-1,0-1 1,0 0-1,0 1 1,0-1-1,-1 0 1,1 0 0,0 0-1,0 1 1,0-1-1,0 0 1,0 0-1,0 0 1,0-1-1,1 1 1,66-5-267,-35 2-397,-11 2 113,-17 0 458,-1 1 0,1 0 0,-1 0-1,1 0 1,0 1 0,-1-1 0,8 3-1,-11-2 127,0-1-1,1 1 0,-1 0 0,0 0 0,0 0 0,0 0 0,0 0 0,0 0 1,0 1-1,0-1 0,0 0 0,0 0 0,-1 1 0,1-1 0,0 0 0,-1 1 1,1-1-1,-1 1 0,1-1 0,-1 0 0,0 1 0,0-1 0,0 1 0,0-1 1,0 1-1,0-1 0,0 3 0,-1-3 72,1 1 0,-1-1 1,0 0-1,1 1 0,-1-1 0,0 0 1,0 1-1,0-1 0,0 0 0,0 0 1,0 0-1,0 0 0,0 0 0,-1 0 1,1 0-1,0 0 0,-1 0 0,1-1 1,0 1-1,-1-1 0,1 1 0,-1-1 1,1 1-1,-1-1 0,1 0 0,-1 1 1,1-1-1,-3 0 0,-65 6 945,34-4-593,29-1-598,-44 10 532,49-10-553,-1-1 0,1 1 0,0-1 0,-1 1-1,1 0 1,-1-1 0,1 1 0,0 0 0,-1 0 0,1 0 0,0 0 0,0 0 0,0 0 0,0 0 0,0 1-1,0-1 1,0 0 0,0 1 0,0-1 0,1 0 0,-1 1 0,1-1 0,-1 1 0,1-1 0,-1 1-1,1 2 1,0 8-5859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54 3650,'0'0'5319,"17"-3"-4961,104-19-155,-119 21-10,1 0 1,-1 1-1,1-1 0,-1 0 1,1 0-1,-1 0 1,0-1-1,1 1 0,-1 0 1,0-1-1,0 0 1,0 1-1,0-1 1,0 0-1,-1 0 0,1 0 1,2-3-1,-38 5 263,13 0-236,7-1-102,0 1 1,0 1 0,-26 4-1,36-4-110,0 0 0,0 0-1,1 1 1,-1-1 0,1 1 0,-1 0-1,1 0 1,-1 0 0,1 0-1,0 1 1,0-1 0,0 1 0,1-1-1,-1 1 1,0 0 0,1 0-1,0 1 1,-3 5 0,3-5-51,1 1 0,1-1-1,-1 1 1,0-1 0,1 0 0,0 1 0,0-1-1,2 8 1,-1 4-166,27-15-172,211-7-3485,-239 7 3838,1-1 0,0 0 0,0 0 0,0 1 0,0-1 0,-1 1 0,1-1 0,0 0 0,0 1 0,-1 0 0,1-1 0,0 1 0,-1-1 0,1 1 0,0 0 0,-1-1 0,1 1 0,-1 0 0,1 0 0,-1-1 0,0 1 0,1 0 0,-1 0 0,0 0 0,1 0 0,-1 0 0,0-1 0,0 1 0,0 0 0,0 0 0,0 1 0,1 35 194,-1-29-47,-5-6 116,-1 0 0,1-1-1,-1 0 1,0 0 0,0 0 0,-11-1 0,12 0-33,-10 2-83,-68 9 2252,78-10-2515,0 0 0,0 0 1,0 1-1,0 0 0,0 0 1,1 1-1,-1-1 0,1 1 1,-1 0-1,1 0 0,0 0 1,-7 8-1,9-4-3106,2 0-2163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4:21:4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2913,'0'0'5752,"-17"8"2631,17 184-7911,0-191-584,51 2-1939,-34-1 1744,1 0 0,-1-1 0,1-2 0,18-1 0,-35 1 320,1 0-1,-1-1 1,0 1 0,0 0-1,0 0 1,0-1-1,0 1 1,0 0 0,0-1-1,-1 1 1,1-1-1,0 0 1,-1 1-1,1-1 1,-1 1 0,1-1-1,-1 0 1,0 1-1,0-1 1,0 0 0,0 1-1,0-3 1,1-54 40,-1 46-57,0 11 22,0 0-18,0 1-1,1-1 1,-1 0-1,0 1 1,0-1 0,0 0-1,0 1 1,0-1-1,0 0 1,0 1-1,0-1 1,0 1-1,0-1 1,-1 0-1,1 1 1,0-1 0,0 0-1,0 1 1,-1-1-1,1 1 1,0-1-1,-1 1 1,1-1-1,-1 1 1,1-1-1,0 1 1,-2-1-1,1 0 364,1 8-363,-1 15 12,0-17-5,0 0 0,1 0 0,-1 0 0,1 0 0,0 1 0,1-1 0,-1 0 0,1 0 0,0 0-1,0 0 1,1 0 0,-1 0 0,1 0 0,0 0 0,3 4 0,7 17 657,-8-12-1710,2-4-5031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50504-05F4-5EC8-40AE-8CD42655D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C89F9D-331D-DA84-6647-73B81A74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111DA-A179-FAC8-2335-633B066C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10DD4-29D2-5207-98B2-700929B3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29AD6-6C95-257D-1F7D-56A6DF2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1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9D268-4AE5-DDB4-AED2-C56E9006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F529DC-FBD9-92CD-82A4-27645505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C5248-E340-4017-9AF6-5DFA5789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54346-A208-2060-1237-7B960D8A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B9028-B26A-6AF5-742E-BC089FDA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9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034103-E73C-1B80-D4BC-AC96246A4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DFCD-FD9A-2097-77FD-EEB252282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F2DD5-D1E3-2F09-AE3C-9535605D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C35DCD-940B-55D1-96C4-D258DBCE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40D11-F8AC-65F0-20DC-67985264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78FE0-3C30-1582-3B2E-79CAF1AF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CE0CC-03BB-3C23-77DB-A335075C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B331B-01E3-D1B6-1F87-D254B19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E5F81-93F5-B3F2-34BA-2C9F4D80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3A915-AF91-6FF8-4B22-13C4F6B6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6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43121-6781-D9B2-F919-913BCD7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1694A-DB4D-54E5-14F1-FF3428837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FC3B8-B67D-ABB1-E774-18E5E067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68411B-2BEE-4558-4849-88E7E23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B9026-42AD-5AE6-888A-14218DEF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10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E080D-37B9-D85F-997D-D8B877E6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867E7-4B66-EEE6-5F5B-6E77481B0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C5D166-D1BA-AF8C-F600-F15BED55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3B3A63-70DE-B589-B041-D06B7DBE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2BA72B-293A-DA6A-71C6-09F17370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25FCB-DFF2-FE1B-AFE5-72A66D08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7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67154-4434-EEFB-E88C-6AF4DE9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AC7077-FCF4-3AF0-9D02-17457A93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E1D56F-AEBB-8D6B-AF99-E2764BCC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1D1A97-12A4-E2C1-1C52-809478363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6E9768-761B-9A13-57FB-51AC57923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DD4826-B16C-C34C-95FE-A12DD8CF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F06011-2CA4-6972-A148-AC77BC84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D9C9B5-ADF6-7515-3361-CA441F6C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F0D3-FB24-C398-3B38-2578766D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A3A6AD-D6FD-7E03-C131-CEC85C40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DC8331-2BDF-C674-DD26-3E67ECC0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20814C-3640-2BB8-444E-2220D035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0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174093-D32A-FC10-748E-9B932BC3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EA879B-C70F-499C-BF35-6478F073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F41FC4-F008-5CB7-B56D-9F1739B8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9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BF4EC-AEA0-02CA-8A64-F942C479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746D4-1B47-91B1-65D7-433C67B4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AAF722-3CB0-9233-28EC-D06F8C94A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59E20-77A7-EBC6-6303-B60A26BE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22E5E-D3D0-CEB2-3554-6321830A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0603C-5531-FA53-E37D-9C492CB7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01072-48C5-194A-6387-FE65F28B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20489A-1454-731D-FFBA-A36E8FCC5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78795-52AA-B549-5192-421527D5F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FAECF-5EF2-385E-25C7-AF5B6B61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FF01B6-0F3E-B479-599C-AA6D1020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90706-7BF2-2642-4619-92FB42AB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C1F6A9-78AA-E5EA-D01E-1EBE6431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9C862C-B0E4-B2DF-41A2-36FD36F7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5877D-4925-33C4-BB2B-BBB423DE1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67C-CB7D-46C1-B7FD-52D08BC897B4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71A60E-4B4A-8BD9-39EF-F8B35B9EF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36BDA5-E55B-BC59-06FB-8C9812B8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5FAB-F98F-4C34-8E06-45C34056F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6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63.xml"/><Relationship Id="rId299" Type="http://schemas.openxmlformats.org/officeDocument/2006/relationships/image" Target="../media/image1580.png"/><Relationship Id="rId21" Type="http://schemas.openxmlformats.org/officeDocument/2006/relationships/customXml" Target="../ink/ink2107.xml"/><Relationship Id="rId63" Type="http://schemas.openxmlformats.org/officeDocument/2006/relationships/customXml" Target="../ink/ink2135.xml"/><Relationship Id="rId159" Type="http://schemas.openxmlformats.org/officeDocument/2006/relationships/image" Target="../media/image81.png"/><Relationship Id="rId324" Type="http://schemas.openxmlformats.org/officeDocument/2006/relationships/image" Target="../media/image1592.png"/><Relationship Id="rId366" Type="http://schemas.openxmlformats.org/officeDocument/2006/relationships/customXml" Target="../ink/ink2291.xml"/><Relationship Id="rId170" Type="http://schemas.openxmlformats.org/officeDocument/2006/relationships/image" Target="../media/image86.png"/><Relationship Id="rId226" Type="http://schemas.openxmlformats.org/officeDocument/2006/relationships/customXml" Target="../ink/ink2220.xml"/><Relationship Id="rId268" Type="http://schemas.openxmlformats.org/officeDocument/2006/relationships/customXml" Target="../ink/ink2241.xml"/><Relationship Id="rId32" Type="http://schemas.openxmlformats.org/officeDocument/2006/relationships/image" Target="../media/image372.png"/><Relationship Id="rId74" Type="http://schemas.openxmlformats.org/officeDocument/2006/relationships/image" Target="../media/image1486.png"/><Relationship Id="rId128" Type="http://schemas.openxmlformats.org/officeDocument/2006/relationships/image" Target="../media/image1513.png"/><Relationship Id="rId335" Type="http://schemas.openxmlformats.org/officeDocument/2006/relationships/image" Target="../media/image1597.png"/><Relationship Id="rId377" Type="http://schemas.openxmlformats.org/officeDocument/2006/relationships/customXml" Target="../ink/ink2297.xml"/><Relationship Id="rId5" Type="http://schemas.openxmlformats.org/officeDocument/2006/relationships/image" Target="../media/image4.png"/><Relationship Id="rId181" Type="http://schemas.openxmlformats.org/officeDocument/2006/relationships/image" Target="../media/image1522.png"/><Relationship Id="rId237" Type="http://schemas.openxmlformats.org/officeDocument/2006/relationships/image" Target="../media/image1549.png"/><Relationship Id="rId402" Type="http://schemas.openxmlformats.org/officeDocument/2006/relationships/image" Target="../media/image1630.png"/><Relationship Id="rId279" Type="http://schemas.openxmlformats.org/officeDocument/2006/relationships/image" Target="../media/image1570.png"/><Relationship Id="rId43" Type="http://schemas.openxmlformats.org/officeDocument/2006/relationships/image" Target="../media/image379.png"/><Relationship Id="rId139" Type="http://schemas.openxmlformats.org/officeDocument/2006/relationships/customXml" Target="../ink/ink2174.xml"/><Relationship Id="rId290" Type="http://schemas.openxmlformats.org/officeDocument/2006/relationships/customXml" Target="../ink/ink2252.xml"/><Relationship Id="rId304" Type="http://schemas.openxmlformats.org/officeDocument/2006/relationships/image" Target="../media/image1582.png"/><Relationship Id="rId346" Type="http://schemas.openxmlformats.org/officeDocument/2006/relationships/customXml" Target="../ink/ink2281.xml"/><Relationship Id="rId388" Type="http://schemas.openxmlformats.org/officeDocument/2006/relationships/image" Target="../media/image1623.png"/><Relationship Id="rId85" Type="http://schemas.openxmlformats.org/officeDocument/2006/relationships/customXml" Target="../ink/ink2147.xml"/><Relationship Id="rId150" Type="http://schemas.openxmlformats.org/officeDocument/2006/relationships/customXml" Target="../ink/ink2180.xml"/><Relationship Id="rId192" Type="http://schemas.openxmlformats.org/officeDocument/2006/relationships/image" Target="../media/image1527.png"/><Relationship Id="rId206" Type="http://schemas.openxmlformats.org/officeDocument/2006/relationships/customXml" Target="../ink/ink2210.xml"/><Relationship Id="rId413" Type="http://schemas.openxmlformats.org/officeDocument/2006/relationships/customXml" Target="../ink/ink2315.xml"/><Relationship Id="rId248" Type="http://schemas.openxmlformats.org/officeDocument/2006/relationships/customXml" Target="../ink/ink2231.xml"/><Relationship Id="rId12" Type="http://schemas.openxmlformats.org/officeDocument/2006/relationships/customXml" Target="../ink/ink2099.xml"/><Relationship Id="rId108" Type="http://schemas.openxmlformats.org/officeDocument/2006/relationships/image" Target="../media/image1503.png"/><Relationship Id="rId315" Type="http://schemas.openxmlformats.org/officeDocument/2006/relationships/customXml" Target="../ink/ink2265.xml"/><Relationship Id="rId357" Type="http://schemas.openxmlformats.org/officeDocument/2006/relationships/image" Target="../media/image1608.png"/><Relationship Id="rId54" Type="http://schemas.openxmlformats.org/officeDocument/2006/relationships/customXml" Target="../ink/ink2128.xml"/><Relationship Id="rId96" Type="http://schemas.openxmlformats.org/officeDocument/2006/relationships/image" Target="../media/image1497.png"/><Relationship Id="rId161" Type="http://schemas.openxmlformats.org/officeDocument/2006/relationships/image" Target="../media/image82.png"/><Relationship Id="rId217" Type="http://schemas.openxmlformats.org/officeDocument/2006/relationships/image" Target="../media/image1539.png"/><Relationship Id="rId399" Type="http://schemas.openxmlformats.org/officeDocument/2006/relationships/customXml" Target="../ink/ink2308.xml"/><Relationship Id="rId259" Type="http://schemas.openxmlformats.org/officeDocument/2006/relationships/image" Target="../media/image1560.png"/><Relationship Id="rId424" Type="http://schemas.openxmlformats.org/officeDocument/2006/relationships/image" Target="../media/image1641.png"/><Relationship Id="rId23" Type="http://schemas.openxmlformats.org/officeDocument/2006/relationships/customXml" Target="../ink/ink2108.xml"/><Relationship Id="rId119" Type="http://schemas.openxmlformats.org/officeDocument/2006/relationships/customXml" Target="../ink/ink2164.xml"/><Relationship Id="rId270" Type="http://schemas.openxmlformats.org/officeDocument/2006/relationships/customXml" Target="../ink/ink2242.xml"/><Relationship Id="rId326" Type="http://schemas.openxmlformats.org/officeDocument/2006/relationships/image" Target="../media/image1593.png"/><Relationship Id="rId65" Type="http://schemas.openxmlformats.org/officeDocument/2006/relationships/customXml" Target="../ink/ink2137.xml"/><Relationship Id="rId130" Type="http://schemas.openxmlformats.org/officeDocument/2006/relationships/image" Target="../media/image1514.png"/><Relationship Id="rId368" Type="http://schemas.openxmlformats.org/officeDocument/2006/relationships/customXml" Target="../ink/ink2292.xml"/><Relationship Id="rId172" Type="http://schemas.openxmlformats.org/officeDocument/2006/relationships/image" Target="../media/image87.png"/><Relationship Id="rId228" Type="http://schemas.openxmlformats.org/officeDocument/2006/relationships/customXml" Target="../ink/ink2221.xml"/><Relationship Id="rId281" Type="http://schemas.openxmlformats.org/officeDocument/2006/relationships/image" Target="../media/image1571.png"/><Relationship Id="rId337" Type="http://schemas.openxmlformats.org/officeDocument/2006/relationships/image" Target="../media/image1598.png"/><Relationship Id="rId34" Type="http://schemas.openxmlformats.org/officeDocument/2006/relationships/image" Target="../media/image373.png"/><Relationship Id="rId76" Type="http://schemas.openxmlformats.org/officeDocument/2006/relationships/image" Target="../media/image1487.png"/><Relationship Id="rId141" Type="http://schemas.openxmlformats.org/officeDocument/2006/relationships/customXml" Target="../ink/ink2175.xml"/><Relationship Id="rId379" Type="http://schemas.openxmlformats.org/officeDocument/2006/relationships/customXml" Target="../ink/ink2298.xml"/><Relationship Id="rId7" Type="http://schemas.openxmlformats.org/officeDocument/2006/relationships/image" Target="../media/image5.png"/><Relationship Id="rId183" Type="http://schemas.openxmlformats.org/officeDocument/2006/relationships/image" Target="../media/image1523.png"/><Relationship Id="rId239" Type="http://schemas.openxmlformats.org/officeDocument/2006/relationships/image" Target="../media/image1550.png"/><Relationship Id="rId390" Type="http://schemas.openxmlformats.org/officeDocument/2006/relationships/image" Target="../media/image1624.png"/><Relationship Id="rId404" Type="http://schemas.openxmlformats.org/officeDocument/2006/relationships/image" Target="../media/image1631.png"/><Relationship Id="rId250" Type="http://schemas.openxmlformats.org/officeDocument/2006/relationships/customXml" Target="../ink/ink2232.xml"/><Relationship Id="rId292" Type="http://schemas.openxmlformats.org/officeDocument/2006/relationships/customXml" Target="../ink/ink2253.xml"/><Relationship Id="rId306" Type="http://schemas.openxmlformats.org/officeDocument/2006/relationships/image" Target="../media/image1583.png"/><Relationship Id="rId45" Type="http://schemas.openxmlformats.org/officeDocument/2006/relationships/image" Target="../media/image380.png"/><Relationship Id="rId87" Type="http://schemas.openxmlformats.org/officeDocument/2006/relationships/customXml" Target="../ink/ink2148.xml"/><Relationship Id="rId110" Type="http://schemas.openxmlformats.org/officeDocument/2006/relationships/image" Target="../media/image1504.png"/><Relationship Id="rId348" Type="http://schemas.openxmlformats.org/officeDocument/2006/relationships/customXml" Target="../ink/ink2282.xml"/><Relationship Id="rId152" Type="http://schemas.openxmlformats.org/officeDocument/2006/relationships/customXml" Target="../ink/ink2181.xml"/><Relationship Id="rId194" Type="http://schemas.openxmlformats.org/officeDocument/2006/relationships/image" Target="../media/image1528.png"/><Relationship Id="rId208" Type="http://schemas.openxmlformats.org/officeDocument/2006/relationships/customXml" Target="../ink/ink2211.xml"/><Relationship Id="rId415" Type="http://schemas.openxmlformats.org/officeDocument/2006/relationships/customXml" Target="../ink/ink2316.xml"/><Relationship Id="rId261" Type="http://schemas.openxmlformats.org/officeDocument/2006/relationships/image" Target="../media/image1561.png"/><Relationship Id="rId14" Type="http://schemas.openxmlformats.org/officeDocument/2006/relationships/customXml" Target="../ink/ink2101.xml"/><Relationship Id="rId56" Type="http://schemas.openxmlformats.org/officeDocument/2006/relationships/image" Target="../media/image34.png"/><Relationship Id="rId317" Type="http://schemas.openxmlformats.org/officeDocument/2006/relationships/customXml" Target="../ink/ink2266.xml"/><Relationship Id="rId359" Type="http://schemas.openxmlformats.org/officeDocument/2006/relationships/image" Target="../media/image1609.png"/><Relationship Id="rId98" Type="http://schemas.openxmlformats.org/officeDocument/2006/relationships/image" Target="../media/image1498.png"/><Relationship Id="rId121" Type="http://schemas.openxmlformats.org/officeDocument/2006/relationships/customXml" Target="../ink/ink2165.xml"/><Relationship Id="rId163" Type="http://schemas.openxmlformats.org/officeDocument/2006/relationships/image" Target="../media/image83.png"/><Relationship Id="rId219" Type="http://schemas.openxmlformats.org/officeDocument/2006/relationships/image" Target="../media/image1540.png"/><Relationship Id="rId370" Type="http://schemas.openxmlformats.org/officeDocument/2006/relationships/customXml" Target="../ink/ink2293.xml"/><Relationship Id="rId426" Type="http://schemas.openxmlformats.org/officeDocument/2006/relationships/image" Target="../media/image1642.png"/><Relationship Id="rId230" Type="http://schemas.openxmlformats.org/officeDocument/2006/relationships/customXml" Target="../ink/ink2222.xml"/><Relationship Id="rId25" Type="http://schemas.openxmlformats.org/officeDocument/2006/relationships/customXml" Target="../ink/ink2110.xml"/><Relationship Id="rId67" Type="http://schemas.openxmlformats.org/officeDocument/2006/relationships/customXml" Target="../ink/ink2138.xml"/><Relationship Id="rId272" Type="http://schemas.openxmlformats.org/officeDocument/2006/relationships/customXml" Target="../ink/ink2243.xml"/><Relationship Id="rId328" Type="http://schemas.openxmlformats.org/officeDocument/2006/relationships/image" Target="../media/image1594.png"/><Relationship Id="rId132" Type="http://schemas.openxmlformats.org/officeDocument/2006/relationships/image" Target="../media/image1515.png"/><Relationship Id="rId174" Type="http://schemas.openxmlformats.org/officeDocument/2006/relationships/customXml" Target="../ink/ink2193.xml"/><Relationship Id="rId381" Type="http://schemas.openxmlformats.org/officeDocument/2006/relationships/customXml" Target="../ink/ink2299.xml"/><Relationship Id="rId241" Type="http://schemas.openxmlformats.org/officeDocument/2006/relationships/image" Target="../media/image1551.png"/><Relationship Id="rId36" Type="http://schemas.openxmlformats.org/officeDocument/2006/relationships/customXml" Target="../ink/ink2118.xml"/><Relationship Id="rId283" Type="http://schemas.openxmlformats.org/officeDocument/2006/relationships/image" Target="../media/image1572.png"/><Relationship Id="rId339" Type="http://schemas.openxmlformats.org/officeDocument/2006/relationships/image" Target="../media/image1599.png"/><Relationship Id="rId78" Type="http://schemas.openxmlformats.org/officeDocument/2006/relationships/image" Target="../media/image1488.png"/><Relationship Id="rId101" Type="http://schemas.openxmlformats.org/officeDocument/2006/relationships/customXml" Target="../ink/ink2155.xml"/><Relationship Id="rId143" Type="http://schemas.openxmlformats.org/officeDocument/2006/relationships/customXml" Target="../ink/ink2176.xml"/><Relationship Id="rId185" Type="http://schemas.openxmlformats.org/officeDocument/2006/relationships/image" Target="../media/image1524.png"/><Relationship Id="rId350" Type="http://schemas.openxmlformats.org/officeDocument/2006/relationships/customXml" Target="../ink/ink2283.xml"/><Relationship Id="rId406" Type="http://schemas.openxmlformats.org/officeDocument/2006/relationships/image" Target="../media/image1632.png"/><Relationship Id="rId9" Type="http://schemas.openxmlformats.org/officeDocument/2006/relationships/image" Target="../media/image6.png"/><Relationship Id="rId210" Type="http://schemas.openxmlformats.org/officeDocument/2006/relationships/customXml" Target="../ink/ink2212.xml"/><Relationship Id="rId392" Type="http://schemas.openxmlformats.org/officeDocument/2006/relationships/image" Target="../media/image1625.png"/><Relationship Id="rId252" Type="http://schemas.openxmlformats.org/officeDocument/2006/relationships/customXml" Target="../ink/ink2233.xml"/><Relationship Id="rId294" Type="http://schemas.openxmlformats.org/officeDocument/2006/relationships/customXml" Target="../ink/ink2254.xml"/><Relationship Id="rId308" Type="http://schemas.openxmlformats.org/officeDocument/2006/relationships/image" Target="../media/image1584.png"/><Relationship Id="rId47" Type="http://schemas.openxmlformats.org/officeDocument/2006/relationships/image" Target="../media/image381.png"/><Relationship Id="rId89" Type="http://schemas.openxmlformats.org/officeDocument/2006/relationships/customXml" Target="../ink/ink2149.xml"/><Relationship Id="rId112" Type="http://schemas.openxmlformats.org/officeDocument/2006/relationships/image" Target="../media/image1505.png"/><Relationship Id="rId154" Type="http://schemas.openxmlformats.org/officeDocument/2006/relationships/customXml" Target="../ink/ink2182.xml"/><Relationship Id="rId361" Type="http://schemas.openxmlformats.org/officeDocument/2006/relationships/image" Target="../media/image1610.png"/><Relationship Id="rId196" Type="http://schemas.openxmlformats.org/officeDocument/2006/relationships/image" Target="../media/image1529.png"/><Relationship Id="rId417" Type="http://schemas.openxmlformats.org/officeDocument/2006/relationships/customXml" Target="../ink/ink2317.xml"/><Relationship Id="rId16" Type="http://schemas.openxmlformats.org/officeDocument/2006/relationships/customXml" Target="../ink/ink2103.xml"/><Relationship Id="rId221" Type="http://schemas.openxmlformats.org/officeDocument/2006/relationships/image" Target="../media/image1541.png"/><Relationship Id="rId263" Type="http://schemas.openxmlformats.org/officeDocument/2006/relationships/image" Target="../media/image1562.png"/><Relationship Id="rId319" Type="http://schemas.openxmlformats.org/officeDocument/2006/relationships/customXml" Target="../ink/ink2267.xml"/><Relationship Id="rId58" Type="http://schemas.openxmlformats.org/officeDocument/2006/relationships/image" Target="../media/image384.png"/><Relationship Id="rId123" Type="http://schemas.openxmlformats.org/officeDocument/2006/relationships/customXml" Target="../ink/ink2166.xml"/><Relationship Id="rId330" Type="http://schemas.openxmlformats.org/officeDocument/2006/relationships/image" Target="../media/image1595.png"/><Relationship Id="rId165" Type="http://schemas.openxmlformats.org/officeDocument/2006/relationships/customXml" Target="../ink/ink2188.xml"/><Relationship Id="rId372" Type="http://schemas.openxmlformats.org/officeDocument/2006/relationships/image" Target="../media/image1615.png"/><Relationship Id="rId232" Type="http://schemas.openxmlformats.org/officeDocument/2006/relationships/customXml" Target="../ink/ink2223.xml"/><Relationship Id="rId274" Type="http://schemas.openxmlformats.org/officeDocument/2006/relationships/customXml" Target="../ink/ink2244.xml"/><Relationship Id="rId27" Type="http://schemas.openxmlformats.org/officeDocument/2006/relationships/image" Target="../media/image371.png"/><Relationship Id="rId69" Type="http://schemas.openxmlformats.org/officeDocument/2006/relationships/customXml" Target="../ink/ink2139.xml"/><Relationship Id="rId134" Type="http://schemas.openxmlformats.org/officeDocument/2006/relationships/image" Target="../media/image1516.png"/><Relationship Id="rId80" Type="http://schemas.openxmlformats.org/officeDocument/2006/relationships/image" Target="../media/image1489.png"/><Relationship Id="rId176" Type="http://schemas.openxmlformats.org/officeDocument/2006/relationships/customXml" Target="../ink/ink2194.xml"/><Relationship Id="rId341" Type="http://schemas.openxmlformats.org/officeDocument/2006/relationships/image" Target="../media/image1600.png"/><Relationship Id="rId383" Type="http://schemas.openxmlformats.org/officeDocument/2006/relationships/customXml" Target="../ink/ink2300.xml"/><Relationship Id="rId201" Type="http://schemas.openxmlformats.org/officeDocument/2006/relationships/image" Target="../media/image1531.png"/><Relationship Id="rId243" Type="http://schemas.openxmlformats.org/officeDocument/2006/relationships/image" Target="../media/image1552.png"/><Relationship Id="rId285" Type="http://schemas.openxmlformats.org/officeDocument/2006/relationships/image" Target="../media/image1573.png"/><Relationship Id="rId38" Type="http://schemas.openxmlformats.org/officeDocument/2006/relationships/customXml" Target="../ink/ink2120.xml"/><Relationship Id="rId103" Type="http://schemas.openxmlformats.org/officeDocument/2006/relationships/customXml" Target="../ink/ink2156.xml"/><Relationship Id="rId310" Type="http://schemas.openxmlformats.org/officeDocument/2006/relationships/image" Target="../media/image1585.png"/><Relationship Id="rId70" Type="http://schemas.openxmlformats.org/officeDocument/2006/relationships/image" Target="../media/image388.png"/><Relationship Id="rId91" Type="http://schemas.openxmlformats.org/officeDocument/2006/relationships/customXml" Target="../ink/ink2150.xml"/><Relationship Id="rId145" Type="http://schemas.openxmlformats.org/officeDocument/2006/relationships/customXml" Target="../ink/ink2177.xml"/><Relationship Id="rId166" Type="http://schemas.openxmlformats.org/officeDocument/2006/relationships/image" Target="../media/image84.png"/><Relationship Id="rId187" Type="http://schemas.openxmlformats.org/officeDocument/2006/relationships/image" Target="../media/image1525.png"/><Relationship Id="rId331" Type="http://schemas.openxmlformats.org/officeDocument/2006/relationships/customXml" Target="../ink/ink2273.xml"/><Relationship Id="rId352" Type="http://schemas.openxmlformats.org/officeDocument/2006/relationships/customXml" Target="../ink/ink2284.xml"/><Relationship Id="rId373" Type="http://schemas.openxmlformats.org/officeDocument/2006/relationships/customXml" Target="../ink/ink2295.xml"/><Relationship Id="rId394" Type="http://schemas.openxmlformats.org/officeDocument/2006/relationships/image" Target="../media/image1626.png"/><Relationship Id="rId408" Type="http://schemas.openxmlformats.org/officeDocument/2006/relationships/image" Target="../media/image163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213.xml"/><Relationship Id="rId233" Type="http://schemas.openxmlformats.org/officeDocument/2006/relationships/image" Target="../media/image1547.png"/><Relationship Id="rId254" Type="http://schemas.openxmlformats.org/officeDocument/2006/relationships/customXml" Target="../ink/ink2234.xml"/><Relationship Id="rId28" Type="http://schemas.openxmlformats.org/officeDocument/2006/relationships/customXml" Target="../ink/ink2112.xml"/><Relationship Id="rId49" Type="http://schemas.openxmlformats.org/officeDocument/2006/relationships/image" Target="../media/image382.png"/><Relationship Id="rId114" Type="http://schemas.openxmlformats.org/officeDocument/2006/relationships/image" Target="../media/image1506.png"/><Relationship Id="rId275" Type="http://schemas.openxmlformats.org/officeDocument/2006/relationships/image" Target="../media/image1568.png"/><Relationship Id="rId296" Type="http://schemas.openxmlformats.org/officeDocument/2006/relationships/customXml" Target="../ink/ink2255.xml"/><Relationship Id="rId300" Type="http://schemas.openxmlformats.org/officeDocument/2006/relationships/customXml" Target="../ink/ink2257.xml"/><Relationship Id="rId60" Type="http://schemas.openxmlformats.org/officeDocument/2006/relationships/customXml" Target="../ink/ink2132.xml"/><Relationship Id="rId81" Type="http://schemas.openxmlformats.org/officeDocument/2006/relationships/customXml" Target="../ink/ink2145.xml"/><Relationship Id="rId135" Type="http://schemas.openxmlformats.org/officeDocument/2006/relationships/customXml" Target="../ink/ink2172.xml"/><Relationship Id="rId156" Type="http://schemas.openxmlformats.org/officeDocument/2006/relationships/customXml" Target="../ink/ink2183.xml"/><Relationship Id="rId177" Type="http://schemas.openxmlformats.org/officeDocument/2006/relationships/image" Target="../media/image89.png"/><Relationship Id="rId198" Type="http://schemas.openxmlformats.org/officeDocument/2006/relationships/customXml" Target="../ink/ink2206.xml"/><Relationship Id="rId321" Type="http://schemas.openxmlformats.org/officeDocument/2006/relationships/customXml" Target="../ink/ink2268.xml"/><Relationship Id="rId342" Type="http://schemas.openxmlformats.org/officeDocument/2006/relationships/customXml" Target="../ink/ink2279.xml"/><Relationship Id="rId363" Type="http://schemas.openxmlformats.org/officeDocument/2006/relationships/image" Target="../media/image1611.png"/><Relationship Id="rId384" Type="http://schemas.openxmlformats.org/officeDocument/2006/relationships/image" Target="../media/image1621.png"/><Relationship Id="rId419" Type="http://schemas.openxmlformats.org/officeDocument/2006/relationships/customXml" Target="../ink/ink2318.xml"/><Relationship Id="rId202" Type="http://schemas.openxmlformats.org/officeDocument/2006/relationships/customXml" Target="../ink/ink2208.xml"/><Relationship Id="rId223" Type="http://schemas.openxmlformats.org/officeDocument/2006/relationships/image" Target="../media/image1542.png"/><Relationship Id="rId244" Type="http://schemas.openxmlformats.org/officeDocument/2006/relationships/customXml" Target="../ink/ink2229.xml"/><Relationship Id="rId18" Type="http://schemas.openxmlformats.org/officeDocument/2006/relationships/customXml" Target="../ink/ink2105.xml"/><Relationship Id="rId39" Type="http://schemas.openxmlformats.org/officeDocument/2006/relationships/image" Target="../media/image374.png"/><Relationship Id="rId265" Type="http://schemas.openxmlformats.org/officeDocument/2006/relationships/image" Target="../media/image1563.png"/><Relationship Id="rId286" Type="http://schemas.openxmlformats.org/officeDocument/2006/relationships/customXml" Target="../ink/ink2250.xml"/><Relationship Id="rId50" Type="http://schemas.openxmlformats.org/officeDocument/2006/relationships/customXml" Target="../ink/ink2126.xml"/><Relationship Id="rId104" Type="http://schemas.openxmlformats.org/officeDocument/2006/relationships/image" Target="../media/image1501.png"/><Relationship Id="rId125" Type="http://schemas.openxmlformats.org/officeDocument/2006/relationships/customXml" Target="../ink/ink2167.xml"/><Relationship Id="rId146" Type="http://schemas.openxmlformats.org/officeDocument/2006/relationships/image" Target="../media/image75.png"/><Relationship Id="rId167" Type="http://schemas.openxmlformats.org/officeDocument/2006/relationships/customXml" Target="../ink/ink2189.xml"/><Relationship Id="rId188" Type="http://schemas.openxmlformats.org/officeDocument/2006/relationships/customXml" Target="../ink/ink2200.xml"/><Relationship Id="rId311" Type="http://schemas.openxmlformats.org/officeDocument/2006/relationships/customXml" Target="../ink/ink2263.xml"/><Relationship Id="rId332" Type="http://schemas.openxmlformats.org/officeDocument/2006/relationships/image" Target="../media/image1596.png"/><Relationship Id="rId353" Type="http://schemas.openxmlformats.org/officeDocument/2006/relationships/image" Target="../media/image1606.png"/><Relationship Id="rId374" Type="http://schemas.openxmlformats.org/officeDocument/2006/relationships/image" Target="../media/image1616.png"/><Relationship Id="rId395" Type="http://schemas.openxmlformats.org/officeDocument/2006/relationships/customXml" Target="../ink/ink2306.xml"/><Relationship Id="rId409" Type="http://schemas.openxmlformats.org/officeDocument/2006/relationships/customXml" Target="../ink/ink2313.xml"/><Relationship Id="rId71" Type="http://schemas.openxmlformats.org/officeDocument/2006/relationships/customXml" Target="../ink/ink2140.xml"/><Relationship Id="rId92" Type="http://schemas.openxmlformats.org/officeDocument/2006/relationships/image" Target="../media/image1495.png"/><Relationship Id="rId213" Type="http://schemas.openxmlformats.org/officeDocument/2006/relationships/image" Target="../media/image1537.png"/><Relationship Id="rId234" Type="http://schemas.openxmlformats.org/officeDocument/2006/relationships/customXml" Target="../ink/ink2224.xml"/><Relationship Id="rId420" Type="http://schemas.openxmlformats.org/officeDocument/2006/relationships/image" Target="../media/image1639.png"/><Relationship Id="rId2" Type="http://schemas.openxmlformats.org/officeDocument/2006/relationships/customXml" Target="../ink/ink2093.xml"/><Relationship Id="rId29" Type="http://schemas.openxmlformats.org/officeDocument/2006/relationships/customXml" Target="../ink/ink2113.xml"/><Relationship Id="rId255" Type="http://schemas.openxmlformats.org/officeDocument/2006/relationships/image" Target="../media/image1558.png"/><Relationship Id="rId276" Type="http://schemas.openxmlformats.org/officeDocument/2006/relationships/customXml" Target="../ink/ink2245.xml"/><Relationship Id="rId297" Type="http://schemas.openxmlformats.org/officeDocument/2006/relationships/image" Target="../media/image1579.png"/><Relationship Id="rId40" Type="http://schemas.openxmlformats.org/officeDocument/2006/relationships/customXml" Target="../ink/ink2121.xml"/><Relationship Id="rId115" Type="http://schemas.openxmlformats.org/officeDocument/2006/relationships/customXml" Target="../ink/ink2162.xml"/><Relationship Id="rId136" Type="http://schemas.openxmlformats.org/officeDocument/2006/relationships/image" Target="../media/image1517.png"/><Relationship Id="rId157" Type="http://schemas.openxmlformats.org/officeDocument/2006/relationships/image" Target="../media/image80.png"/><Relationship Id="rId178" Type="http://schemas.openxmlformats.org/officeDocument/2006/relationships/customXml" Target="../ink/ink2195.xml"/><Relationship Id="rId301" Type="http://schemas.openxmlformats.org/officeDocument/2006/relationships/customXml" Target="../ink/ink2258.xml"/><Relationship Id="rId322" Type="http://schemas.openxmlformats.org/officeDocument/2006/relationships/image" Target="../media/image1591.png"/><Relationship Id="rId343" Type="http://schemas.openxmlformats.org/officeDocument/2006/relationships/image" Target="../media/image1601.png"/><Relationship Id="rId364" Type="http://schemas.openxmlformats.org/officeDocument/2006/relationships/customXml" Target="../ink/ink2290.xml"/><Relationship Id="rId61" Type="http://schemas.openxmlformats.org/officeDocument/2006/relationships/customXml" Target="../ink/ink2133.xml"/><Relationship Id="rId82" Type="http://schemas.openxmlformats.org/officeDocument/2006/relationships/image" Target="../media/image1490.png"/><Relationship Id="rId199" Type="http://schemas.openxmlformats.org/officeDocument/2006/relationships/image" Target="../media/image1530.png"/><Relationship Id="rId203" Type="http://schemas.openxmlformats.org/officeDocument/2006/relationships/image" Target="../media/image1532.png"/><Relationship Id="rId385" Type="http://schemas.openxmlformats.org/officeDocument/2006/relationships/customXml" Target="../ink/ink2301.xml"/><Relationship Id="rId19" Type="http://schemas.openxmlformats.org/officeDocument/2006/relationships/customXml" Target="../ink/ink2106.xml"/><Relationship Id="rId224" Type="http://schemas.openxmlformats.org/officeDocument/2006/relationships/customXml" Target="../ink/ink2219.xml"/><Relationship Id="rId245" Type="http://schemas.openxmlformats.org/officeDocument/2006/relationships/image" Target="../media/image1553.png"/><Relationship Id="rId266" Type="http://schemas.openxmlformats.org/officeDocument/2006/relationships/customXml" Target="../ink/ink2240.xml"/><Relationship Id="rId287" Type="http://schemas.openxmlformats.org/officeDocument/2006/relationships/image" Target="../media/image1574.png"/><Relationship Id="rId410" Type="http://schemas.openxmlformats.org/officeDocument/2006/relationships/image" Target="../media/image1634.png"/><Relationship Id="rId30" Type="http://schemas.openxmlformats.org/officeDocument/2006/relationships/customXml" Target="../ink/ink2114.xml"/><Relationship Id="rId105" Type="http://schemas.openxmlformats.org/officeDocument/2006/relationships/customXml" Target="../ink/ink2157.xml"/><Relationship Id="rId126" Type="http://schemas.openxmlformats.org/officeDocument/2006/relationships/image" Target="../media/image1512.png"/><Relationship Id="rId147" Type="http://schemas.openxmlformats.org/officeDocument/2006/relationships/customXml" Target="../ink/ink2178.xml"/><Relationship Id="rId168" Type="http://schemas.openxmlformats.org/officeDocument/2006/relationships/image" Target="../media/image85.png"/><Relationship Id="rId312" Type="http://schemas.openxmlformats.org/officeDocument/2006/relationships/image" Target="../media/image1586.png"/><Relationship Id="rId333" Type="http://schemas.openxmlformats.org/officeDocument/2006/relationships/customXml" Target="../ink/ink2274.xml"/><Relationship Id="rId354" Type="http://schemas.openxmlformats.org/officeDocument/2006/relationships/customXml" Target="../ink/ink2285.xml"/><Relationship Id="rId51" Type="http://schemas.openxmlformats.org/officeDocument/2006/relationships/image" Target="../media/image383.png"/><Relationship Id="rId72" Type="http://schemas.openxmlformats.org/officeDocument/2006/relationships/image" Target="../media/image389.png"/><Relationship Id="rId93" Type="http://schemas.openxmlformats.org/officeDocument/2006/relationships/customXml" Target="../ink/ink2151.xml"/><Relationship Id="rId189" Type="http://schemas.openxmlformats.org/officeDocument/2006/relationships/image" Target="../media/image1526.png"/><Relationship Id="rId375" Type="http://schemas.openxmlformats.org/officeDocument/2006/relationships/customXml" Target="../ink/ink2296.xml"/><Relationship Id="rId396" Type="http://schemas.openxmlformats.org/officeDocument/2006/relationships/image" Target="../media/image1627.png"/><Relationship Id="rId3" Type="http://schemas.openxmlformats.org/officeDocument/2006/relationships/image" Target="../media/image368.png"/><Relationship Id="rId214" Type="http://schemas.openxmlformats.org/officeDocument/2006/relationships/customXml" Target="../ink/ink2214.xml"/><Relationship Id="rId235" Type="http://schemas.openxmlformats.org/officeDocument/2006/relationships/image" Target="../media/image1548.png"/><Relationship Id="rId256" Type="http://schemas.openxmlformats.org/officeDocument/2006/relationships/customXml" Target="../ink/ink2235.xml"/><Relationship Id="rId277" Type="http://schemas.openxmlformats.org/officeDocument/2006/relationships/image" Target="../media/image1569.png"/><Relationship Id="rId298" Type="http://schemas.openxmlformats.org/officeDocument/2006/relationships/customXml" Target="../ink/ink2256.xml"/><Relationship Id="rId400" Type="http://schemas.openxmlformats.org/officeDocument/2006/relationships/image" Target="../media/image1629.png"/><Relationship Id="rId421" Type="http://schemas.openxmlformats.org/officeDocument/2006/relationships/customXml" Target="../ink/ink2319.xml"/><Relationship Id="rId116" Type="http://schemas.openxmlformats.org/officeDocument/2006/relationships/image" Target="../media/image1507.png"/><Relationship Id="rId137" Type="http://schemas.openxmlformats.org/officeDocument/2006/relationships/customXml" Target="../ink/ink2173.xml"/><Relationship Id="rId158" Type="http://schemas.openxmlformats.org/officeDocument/2006/relationships/customXml" Target="../ink/ink2184.xml"/><Relationship Id="rId302" Type="http://schemas.openxmlformats.org/officeDocument/2006/relationships/image" Target="../media/image1581.png"/><Relationship Id="rId323" Type="http://schemas.openxmlformats.org/officeDocument/2006/relationships/customXml" Target="../ink/ink2269.xml"/><Relationship Id="rId344" Type="http://schemas.openxmlformats.org/officeDocument/2006/relationships/customXml" Target="../ink/ink2280.xml"/><Relationship Id="rId20" Type="http://schemas.openxmlformats.org/officeDocument/2006/relationships/image" Target="../media/image9.png"/><Relationship Id="rId41" Type="http://schemas.openxmlformats.org/officeDocument/2006/relationships/image" Target="../media/image14.png"/><Relationship Id="rId62" Type="http://schemas.openxmlformats.org/officeDocument/2006/relationships/customXml" Target="../ink/ink2134.xml"/><Relationship Id="rId83" Type="http://schemas.openxmlformats.org/officeDocument/2006/relationships/customXml" Target="../ink/ink2146.xml"/><Relationship Id="rId179" Type="http://schemas.openxmlformats.org/officeDocument/2006/relationships/image" Target="../media/image1521.png"/><Relationship Id="rId365" Type="http://schemas.openxmlformats.org/officeDocument/2006/relationships/image" Target="../media/image1612.png"/><Relationship Id="rId386" Type="http://schemas.openxmlformats.org/officeDocument/2006/relationships/image" Target="../media/image1622.png"/><Relationship Id="rId190" Type="http://schemas.openxmlformats.org/officeDocument/2006/relationships/customXml" Target="../ink/ink2201.xml"/><Relationship Id="rId204" Type="http://schemas.openxmlformats.org/officeDocument/2006/relationships/customXml" Target="../ink/ink2209.xml"/><Relationship Id="rId225" Type="http://schemas.openxmlformats.org/officeDocument/2006/relationships/image" Target="../media/image1543.png"/><Relationship Id="rId246" Type="http://schemas.openxmlformats.org/officeDocument/2006/relationships/customXml" Target="../ink/ink2230.xml"/><Relationship Id="rId267" Type="http://schemas.openxmlformats.org/officeDocument/2006/relationships/image" Target="../media/image1564.png"/><Relationship Id="rId288" Type="http://schemas.openxmlformats.org/officeDocument/2006/relationships/customXml" Target="../ink/ink2251.xml"/><Relationship Id="rId411" Type="http://schemas.openxmlformats.org/officeDocument/2006/relationships/customXml" Target="../ink/ink2314.xml"/><Relationship Id="rId106" Type="http://schemas.openxmlformats.org/officeDocument/2006/relationships/image" Target="../media/image1502.png"/><Relationship Id="rId127" Type="http://schemas.openxmlformats.org/officeDocument/2006/relationships/customXml" Target="../ink/ink2168.xml"/><Relationship Id="rId313" Type="http://schemas.openxmlformats.org/officeDocument/2006/relationships/customXml" Target="../ink/ink2264.xml"/><Relationship Id="rId10" Type="http://schemas.openxmlformats.org/officeDocument/2006/relationships/customXml" Target="../ink/ink2097.xml"/><Relationship Id="rId31" Type="http://schemas.openxmlformats.org/officeDocument/2006/relationships/customXml" Target="../ink/ink2115.xml"/><Relationship Id="rId52" Type="http://schemas.openxmlformats.org/officeDocument/2006/relationships/customXml" Target="../ink/ink2127.xml"/><Relationship Id="rId73" Type="http://schemas.openxmlformats.org/officeDocument/2006/relationships/customXml" Target="../ink/ink2141.xml"/><Relationship Id="rId94" Type="http://schemas.openxmlformats.org/officeDocument/2006/relationships/image" Target="../media/image1496.png"/><Relationship Id="rId148" Type="http://schemas.openxmlformats.org/officeDocument/2006/relationships/image" Target="../media/image76.png"/><Relationship Id="rId169" Type="http://schemas.openxmlformats.org/officeDocument/2006/relationships/customXml" Target="../ink/ink2190.xml"/><Relationship Id="rId334" Type="http://schemas.openxmlformats.org/officeDocument/2006/relationships/customXml" Target="../ink/ink2275.xml"/><Relationship Id="rId355" Type="http://schemas.openxmlformats.org/officeDocument/2006/relationships/image" Target="../media/image1607.png"/><Relationship Id="rId376" Type="http://schemas.openxmlformats.org/officeDocument/2006/relationships/image" Target="../media/image1617.png"/><Relationship Id="rId397" Type="http://schemas.openxmlformats.org/officeDocument/2006/relationships/customXml" Target="../ink/ink2307.xml"/><Relationship Id="rId4" Type="http://schemas.openxmlformats.org/officeDocument/2006/relationships/customXml" Target="../ink/ink2094.xml"/><Relationship Id="rId180" Type="http://schemas.openxmlformats.org/officeDocument/2006/relationships/customXml" Target="../ink/ink2196.xml"/><Relationship Id="rId215" Type="http://schemas.openxmlformats.org/officeDocument/2006/relationships/image" Target="../media/image1538.png"/><Relationship Id="rId236" Type="http://schemas.openxmlformats.org/officeDocument/2006/relationships/customXml" Target="../ink/ink2225.xml"/><Relationship Id="rId257" Type="http://schemas.openxmlformats.org/officeDocument/2006/relationships/image" Target="../media/image1559.png"/><Relationship Id="rId278" Type="http://schemas.openxmlformats.org/officeDocument/2006/relationships/customXml" Target="../ink/ink2246.xml"/><Relationship Id="rId401" Type="http://schemas.openxmlformats.org/officeDocument/2006/relationships/customXml" Target="../ink/ink2309.xml"/><Relationship Id="rId422" Type="http://schemas.openxmlformats.org/officeDocument/2006/relationships/image" Target="../media/image1640.png"/><Relationship Id="rId303" Type="http://schemas.openxmlformats.org/officeDocument/2006/relationships/customXml" Target="../ink/ink2259.xml"/><Relationship Id="rId42" Type="http://schemas.openxmlformats.org/officeDocument/2006/relationships/customXml" Target="../ink/ink2122.xml"/><Relationship Id="rId84" Type="http://schemas.openxmlformats.org/officeDocument/2006/relationships/image" Target="../media/image1491.png"/><Relationship Id="rId138" Type="http://schemas.openxmlformats.org/officeDocument/2006/relationships/image" Target="../media/image1518.png"/><Relationship Id="rId345" Type="http://schemas.openxmlformats.org/officeDocument/2006/relationships/image" Target="../media/image1602.png"/><Relationship Id="rId387" Type="http://schemas.openxmlformats.org/officeDocument/2006/relationships/customXml" Target="../ink/ink2302.xml"/><Relationship Id="rId191" Type="http://schemas.openxmlformats.org/officeDocument/2006/relationships/customXml" Target="../ink/ink2202.xml"/><Relationship Id="rId205" Type="http://schemas.openxmlformats.org/officeDocument/2006/relationships/image" Target="../media/image1533.png"/><Relationship Id="rId247" Type="http://schemas.openxmlformats.org/officeDocument/2006/relationships/image" Target="../media/image1554.png"/><Relationship Id="rId412" Type="http://schemas.openxmlformats.org/officeDocument/2006/relationships/image" Target="../media/image1635.png"/><Relationship Id="rId107" Type="http://schemas.openxmlformats.org/officeDocument/2006/relationships/customXml" Target="../ink/ink2158.xml"/><Relationship Id="rId289" Type="http://schemas.openxmlformats.org/officeDocument/2006/relationships/image" Target="../media/image1575.png"/><Relationship Id="rId11" Type="http://schemas.openxmlformats.org/officeDocument/2006/relationships/customXml" Target="../ink/ink2098.xml"/><Relationship Id="rId53" Type="http://schemas.openxmlformats.org/officeDocument/2006/relationships/image" Target="../media/image33.png"/><Relationship Id="rId149" Type="http://schemas.openxmlformats.org/officeDocument/2006/relationships/customXml" Target="../ink/ink2179.xml"/><Relationship Id="rId314" Type="http://schemas.openxmlformats.org/officeDocument/2006/relationships/image" Target="../media/image1587.png"/><Relationship Id="rId356" Type="http://schemas.openxmlformats.org/officeDocument/2006/relationships/customXml" Target="../ink/ink2286.xml"/><Relationship Id="rId398" Type="http://schemas.openxmlformats.org/officeDocument/2006/relationships/image" Target="../media/image1628.png"/><Relationship Id="rId95" Type="http://schemas.openxmlformats.org/officeDocument/2006/relationships/customXml" Target="../ink/ink2152.xml"/><Relationship Id="rId160" Type="http://schemas.openxmlformats.org/officeDocument/2006/relationships/customXml" Target="../ink/ink2185.xml"/><Relationship Id="rId216" Type="http://schemas.openxmlformats.org/officeDocument/2006/relationships/customXml" Target="../ink/ink2215.xml"/><Relationship Id="rId423" Type="http://schemas.openxmlformats.org/officeDocument/2006/relationships/customXml" Target="../ink/ink2320.xml"/><Relationship Id="rId258" Type="http://schemas.openxmlformats.org/officeDocument/2006/relationships/customXml" Target="../ink/ink2236.xml"/><Relationship Id="rId22" Type="http://schemas.openxmlformats.org/officeDocument/2006/relationships/image" Target="../media/image370.png"/><Relationship Id="rId64" Type="http://schemas.openxmlformats.org/officeDocument/2006/relationships/customXml" Target="../ink/ink2136.xml"/><Relationship Id="rId118" Type="http://schemas.openxmlformats.org/officeDocument/2006/relationships/image" Target="../media/image1508.png"/><Relationship Id="rId325" Type="http://schemas.openxmlformats.org/officeDocument/2006/relationships/customXml" Target="../ink/ink2270.xml"/><Relationship Id="rId367" Type="http://schemas.openxmlformats.org/officeDocument/2006/relationships/image" Target="../media/image1613.png"/><Relationship Id="rId171" Type="http://schemas.openxmlformats.org/officeDocument/2006/relationships/customXml" Target="../ink/ink2191.xml"/><Relationship Id="rId227" Type="http://schemas.openxmlformats.org/officeDocument/2006/relationships/image" Target="../media/image1544.png"/><Relationship Id="rId269" Type="http://schemas.openxmlformats.org/officeDocument/2006/relationships/image" Target="../media/image1565.png"/><Relationship Id="rId33" Type="http://schemas.openxmlformats.org/officeDocument/2006/relationships/customXml" Target="../ink/ink2116.xml"/><Relationship Id="rId129" Type="http://schemas.openxmlformats.org/officeDocument/2006/relationships/customXml" Target="../ink/ink2169.xml"/><Relationship Id="rId280" Type="http://schemas.openxmlformats.org/officeDocument/2006/relationships/customXml" Target="../ink/ink2247.xml"/><Relationship Id="rId336" Type="http://schemas.openxmlformats.org/officeDocument/2006/relationships/customXml" Target="../ink/ink2276.xml"/><Relationship Id="rId75" Type="http://schemas.openxmlformats.org/officeDocument/2006/relationships/customXml" Target="../ink/ink2142.xml"/><Relationship Id="rId140" Type="http://schemas.openxmlformats.org/officeDocument/2006/relationships/image" Target="../media/image1519.png"/><Relationship Id="rId182" Type="http://schemas.openxmlformats.org/officeDocument/2006/relationships/customXml" Target="../ink/ink2197.xml"/><Relationship Id="rId378" Type="http://schemas.openxmlformats.org/officeDocument/2006/relationships/image" Target="../media/image1618.png"/><Relationship Id="rId403" Type="http://schemas.openxmlformats.org/officeDocument/2006/relationships/customXml" Target="../ink/ink2310.xml"/><Relationship Id="rId6" Type="http://schemas.openxmlformats.org/officeDocument/2006/relationships/customXml" Target="../ink/ink2095.xml"/><Relationship Id="rId238" Type="http://schemas.openxmlformats.org/officeDocument/2006/relationships/customXml" Target="../ink/ink2226.xml"/><Relationship Id="rId291" Type="http://schemas.openxmlformats.org/officeDocument/2006/relationships/image" Target="../media/image1576.png"/><Relationship Id="rId305" Type="http://schemas.openxmlformats.org/officeDocument/2006/relationships/customXml" Target="../ink/ink2260.xml"/><Relationship Id="rId347" Type="http://schemas.openxmlformats.org/officeDocument/2006/relationships/image" Target="../media/image1603.png"/><Relationship Id="rId44" Type="http://schemas.openxmlformats.org/officeDocument/2006/relationships/customXml" Target="../ink/ink2123.xml"/><Relationship Id="rId86" Type="http://schemas.openxmlformats.org/officeDocument/2006/relationships/image" Target="../media/image1492.png"/><Relationship Id="rId151" Type="http://schemas.openxmlformats.org/officeDocument/2006/relationships/image" Target="../media/image77.png"/><Relationship Id="rId389" Type="http://schemas.openxmlformats.org/officeDocument/2006/relationships/customXml" Target="../ink/ink2303.xml"/><Relationship Id="rId193" Type="http://schemas.openxmlformats.org/officeDocument/2006/relationships/customXml" Target="../ink/ink2203.xml"/><Relationship Id="rId207" Type="http://schemas.openxmlformats.org/officeDocument/2006/relationships/image" Target="../media/image1534.png"/><Relationship Id="rId249" Type="http://schemas.openxmlformats.org/officeDocument/2006/relationships/image" Target="../media/image1555.png"/><Relationship Id="rId414" Type="http://schemas.openxmlformats.org/officeDocument/2006/relationships/image" Target="../media/image1636.png"/><Relationship Id="rId13" Type="http://schemas.openxmlformats.org/officeDocument/2006/relationships/customXml" Target="../ink/ink2100.xml"/><Relationship Id="rId109" Type="http://schemas.openxmlformats.org/officeDocument/2006/relationships/customXml" Target="../ink/ink2159.xml"/><Relationship Id="rId260" Type="http://schemas.openxmlformats.org/officeDocument/2006/relationships/customXml" Target="../ink/ink2237.xml"/><Relationship Id="rId316" Type="http://schemas.openxmlformats.org/officeDocument/2006/relationships/image" Target="../media/image1588.png"/><Relationship Id="rId55" Type="http://schemas.openxmlformats.org/officeDocument/2006/relationships/customXml" Target="../ink/ink2129.xml"/><Relationship Id="rId97" Type="http://schemas.openxmlformats.org/officeDocument/2006/relationships/customXml" Target="../ink/ink2153.xml"/><Relationship Id="rId120" Type="http://schemas.openxmlformats.org/officeDocument/2006/relationships/image" Target="../media/image1509.png"/><Relationship Id="rId358" Type="http://schemas.openxmlformats.org/officeDocument/2006/relationships/customXml" Target="../ink/ink2287.xml"/><Relationship Id="rId162" Type="http://schemas.openxmlformats.org/officeDocument/2006/relationships/customXml" Target="../ink/ink2186.xml"/><Relationship Id="rId218" Type="http://schemas.openxmlformats.org/officeDocument/2006/relationships/customXml" Target="../ink/ink2216.xml"/><Relationship Id="rId425" Type="http://schemas.openxmlformats.org/officeDocument/2006/relationships/customXml" Target="../ink/ink2321.xml"/><Relationship Id="rId271" Type="http://schemas.openxmlformats.org/officeDocument/2006/relationships/image" Target="../media/image1566.png"/><Relationship Id="rId24" Type="http://schemas.openxmlformats.org/officeDocument/2006/relationships/customXml" Target="../ink/ink2109.xml"/><Relationship Id="rId66" Type="http://schemas.openxmlformats.org/officeDocument/2006/relationships/image" Target="../media/image386.png"/><Relationship Id="rId131" Type="http://schemas.openxmlformats.org/officeDocument/2006/relationships/customXml" Target="../ink/ink2170.xml"/><Relationship Id="rId327" Type="http://schemas.openxmlformats.org/officeDocument/2006/relationships/customXml" Target="../ink/ink2271.xml"/><Relationship Id="rId369" Type="http://schemas.openxmlformats.org/officeDocument/2006/relationships/image" Target="../media/image1614.png"/><Relationship Id="rId173" Type="http://schemas.openxmlformats.org/officeDocument/2006/relationships/customXml" Target="../ink/ink2192.xml"/><Relationship Id="rId229" Type="http://schemas.openxmlformats.org/officeDocument/2006/relationships/image" Target="../media/image1545.png"/><Relationship Id="rId380" Type="http://schemas.openxmlformats.org/officeDocument/2006/relationships/image" Target="../media/image1619.png"/><Relationship Id="rId240" Type="http://schemas.openxmlformats.org/officeDocument/2006/relationships/customXml" Target="../ink/ink2227.xml"/><Relationship Id="rId35" Type="http://schemas.openxmlformats.org/officeDocument/2006/relationships/customXml" Target="../ink/ink2117.xml"/><Relationship Id="rId77" Type="http://schemas.openxmlformats.org/officeDocument/2006/relationships/customXml" Target="../ink/ink2143.xml"/><Relationship Id="rId100" Type="http://schemas.openxmlformats.org/officeDocument/2006/relationships/image" Target="../media/image1499.png"/><Relationship Id="rId282" Type="http://schemas.openxmlformats.org/officeDocument/2006/relationships/customXml" Target="../ink/ink2248.xml"/><Relationship Id="rId338" Type="http://schemas.openxmlformats.org/officeDocument/2006/relationships/customXml" Target="../ink/ink2277.xml"/><Relationship Id="rId8" Type="http://schemas.openxmlformats.org/officeDocument/2006/relationships/customXml" Target="../ink/ink2096.xml"/><Relationship Id="rId142" Type="http://schemas.openxmlformats.org/officeDocument/2006/relationships/image" Target="../media/image1520.png"/><Relationship Id="rId184" Type="http://schemas.openxmlformats.org/officeDocument/2006/relationships/customXml" Target="../ink/ink2198.xml"/><Relationship Id="rId391" Type="http://schemas.openxmlformats.org/officeDocument/2006/relationships/customXml" Target="../ink/ink2304.xml"/><Relationship Id="rId405" Type="http://schemas.openxmlformats.org/officeDocument/2006/relationships/customXml" Target="../ink/ink2311.xml"/><Relationship Id="rId251" Type="http://schemas.openxmlformats.org/officeDocument/2006/relationships/image" Target="../media/image1556.png"/><Relationship Id="rId46" Type="http://schemas.openxmlformats.org/officeDocument/2006/relationships/customXml" Target="../ink/ink2124.xml"/><Relationship Id="rId293" Type="http://schemas.openxmlformats.org/officeDocument/2006/relationships/image" Target="../media/image1577.png"/><Relationship Id="rId307" Type="http://schemas.openxmlformats.org/officeDocument/2006/relationships/customXml" Target="../ink/ink2261.xml"/><Relationship Id="rId349" Type="http://schemas.openxmlformats.org/officeDocument/2006/relationships/image" Target="../media/image1604.png"/><Relationship Id="rId88" Type="http://schemas.openxmlformats.org/officeDocument/2006/relationships/image" Target="../media/image1493.png"/><Relationship Id="rId111" Type="http://schemas.openxmlformats.org/officeDocument/2006/relationships/customXml" Target="../ink/ink2160.xml"/><Relationship Id="rId153" Type="http://schemas.openxmlformats.org/officeDocument/2006/relationships/image" Target="../media/image78.png"/><Relationship Id="rId195" Type="http://schemas.openxmlformats.org/officeDocument/2006/relationships/customXml" Target="../ink/ink2204.xml"/><Relationship Id="rId209" Type="http://schemas.openxmlformats.org/officeDocument/2006/relationships/image" Target="../media/image1535.png"/><Relationship Id="rId360" Type="http://schemas.openxmlformats.org/officeDocument/2006/relationships/customXml" Target="../ink/ink2288.xml"/><Relationship Id="rId416" Type="http://schemas.openxmlformats.org/officeDocument/2006/relationships/image" Target="../media/image1637.png"/><Relationship Id="rId220" Type="http://schemas.openxmlformats.org/officeDocument/2006/relationships/customXml" Target="../ink/ink2217.xml"/><Relationship Id="rId15" Type="http://schemas.openxmlformats.org/officeDocument/2006/relationships/customXml" Target="../ink/ink2102.xml"/><Relationship Id="rId57" Type="http://schemas.openxmlformats.org/officeDocument/2006/relationships/customXml" Target="../ink/ink2130.xml"/><Relationship Id="rId262" Type="http://schemas.openxmlformats.org/officeDocument/2006/relationships/customXml" Target="../ink/ink2238.xml"/><Relationship Id="rId318" Type="http://schemas.openxmlformats.org/officeDocument/2006/relationships/image" Target="../media/image1589.png"/><Relationship Id="rId99" Type="http://schemas.openxmlformats.org/officeDocument/2006/relationships/customXml" Target="../ink/ink2154.xml"/><Relationship Id="rId122" Type="http://schemas.openxmlformats.org/officeDocument/2006/relationships/image" Target="../media/image1510.png"/><Relationship Id="rId164" Type="http://schemas.openxmlformats.org/officeDocument/2006/relationships/customXml" Target="../ink/ink2187.xml"/><Relationship Id="rId371" Type="http://schemas.openxmlformats.org/officeDocument/2006/relationships/customXml" Target="../ink/ink2294.xml"/><Relationship Id="rId26" Type="http://schemas.openxmlformats.org/officeDocument/2006/relationships/customXml" Target="../ink/ink2111.xml"/><Relationship Id="rId231" Type="http://schemas.openxmlformats.org/officeDocument/2006/relationships/image" Target="../media/image1546.png"/><Relationship Id="rId273" Type="http://schemas.openxmlformats.org/officeDocument/2006/relationships/image" Target="../media/image1567.png"/><Relationship Id="rId329" Type="http://schemas.openxmlformats.org/officeDocument/2006/relationships/customXml" Target="../ink/ink2272.xml"/><Relationship Id="rId68" Type="http://schemas.openxmlformats.org/officeDocument/2006/relationships/image" Target="../media/image387.png"/><Relationship Id="rId133" Type="http://schemas.openxmlformats.org/officeDocument/2006/relationships/customXml" Target="../ink/ink2171.xml"/><Relationship Id="rId175" Type="http://schemas.openxmlformats.org/officeDocument/2006/relationships/image" Target="../media/image88.png"/><Relationship Id="rId340" Type="http://schemas.openxmlformats.org/officeDocument/2006/relationships/customXml" Target="../ink/ink2278.xml"/><Relationship Id="rId200" Type="http://schemas.openxmlformats.org/officeDocument/2006/relationships/customXml" Target="../ink/ink2207.xml"/><Relationship Id="rId382" Type="http://schemas.openxmlformats.org/officeDocument/2006/relationships/image" Target="../media/image1620.png"/><Relationship Id="rId242" Type="http://schemas.openxmlformats.org/officeDocument/2006/relationships/customXml" Target="../ink/ink2228.xml"/><Relationship Id="rId284" Type="http://schemas.openxmlformats.org/officeDocument/2006/relationships/customXml" Target="../ink/ink2249.xml"/><Relationship Id="rId37" Type="http://schemas.openxmlformats.org/officeDocument/2006/relationships/customXml" Target="../ink/ink2119.xml"/><Relationship Id="rId79" Type="http://schemas.openxmlformats.org/officeDocument/2006/relationships/customXml" Target="../ink/ink2144.xml"/><Relationship Id="rId102" Type="http://schemas.openxmlformats.org/officeDocument/2006/relationships/image" Target="../media/image1500.png"/><Relationship Id="rId144" Type="http://schemas.openxmlformats.org/officeDocument/2006/relationships/image" Target="../media/image74.png"/><Relationship Id="rId90" Type="http://schemas.openxmlformats.org/officeDocument/2006/relationships/image" Target="../media/image1494.png"/><Relationship Id="rId186" Type="http://schemas.openxmlformats.org/officeDocument/2006/relationships/customXml" Target="../ink/ink2199.xml"/><Relationship Id="rId351" Type="http://schemas.openxmlformats.org/officeDocument/2006/relationships/image" Target="../media/image1605.png"/><Relationship Id="rId393" Type="http://schemas.openxmlformats.org/officeDocument/2006/relationships/customXml" Target="../ink/ink2305.xml"/><Relationship Id="rId407" Type="http://schemas.openxmlformats.org/officeDocument/2006/relationships/customXml" Target="../ink/ink2312.xml"/><Relationship Id="rId211" Type="http://schemas.openxmlformats.org/officeDocument/2006/relationships/image" Target="../media/image1536.png"/><Relationship Id="rId253" Type="http://schemas.openxmlformats.org/officeDocument/2006/relationships/image" Target="../media/image1557.png"/><Relationship Id="rId295" Type="http://schemas.openxmlformats.org/officeDocument/2006/relationships/image" Target="../media/image1578.png"/><Relationship Id="rId309" Type="http://schemas.openxmlformats.org/officeDocument/2006/relationships/customXml" Target="../ink/ink2262.xml"/><Relationship Id="rId48" Type="http://schemas.openxmlformats.org/officeDocument/2006/relationships/customXml" Target="../ink/ink2125.xml"/><Relationship Id="rId113" Type="http://schemas.openxmlformats.org/officeDocument/2006/relationships/customXml" Target="../ink/ink2161.xml"/><Relationship Id="rId320" Type="http://schemas.openxmlformats.org/officeDocument/2006/relationships/image" Target="../media/image1590.png"/><Relationship Id="rId155" Type="http://schemas.openxmlformats.org/officeDocument/2006/relationships/image" Target="../media/image79.png"/><Relationship Id="rId197" Type="http://schemas.openxmlformats.org/officeDocument/2006/relationships/customXml" Target="../ink/ink2205.xml"/><Relationship Id="rId362" Type="http://schemas.openxmlformats.org/officeDocument/2006/relationships/customXml" Target="../ink/ink2289.xml"/><Relationship Id="rId418" Type="http://schemas.openxmlformats.org/officeDocument/2006/relationships/image" Target="../media/image1638.png"/><Relationship Id="rId222" Type="http://schemas.openxmlformats.org/officeDocument/2006/relationships/customXml" Target="../ink/ink2218.xml"/><Relationship Id="rId264" Type="http://schemas.openxmlformats.org/officeDocument/2006/relationships/customXml" Target="../ink/ink2239.xml"/><Relationship Id="rId17" Type="http://schemas.openxmlformats.org/officeDocument/2006/relationships/customXml" Target="../ink/ink2104.xml"/><Relationship Id="rId59" Type="http://schemas.openxmlformats.org/officeDocument/2006/relationships/customXml" Target="../ink/ink2131.xml"/><Relationship Id="rId124" Type="http://schemas.openxmlformats.org/officeDocument/2006/relationships/image" Target="../media/image151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.png"/><Relationship Id="rId671" Type="http://schemas.openxmlformats.org/officeDocument/2006/relationships/customXml" Target="../ink/ink361.xml"/><Relationship Id="rId769" Type="http://schemas.openxmlformats.org/officeDocument/2006/relationships/customXml" Target="../ink/ink410.xml"/><Relationship Id="rId21" Type="http://schemas.openxmlformats.org/officeDocument/2006/relationships/customXml" Target="../ink/ink16.xml"/><Relationship Id="rId324" Type="http://schemas.openxmlformats.org/officeDocument/2006/relationships/customXml" Target="../ink/ink184.xml"/><Relationship Id="rId531" Type="http://schemas.openxmlformats.org/officeDocument/2006/relationships/customXml" Target="../ink/ink290.xml"/><Relationship Id="rId629" Type="http://schemas.openxmlformats.org/officeDocument/2006/relationships/customXml" Target="../ink/ink340.xml"/><Relationship Id="rId170" Type="http://schemas.openxmlformats.org/officeDocument/2006/relationships/image" Target="../media/image69.png"/><Relationship Id="rId268" Type="http://schemas.openxmlformats.org/officeDocument/2006/relationships/customXml" Target="../ink/ink156.xml"/><Relationship Id="rId475" Type="http://schemas.openxmlformats.org/officeDocument/2006/relationships/customXml" Target="../ink/ink261.xml"/><Relationship Id="rId682" Type="http://schemas.openxmlformats.org/officeDocument/2006/relationships/image" Target="../media/image318.png"/><Relationship Id="rId32" Type="http://schemas.openxmlformats.org/officeDocument/2006/relationships/customXml" Target="../ink/ink23.xml"/><Relationship Id="rId128" Type="http://schemas.openxmlformats.org/officeDocument/2006/relationships/customXml" Target="../ink/ink82.xml"/><Relationship Id="rId335" Type="http://schemas.openxmlformats.org/officeDocument/2006/relationships/image" Target="../media/image148.png"/><Relationship Id="rId542" Type="http://schemas.openxmlformats.org/officeDocument/2006/relationships/customXml" Target="../ink/ink296.xml"/><Relationship Id="rId181" Type="http://schemas.openxmlformats.org/officeDocument/2006/relationships/customXml" Target="../ink/ink109.xml"/><Relationship Id="rId402" Type="http://schemas.openxmlformats.org/officeDocument/2006/relationships/image" Target="../media/image181.png"/><Relationship Id="rId279" Type="http://schemas.openxmlformats.org/officeDocument/2006/relationships/image" Target="../media/image120.png"/><Relationship Id="rId486" Type="http://schemas.openxmlformats.org/officeDocument/2006/relationships/customXml" Target="../ink/ink267.xml"/><Relationship Id="rId693" Type="http://schemas.openxmlformats.org/officeDocument/2006/relationships/customXml" Target="../ink/ink372.xml"/><Relationship Id="rId707" Type="http://schemas.openxmlformats.org/officeDocument/2006/relationships/customXml" Target="../ink/ink379.xml"/><Relationship Id="rId43" Type="http://schemas.openxmlformats.org/officeDocument/2006/relationships/customXml" Target="../ink/ink33.xml"/><Relationship Id="rId139" Type="http://schemas.openxmlformats.org/officeDocument/2006/relationships/customXml" Target="../ink/ink88.xml"/><Relationship Id="rId346" Type="http://schemas.openxmlformats.org/officeDocument/2006/relationships/customXml" Target="../ink/ink195.xml"/><Relationship Id="rId553" Type="http://schemas.openxmlformats.org/officeDocument/2006/relationships/image" Target="../media/image254.png"/><Relationship Id="rId760" Type="http://schemas.openxmlformats.org/officeDocument/2006/relationships/image" Target="../media/image357.png"/><Relationship Id="rId192" Type="http://schemas.openxmlformats.org/officeDocument/2006/relationships/customXml" Target="../ink/ink115.xml"/><Relationship Id="rId206" Type="http://schemas.openxmlformats.org/officeDocument/2006/relationships/image" Target="../media/image86.png"/><Relationship Id="rId413" Type="http://schemas.openxmlformats.org/officeDocument/2006/relationships/customXml" Target="../ink/ink229.xml"/><Relationship Id="rId497" Type="http://schemas.openxmlformats.org/officeDocument/2006/relationships/image" Target="../media/image227.png"/><Relationship Id="rId620" Type="http://schemas.openxmlformats.org/officeDocument/2006/relationships/image" Target="../media/image287.png"/><Relationship Id="rId718" Type="http://schemas.openxmlformats.org/officeDocument/2006/relationships/image" Target="../media/image336.png"/><Relationship Id="rId357" Type="http://schemas.openxmlformats.org/officeDocument/2006/relationships/image" Target="../media/image159.png"/><Relationship Id="rId54" Type="http://schemas.openxmlformats.org/officeDocument/2006/relationships/customXml" Target="../ink/ink43.xml"/><Relationship Id="rId217" Type="http://schemas.openxmlformats.org/officeDocument/2006/relationships/customXml" Target="../ink/ink130.xml"/><Relationship Id="rId564" Type="http://schemas.openxmlformats.org/officeDocument/2006/relationships/image" Target="../media/image259.png"/><Relationship Id="rId771" Type="http://schemas.openxmlformats.org/officeDocument/2006/relationships/customXml" Target="../ink/ink411.xml"/><Relationship Id="rId424" Type="http://schemas.openxmlformats.org/officeDocument/2006/relationships/customXml" Target="../ink/ink235.xml"/><Relationship Id="rId631" Type="http://schemas.openxmlformats.org/officeDocument/2006/relationships/customXml" Target="../ink/ink341.xml"/><Relationship Id="rId729" Type="http://schemas.openxmlformats.org/officeDocument/2006/relationships/customXml" Target="../ink/ink390.xml"/><Relationship Id="rId270" Type="http://schemas.openxmlformats.org/officeDocument/2006/relationships/customXml" Target="../ink/ink157.xml"/><Relationship Id="rId65" Type="http://schemas.openxmlformats.org/officeDocument/2006/relationships/customXml" Target="../ink/ink49.xml"/><Relationship Id="rId130" Type="http://schemas.openxmlformats.org/officeDocument/2006/relationships/image" Target="../media/image49.png"/><Relationship Id="rId368" Type="http://schemas.openxmlformats.org/officeDocument/2006/relationships/customXml" Target="../ink/ink206.xml"/><Relationship Id="rId575" Type="http://schemas.openxmlformats.org/officeDocument/2006/relationships/customXml" Target="../ink/ink313.xml"/><Relationship Id="rId228" Type="http://schemas.openxmlformats.org/officeDocument/2006/relationships/image" Target="../media/image95.png"/><Relationship Id="rId435" Type="http://schemas.openxmlformats.org/officeDocument/2006/relationships/image" Target="../media/image197.png"/><Relationship Id="rId642" Type="http://schemas.openxmlformats.org/officeDocument/2006/relationships/image" Target="../media/image298.png"/><Relationship Id="rId281" Type="http://schemas.openxmlformats.org/officeDocument/2006/relationships/image" Target="../media/image121.png"/><Relationship Id="rId502" Type="http://schemas.openxmlformats.org/officeDocument/2006/relationships/customXml" Target="../ink/ink275.xml"/><Relationship Id="rId76" Type="http://schemas.openxmlformats.org/officeDocument/2006/relationships/image" Target="../media/image24.png"/><Relationship Id="rId141" Type="http://schemas.openxmlformats.org/officeDocument/2006/relationships/customXml" Target="../ink/ink89.xml"/><Relationship Id="rId379" Type="http://schemas.openxmlformats.org/officeDocument/2006/relationships/image" Target="../media/image170.png"/><Relationship Id="rId586" Type="http://schemas.openxmlformats.org/officeDocument/2006/relationships/image" Target="../media/image270.png"/><Relationship Id="rId7" Type="http://schemas.openxmlformats.org/officeDocument/2006/relationships/image" Target="../media/image5.png"/><Relationship Id="rId239" Type="http://schemas.openxmlformats.org/officeDocument/2006/relationships/customXml" Target="../ink/ink141.xml"/><Relationship Id="rId446" Type="http://schemas.openxmlformats.org/officeDocument/2006/relationships/image" Target="../media/image202.png"/><Relationship Id="rId653" Type="http://schemas.openxmlformats.org/officeDocument/2006/relationships/customXml" Target="../ink/ink352.xml"/><Relationship Id="rId292" Type="http://schemas.openxmlformats.org/officeDocument/2006/relationships/customXml" Target="../ink/ink168.xml"/><Relationship Id="rId306" Type="http://schemas.openxmlformats.org/officeDocument/2006/relationships/customXml" Target="../ink/ink175.xml"/><Relationship Id="rId87" Type="http://schemas.openxmlformats.org/officeDocument/2006/relationships/customXml" Target="../ink/ink60.xml"/><Relationship Id="rId513" Type="http://schemas.openxmlformats.org/officeDocument/2006/relationships/image" Target="../media/image235.png"/><Relationship Id="rId597" Type="http://schemas.openxmlformats.org/officeDocument/2006/relationships/customXml" Target="../ink/ink324.xml"/><Relationship Id="rId720" Type="http://schemas.openxmlformats.org/officeDocument/2006/relationships/image" Target="../media/image337.png"/><Relationship Id="rId152" Type="http://schemas.openxmlformats.org/officeDocument/2006/relationships/image" Target="../media/image60.png"/><Relationship Id="rId457" Type="http://schemas.openxmlformats.org/officeDocument/2006/relationships/customXml" Target="../ink/ink252.xml"/><Relationship Id="rId664" Type="http://schemas.openxmlformats.org/officeDocument/2006/relationships/image" Target="../media/image309.png"/><Relationship Id="rId14" Type="http://schemas.openxmlformats.org/officeDocument/2006/relationships/customXml" Target="../ink/ink10.xml"/><Relationship Id="rId317" Type="http://schemas.openxmlformats.org/officeDocument/2006/relationships/image" Target="../media/image139.png"/><Relationship Id="rId524" Type="http://schemas.openxmlformats.org/officeDocument/2006/relationships/image" Target="../media/image240.png"/><Relationship Id="rId731" Type="http://schemas.openxmlformats.org/officeDocument/2006/relationships/customXml" Target="../ink/ink391.xml"/><Relationship Id="rId98" Type="http://schemas.openxmlformats.org/officeDocument/2006/relationships/image" Target="../media/image35.png"/><Relationship Id="rId163" Type="http://schemas.openxmlformats.org/officeDocument/2006/relationships/customXml" Target="../ink/ink100.xml"/><Relationship Id="rId370" Type="http://schemas.openxmlformats.org/officeDocument/2006/relationships/customXml" Target="../ink/ink207.xml"/><Relationship Id="rId230" Type="http://schemas.openxmlformats.org/officeDocument/2006/relationships/image" Target="../media/image96.png"/><Relationship Id="rId468" Type="http://schemas.openxmlformats.org/officeDocument/2006/relationships/image" Target="../media/image213.png"/><Relationship Id="rId675" Type="http://schemas.openxmlformats.org/officeDocument/2006/relationships/customXml" Target="../ink/ink363.xml"/><Relationship Id="rId25" Type="http://schemas.openxmlformats.org/officeDocument/2006/relationships/customXml" Target="../ink/ink18.xml"/><Relationship Id="rId328" Type="http://schemas.openxmlformats.org/officeDocument/2006/relationships/customXml" Target="../ink/ink186.xml"/><Relationship Id="rId535" Type="http://schemas.openxmlformats.org/officeDocument/2006/relationships/customXml" Target="../ink/ink292.xml"/><Relationship Id="rId742" Type="http://schemas.openxmlformats.org/officeDocument/2006/relationships/image" Target="../media/image348.png"/><Relationship Id="rId174" Type="http://schemas.openxmlformats.org/officeDocument/2006/relationships/image" Target="../media/image71.png"/><Relationship Id="rId381" Type="http://schemas.openxmlformats.org/officeDocument/2006/relationships/image" Target="../media/image171.png"/><Relationship Id="rId602" Type="http://schemas.openxmlformats.org/officeDocument/2006/relationships/image" Target="../media/image278.png"/><Relationship Id="rId241" Type="http://schemas.openxmlformats.org/officeDocument/2006/relationships/customXml" Target="../ink/ink142.xml"/><Relationship Id="rId479" Type="http://schemas.openxmlformats.org/officeDocument/2006/relationships/customXml" Target="../ink/ink263.xml"/><Relationship Id="rId686" Type="http://schemas.openxmlformats.org/officeDocument/2006/relationships/image" Target="../media/image320.png"/><Relationship Id="rId36" Type="http://schemas.openxmlformats.org/officeDocument/2006/relationships/customXml" Target="../ink/ink27.xml"/><Relationship Id="rId339" Type="http://schemas.openxmlformats.org/officeDocument/2006/relationships/image" Target="../media/image150.png"/><Relationship Id="rId546" Type="http://schemas.openxmlformats.org/officeDocument/2006/relationships/customXml" Target="../ink/ink298.xml"/><Relationship Id="rId753" Type="http://schemas.openxmlformats.org/officeDocument/2006/relationships/customXml" Target="../ink/ink402.xml"/><Relationship Id="rId101" Type="http://schemas.openxmlformats.org/officeDocument/2006/relationships/customXml" Target="../ink/ink67.xml"/><Relationship Id="rId185" Type="http://schemas.openxmlformats.org/officeDocument/2006/relationships/customXml" Target="../ink/ink111.xml"/><Relationship Id="rId406" Type="http://schemas.openxmlformats.org/officeDocument/2006/relationships/image" Target="../media/image183.png"/><Relationship Id="rId392" Type="http://schemas.openxmlformats.org/officeDocument/2006/relationships/image" Target="../media/image176.png"/><Relationship Id="rId613" Type="http://schemas.openxmlformats.org/officeDocument/2006/relationships/customXml" Target="../ink/ink332.xml"/><Relationship Id="rId697" Type="http://schemas.openxmlformats.org/officeDocument/2006/relationships/customXml" Target="../ink/ink374.xml"/><Relationship Id="rId252" Type="http://schemas.openxmlformats.org/officeDocument/2006/relationships/image" Target="../media/image107.png"/><Relationship Id="rId47" Type="http://schemas.openxmlformats.org/officeDocument/2006/relationships/customXml" Target="../ink/ink36.xml"/><Relationship Id="rId112" Type="http://schemas.openxmlformats.org/officeDocument/2006/relationships/customXml" Target="../ink/ink73.xml"/><Relationship Id="rId557" Type="http://schemas.openxmlformats.org/officeDocument/2006/relationships/image" Target="../media/image256.png"/><Relationship Id="rId764" Type="http://schemas.openxmlformats.org/officeDocument/2006/relationships/image" Target="../media/image359.png"/><Relationship Id="rId196" Type="http://schemas.openxmlformats.org/officeDocument/2006/relationships/customXml" Target="../ink/ink117.xml"/><Relationship Id="rId417" Type="http://schemas.openxmlformats.org/officeDocument/2006/relationships/image" Target="../media/image188.png"/><Relationship Id="rId624" Type="http://schemas.openxmlformats.org/officeDocument/2006/relationships/image" Target="../media/image289.png"/><Relationship Id="rId263" Type="http://schemas.openxmlformats.org/officeDocument/2006/relationships/customXml" Target="../ink/ink153.xml"/><Relationship Id="rId470" Type="http://schemas.openxmlformats.org/officeDocument/2006/relationships/image" Target="../media/image214.png"/><Relationship Id="rId58" Type="http://schemas.openxmlformats.org/officeDocument/2006/relationships/customXml" Target="../ink/ink45.xml"/><Relationship Id="rId123" Type="http://schemas.openxmlformats.org/officeDocument/2006/relationships/image" Target="../media/image47.png"/><Relationship Id="rId330" Type="http://schemas.openxmlformats.org/officeDocument/2006/relationships/customXml" Target="../ink/ink187.xml"/><Relationship Id="rId568" Type="http://schemas.openxmlformats.org/officeDocument/2006/relationships/image" Target="../media/image261.png"/><Relationship Id="rId775" Type="http://schemas.openxmlformats.org/officeDocument/2006/relationships/customXml" Target="../ink/ink413.xml"/><Relationship Id="rId428" Type="http://schemas.openxmlformats.org/officeDocument/2006/relationships/customXml" Target="../ink/ink237.xml"/><Relationship Id="rId635" Type="http://schemas.openxmlformats.org/officeDocument/2006/relationships/customXml" Target="../ink/ink343.xml"/><Relationship Id="rId274" Type="http://schemas.openxmlformats.org/officeDocument/2006/relationships/customXml" Target="../ink/ink159.xml"/><Relationship Id="rId481" Type="http://schemas.openxmlformats.org/officeDocument/2006/relationships/customXml" Target="../ink/ink264.xml"/><Relationship Id="rId702" Type="http://schemas.openxmlformats.org/officeDocument/2006/relationships/image" Target="../media/image328.png"/><Relationship Id="rId69" Type="http://schemas.openxmlformats.org/officeDocument/2006/relationships/customXml" Target="../ink/ink51.xml"/><Relationship Id="rId134" Type="http://schemas.openxmlformats.org/officeDocument/2006/relationships/image" Target="../media/image51.png"/><Relationship Id="rId579" Type="http://schemas.openxmlformats.org/officeDocument/2006/relationships/customXml" Target="../ink/ink315.xml"/><Relationship Id="rId341" Type="http://schemas.openxmlformats.org/officeDocument/2006/relationships/image" Target="../media/image151.png"/><Relationship Id="rId439" Type="http://schemas.openxmlformats.org/officeDocument/2006/relationships/image" Target="../media/image199.png"/><Relationship Id="rId646" Type="http://schemas.openxmlformats.org/officeDocument/2006/relationships/image" Target="../media/image300.png"/><Relationship Id="rId201" Type="http://schemas.openxmlformats.org/officeDocument/2006/relationships/customXml" Target="../ink/ink120.xml"/><Relationship Id="rId285" Type="http://schemas.openxmlformats.org/officeDocument/2006/relationships/image" Target="../media/image123.png"/><Relationship Id="rId506" Type="http://schemas.openxmlformats.org/officeDocument/2006/relationships/customXml" Target="../ink/ink277.xml"/><Relationship Id="rId492" Type="http://schemas.openxmlformats.org/officeDocument/2006/relationships/customXml" Target="../ink/ink270.xml"/><Relationship Id="rId713" Type="http://schemas.openxmlformats.org/officeDocument/2006/relationships/customXml" Target="../ink/ink382.xml"/><Relationship Id="rId145" Type="http://schemas.openxmlformats.org/officeDocument/2006/relationships/customXml" Target="../ink/ink91.xml"/><Relationship Id="rId352" Type="http://schemas.openxmlformats.org/officeDocument/2006/relationships/customXml" Target="../ink/ink198.xml"/><Relationship Id="rId212" Type="http://schemas.openxmlformats.org/officeDocument/2006/relationships/customXml" Target="../ink/ink126.xml"/><Relationship Id="rId657" Type="http://schemas.openxmlformats.org/officeDocument/2006/relationships/customXml" Target="../ink/ink354.xml"/><Relationship Id="rId296" Type="http://schemas.openxmlformats.org/officeDocument/2006/relationships/customXml" Target="../ink/ink170.xml"/><Relationship Id="rId517" Type="http://schemas.openxmlformats.org/officeDocument/2006/relationships/customXml" Target="../ink/ink283.xml"/><Relationship Id="rId724" Type="http://schemas.openxmlformats.org/officeDocument/2006/relationships/image" Target="../media/image339.png"/><Relationship Id="rId60" Type="http://schemas.openxmlformats.org/officeDocument/2006/relationships/customXml" Target="../ink/ink46.xml"/><Relationship Id="rId156" Type="http://schemas.openxmlformats.org/officeDocument/2006/relationships/image" Target="../media/image62.png"/><Relationship Id="rId363" Type="http://schemas.openxmlformats.org/officeDocument/2006/relationships/image" Target="../media/image162.png"/><Relationship Id="rId570" Type="http://schemas.openxmlformats.org/officeDocument/2006/relationships/image" Target="../media/image262.png"/><Relationship Id="rId223" Type="http://schemas.openxmlformats.org/officeDocument/2006/relationships/customXml" Target="../ink/ink133.xml"/><Relationship Id="rId430" Type="http://schemas.openxmlformats.org/officeDocument/2006/relationships/customXml" Target="../ink/ink238.xml"/><Relationship Id="rId668" Type="http://schemas.openxmlformats.org/officeDocument/2006/relationships/image" Target="../media/image311.png"/><Relationship Id="rId18" Type="http://schemas.openxmlformats.org/officeDocument/2006/relationships/customXml" Target="../ink/ink14.xml"/><Relationship Id="rId528" Type="http://schemas.openxmlformats.org/officeDocument/2006/relationships/image" Target="../media/image242.png"/><Relationship Id="rId735" Type="http://schemas.openxmlformats.org/officeDocument/2006/relationships/customXml" Target="../ink/ink393.xml"/><Relationship Id="rId167" Type="http://schemas.openxmlformats.org/officeDocument/2006/relationships/customXml" Target="../ink/ink102.xml"/><Relationship Id="rId374" Type="http://schemas.openxmlformats.org/officeDocument/2006/relationships/customXml" Target="../ink/ink209.xml"/><Relationship Id="rId581" Type="http://schemas.openxmlformats.org/officeDocument/2006/relationships/customXml" Target="../ink/ink316.xml"/><Relationship Id="rId71" Type="http://schemas.openxmlformats.org/officeDocument/2006/relationships/customXml" Target="../ink/ink52.xml"/><Relationship Id="rId234" Type="http://schemas.openxmlformats.org/officeDocument/2006/relationships/image" Target="../media/image98.png"/><Relationship Id="rId679" Type="http://schemas.openxmlformats.org/officeDocument/2006/relationships/customXml" Target="../ink/ink365.xml"/><Relationship Id="rId2" Type="http://schemas.openxmlformats.org/officeDocument/2006/relationships/customXml" Target="../ink/ink2.xml"/><Relationship Id="rId29" Type="http://schemas.openxmlformats.org/officeDocument/2006/relationships/customXml" Target="../ink/ink21.xml"/><Relationship Id="rId441" Type="http://schemas.openxmlformats.org/officeDocument/2006/relationships/image" Target="../media/image200.png"/><Relationship Id="rId539" Type="http://schemas.openxmlformats.org/officeDocument/2006/relationships/image" Target="../media/image247.png"/><Relationship Id="rId746" Type="http://schemas.openxmlformats.org/officeDocument/2006/relationships/image" Target="../media/image350.png"/><Relationship Id="rId178" Type="http://schemas.openxmlformats.org/officeDocument/2006/relationships/image" Target="../media/image73.png"/><Relationship Id="rId301" Type="http://schemas.openxmlformats.org/officeDocument/2006/relationships/image" Target="../media/image131.png"/><Relationship Id="rId82" Type="http://schemas.openxmlformats.org/officeDocument/2006/relationships/image" Target="../media/image27.png"/><Relationship Id="rId385" Type="http://schemas.openxmlformats.org/officeDocument/2006/relationships/image" Target="../media/image173.png"/><Relationship Id="rId592" Type="http://schemas.openxmlformats.org/officeDocument/2006/relationships/image" Target="../media/image273.png"/><Relationship Id="rId606" Type="http://schemas.openxmlformats.org/officeDocument/2006/relationships/image" Target="../media/image280.png"/><Relationship Id="rId245" Type="http://schemas.openxmlformats.org/officeDocument/2006/relationships/customXml" Target="../ink/ink144.xml"/><Relationship Id="rId452" Type="http://schemas.openxmlformats.org/officeDocument/2006/relationships/image" Target="../media/image205.png"/><Relationship Id="rId105" Type="http://schemas.openxmlformats.org/officeDocument/2006/relationships/customXml" Target="../ink/ink69.xml"/><Relationship Id="rId312" Type="http://schemas.openxmlformats.org/officeDocument/2006/relationships/customXml" Target="../ink/ink178.xml"/><Relationship Id="rId757" Type="http://schemas.openxmlformats.org/officeDocument/2006/relationships/customXml" Target="../ink/ink404.xml"/><Relationship Id="rId93" Type="http://schemas.openxmlformats.org/officeDocument/2006/relationships/customXml" Target="../ink/ink63.xml"/><Relationship Id="rId189" Type="http://schemas.openxmlformats.org/officeDocument/2006/relationships/image" Target="../media/image78.png"/><Relationship Id="rId396" Type="http://schemas.openxmlformats.org/officeDocument/2006/relationships/image" Target="../media/image178.png"/><Relationship Id="rId617" Type="http://schemas.openxmlformats.org/officeDocument/2006/relationships/customXml" Target="../ink/ink334.xml"/><Relationship Id="rId256" Type="http://schemas.openxmlformats.org/officeDocument/2006/relationships/image" Target="../media/image109.png"/><Relationship Id="rId463" Type="http://schemas.openxmlformats.org/officeDocument/2006/relationships/customXml" Target="../ink/ink255.xml"/><Relationship Id="rId670" Type="http://schemas.openxmlformats.org/officeDocument/2006/relationships/image" Target="../media/image312.png"/><Relationship Id="rId116" Type="http://schemas.openxmlformats.org/officeDocument/2006/relationships/customXml" Target="../ink/ink75.xml"/><Relationship Id="rId323" Type="http://schemas.openxmlformats.org/officeDocument/2006/relationships/image" Target="../media/image142.png"/><Relationship Id="rId530" Type="http://schemas.openxmlformats.org/officeDocument/2006/relationships/image" Target="../media/image243.png"/><Relationship Id="rId768" Type="http://schemas.openxmlformats.org/officeDocument/2006/relationships/image" Target="../media/image361.png"/><Relationship Id="rId20" Type="http://schemas.openxmlformats.org/officeDocument/2006/relationships/image" Target="../media/image7.png"/><Relationship Id="rId628" Type="http://schemas.openxmlformats.org/officeDocument/2006/relationships/image" Target="../media/image291.png"/><Relationship Id="rId267" Type="http://schemas.openxmlformats.org/officeDocument/2006/relationships/image" Target="../media/image114.png"/><Relationship Id="rId474" Type="http://schemas.openxmlformats.org/officeDocument/2006/relationships/image" Target="../media/image216.png"/><Relationship Id="rId127" Type="http://schemas.openxmlformats.org/officeDocument/2006/relationships/customXml" Target="../ink/ink81.xml"/><Relationship Id="rId681" Type="http://schemas.openxmlformats.org/officeDocument/2006/relationships/customXml" Target="../ink/ink366.xml"/><Relationship Id="rId779" Type="http://schemas.openxmlformats.org/officeDocument/2006/relationships/customXml" Target="../ink/ink415.xml"/><Relationship Id="rId31" Type="http://schemas.openxmlformats.org/officeDocument/2006/relationships/image" Target="../media/image11.png"/><Relationship Id="rId334" Type="http://schemas.openxmlformats.org/officeDocument/2006/relationships/customXml" Target="../ink/ink189.xml"/><Relationship Id="rId541" Type="http://schemas.openxmlformats.org/officeDocument/2006/relationships/image" Target="../media/image248.png"/><Relationship Id="rId639" Type="http://schemas.openxmlformats.org/officeDocument/2006/relationships/customXml" Target="../ink/ink345.xml"/><Relationship Id="rId180" Type="http://schemas.openxmlformats.org/officeDocument/2006/relationships/image" Target="../media/image74.png"/><Relationship Id="rId278" Type="http://schemas.openxmlformats.org/officeDocument/2006/relationships/customXml" Target="../ink/ink161.xml"/><Relationship Id="rId401" Type="http://schemas.openxmlformats.org/officeDocument/2006/relationships/customXml" Target="../ink/ink223.xml"/><Relationship Id="rId485" Type="http://schemas.openxmlformats.org/officeDocument/2006/relationships/customXml" Target="../ink/ink266.xml"/><Relationship Id="rId692" Type="http://schemas.openxmlformats.org/officeDocument/2006/relationships/image" Target="../media/image323.png"/><Relationship Id="rId706" Type="http://schemas.openxmlformats.org/officeDocument/2006/relationships/image" Target="../media/image330.png"/><Relationship Id="rId42" Type="http://schemas.openxmlformats.org/officeDocument/2006/relationships/customXml" Target="../ink/ink32.xml"/><Relationship Id="rId138" Type="http://schemas.openxmlformats.org/officeDocument/2006/relationships/image" Target="../media/image53.png"/><Relationship Id="rId345" Type="http://schemas.openxmlformats.org/officeDocument/2006/relationships/image" Target="../media/image153.png"/><Relationship Id="rId552" Type="http://schemas.openxmlformats.org/officeDocument/2006/relationships/customXml" Target="../ink/ink301.xml"/><Relationship Id="rId191" Type="http://schemas.openxmlformats.org/officeDocument/2006/relationships/image" Target="../media/image79.png"/><Relationship Id="rId205" Type="http://schemas.openxmlformats.org/officeDocument/2006/relationships/customXml" Target="../ink/ink122.xml"/><Relationship Id="rId412" Type="http://schemas.openxmlformats.org/officeDocument/2006/relationships/image" Target="../media/image186.png"/><Relationship Id="rId107" Type="http://schemas.openxmlformats.org/officeDocument/2006/relationships/customXml" Target="../ink/ink70.xml"/><Relationship Id="rId289" Type="http://schemas.openxmlformats.org/officeDocument/2006/relationships/image" Target="../media/image125.png"/><Relationship Id="rId454" Type="http://schemas.openxmlformats.org/officeDocument/2006/relationships/image" Target="../media/image206.png"/><Relationship Id="rId496" Type="http://schemas.openxmlformats.org/officeDocument/2006/relationships/customXml" Target="../ink/ink272.xml"/><Relationship Id="rId661" Type="http://schemas.openxmlformats.org/officeDocument/2006/relationships/customXml" Target="../ink/ink356.xml"/><Relationship Id="rId717" Type="http://schemas.openxmlformats.org/officeDocument/2006/relationships/customXml" Target="../ink/ink384.xml"/><Relationship Id="rId759" Type="http://schemas.openxmlformats.org/officeDocument/2006/relationships/customXml" Target="../ink/ink405.xml"/><Relationship Id="rId11" Type="http://schemas.openxmlformats.org/officeDocument/2006/relationships/customXml" Target="../ink/ink7.xml"/><Relationship Id="rId53" Type="http://schemas.openxmlformats.org/officeDocument/2006/relationships/customXml" Target="../ink/ink42.xml"/><Relationship Id="rId149" Type="http://schemas.openxmlformats.org/officeDocument/2006/relationships/customXml" Target="../ink/ink93.xml"/><Relationship Id="rId314" Type="http://schemas.openxmlformats.org/officeDocument/2006/relationships/customXml" Target="../ink/ink179.xml"/><Relationship Id="rId356" Type="http://schemas.openxmlformats.org/officeDocument/2006/relationships/customXml" Target="../ink/ink200.xml"/><Relationship Id="rId398" Type="http://schemas.openxmlformats.org/officeDocument/2006/relationships/image" Target="../media/image179.png"/><Relationship Id="rId521" Type="http://schemas.openxmlformats.org/officeDocument/2006/relationships/customXml" Target="../ink/ink285.xml"/><Relationship Id="rId563" Type="http://schemas.openxmlformats.org/officeDocument/2006/relationships/customXml" Target="../ink/ink307.xml"/><Relationship Id="rId619" Type="http://schemas.openxmlformats.org/officeDocument/2006/relationships/customXml" Target="../ink/ink335.xml"/><Relationship Id="rId770" Type="http://schemas.openxmlformats.org/officeDocument/2006/relationships/image" Target="../media/image362.png"/><Relationship Id="rId95" Type="http://schemas.openxmlformats.org/officeDocument/2006/relationships/customXml" Target="../ink/ink64.xml"/><Relationship Id="rId160" Type="http://schemas.openxmlformats.org/officeDocument/2006/relationships/image" Target="../media/image64.png"/><Relationship Id="rId216" Type="http://schemas.openxmlformats.org/officeDocument/2006/relationships/customXml" Target="../ink/ink129.xml"/><Relationship Id="rId423" Type="http://schemas.openxmlformats.org/officeDocument/2006/relationships/image" Target="../media/image191.png"/><Relationship Id="rId258" Type="http://schemas.openxmlformats.org/officeDocument/2006/relationships/image" Target="../media/image110.png"/><Relationship Id="rId465" Type="http://schemas.openxmlformats.org/officeDocument/2006/relationships/customXml" Target="../ink/ink256.xml"/><Relationship Id="rId630" Type="http://schemas.openxmlformats.org/officeDocument/2006/relationships/image" Target="../media/image292.png"/><Relationship Id="rId672" Type="http://schemas.openxmlformats.org/officeDocument/2006/relationships/image" Target="../media/image313.png"/><Relationship Id="rId728" Type="http://schemas.openxmlformats.org/officeDocument/2006/relationships/image" Target="../media/image341.png"/><Relationship Id="rId22" Type="http://schemas.openxmlformats.org/officeDocument/2006/relationships/image" Target="../media/image8.png"/><Relationship Id="rId64" Type="http://schemas.openxmlformats.org/officeDocument/2006/relationships/image" Target="../media/image18.png"/><Relationship Id="rId118" Type="http://schemas.openxmlformats.org/officeDocument/2006/relationships/customXml" Target="../ink/ink76.xml"/><Relationship Id="rId325" Type="http://schemas.openxmlformats.org/officeDocument/2006/relationships/image" Target="../media/image143.png"/><Relationship Id="rId367" Type="http://schemas.openxmlformats.org/officeDocument/2006/relationships/image" Target="../media/image164.png"/><Relationship Id="rId532" Type="http://schemas.openxmlformats.org/officeDocument/2006/relationships/image" Target="../media/image244.png"/><Relationship Id="rId574" Type="http://schemas.openxmlformats.org/officeDocument/2006/relationships/image" Target="../media/image264.png"/><Relationship Id="rId171" Type="http://schemas.openxmlformats.org/officeDocument/2006/relationships/customXml" Target="../ink/ink104.xml"/><Relationship Id="rId227" Type="http://schemas.openxmlformats.org/officeDocument/2006/relationships/customXml" Target="../ink/ink135.xml"/><Relationship Id="rId269" Type="http://schemas.openxmlformats.org/officeDocument/2006/relationships/image" Target="../media/image115.png"/><Relationship Id="rId434" Type="http://schemas.openxmlformats.org/officeDocument/2006/relationships/customXml" Target="../ink/ink240.xml"/><Relationship Id="rId476" Type="http://schemas.openxmlformats.org/officeDocument/2006/relationships/image" Target="../media/image217.png"/><Relationship Id="rId641" Type="http://schemas.openxmlformats.org/officeDocument/2006/relationships/customXml" Target="../ink/ink346.xml"/><Relationship Id="rId683" Type="http://schemas.openxmlformats.org/officeDocument/2006/relationships/customXml" Target="../ink/ink367.xml"/><Relationship Id="rId739" Type="http://schemas.openxmlformats.org/officeDocument/2006/relationships/customXml" Target="../ink/ink395.xml"/><Relationship Id="rId33" Type="http://schemas.openxmlformats.org/officeDocument/2006/relationships/customXml" Target="../ink/ink24.xml"/><Relationship Id="rId129" Type="http://schemas.openxmlformats.org/officeDocument/2006/relationships/customXml" Target="../ink/ink83.xml"/><Relationship Id="rId280" Type="http://schemas.openxmlformats.org/officeDocument/2006/relationships/customXml" Target="../ink/ink162.xml"/><Relationship Id="rId336" Type="http://schemas.openxmlformats.org/officeDocument/2006/relationships/customXml" Target="../ink/ink190.xml"/><Relationship Id="rId501" Type="http://schemas.openxmlformats.org/officeDocument/2006/relationships/image" Target="../media/image229.png"/><Relationship Id="rId543" Type="http://schemas.openxmlformats.org/officeDocument/2006/relationships/image" Target="../media/image249.png"/><Relationship Id="rId75" Type="http://schemas.openxmlformats.org/officeDocument/2006/relationships/customXml" Target="../ink/ink54.xml"/><Relationship Id="rId140" Type="http://schemas.openxmlformats.org/officeDocument/2006/relationships/image" Target="../media/image54.png"/><Relationship Id="rId182" Type="http://schemas.openxmlformats.org/officeDocument/2006/relationships/image" Target="../media/image75.png"/><Relationship Id="rId378" Type="http://schemas.openxmlformats.org/officeDocument/2006/relationships/customXml" Target="../ink/ink211.xml"/><Relationship Id="rId403" Type="http://schemas.openxmlformats.org/officeDocument/2006/relationships/customXml" Target="../ink/ink224.xml"/><Relationship Id="rId585" Type="http://schemas.openxmlformats.org/officeDocument/2006/relationships/customXml" Target="../ink/ink318.xml"/><Relationship Id="rId750" Type="http://schemas.openxmlformats.org/officeDocument/2006/relationships/image" Target="../media/image352.png"/><Relationship Id="rId6" Type="http://schemas.openxmlformats.org/officeDocument/2006/relationships/customXml" Target="../ink/ink4.xml"/><Relationship Id="rId238" Type="http://schemas.openxmlformats.org/officeDocument/2006/relationships/image" Target="../media/image100.png"/><Relationship Id="rId445" Type="http://schemas.openxmlformats.org/officeDocument/2006/relationships/customXml" Target="../ink/ink246.xml"/><Relationship Id="rId487" Type="http://schemas.openxmlformats.org/officeDocument/2006/relationships/image" Target="../media/image222.png"/><Relationship Id="rId610" Type="http://schemas.openxmlformats.org/officeDocument/2006/relationships/image" Target="../media/image282.png"/><Relationship Id="rId652" Type="http://schemas.openxmlformats.org/officeDocument/2006/relationships/image" Target="../media/image303.png"/><Relationship Id="rId694" Type="http://schemas.openxmlformats.org/officeDocument/2006/relationships/image" Target="../media/image324.png"/><Relationship Id="rId708" Type="http://schemas.openxmlformats.org/officeDocument/2006/relationships/image" Target="../media/image331.png"/><Relationship Id="rId291" Type="http://schemas.openxmlformats.org/officeDocument/2006/relationships/image" Target="../media/image126.png"/><Relationship Id="rId305" Type="http://schemas.openxmlformats.org/officeDocument/2006/relationships/image" Target="../media/image133.png"/><Relationship Id="rId347" Type="http://schemas.openxmlformats.org/officeDocument/2006/relationships/image" Target="../media/image154.png"/><Relationship Id="rId512" Type="http://schemas.openxmlformats.org/officeDocument/2006/relationships/customXml" Target="../ink/ink280.xml"/><Relationship Id="rId44" Type="http://schemas.openxmlformats.org/officeDocument/2006/relationships/image" Target="../media/image13.png"/><Relationship Id="rId86" Type="http://schemas.openxmlformats.org/officeDocument/2006/relationships/image" Target="../media/image29.png"/><Relationship Id="rId151" Type="http://schemas.openxmlformats.org/officeDocument/2006/relationships/customXml" Target="../ink/ink94.xml"/><Relationship Id="rId389" Type="http://schemas.openxmlformats.org/officeDocument/2006/relationships/customXml" Target="../ink/ink217.xml"/><Relationship Id="rId554" Type="http://schemas.openxmlformats.org/officeDocument/2006/relationships/customXml" Target="../ink/ink302.xml"/><Relationship Id="rId596" Type="http://schemas.openxmlformats.org/officeDocument/2006/relationships/image" Target="../media/image275.png"/><Relationship Id="rId761" Type="http://schemas.openxmlformats.org/officeDocument/2006/relationships/customXml" Target="../ink/ink406.xml"/><Relationship Id="rId193" Type="http://schemas.openxmlformats.org/officeDocument/2006/relationships/image" Target="../media/image80.png"/><Relationship Id="rId207" Type="http://schemas.openxmlformats.org/officeDocument/2006/relationships/customXml" Target="../ink/ink123.xml"/><Relationship Id="rId249" Type="http://schemas.openxmlformats.org/officeDocument/2006/relationships/customXml" Target="../ink/ink146.xml"/><Relationship Id="rId414" Type="http://schemas.openxmlformats.org/officeDocument/2006/relationships/image" Target="../media/image187.png"/><Relationship Id="rId456" Type="http://schemas.openxmlformats.org/officeDocument/2006/relationships/image" Target="../media/image207.png"/><Relationship Id="rId498" Type="http://schemas.openxmlformats.org/officeDocument/2006/relationships/customXml" Target="../ink/ink273.xml"/><Relationship Id="rId621" Type="http://schemas.openxmlformats.org/officeDocument/2006/relationships/customXml" Target="../ink/ink336.xml"/><Relationship Id="rId663" Type="http://schemas.openxmlformats.org/officeDocument/2006/relationships/customXml" Target="../ink/ink357.xml"/><Relationship Id="rId13" Type="http://schemas.openxmlformats.org/officeDocument/2006/relationships/customXml" Target="../ink/ink9.xml"/><Relationship Id="rId109" Type="http://schemas.openxmlformats.org/officeDocument/2006/relationships/customXml" Target="../ink/ink71.xml"/><Relationship Id="rId260" Type="http://schemas.openxmlformats.org/officeDocument/2006/relationships/image" Target="../media/image111.png"/><Relationship Id="rId316" Type="http://schemas.openxmlformats.org/officeDocument/2006/relationships/customXml" Target="../ink/ink180.xml"/><Relationship Id="rId523" Type="http://schemas.openxmlformats.org/officeDocument/2006/relationships/customXml" Target="../ink/ink286.xml"/><Relationship Id="rId719" Type="http://schemas.openxmlformats.org/officeDocument/2006/relationships/customXml" Target="../ink/ink385.xml"/><Relationship Id="rId55" Type="http://schemas.openxmlformats.org/officeDocument/2006/relationships/image" Target="../media/image14.png"/><Relationship Id="rId97" Type="http://schemas.openxmlformats.org/officeDocument/2006/relationships/customXml" Target="../ink/ink65.xml"/><Relationship Id="rId120" Type="http://schemas.openxmlformats.org/officeDocument/2006/relationships/customXml" Target="../ink/ink77.xml"/><Relationship Id="rId358" Type="http://schemas.openxmlformats.org/officeDocument/2006/relationships/customXml" Target="../ink/ink201.xml"/><Relationship Id="rId565" Type="http://schemas.openxmlformats.org/officeDocument/2006/relationships/customXml" Target="../ink/ink308.xml"/><Relationship Id="rId730" Type="http://schemas.openxmlformats.org/officeDocument/2006/relationships/image" Target="../media/image342.png"/><Relationship Id="rId772" Type="http://schemas.openxmlformats.org/officeDocument/2006/relationships/image" Target="../media/image363.png"/><Relationship Id="rId162" Type="http://schemas.openxmlformats.org/officeDocument/2006/relationships/image" Target="../media/image65.png"/><Relationship Id="rId218" Type="http://schemas.openxmlformats.org/officeDocument/2006/relationships/image" Target="../media/image90.png"/><Relationship Id="rId425" Type="http://schemas.openxmlformats.org/officeDocument/2006/relationships/image" Target="../media/image192.png"/><Relationship Id="rId467" Type="http://schemas.openxmlformats.org/officeDocument/2006/relationships/customXml" Target="../ink/ink257.xml"/><Relationship Id="rId632" Type="http://schemas.openxmlformats.org/officeDocument/2006/relationships/image" Target="../media/image293.png"/><Relationship Id="rId271" Type="http://schemas.openxmlformats.org/officeDocument/2006/relationships/image" Target="../media/image116.png"/><Relationship Id="rId674" Type="http://schemas.openxmlformats.org/officeDocument/2006/relationships/image" Target="../media/image314.png"/><Relationship Id="rId24" Type="http://schemas.openxmlformats.org/officeDocument/2006/relationships/image" Target="../media/image9.png"/><Relationship Id="rId66" Type="http://schemas.openxmlformats.org/officeDocument/2006/relationships/image" Target="../media/image19.png"/><Relationship Id="rId131" Type="http://schemas.openxmlformats.org/officeDocument/2006/relationships/customXml" Target="../ink/ink84.xml"/><Relationship Id="rId327" Type="http://schemas.openxmlformats.org/officeDocument/2006/relationships/image" Target="../media/image144.png"/><Relationship Id="rId369" Type="http://schemas.openxmlformats.org/officeDocument/2006/relationships/image" Target="../media/image165.png"/><Relationship Id="rId534" Type="http://schemas.openxmlformats.org/officeDocument/2006/relationships/image" Target="../media/image245.png"/><Relationship Id="rId576" Type="http://schemas.openxmlformats.org/officeDocument/2006/relationships/image" Target="../media/image265.png"/><Relationship Id="rId741" Type="http://schemas.openxmlformats.org/officeDocument/2006/relationships/customXml" Target="../ink/ink396.xml"/><Relationship Id="rId173" Type="http://schemas.openxmlformats.org/officeDocument/2006/relationships/customXml" Target="../ink/ink105.xml"/><Relationship Id="rId229" Type="http://schemas.openxmlformats.org/officeDocument/2006/relationships/customXml" Target="../ink/ink136.xml"/><Relationship Id="rId380" Type="http://schemas.openxmlformats.org/officeDocument/2006/relationships/customXml" Target="../ink/ink212.xml"/><Relationship Id="rId436" Type="http://schemas.openxmlformats.org/officeDocument/2006/relationships/customXml" Target="../ink/ink241.xml"/><Relationship Id="rId601" Type="http://schemas.openxmlformats.org/officeDocument/2006/relationships/customXml" Target="../ink/ink326.xml"/><Relationship Id="rId643" Type="http://schemas.openxmlformats.org/officeDocument/2006/relationships/customXml" Target="../ink/ink347.xml"/><Relationship Id="rId240" Type="http://schemas.openxmlformats.org/officeDocument/2006/relationships/image" Target="../media/image101.png"/><Relationship Id="rId478" Type="http://schemas.openxmlformats.org/officeDocument/2006/relationships/image" Target="../media/image218.png"/><Relationship Id="rId685" Type="http://schemas.openxmlformats.org/officeDocument/2006/relationships/customXml" Target="../ink/ink368.xml"/><Relationship Id="rId35" Type="http://schemas.openxmlformats.org/officeDocument/2006/relationships/customXml" Target="../ink/ink26.xml"/><Relationship Id="rId77" Type="http://schemas.openxmlformats.org/officeDocument/2006/relationships/customXml" Target="../ink/ink55.xml"/><Relationship Id="rId100" Type="http://schemas.openxmlformats.org/officeDocument/2006/relationships/image" Target="../media/image36.png"/><Relationship Id="rId282" Type="http://schemas.openxmlformats.org/officeDocument/2006/relationships/customXml" Target="../ink/ink163.xml"/><Relationship Id="rId338" Type="http://schemas.openxmlformats.org/officeDocument/2006/relationships/customXml" Target="../ink/ink191.xml"/><Relationship Id="rId503" Type="http://schemas.openxmlformats.org/officeDocument/2006/relationships/image" Target="../media/image230.png"/><Relationship Id="rId545" Type="http://schemas.openxmlformats.org/officeDocument/2006/relationships/image" Target="../media/image250.png"/><Relationship Id="rId587" Type="http://schemas.openxmlformats.org/officeDocument/2006/relationships/customXml" Target="../ink/ink319.xml"/><Relationship Id="rId710" Type="http://schemas.openxmlformats.org/officeDocument/2006/relationships/image" Target="../media/image332.png"/><Relationship Id="rId752" Type="http://schemas.openxmlformats.org/officeDocument/2006/relationships/image" Target="../media/image353.png"/><Relationship Id="rId8" Type="http://schemas.openxmlformats.org/officeDocument/2006/relationships/customXml" Target="../ink/ink5.xml"/><Relationship Id="rId142" Type="http://schemas.openxmlformats.org/officeDocument/2006/relationships/image" Target="../media/image55.png"/><Relationship Id="rId184" Type="http://schemas.openxmlformats.org/officeDocument/2006/relationships/image" Target="../media/image76.png"/><Relationship Id="rId391" Type="http://schemas.openxmlformats.org/officeDocument/2006/relationships/customXml" Target="../ink/ink218.xml"/><Relationship Id="rId405" Type="http://schemas.openxmlformats.org/officeDocument/2006/relationships/customXml" Target="../ink/ink225.xml"/><Relationship Id="rId447" Type="http://schemas.openxmlformats.org/officeDocument/2006/relationships/customXml" Target="../ink/ink247.xml"/><Relationship Id="rId612" Type="http://schemas.openxmlformats.org/officeDocument/2006/relationships/image" Target="../media/image283.png"/><Relationship Id="rId251" Type="http://schemas.openxmlformats.org/officeDocument/2006/relationships/customXml" Target="../ink/ink147.xml"/><Relationship Id="rId489" Type="http://schemas.openxmlformats.org/officeDocument/2006/relationships/image" Target="../media/image223.png"/><Relationship Id="rId654" Type="http://schemas.openxmlformats.org/officeDocument/2006/relationships/image" Target="../media/image304.png"/><Relationship Id="rId696" Type="http://schemas.openxmlformats.org/officeDocument/2006/relationships/image" Target="../media/image325.png"/><Relationship Id="rId46" Type="http://schemas.openxmlformats.org/officeDocument/2006/relationships/customXml" Target="../ink/ink35.xml"/><Relationship Id="rId293" Type="http://schemas.openxmlformats.org/officeDocument/2006/relationships/image" Target="../media/image127.png"/><Relationship Id="rId307" Type="http://schemas.openxmlformats.org/officeDocument/2006/relationships/image" Target="../media/image134.png"/><Relationship Id="rId349" Type="http://schemas.openxmlformats.org/officeDocument/2006/relationships/image" Target="../media/image155.png"/><Relationship Id="rId514" Type="http://schemas.openxmlformats.org/officeDocument/2006/relationships/customXml" Target="../ink/ink281.xml"/><Relationship Id="rId556" Type="http://schemas.openxmlformats.org/officeDocument/2006/relationships/customXml" Target="../ink/ink303.xml"/><Relationship Id="rId721" Type="http://schemas.openxmlformats.org/officeDocument/2006/relationships/customXml" Target="../ink/ink386.xml"/><Relationship Id="rId763" Type="http://schemas.openxmlformats.org/officeDocument/2006/relationships/customXml" Target="../ink/ink407.xml"/><Relationship Id="rId88" Type="http://schemas.openxmlformats.org/officeDocument/2006/relationships/image" Target="../media/image30.png"/><Relationship Id="rId111" Type="http://schemas.openxmlformats.org/officeDocument/2006/relationships/image" Target="../media/image41.png"/><Relationship Id="rId153" Type="http://schemas.openxmlformats.org/officeDocument/2006/relationships/customXml" Target="../ink/ink95.xml"/><Relationship Id="rId195" Type="http://schemas.openxmlformats.org/officeDocument/2006/relationships/image" Target="../media/image81.png"/><Relationship Id="rId209" Type="http://schemas.openxmlformats.org/officeDocument/2006/relationships/customXml" Target="../ink/ink124.xml"/><Relationship Id="rId360" Type="http://schemas.openxmlformats.org/officeDocument/2006/relationships/customXml" Target="../ink/ink202.xml"/><Relationship Id="rId416" Type="http://schemas.openxmlformats.org/officeDocument/2006/relationships/customXml" Target="../ink/ink231.xml"/><Relationship Id="rId598" Type="http://schemas.openxmlformats.org/officeDocument/2006/relationships/image" Target="../media/image276.png"/><Relationship Id="rId220" Type="http://schemas.openxmlformats.org/officeDocument/2006/relationships/image" Target="../media/image91.png"/><Relationship Id="rId458" Type="http://schemas.openxmlformats.org/officeDocument/2006/relationships/image" Target="../media/image208.png"/><Relationship Id="rId623" Type="http://schemas.openxmlformats.org/officeDocument/2006/relationships/customXml" Target="../ink/ink337.xml"/><Relationship Id="rId665" Type="http://schemas.openxmlformats.org/officeDocument/2006/relationships/customXml" Target="../ink/ink358.xml"/><Relationship Id="rId15" Type="http://schemas.openxmlformats.org/officeDocument/2006/relationships/customXml" Target="../ink/ink11.xml"/><Relationship Id="rId57" Type="http://schemas.openxmlformats.org/officeDocument/2006/relationships/image" Target="../media/image15.png"/><Relationship Id="rId262" Type="http://schemas.openxmlformats.org/officeDocument/2006/relationships/image" Target="../media/image112.png"/><Relationship Id="rId318" Type="http://schemas.openxmlformats.org/officeDocument/2006/relationships/customXml" Target="../ink/ink181.xml"/><Relationship Id="rId525" Type="http://schemas.openxmlformats.org/officeDocument/2006/relationships/customXml" Target="../ink/ink287.xml"/><Relationship Id="rId567" Type="http://schemas.openxmlformats.org/officeDocument/2006/relationships/customXml" Target="../ink/ink309.xml"/><Relationship Id="rId732" Type="http://schemas.openxmlformats.org/officeDocument/2006/relationships/image" Target="../media/image343.png"/><Relationship Id="rId99" Type="http://schemas.openxmlformats.org/officeDocument/2006/relationships/customXml" Target="../ink/ink66.xml"/><Relationship Id="rId122" Type="http://schemas.openxmlformats.org/officeDocument/2006/relationships/customXml" Target="../ink/ink78.xml"/><Relationship Id="rId164" Type="http://schemas.openxmlformats.org/officeDocument/2006/relationships/image" Target="../media/image66.png"/><Relationship Id="rId371" Type="http://schemas.openxmlformats.org/officeDocument/2006/relationships/image" Target="../media/image166.png"/><Relationship Id="rId774" Type="http://schemas.openxmlformats.org/officeDocument/2006/relationships/image" Target="../media/image364.png"/><Relationship Id="rId427" Type="http://schemas.openxmlformats.org/officeDocument/2006/relationships/image" Target="../media/image193.png"/><Relationship Id="rId469" Type="http://schemas.openxmlformats.org/officeDocument/2006/relationships/customXml" Target="../ink/ink258.xml"/><Relationship Id="rId634" Type="http://schemas.openxmlformats.org/officeDocument/2006/relationships/image" Target="../media/image294.png"/><Relationship Id="rId676" Type="http://schemas.openxmlformats.org/officeDocument/2006/relationships/image" Target="../media/image315.png"/><Relationship Id="rId26" Type="http://schemas.openxmlformats.org/officeDocument/2006/relationships/image" Target="../media/image10.png"/><Relationship Id="rId231" Type="http://schemas.openxmlformats.org/officeDocument/2006/relationships/customXml" Target="../ink/ink137.xml"/><Relationship Id="rId273" Type="http://schemas.openxmlformats.org/officeDocument/2006/relationships/image" Target="../media/image117.png"/><Relationship Id="rId329" Type="http://schemas.openxmlformats.org/officeDocument/2006/relationships/image" Target="../media/image145.png"/><Relationship Id="rId480" Type="http://schemas.openxmlformats.org/officeDocument/2006/relationships/image" Target="../media/image219.png"/><Relationship Id="rId536" Type="http://schemas.openxmlformats.org/officeDocument/2006/relationships/image" Target="../media/image246.png"/><Relationship Id="rId701" Type="http://schemas.openxmlformats.org/officeDocument/2006/relationships/customXml" Target="../ink/ink376.xml"/><Relationship Id="rId68" Type="http://schemas.openxmlformats.org/officeDocument/2006/relationships/image" Target="../media/image20.png"/><Relationship Id="rId133" Type="http://schemas.openxmlformats.org/officeDocument/2006/relationships/customXml" Target="../ink/ink85.xml"/><Relationship Id="rId175" Type="http://schemas.openxmlformats.org/officeDocument/2006/relationships/customXml" Target="../ink/ink106.xml"/><Relationship Id="rId340" Type="http://schemas.openxmlformats.org/officeDocument/2006/relationships/customXml" Target="../ink/ink192.xml"/><Relationship Id="rId578" Type="http://schemas.openxmlformats.org/officeDocument/2006/relationships/image" Target="../media/image266.png"/><Relationship Id="rId743" Type="http://schemas.openxmlformats.org/officeDocument/2006/relationships/customXml" Target="../ink/ink397.xml"/><Relationship Id="rId200" Type="http://schemas.openxmlformats.org/officeDocument/2006/relationships/customXml" Target="../ink/ink119.xml"/><Relationship Id="rId382" Type="http://schemas.openxmlformats.org/officeDocument/2006/relationships/customXml" Target="../ink/ink213.xml"/><Relationship Id="rId438" Type="http://schemas.openxmlformats.org/officeDocument/2006/relationships/customXml" Target="../ink/ink242.xml"/><Relationship Id="rId603" Type="http://schemas.openxmlformats.org/officeDocument/2006/relationships/customXml" Target="../ink/ink327.xml"/><Relationship Id="rId645" Type="http://schemas.openxmlformats.org/officeDocument/2006/relationships/customXml" Target="../ink/ink348.xml"/><Relationship Id="rId687" Type="http://schemas.openxmlformats.org/officeDocument/2006/relationships/customXml" Target="../ink/ink369.xml"/><Relationship Id="rId242" Type="http://schemas.openxmlformats.org/officeDocument/2006/relationships/image" Target="../media/image102.png"/><Relationship Id="rId284" Type="http://schemas.openxmlformats.org/officeDocument/2006/relationships/customXml" Target="../ink/ink164.xml"/><Relationship Id="rId491" Type="http://schemas.openxmlformats.org/officeDocument/2006/relationships/image" Target="../media/image224.png"/><Relationship Id="rId505" Type="http://schemas.openxmlformats.org/officeDocument/2006/relationships/image" Target="../media/image231.png"/><Relationship Id="rId712" Type="http://schemas.openxmlformats.org/officeDocument/2006/relationships/image" Target="../media/image333.png"/><Relationship Id="rId37" Type="http://schemas.openxmlformats.org/officeDocument/2006/relationships/customXml" Target="../ink/ink28.xml"/><Relationship Id="rId79" Type="http://schemas.openxmlformats.org/officeDocument/2006/relationships/customXml" Target="../ink/ink56.xml"/><Relationship Id="rId102" Type="http://schemas.openxmlformats.org/officeDocument/2006/relationships/image" Target="../media/image37.png"/><Relationship Id="rId144" Type="http://schemas.openxmlformats.org/officeDocument/2006/relationships/image" Target="../media/image56.png"/><Relationship Id="rId547" Type="http://schemas.openxmlformats.org/officeDocument/2006/relationships/image" Target="../media/image251.png"/><Relationship Id="rId589" Type="http://schemas.openxmlformats.org/officeDocument/2006/relationships/customXml" Target="../ink/ink320.xml"/><Relationship Id="rId754" Type="http://schemas.openxmlformats.org/officeDocument/2006/relationships/image" Target="../media/image354.png"/><Relationship Id="rId90" Type="http://schemas.openxmlformats.org/officeDocument/2006/relationships/image" Target="../media/image31.png"/><Relationship Id="rId186" Type="http://schemas.openxmlformats.org/officeDocument/2006/relationships/customXml" Target="../ink/ink112.xml"/><Relationship Id="rId351" Type="http://schemas.openxmlformats.org/officeDocument/2006/relationships/image" Target="../media/image156.png"/><Relationship Id="rId393" Type="http://schemas.openxmlformats.org/officeDocument/2006/relationships/customXml" Target="../ink/ink219.xml"/><Relationship Id="rId407" Type="http://schemas.openxmlformats.org/officeDocument/2006/relationships/customXml" Target="../ink/ink226.xml"/><Relationship Id="rId449" Type="http://schemas.openxmlformats.org/officeDocument/2006/relationships/customXml" Target="../ink/ink248.xml"/><Relationship Id="rId614" Type="http://schemas.openxmlformats.org/officeDocument/2006/relationships/image" Target="../media/image284.png"/><Relationship Id="rId656" Type="http://schemas.openxmlformats.org/officeDocument/2006/relationships/image" Target="../media/image305.png"/><Relationship Id="rId211" Type="http://schemas.openxmlformats.org/officeDocument/2006/relationships/image" Target="../media/image88.png"/><Relationship Id="rId253" Type="http://schemas.openxmlformats.org/officeDocument/2006/relationships/customXml" Target="../ink/ink148.xml"/><Relationship Id="rId295" Type="http://schemas.openxmlformats.org/officeDocument/2006/relationships/image" Target="../media/image128.png"/><Relationship Id="rId309" Type="http://schemas.openxmlformats.org/officeDocument/2006/relationships/image" Target="../media/image135.png"/><Relationship Id="rId460" Type="http://schemas.openxmlformats.org/officeDocument/2006/relationships/image" Target="../media/image209.png"/><Relationship Id="rId516" Type="http://schemas.openxmlformats.org/officeDocument/2006/relationships/image" Target="../media/image236.png"/><Relationship Id="rId698" Type="http://schemas.openxmlformats.org/officeDocument/2006/relationships/image" Target="../media/image326.png"/><Relationship Id="rId48" Type="http://schemas.openxmlformats.org/officeDocument/2006/relationships/customXml" Target="../ink/ink37.xml"/><Relationship Id="rId113" Type="http://schemas.openxmlformats.org/officeDocument/2006/relationships/image" Target="../media/image42.png"/><Relationship Id="rId320" Type="http://schemas.openxmlformats.org/officeDocument/2006/relationships/customXml" Target="../ink/ink182.xml"/><Relationship Id="rId558" Type="http://schemas.openxmlformats.org/officeDocument/2006/relationships/customXml" Target="../ink/ink304.xml"/><Relationship Id="rId723" Type="http://schemas.openxmlformats.org/officeDocument/2006/relationships/customXml" Target="../ink/ink387.xml"/><Relationship Id="rId765" Type="http://schemas.openxmlformats.org/officeDocument/2006/relationships/customXml" Target="../ink/ink408.xml"/><Relationship Id="rId155" Type="http://schemas.openxmlformats.org/officeDocument/2006/relationships/customXml" Target="../ink/ink96.xml"/><Relationship Id="rId197" Type="http://schemas.openxmlformats.org/officeDocument/2006/relationships/image" Target="../media/image82.png"/><Relationship Id="rId362" Type="http://schemas.openxmlformats.org/officeDocument/2006/relationships/customXml" Target="../ink/ink203.xml"/><Relationship Id="rId418" Type="http://schemas.openxmlformats.org/officeDocument/2006/relationships/customXml" Target="../ink/ink232.xml"/><Relationship Id="rId625" Type="http://schemas.openxmlformats.org/officeDocument/2006/relationships/customXml" Target="../ink/ink338.xml"/><Relationship Id="rId222" Type="http://schemas.openxmlformats.org/officeDocument/2006/relationships/image" Target="../media/image92.png"/><Relationship Id="rId264" Type="http://schemas.openxmlformats.org/officeDocument/2006/relationships/image" Target="../media/image113.png"/><Relationship Id="rId471" Type="http://schemas.openxmlformats.org/officeDocument/2006/relationships/customXml" Target="../ink/ink259.xml"/><Relationship Id="rId667" Type="http://schemas.openxmlformats.org/officeDocument/2006/relationships/customXml" Target="../ink/ink359.xml"/><Relationship Id="rId17" Type="http://schemas.openxmlformats.org/officeDocument/2006/relationships/customXml" Target="../ink/ink13.xml"/><Relationship Id="rId59" Type="http://schemas.openxmlformats.org/officeDocument/2006/relationships/image" Target="../media/image16.png"/><Relationship Id="rId124" Type="http://schemas.openxmlformats.org/officeDocument/2006/relationships/customXml" Target="../ink/ink79.xml"/><Relationship Id="rId527" Type="http://schemas.openxmlformats.org/officeDocument/2006/relationships/customXml" Target="../ink/ink288.xml"/><Relationship Id="rId569" Type="http://schemas.openxmlformats.org/officeDocument/2006/relationships/customXml" Target="../ink/ink310.xml"/><Relationship Id="rId734" Type="http://schemas.openxmlformats.org/officeDocument/2006/relationships/image" Target="../media/image344.png"/><Relationship Id="rId776" Type="http://schemas.openxmlformats.org/officeDocument/2006/relationships/image" Target="../media/image365.png"/><Relationship Id="rId70" Type="http://schemas.openxmlformats.org/officeDocument/2006/relationships/image" Target="../media/image21.png"/><Relationship Id="rId166" Type="http://schemas.openxmlformats.org/officeDocument/2006/relationships/image" Target="../media/image67.png"/><Relationship Id="rId331" Type="http://schemas.openxmlformats.org/officeDocument/2006/relationships/image" Target="../media/image146.png"/><Relationship Id="rId373" Type="http://schemas.openxmlformats.org/officeDocument/2006/relationships/image" Target="../media/image167.png"/><Relationship Id="rId429" Type="http://schemas.openxmlformats.org/officeDocument/2006/relationships/image" Target="../media/image194.png"/><Relationship Id="rId580" Type="http://schemas.openxmlformats.org/officeDocument/2006/relationships/image" Target="../media/image267.png"/><Relationship Id="rId636" Type="http://schemas.openxmlformats.org/officeDocument/2006/relationships/image" Target="../media/image295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38.xml"/><Relationship Id="rId440" Type="http://schemas.openxmlformats.org/officeDocument/2006/relationships/customXml" Target="../ink/ink243.xml"/><Relationship Id="rId678" Type="http://schemas.openxmlformats.org/officeDocument/2006/relationships/image" Target="../media/image316.png"/><Relationship Id="rId28" Type="http://schemas.openxmlformats.org/officeDocument/2006/relationships/customXml" Target="../ink/ink20.xml"/><Relationship Id="rId275" Type="http://schemas.openxmlformats.org/officeDocument/2006/relationships/image" Target="../media/image118.png"/><Relationship Id="rId300" Type="http://schemas.openxmlformats.org/officeDocument/2006/relationships/customXml" Target="../ink/ink172.xml"/><Relationship Id="rId482" Type="http://schemas.openxmlformats.org/officeDocument/2006/relationships/image" Target="../media/image220.png"/><Relationship Id="rId538" Type="http://schemas.openxmlformats.org/officeDocument/2006/relationships/customXml" Target="../ink/ink294.xml"/><Relationship Id="rId703" Type="http://schemas.openxmlformats.org/officeDocument/2006/relationships/customXml" Target="../ink/ink377.xml"/><Relationship Id="rId745" Type="http://schemas.openxmlformats.org/officeDocument/2006/relationships/customXml" Target="../ink/ink398.xml"/><Relationship Id="rId81" Type="http://schemas.openxmlformats.org/officeDocument/2006/relationships/customXml" Target="../ink/ink57.xml"/><Relationship Id="rId135" Type="http://schemas.openxmlformats.org/officeDocument/2006/relationships/customXml" Target="../ink/ink86.xml"/><Relationship Id="rId177" Type="http://schemas.openxmlformats.org/officeDocument/2006/relationships/customXml" Target="../ink/ink107.xml"/><Relationship Id="rId342" Type="http://schemas.openxmlformats.org/officeDocument/2006/relationships/customXml" Target="../ink/ink193.xml"/><Relationship Id="rId384" Type="http://schemas.openxmlformats.org/officeDocument/2006/relationships/customXml" Target="../ink/ink214.xml"/><Relationship Id="rId591" Type="http://schemas.openxmlformats.org/officeDocument/2006/relationships/customXml" Target="../ink/ink321.xml"/><Relationship Id="rId605" Type="http://schemas.openxmlformats.org/officeDocument/2006/relationships/customXml" Target="../ink/ink328.xml"/><Relationship Id="rId202" Type="http://schemas.openxmlformats.org/officeDocument/2006/relationships/image" Target="../media/image84.png"/><Relationship Id="rId244" Type="http://schemas.openxmlformats.org/officeDocument/2006/relationships/image" Target="../media/image103.png"/><Relationship Id="rId647" Type="http://schemas.openxmlformats.org/officeDocument/2006/relationships/customXml" Target="../ink/ink349.xml"/><Relationship Id="rId689" Type="http://schemas.openxmlformats.org/officeDocument/2006/relationships/customXml" Target="../ink/ink370.xml"/><Relationship Id="rId39" Type="http://schemas.openxmlformats.org/officeDocument/2006/relationships/image" Target="../media/image12.png"/><Relationship Id="rId286" Type="http://schemas.openxmlformats.org/officeDocument/2006/relationships/customXml" Target="../ink/ink165.xml"/><Relationship Id="rId451" Type="http://schemas.openxmlformats.org/officeDocument/2006/relationships/customXml" Target="../ink/ink249.xml"/><Relationship Id="rId493" Type="http://schemas.openxmlformats.org/officeDocument/2006/relationships/image" Target="../media/image225.png"/><Relationship Id="rId507" Type="http://schemas.openxmlformats.org/officeDocument/2006/relationships/image" Target="../media/image232.png"/><Relationship Id="rId549" Type="http://schemas.openxmlformats.org/officeDocument/2006/relationships/image" Target="../media/image252.png"/><Relationship Id="rId714" Type="http://schemas.openxmlformats.org/officeDocument/2006/relationships/image" Target="../media/image334.png"/><Relationship Id="rId756" Type="http://schemas.openxmlformats.org/officeDocument/2006/relationships/image" Target="../media/image355.png"/><Relationship Id="rId50" Type="http://schemas.openxmlformats.org/officeDocument/2006/relationships/customXml" Target="../ink/ink39.xml"/><Relationship Id="rId104" Type="http://schemas.openxmlformats.org/officeDocument/2006/relationships/image" Target="../media/image38.png"/><Relationship Id="rId146" Type="http://schemas.openxmlformats.org/officeDocument/2006/relationships/image" Target="../media/image57.png"/><Relationship Id="rId188" Type="http://schemas.openxmlformats.org/officeDocument/2006/relationships/customXml" Target="../ink/ink113.xml"/><Relationship Id="rId311" Type="http://schemas.openxmlformats.org/officeDocument/2006/relationships/image" Target="../media/image136.png"/><Relationship Id="rId353" Type="http://schemas.openxmlformats.org/officeDocument/2006/relationships/image" Target="../media/image157.png"/><Relationship Id="rId395" Type="http://schemas.openxmlformats.org/officeDocument/2006/relationships/customXml" Target="../ink/ink220.xml"/><Relationship Id="rId409" Type="http://schemas.openxmlformats.org/officeDocument/2006/relationships/customXml" Target="../ink/ink227.xml"/><Relationship Id="rId560" Type="http://schemas.openxmlformats.org/officeDocument/2006/relationships/customXml" Target="../ink/ink305.xml"/><Relationship Id="rId92" Type="http://schemas.openxmlformats.org/officeDocument/2006/relationships/image" Target="../media/image32.png"/><Relationship Id="rId213" Type="http://schemas.openxmlformats.org/officeDocument/2006/relationships/image" Target="../media/image89.png"/><Relationship Id="rId420" Type="http://schemas.openxmlformats.org/officeDocument/2006/relationships/customXml" Target="../ink/ink233.xml"/><Relationship Id="rId616" Type="http://schemas.openxmlformats.org/officeDocument/2006/relationships/image" Target="../media/image285.png"/><Relationship Id="rId658" Type="http://schemas.openxmlformats.org/officeDocument/2006/relationships/image" Target="../media/image306.png"/><Relationship Id="rId255" Type="http://schemas.openxmlformats.org/officeDocument/2006/relationships/customXml" Target="../ink/ink149.xml"/><Relationship Id="rId297" Type="http://schemas.openxmlformats.org/officeDocument/2006/relationships/image" Target="../media/image129.png"/><Relationship Id="rId462" Type="http://schemas.openxmlformats.org/officeDocument/2006/relationships/image" Target="../media/image210.png"/><Relationship Id="rId518" Type="http://schemas.openxmlformats.org/officeDocument/2006/relationships/image" Target="../media/image237.png"/><Relationship Id="rId725" Type="http://schemas.openxmlformats.org/officeDocument/2006/relationships/customXml" Target="../ink/ink388.xml"/><Relationship Id="rId115" Type="http://schemas.openxmlformats.org/officeDocument/2006/relationships/image" Target="../media/image43.png"/><Relationship Id="rId157" Type="http://schemas.openxmlformats.org/officeDocument/2006/relationships/customXml" Target="../ink/ink97.xml"/><Relationship Id="rId322" Type="http://schemas.openxmlformats.org/officeDocument/2006/relationships/customXml" Target="../ink/ink183.xml"/><Relationship Id="rId364" Type="http://schemas.openxmlformats.org/officeDocument/2006/relationships/customXml" Target="../ink/ink204.xml"/><Relationship Id="rId767" Type="http://schemas.openxmlformats.org/officeDocument/2006/relationships/customXml" Target="../ink/ink409.xml"/><Relationship Id="rId61" Type="http://schemas.openxmlformats.org/officeDocument/2006/relationships/image" Target="../media/image17.png"/><Relationship Id="rId199" Type="http://schemas.openxmlformats.org/officeDocument/2006/relationships/image" Target="../media/image83.png"/><Relationship Id="rId571" Type="http://schemas.openxmlformats.org/officeDocument/2006/relationships/customXml" Target="../ink/ink311.xml"/><Relationship Id="rId627" Type="http://schemas.openxmlformats.org/officeDocument/2006/relationships/customXml" Target="../ink/ink339.xml"/><Relationship Id="rId669" Type="http://schemas.openxmlformats.org/officeDocument/2006/relationships/customXml" Target="../ink/ink360.xml"/><Relationship Id="rId19" Type="http://schemas.openxmlformats.org/officeDocument/2006/relationships/customXml" Target="../ink/ink15.xml"/><Relationship Id="rId224" Type="http://schemas.openxmlformats.org/officeDocument/2006/relationships/image" Target="../media/image93.png"/><Relationship Id="rId266" Type="http://schemas.openxmlformats.org/officeDocument/2006/relationships/customXml" Target="../ink/ink155.xml"/><Relationship Id="rId431" Type="http://schemas.openxmlformats.org/officeDocument/2006/relationships/image" Target="../media/image195.png"/><Relationship Id="rId473" Type="http://schemas.openxmlformats.org/officeDocument/2006/relationships/customXml" Target="../ink/ink260.xml"/><Relationship Id="rId529" Type="http://schemas.openxmlformats.org/officeDocument/2006/relationships/customXml" Target="../ink/ink289.xml"/><Relationship Id="rId680" Type="http://schemas.openxmlformats.org/officeDocument/2006/relationships/image" Target="../media/image317.png"/><Relationship Id="rId736" Type="http://schemas.openxmlformats.org/officeDocument/2006/relationships/image" Target="../media/image345.png"/><Relationship Id="rId30" Type="http://schemas.openxmlformats.org/officeDocument/2006/relationships/customXml" Target="../ink/ink22.xml"/><Relationship Id="rId126" Type="http://schemas.openxmlformats.org/officeDocument/2006/relationships/customXml" Target="../ink/ink80.xml"/><Relationship Id="rId168" Type="http://schemas.openxmlformats.org/officeDocument/2006/relationships/image" Target="../media/image68.png"/><Relationship Id="rId333" Type="http://schemas.openxmlformats.org/officeDocument/2006/relationships/image" Target="../media/image147.png"/><Relationship Id="rId540" Type="http://schemas.openxmlformats.org/officeDocument/2006/relationships/customXml" Target="../ink/ink295.xml"/><Relationship Id="rId778" Type="http://schemas.openxmlformats.org/officeDocument/2006/relationships/image" Target="../media/image366.png"/><Relationship Id="rId72" Type="http://schemas.openxmlformats.org/officeDocument/2006/relationships/image" Target="../media/image22.png"/><Relationship Id="rId375" Type="http://schemas.openxmlformats.org/officeDocument/2006/relationships/image" Target="../media/image168.png"/><Relationship Id="rId582" Type="http://schemas.openxmlformats.org/officeDocument/2006/relationships/image" Target="../media/image268.png"/><Relationship Id="rId638" Type="http://schemas.openxmlformats.org/officeDocument/2006/relationships/image" Target="../media/image296.png"/><Relationship Id="rId3" Type="http://schemas.openxmlformats.org/officeDocument/2006/relationships/image" Target="../media/image3.png"/><Relationship Id="rId235" Type="http://schemas.openxmlformats.org/officeDocument/2006/relationships/customXml" Target="../ink/ink139.xml"/><Relationship Id="rId277" Type="http://schemas.openxmlformats.org/officeDocument/2006/relationships/image" Target="../media/image119.png"/><Relationship Id="rId400" Type="http://schemas.openxmlformats.org/officeDocument/2006/relationships/image" Target="../media/image180.png"/><Relationship Id="rId442" Type="http://schemas.openxmlformats.org/officeDocument/2006/relationships/customXml" Target="../ink/ink244.xml"/><Relationship Id="rId484" Type="http://schemas.openxmlformats.org/officeDocument/2006/relationships/image" Target="../media/image221.png"/><Relationship Id="rId705" Type="http://schemas.openxmlformats.org/officeDocument/2006/relationships/customXml" Target="../ink/ink378.xml"/><Relationship Id="rId137" Type="http://schemas.openxmlformats.org/officeDocument/2006/relationships/customXml" Target="../ink/ink87.xml"/><Relationship Id="rId302" Type="http://schemas.openxmlformats.org/officeDocument/2006/relationships/customXml" Target="../ink/ink173.xml"/><Relationship Id="rId344" Type="http://schemas.openxmlformats.org/officeDocument/2006/relationships/customXml" Target="../ink/ink194.xml"/><Relationship Id="rId691" Type="http://schemas.openxmlformats.org/officeDocument/2006/relationships/customXml" Target="../ink/ink371.xml"/><Relationship Id="rId747" Type="http://schemas.openxmlformats.org/officeDocument/2006/relationships/customXml" Target="../ink/ink399.xml"/><Relationship Id="rId41" Type="http://schemas.openxmlformats.org/officeDocument/2006/relationships/customXml" Target="../ink/ink31.xml"/><Relationship Id="rId83" Type="http://schemas.openxmlformats.org/officeDocument/2006/relationships/customXml" Target="../ink/ink58.xml"/><Relationship Id="rId179" Type="http://schemas.openxmlformats.org/officeDocument/2006/relationships/customXml" Target="../ink/ink108.xml"/><Relationship Id="rId386" Type="http://schemas.openxmlformats.org/officeDocument/2006/relationships/customXml" Target="../ink/ink215.xml"/><Relationship Id="rId551" Type="http://schemas.openxmlformats.org/officeDocument/2006/relationships/image" Target="../media/image253.png"/><Relationship Id="rId593" Type="http://schemas.openxmlformats.org/officeDocument/2006/relationships/customXml" Target="../ink/ink322.xml"/><Relationship Id="rId607" Type="http://schemas.openxmlformats.org/officeDocument/2006/relationships/customXml" Target="../ink/ink329.xml"/><Relationship Id="rId649" Type="http://schemas.openxmlformats.org/officeDocument/2006/relationships/customXml" Target="../ink/ink350.xml"/><Relationship Id="rId190" Type="http://schemas.openxmlformats.org/officeDocument/2006/relationships/customXml" Target="../ink/ink114.xml"/><Relationship Id="rId204" Type="http://schemas.openxmlformats.org/officeDocument/2006/relationships/image" Target="../media/image85.png"/><Relationship Id="rId246" Type="http://schemas.openxmlformats.org/officeDocument/2006/relationships/image" Target="../media/image104.png"/><Relationship Id="rId288" Type="http://schemas.openxmlformats.org/officeDocument/2006/relationships/customXml" Target="../ink/ink166.xml"/><Relationship Id="rId411" Type="http://schemas.openxmlformats.org/officeDocument/2006/relationships/customXml" Target="../ink/ink228.xml"/><Relationship Id="rId453" Type="http://schemas.openxmlformats.org/officeDocument/2006/relationships/customXml" Target="../ink/ink250.xml"/><Relationship Id="rId509" Type="http://schemas.openxmlformats.org/officeDocument/2006/relationships/image" Target="../media/image233.png"/><Relationship Id="rId660" Type="http://schemas.openxmlformats.org/officeDocument/2006/relationships/image" Target="../media/image307.png"/><Relationship Id="rId106" Type="http://schemas.openxmlformats.org/officeDocument/2006/relationships/image" Target="../media/image39.png"/><Relationship Id="rId313" Type="http://schemas.openxmlformats.org/officeDocument/2006/relationships/image" Target="../media/image137.png"/><Relationship Id="rId495" Type="http://schemas.openxmlformats.org/officeDocument/2006/relationships/image" Target="../media/image226.png"/><Relationship Id="rId716" Type="http://schemas.openxmlformats.org/officeDocument/2006/relationships/image" Target="../media/image335.png"/><Relationship Id="rId758" Type="http://schemas.openxmlformats.org/officeDocument/2006/relationships/image" Target="../media/image356.png"/><Relationship Id="rId10" Type="http://schemas.openxmlformats.org/officeDocument/2006/relationships/customXml" Target="../ink/ink6.xml"/><Relationship Id="rId52" Type="http://schemas.openxmlformats.org/officeDocument/2006/relationships/customXml" Target="../ink/ink41.xml"/><Relationship Id="rId94" Type="http://schemas.openxmlformats.org/officeDocument/2006/relationships/image" Target="../media/image33.png"/><Relationship Id="rId148" Type="http://schemas.openxmlformats.org/officeDocument/2006/relationships/image" Target="../media/image58.png"/><Relationship Id="rId355" Type="http://schemas.openxmlformats.org/officeDocument/2006/relationships/image" Target="../media/image158.png"/><Relationship Id="rId397" Type="http://schemas.openxmlformats.org/officeDocument/2006/relationships/customXml" Target="../ink/ink221.xml"/><Relationship Id="rId520" Type="http://schemas.openxmlformats.org/officeDocument/2006/relationships/image" Target="../media/image238.png"/><Relationship Id="rId562" Type="http://schemas.openxmlformats.org/officeDocument/2006/relationships/image" Target="../media/image258.png"/><Relationship Id="rId618" Type="http://schemas.openxmlformats.org/officeDocument/2006/relationships/image" Target="../media/image286.png"/><Relationship Id="rId215" Type="http://schemas.openxmlformats.org/officeDocument/2006/relationships/customXml" Target="../ink/ink128.xml"/><Relationship Id="rId257" Type="http://schemas.openxmlformats.org/officeDocument/2006/relationships/customXml" Target="../ink/ink150.xml"/><Relationship Id="rId422" Type="http://schemas.openxmlformats.org/officeDocument/2006/relationships/customXml" Target="../ink/ink234.xml"/><Relationship Id="rId464" Type="http://schemas.openxmlformats.org/officeDocument/2006/relationships/image" Target="../media/image211.png"/><Relationship Id="rId299" Type="http://schemas.openxmlformats.org/officeDocument/2006/relationships/image" Target="../media/image130.png"/><Relationship Id="rId727" Type="http://schemas.openxmlformats.org/officeDocument/2006/relationships/customXml" Target="../ink/ink389.xml"/><Relationship Id="rId63" Type="http://schemas.openxmlformats.org/officeDocument/2006/relationships/customXml" Target="../ink/ink48.xml"/><Relationship Id="rId159" Type="http://schemas.openxmlformats.org/officeDocument/2006/relationships/customXml" Target="../ink/ink98.xml"/><Relationship Id="rId366" Type="http://schemas.openxmlformats.org/officeDocument/2006/relationships/customXml" Target="../ink/ink205.xml"/><Relationship Id="rId573" Type="http://schemas.openxmlformats.org/officeDocument/2006/relationships/customXml" Target="../ink/ink312.xml"/><Relationship Id="rId780" Type="http://schemas.openxmlformats.org/officeDocument/2006/relationships/image" Target="../media/image367.png"/><Relationship Id="rId226" Type="http://schemas.openxmlformats.org/officeDocument/2006/relationships/image" Target="../media/image94.png"/><Relationship Id="rId433" Type="http://schemas.openxmlformats.org/officeDocument/2006/relationships/image" Target="../media/image196.png"/><Relationship Id="rId640" Type="http://schemas.openxmlformats.org/officeDocument/2006/relationships/image" Target="../media/image297.png"/><Relationship Id="rId738" Type="http://schemas.openxmlformats.org/officeDocument/2006/relationships/image" Target="../media/image346.png"/><Relationship Id="rId74" Type="http://schemas.openxmlformats.org/officeDocument/2006/relationships/image" Target="../media/image23.png"/><Relationship Id="rId377" Type="http://schemas.openxmlformats.org/officeDocument/2006/relationships/image" Target="../media/image169.png"/><Relationship Id="rId500" Type="http://schemas.openxmlformats.org/officeDocument/2006/relationships/customXml" Target="../ink/ink274.xml"/><Relationship Id="rId584" Type="http://schemas.openxmlformats.org/officeDocument/2006/relationships/image" Target="../media/image269.png"/><Relationship Id="rId5" Type="http://schemas.openxmlformats.org/officeDocument/2006/relationships/image" Target="../media/image4.png"/><Relationship Id="rId237" Type="http://schemas.openxmlformats.org/officeDocument/2006/relationships/customXml" Target="../ink/ink140.xml"/><Relationship Id="rId444" Type="http://schemas.openxmlformats.org/officeDocument/2006/relationships/image" Target="../media/image201.png"/><Relationship Id="rId651" Type="http://schemas.openxmlformats.org/officeDocument/2006/relationships/customXml" Target="../ink/ink351.xml"/><Relationship Id="rId749" Type="http://schemas.openxmlformats.org/officeDocument/2006/relationships/customXml" Target="../ink/ink400.xml"/><Relationship Id="rId290" Type="http://schemas.openxmlformats.org/officeDocument/2006/relationships/customXml" Target="../ink/ink167.xml"/><Relationship Id="rId304" Type="http://schemas.openxmlformats.org/officeDocument/2006/relationships/customXml" Target="../ink/ink174.xml"/><Relationship Id="rId388" Type="http://schemas.openxmlformats.org/officeDocument/2006/relationships/image" Target="../media/image174.png"/><Relationship Id="rId511" Type="http://schemas.openxmlformats.org/officeDocument/2006/relationships/image" Target="../media/image234.png"/><Relationship Id="rId609" Type="http://schemas.openxmlformats.org/officeDocument/2006/relationships/customXml" Target="../ink/ink330.xml"/><Relationship Id="rId85" Type="http://schemas.openxmlformats.org/officeDocument/2006/relationships/customXml" Target="../ink/ink59.xml"/><Relationship Id="rId150" Type="http://schemas.openxmlformats.org/officeDocument/2006/relationships/image" Target="../media/image59.png"/><Relationship Id="rId595" Type="http://schemas.openxmlformats.org/officeDocument/2006/relationships/customXml" Target="../ink/ink323.xml"/><Relationship Id="rId248" Type="http://schemas.openxmlformats.org/officeDocument/2006/relationships/image" Target="../media/image105.png"/><Relationship Id="rId455" Type="http://schemas.openxmlformats.org/officeDocument/2006/relationships/customXml" Target="../ink/ink251.xml"/><Relationship Id="rId662" Type="http://schemas.openxmlformats.org/officeDocument/2006/relationships/image" Target="../media/image308.png"/><Relationship Id="rId12" Type="http://schemas.openxmlformats.org/officeDocument/2006/relationships/customXml" Target="../ink/ink8.xml"/><Relationship Id="rId108" Type="http://schemas.openxmlformats.org/officeDocument/2006/relationships/image" Target="../media/image40.png"/><Relationship Id="rId315" Type="http://schemas.openxmlformats.org/officeDocument/2006/relationships/image" Target="../media/image138.png"/><Relationship Id="rId522" Type="http://schemas.openxmlformats.org/officeDocument/2006/relationships/image" Target="../media/image239.png"/><Relationship Id="rId96" Type="http://schemas.openxmlformats.org/officeDocument/2006/relationships/image" Target="../media/image34.png"/><Relationship Id="rId161" Type="http://schemas.openxmlformats.org/officeDocument/2006/relationships/customXml" Target="../ink/ink99.xml"/><Relationship Id="rId399" Type="http://schemas.openxmlformats.org/officeDocument/2006/relationships/customXml" Target="../ink/ink222.xml"/><Relationship Id="rId259" Type="http://schemas.openxmlformats.org/officeDocument/2006/relationships/customXml" Target="../ink/ink151.xml"/><Relationship Id="rId466" Type="http://schemas.openxmlformats.org/officeDocument/2006/relationships/image" Target="../media/image212.png"/><Relationship Id="rId673" Type="http://schemas.openxmlformats.org/officeDocument/2006/relationships/customXml" Target="../ink/ink362.xml"/><Relationship Id="rId23" Type="http://schemas.openxmlformats.org/officeDocument/2006/relationships/customXml" Target="../ink/ink17.xml"/><Relationship Id="rId119" Type="http://schemas.openxmlformats.org/officeDocument/2006/relationships/image" Target="../media/image45.png"/><Relationship Id="rId326" Type="http://schemas.openxmlformats.org/officeDocument/2006/relationships/customXml" Target="../ink/ink185.xml"/><Relationship Id="rId533" Type="http://schemas.openxmlformats.org/officeDocument/2006/relationships/customXml" Target="../ink/ink291.xml"/><Relationship Id="rId740" Type="http://schemas.openxmlformats.org/officeDocument/2006/relationships/image" Target="../media/image347.png"/><Relationship Id="rId172" Type="http://schemas.openxmlformats.org/officeDocument/2006/relationships/image" Target="../media/image70.png"/><Relationship Id="rId477" Type="http://schemas.openxmlformats.org/officeDocument/2006/relationships/customXml" Target="../ink/ink262.xml"/><Relationship Id="rId600" Type="http://schemas.openxmlformats.org/officeDocument/2006/relationships/image" Target="../media/image277.png"/><Relationship Id="rId684" Type="http://schemas.openxmlformats.org/officeDocument/2006/relationships/image" Target="../media/image319.png"/><Relationship Id="rId337" Type="http://schemas.openxmlformats.org/officeDocument/2006/relationships/image" Target="../media/image149.png"/><Relationship Id="rId34" Type="http://schemas.openxmlformats.org/officeDocument/2006/relationships/customXml" Target="../ink/ink25.xml"/><Relationship Id="rId544" Type="http://schemas.openxmlformats.org/officeDocument/2006/relationships/customXml" Target="../ink/ink297.xml"/><Relationship Id="rId751" Type="http://schemas.openxmlformats.org/officeDocument/2006/relationships/customXml" Target="../ink/ink401.xml"/><Relationship Id="rId183" Type="http://schemas.openxmlformats.org/officeDocument/2006/relationships/customXml" Target="../ink/ink110.xml"/><Relationship Id="rId390" Type="http://schemas.openxmlformats.org/officeDocument/2006/relationships/image" Target="../media/image175.png"/><Relationship Id="rId404" Type="http://schemas.openxmlformats.org/officeDocument/2006/relationships/image" Target="../media/image182.png"/><Relationship Id="rId611" Type="http://schemas.openxmlformats.org/officeDocument/2006/relationships/customXml" Target="../ink/ink331.xml"/><Relationship Id="rId250" Type="http://schemas.openxmlformats.org/officeDocument/2006/relationships/image" Target="../media/image106.png"/><Relationship Id="rId488" Type="http://schemas.openxmlformats.org/officeDocument/2006/relationships/customXml" Target="../ink/ink268.xml"/><Relationship Id="rId695" Type="http://schemas.openxmlformats.org/officeDocument/2006/relationships/customXml" Target="../ink/ink373.xml"/><Relationship Id="rId709" Type="http://schemas.openxmlformats.org/officeDocument/2006/relationships/customXml" Target="../ink/ink380.xml"/><Relationship Id="rId45" Type="http://schemas.openxmlformats.org/officeDocument/2006/relationships/customXml" Target="../ink/ink34.xml"/><Relationship Id="rId110" Type="http://schemas.openxmlformats.org/officeDocument/2006/relationships/customXml" Target="../ink/ink72.xml"/><Relationship Id="rId348" Type="http://schemas.openxmlformats.org/officeDocument/2006/relationships/customXml" Target="../ink/ink196.xml"/><Relationship Id="rId555" Type="http://schemas.openxmlformats.org/officeDocument/2006/relationships/image" Target="../media/image255.png"/><Relationship Id="rId762" Type="http://schemas.openxmlformats.org/officeDocument/2006/relationships/image" Target="../media/image358.png"/><Relationship Id="rId194" Type="http://schemas.openxmlformats.org/officeDocument/2006/relationships/customXml" Target="../ink/ink116.xml"/><Relationship Id="rId208" Type="http://schemas.openxmlformats.org/officeDocument/2006/relationships/image" Target="../media/image87.png"/><Relationship Id="rId415" Type="http://schemas.openxmlformats.org/officeDocument/2006/relationships/customXml" Target="../ink/ink230.xml"/><Relationship Id="rId622" Type="http://schemas.openxmlformats.org/officeDocument/2006/relationships/image" Target="../media/image288.png"/><Relationship Id="rId261" Type="http://schemas.openxmlformats.org/officeDocument/2006/relationships/customXml" Target="../ink/ink152.xml"/><Relationship Id="rId499" Type="http://schemas.openxmlformats.org/officeDocument/2006/relationships/image" Target="../media/image228.png"/><Relationship Id="rId56" Type="http://schemas.openxmlformats.org/officeDocument/2006/relationships/customXml" Target="../ink/ink44.xml"/><Relationship Id="rId359" Type="http://schemas.openxmlformats.org/officeDocument/2006/relationships/image" Target="../media/image160.png"/><Relationship Id="rId566" Type="http://schemas.openxmlformats.org/officeDocument/2006/relationships/image" Target="../media/image260.png"/><Relationship Id="rId773" Type="http://schemas.openxmlformats.org/officeDocument/2006/relationships/customXml" Target="../ink/ink412.xml"/><Relationship Id="rId121" Type="http://schemas.openxmlformats.org/officeDocument/2006/relationships/image" Target="../media/image46.png"/><Relationship Id="rId219" Type="http://schemas.openxmlformats.org/officeDocument/2006/relationships/customXml" Target="../ink/ink131.xml"/><Relationship Id="rId426" Type="http://schemas.openxmlformats.org/officeDocument/2006/relationships/customXml" Target="../ink/ink236.xml"/><Relationship Id="rId633" Type="http://schemas.openxmlformats.org/officeDocument/2006/relationships/customXml" Target="../ink/ink342.xml"/><Relationship Id="rId67" Type="http://schemas.openxmlformats.org/officeDocument/2006/relationships/customXml" Target="../ink/ink50.xml"/><Relationship Id="rId272" Type="http://schemas.openxmlformats.org/officeDocument/2006/relationships/customXml" Target="../ink/ink158.xml"/><Relationship Id="rId577" Type="http://schemas.openxmlformats.org/officeDocument/2006/relationships/customXml" Target="../ink/ink314.xml"/><Relationship Id="rId700" Type="http://schemas.openxmlformats.org/officeDocument/2006/relationships/image" Target="../media/image327.png"/><Relationship Id="rId132" Type="http://schemas.openxmlformats.org/officeDocument/2006/relationships/image" Target="../media/image50.png"/><Relationship Id="rId437" Type="http://schemas.openxmlformats.org/officeDocument/2006/relationships/image" Target="../media/image198.png"/><Relationship Id="rId644" Type="http://schemas.openxmlformats.org/officeDocument/2006/relationships/image" Target="../media/image299.png"/><Relationship Id="rId283" Type="http://schemas.openxmlformats.org/officeDocument/2006/relationships/image" Target="../media/image122.png"/><Relationship Id="rId490" Type="http://schemas.openxmlformats.org/officeDocument/2006/relationships/customXml" Target="../ink/ink269.xml"/><Relationship Id="rId504" Type="http://schemas.openxmlformats.org/officeDocument/2006/relationships/customXml" Target="../ink/ink276.xml"/><Relationship Id="rId711" Type="http://schemas.openxmlformats.org/officeDocument/2006/relationships/customXml" Target="../ink/ink381.xml"/><Relationship Id="rId78" Type="http://schemas.openxmlformats.org/officeDocument/2006/relationships/image" Target="../media/image25.png"/><Relationship Id="rId143" Type="http://schemas.openxmlformats.org/officeDocument/2006/relationships/customXml" Target="../ink/ink90.xml"/><Relationship Id="rId350" Type="http://schemas.openxmlformats.org/officeDocument/2006/relationships/customXml" Target="../ink/ink197.xml"/><Relationship Id="rId588" Type="http://schemas.openxmlformats.org/officeDocument/2006/relationships/image" Target="../media/image271.png"/><Relationship Id="rId9" Type="http://schemas.openxmlformats.org/officeDocument/2006/relationships/image" Target="../media/image6.png"/><Relationship Id="rId210" Type="http://schemas.openxmlformats.org/officeDocument/2006/relationships/customXml" Target="../ink/ink125.xml"/><Relationship Id="rId448" Type="http://schemas.openxmlformats.org/officeDocument/2006/relationships/image" Target="../media/image203.png"/><Relationship Id="rId655" Type="http://schemas.openxmlformats.org/officeDocument/2006/relationships/customXml" Target="../ink/ink353.xml"/><Relationship Id="rId294" Type="http://schemas.openxmlformats.org/officeDocument/2006/relationships/customXml" Target="../ink/ink169.xml"/><Relationship Id="rId308" Type="http://schemas.openxmlformats.org/officeDocument/2006/relationships/customXml" Target="../ink/ink176.xml"/><Relationship Id="rId515" Type="http://schemas.openxmlformats.org/officeDocument/2006/relationships/customXml" Target="../ink/ink282.xml"/><Relationship Id="rId722" Type="http://schemas.openxmlformats.org/officeDocument/2006/relationships/image" Target="../media/image338.png"/><Relationship Id="rId89" Type="http://schemas.openxmlformats.org/officeDocument/2006/relationships/customXml" Target="../ink/ink61.xml"/><Relationship Id="rId154" Type="http://schemas.openxmlformats.org/officeDocument/2006/relationships/image" Target="../media/image61.png"/><Relationship Id="rId361" Type="http://schemas.openxmlformats.org/officeDocument/2006/relationships/image" Target="../media/image161.png"/><Relationship Id="rId599" Type="http://schemas.openxmlformats.org/officeDocument/2006/relationships/customXml" Target="../ink/ink325.xml"/><Relationship Id="rId459" Type="http://schemas.openxmlformats.org/officeDocument/2006/relationships/customXml" Target="../ink/ink253.xml"/><Relationship Id="rId666" Type="http://schemas.openxmlformats.org/officeDocument/2006/relationships/image" Target="../media/image310.png"/><Relationship Id="rId16" Type="http://schemas.openxmlformats.org/officeDocument/2006/relationships/customXml" Target="../ink/ink12.xml"/><Relationship Id="rId221" Type="http://schemas.openxmlformats.org/officeDocument/2006/relationships/customXml" Target="../ink/ink132.xml"/><Relationship Id="rId319" Type="http://schemas.openxmlformats.org/officeDocument/2006/relationships/image" Target="../media/image140.png"/><Relationship Id="rId526" Type="http://schemas.openxmlformats.org/officeDocument/2006/relationships/image" Target="../media/image241.png"/><Relationship Id="rId733" Type="http://schemas.openxmlformats.org/officeDocument/2006/relationships/customXml" Target="../ink/ink392.xml"/><Relationship Id="rId165" Type="http://schemas.openxmlformats.org/officeDocument/2006/relationships/customXml" Target="../ink/ink101.xml"/><Relationship Id="rId372" Type="http://schemas.openxmlformats.org/officeDocument/2006/relationships/customXml" Target="../ink/ink208.xml"/><Relationship Id="rId677" Type="http://schemas.openxmlformats.org/officeDocument/2006/relationships/customXml" Target="../ink/ink364.xml"/><Relationship Id="rId232" Type="http://schemas.openxmlformats.org/officeDocument/2006/relationships/image" Target="../media/image97.png"/><Relationship Id="rId27" Type="http://schemas.openxmlformats.org/officeDocument/2006/relationships/customXml" Target="../ink/ink19.xml"/><Relationship Id="rId537" Type="http://schemas.openxmlformats.org/officeDocument/2006/relationships/customXml" Target="../ink/ink293.xml"/><Relationship Id="rId744" Type="http://schemas.openxmlformats.org/officeDocument/2006/relationships/image" Target="../media/image349.png"/><Relationship Id="rId80" Type="http://schemas.openxmlformats.org/officeDocument/2006/relationships/image" Target="../media/image26.png"/><Relationship Id="rId176" Type="http://schemas.openxmlformats.org/officeDocument/2006/relationships/image" Target="../media/image72.png"/><Relationship Id="rId383" Type="http://schemas.openxmlformats.org/officeDocument/2006/relationships/image" Target="../media/image172.png"/><Relationship Id="rId590" Type="http://schemas.openxmlformats.org/officeDocument/2006/relationships/image" Target="../media/image272.png"/><Relationship Id="rId604" Type="http://schemas.openxmlformats.org/officeDocument/2006/relationships/image" Target="../media/image279.png"/><Relationship Id="rId243" Type="http://schemas.openxmlformats.org/officeDocument/2006/relationships/customXml" Target="../ink/ink143.xml"/><Relationship Id="rId450" Type="http://schemas.openxmlformats.org/officeDocument/2006/relationships/image" Target="../media/image204.png"/><Relationship Id="rId688" Type="http://schemas.openxmlformats.org/officeDocument/2006/relationships/image" Target="../media/image321.png"/><Relationship Id="rId38" Type="http://schemas.openxmlformats.org/officeDocument/2006/relationships/customXml" Target="../ink/ink29.xml"/><Relationship Id="rId103" Type="http://schemas.openxmlformats.org/officeDocument/2006/relationships/customXml" Target="../ink/ink68.xml"/><Relationship Id="rId310" Type="http://schemas.openxmlformats.org/officeDocument/2006/relationships/customXml" Target="../ink/ink177.xml"/><Relationship Id="rId548" Type="http://schemas.openxmlformats.org/officeDocument/2006/relationships/customXml" Target="../ink/ink299.xml"/><Relationship Id="rId755" Type="http://schemas.openxmlformats.org/officeDocument/2006/relationships/customXml" Target="../ink/ink403.xml"/><Relationship Id="rId91" Type="http://schemas.openxmlformats.org/officeDocument/2006/relationships/customXml" Target="../ink/ink62.xml"/><Relationship Id="rId187" Type="http://schemas.openxmlformats.org/officeDocument/2006/relationships/image" Target="../media/image77.png"/><Relationship Id="rId394" Type="http://schemas.openxmlformats.org/officeDocument/2006/relationships/image" Target="../media/image177.png"/><Relationship Id="rId408" Type="http://schemas.openxmlformats.org/officeDocument/2006/relationships/image" Target="../media/image184.png"/><Relationship Id="rId615" Type="http://schemas.openxmlformats.org/officeDocument/2006/relationships/customXml" Target="../ink/ink333.xml"/><Relationship Id="rId254" Type="http://schemas.openxmlformats.org/officeDocument/2006/relationships/image" Target="../media/image108.png"/><Relationship Id="rId699" Type="http://schemas.openxmlformats.org/officeDocument/2006/relationships/customXml" Target="../ink/ink375.xml"/><Relationship Id="rId49" Type="http://schemas.openxmlformats.org/officeDocument/2006/relationships/customXml" Target="../ink/ink38.xml"/><Relationship Id="rId114" Type="http://schemas.openxmlformats.org/officeDocument/2006/relationships/customXml" Target="../ink/ink74.xml"/><Relationship Id="rId461" Type="http://schemas.openxmlformats.org/officeDocument/2006/relationships/customXml" Target="../ink/ink254.xml"/><Relationship Id="rId559" Type="http://schemas.openxmlformats.org/officeDocument/2006/relationships/image" Target="../media/image257.png"/><Relationship Id="rId766" Type="http://schemas.openxmlformats.org/officeDocument/2006/relationships/image" Target="../media/image360.png"/><Relationship Id="rId198" Type="http://schemas.openxmlformats.org/officeDocument/2006/relationships/customXml" Target="../ink/ink118.xml"/><Relationship Id="rId321" Type="http://schemas.openxmlformats.org/officeDocument/2006/relationships/image" Target="../media/image141.png"/><Relationship Id="rId419" Type="http://schemas.openxmlformats.org/officeDocument/2006/relationships/image" Target="../media/image189.png"/><Relationship Id="rId626" Type="http://schemas.openxmlformats.org/officeDocument/2006/relationships/image" Target="../media/image290.png"/><Relationship Id="rId265" Type="http://schemas.openxmlformats.org/officeDocument/2006/relationships/customXml" Target="../ink/ink154.xml"/><Relationship Id="rId472" Type="http://schemas.openxmlformats.org/officeDocument/2006/relationships/image" Target="../media/image215.png"/><Relationship Id="rId125" Type="http://schemas.openxmlformats.org/officeDocument/2006/relationships/image" Target="../media/image48.png"/><Relationship Id="rId332" Type="http://schemas.openxmlformats.org/officeDocument/2006/relationships/customXml" Target="../ink/ink188.xml"/><Relationship Id="rId777" Type="http://schemas.openxmlformats.org/officeDocument/2006/relationships/customXml" Target="../ink/ink414.xml"/><Relationship Id="rId637" Type="http://schemas.openxmlformats.org/officeDocument/2006/relationships/customXml" Target="../ink/ink344.xml"/><Relationship Id="rId276" Type="http://schemas.openxmlformats.org/officeDocument/2006/relationships/customXml" Target="../ink/ink160.xml"/><Relationship Id="rId483" Type="http://schemas.openxmlformats.org/officeDocument/2006/relationships/customXml" Target="../ink/ink265.xml"/><Relationship Id="rId690" Type="http://schemas.openxmlformats.org/officeDocument/2006/relationships/image" Target="../media/image322.png"/><Relationship Id="rId704" Type="http://schemas.openxmlformats.org/officeDocument/2006/relationships/image" Target="../media/image329.png"/><Relationship Id="rId40" Type="http://schemas.openxmlformats.org/officeDocument/2006/relationships/customXml" Target="../ink/ink30.xml"/><Relationship Id="rId136" Type="http://schemas.openxmlformats.org/officeDocument/2006/relationships/image" Target="../media/image52.png"/><Relationship Id="rId343" Type="http://schemas.openxmlformats.org/officeDocument/2006/relationships/image" Target="../media/image152.png"/><Relationship Id="rId550" Type="http://schemas.openxmlformats.org/officeDocument/2006/relationships/customXml" Target="../ink/ink300.xml"/><Relationship Id="rId203" Type="http://schemas.openxmlformats.org/officeDocument/2006/relationships/customXml" Target="../ink/ink121.xml"/><Relationship Id="rId648" Type="http://schemas.openxmlformats.org/officeDocument/2006/relationships/image" Target="../media/image301.png"/><Relationship Id="rId287" Type="http://schemas.openxmlformats.org/officeDocument/2006/relationships/image" Target="../media/image124.png"/><Relationship Id="rId410" Type="http://schemas.openxmlformats.org/officeDocument/2006/relationships/image" Target="../media/image185.png"/><Relationship Id="rId494" Type="http://schemas.openxmlformats.org/officeDocument/2006/relationships/customXml" Target="../ink/ink271.xml"/><Relationship Id="rId508" Type="http://schemas.openxmlformats.org/officeDocument/2006/relationships/customXml" Target="../ink/ink278.xml"/><Relationship Id="rId715" Type="http://schemas.openxmlformats.org/officeDocument/2006/relationships/customXml" Target="../ink/ink383.xml"/><Relationship Id="rId147" Type="http://schemas.openxmlformats.org/officeDocument/2006/relationships/customXml" Target="../ink/ink92.xml"/><Relationship Id="rId354" Type="http://schemas.openxmlformats.org/officeDocument/2006/relationships/customXml" Target="../ink/ink199.xml"/><Relationship Id="rId51" Type="http://schemas.openxmlformats.org/officeDocument/2006/relationships/customXml" Target="../ink/ink40.xml"/><Relationship Id="rId561" Type="http://schemas.openxmlformats.org/officeDocument/2006/relationships/customXml" Target="../ink/ink306.xml"/><Relationship Id="rId659" Type="http://schemas.openxmlformats.org/officeDocument/2006/relationships/customXml" Target="../ink/ink355.xml"/><Relationship Id="rId214" Type="http://schemas.openxmlformats.org/officeDocument/2006/relationships/customXml" Target="../ink/ink127.xml"/><Relationship Id="rId298" Type="http://schemas.openxmlformats.org/officeDocument/2006/relationships/customXml" Target="../ink/ink171.xml"/><Relationship Id="rId421" Type="http://schemas.openxmlformats.org/officeDocument/2006/relationships/image" Target="../media/image190.png"/><Relationship Id="rId519" Type="http://schemas.openxmlformats.org/officeDocument/2006/relationships/customXml" Target="../ink/ink284.xml"/><Relationship Id="rId158" Type="http://schemas.openxmlformats.org/officeDocument/2006/relationships/image" Target="../media/image63.png"/><Relationship Id="rId726" Type="http://schemas.openxmlformats.org/officeDocument/2006/relationships/image" Target="../media/image340.png"/><Relationship Id="rId62" Type="http://schemas.openxmlformats.org/officeDocument/2006/relationships/customXml" Target="../ink/ink47.xml"/><Relationship Id="rId365" Type="http://schemas.openxmlformats.org/officeDocument/2006/relationships/image" Target="../media/image163.png"/><Relationship Id="rId572" Type="http://schemas.openxmlformats.org/officeDocument/2006/relationships/image" Target="../media/image263.png"/><Relationship Id="rId225" Type="http://schemas.openxmlformats.org/officeDocument/2006/relationships/customXml" Target="../ink/ink134.xml"/><Relationship Id="rId432" Type="http://schemas.openxmlformats.org/officeDocument/2006/relationships/customXml" Target="../ink/ink239.xml"/><Relationship Id="rId737" Type="http://schemas.openxmlformats.org/officeDocument/2006/relationships/customXml" Target="../ink/ink394.xml"/><Relationship Id="rId73" Type="http://schemas.openxmlformats.org/officeDocument/2006/relationships/customXml" Target="../ink/ink53.xml"/><Relationship Id="rId169" Type="http://schemas.openxmlformats.org/officeDocument/2006/relationships/customXml" Target="../ink/ink103.xml"/><Relationship Id="rId376" Type="http://schemas.openxmlformats.org/officeDocument/2006/relationships/customXml" Target="../ink/ink210.xml"/><Relationship Id="rId583" Type="http://schemas.openxmlformats.org/officeDocument/2006/relationships/customXml" Target="../ink/ink317.xml"/><Relationship Id="rId4" Type="http://schemas.openxmlformats.org/officeDocument/2006/relationships/customXml" Target="../ink/ink3.xml"/><Relationship Id="rId236" Type="http://schemas.openxmlformats.org/officeDocument/2006/relationships/image" Target="../media/image99.png"/><Relationship Id="rId443" Type="http://schemas.openxmlformats.org/officeDocument/2006/relationships/customXml" Target="../ink/ink245.xml"/><Relationship Id="rId650" Type="http://schemas.openxmlformats.org/officeDocument/2006/relationships/image" Target="../media/image302.png"/><Relationship Id="rId303" Type="http://schemas.openxmlformats.org/officeDocument/2006/relationships/image" Target="../media/image132.png"/><Relationship Id="rId748" Type="http://schemas.openxmlformats.org/officeDocument/2006/relationships/image" Target="../media/image351.png"/><Relationship Id="rId84" Type="http://schemas.openxmlformats.org/officeDocument/2006/relationships/image" Target="../media/image28.png"/><Relationship Id="rId387" Type="http://schemas.openxmlformats.org/officeDocument/2006/relationships/customXml" Target="../ink/ink216.xml"/><Relationship Id="rId510" Type="http://schemas.openxmlformats.org/officeDocument/2006/relationships/customXml" Target="../ink/ink279.xml"/><Relationship Id="rId594" Type="http://schemas.openxmlformats.org/officeDocument/2006/relationships/image" Target="../media/image274.png"/><Relationship Id="rId608" Type="http://schemas.openxmlformats.org/officeDocument/2006/relationships/image" Target="../media/image281.png"/><Relationship Id="rId247" Type="http://schemas.openxmlformats.org/officeDocument/2006/relationships/customXml" Target="../ink/ink1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0.png"/><Relationship Id="rId299" Type="http://schemas.openxmlformats.org/officeDocument/2006/relationships/customXml" Target="../ink/ink584.xml"/><Relationship Id="rId21" Type="http://schemas.openxmlformats.org/officeDocument/2006/relationships/customXml" Target="../ink/ink430.xml"/><Relationship Id="rId63" Type="http://schemas.openxmlformats.org/officeDocument/2006/relationships/customXml" Target="../ink/ink460.xml"/><Relationship Id="rId159" Type="http://schemas.openxmlformats.org/officeDocument/2006/relationships/image" Target="../media/image421.png"/><Relationship Id="rId324" Type="http://schemas.openxmlformats.org/officeDocument/2006/relationships/customXml" Target="../ink/ink597.xml"/><Relationship Id="rId366" Type="http://schemas.openxmlformats.org/officeDocument/2006/relationships/customXml" Target="../ink/ink618.xml"/><Relationship Id="rId170" Type="http://schemas.openxmlformats.org/officeDocument/2006/relationships/image" Target="../media/image78.png"/><Relationship Id="rId226" Type="http://schemas.openxmlformats.org/officeDocument/2006/relationships/image" Target="../media/image437.png"/><Relationship Id="rId268" Type="http://schemas.openxmlformats.org/officeDocument/2006/relationships/customXml" Target="../ink/ink568.xml"/><Relationship Id="rId32" Type="http://schemas.openxmlformats.org/officeDocument/2006/relationships/customXml" Target="../ink/ink438.xml"/><Relationship Id="rId74" Type="http://schemas.openxmlformats.org/officeDocument/2006/relationships/image" Target="../media/image33.png"/><Relationship Id="rId128" Type="http://schemas.openxmlformats.org/officeDocument/2006/relationships/customXml" Target="../ink/ink496.xml"/><Relationship Id="rId335" Type="http://schemas.openxmlformats.org/officeDocument/2006/relationships/image" Target="../media/image490.png"/><Relationship Id="rId377" Type="http://schemas.openxmlformats.org/officeDocument/2006/relationships/image" Target="../media/image511.png"/><Relationship Id="rId5" Type="http://schemas.openxmlformats.org/officeDocument/2006/relationships/image" Target="../media/image4.png"/><Relationship Id="rId181" Type="http://schemas.openxmlformats.org/officeDocument/2006/relationships/customXml" Target="../ink/ink523.xml"/><Relationship Id="rId237" Type="http://schemas.openxmlformats.org/officeDocument/2006/relationships/customXml" Target="../ink/ink552.xml"/><Relationship Id="rId402" Type="http://schemas.openxmlformats.org/officeDocument/2006/relationships/image" Target="../media/image523.png"/><Relationship Id="rId279" Type="http://schemas.openxmlformats.org/officeDocument/2006/relationships/image" Target="../media/image463.png"/><Relationship Id="rId43" Type="http://schemas.openxmlformats.org/officeDocument/2006/relationships/customXml" Target="../ink/ink446.xml"/><Relationship Id="rId139" Type="http://schemas.openxmlformats.org/officeDocument/2006/relationships/image" Target="../media/image411.png"/><Relationship Id="rId290" Type="http://schemas.openxmlformats.org/officeDocument/2006/relationships/image" Target="../media/image468.png"/><Relationship Id="rId304" Type="http://schemas.openxmlformats.org/officeDocument/2006/relationships/image" Target="../media/image475.png"/><Relationship Id="rId346" Type="http://schemas.openxmlformats.org/officeDocument/2006/relationships/customXml" Target="../ink/ink608.xml"/><Relationship Id="rId388" Type="http://schemas.openxmlformats.org/officeDocument/2006/relationships/customXml" Target="../ink/ink629.xml"/><Relationship Id="rId85" Type="http://schemas.openxmlformats.org/officeDocument/2006/relationships/customXml" Target="../ink/ink473.xml"/><Relationship Id="rId150" Type="http://schemas.openxmlformats.org/officeDocument/2006/relationships/customXml" Target="../ink/ink507.xml"/><Relationship Id="rId192" Type="http://schemas.openxmlformats.org/officeDocument/2006/relationships/image" Target="../media/image88.png"/><Relationship Id="rId206" Type="http://schemas.openxmlformats.org/officeDocument/2006/relationships/image" Target="../media/image427.png"/><Relationship Id="rId248" Type="http://schemas.openxmlformats.org/officeDocument/2006/relationships/image" Target="../media/image448.png"/><Relationship Id="rId12" Type="http://schemas.openxmlformats.org/officeDocument/2006/relationships/customXml" Target="../ink/ink422.xml"/><Relationship Id="rId108" Type="http://schemas.openxmlformats.org/officeDocument/2006/relationships/customXml" Target="../ink/ink486.xml"/><Relationship Id="rId315" Type="http://schemas.openxmlformats.org/officeDocument/2006/relationships/image" Target="../media/image480.png"/><Relationship Id="rId357" Type="http://schemas.openxmlformats.org/officeDocument/2006/relationships/image" Target="../media/image501.png"/><Relationship Id="rId54" Type="http://schemas.openxmlformats.org/officeDocument/2006/relationships/image" Target="../media/image67.png"/><Relationship Id="rId96" Type="http://schemas.openxmlformats.org/officeDocument/2006/relationships/customXml" Target="../ink/ink480.xml"/><Relationship Id="rId161" Type="http://schemas.openxmlformats.org/officeDocument/2006/relationships/image" Target="../media/image74.png"/><Relationship Id="rId217" Type="http://schemas.openxmlformats.org/officeDocument/2006/relationships/customXml" Target="../ink/ink542.xml"/><Relationship Id="rId399" Type="http://schemas.openxmlformats.org/officeDocument/2006/relationships/customXml" Target="../ink/ink635.xml"/><Relationship Id="rId259" Type="http://schemas.openxmlformats.org/officeDocument/2006/relationships/image" Target="../media/image453.png"/><Relationship Id="rId23" Type="http://schemas.openxmlformats.org/officeDocument/2006/relationships/customXml" Target="../ink/ink431.xml"/><Relationship Id="rId119" Type="http://schemas.openxmlformats.org/officeDocument/2006/relationships/image" Target="../media/image401.png"/><Relationship Id="rId270" Type="http://schemas.openxmlformats.org/officeDocument/2006/relationships/customXml" Target="../ink/ink569.xml"/><Relationship Id="rId326" Type="http://schemas.openxmlformats.org/officeDocument/2006/relationships/customXml" Target="../ink/ink598.xml"/><Relationship Id="rId65" Type="http://schemas.openxmlformats.org/officeDocument/2006/relationships/customXml" Target="../ink/ink461.xml"/><Relationship Id="rId130" Type="http://schemas.openxmlformats.org/officeDocument/2006/relationships/customXml" Target="../ink/ink497.xml"/><Relationship Id="rId368" Type="http://schemas.openxmlformats.org/officeDocument/2006/relationships/customXml" Target="../ink/ink619.xml"/><Relationship Id="rId172" Type="http://schemas.openxmlformats.org/officeDocument/2006/relationships/image" Target="../media/image79.png"/><Relationship Id="rId228" Type="http://schemas.openxmlformats.org/officeDocument/2006/relationships/image" Target="../media/image438.png"/><Relationship Id="rId281" Type="http://schemas.openxmlformats.org/officeDocument/2006/relationships/image" Target="../media/image464.png"/><Relationship Id="rId337" Type="http://schemas.openxmlformats.org/officeDocument/2006/relationships/image" Target="../media/image491.png"/><Relationship Id="rId34" Type="http://schemas.openxmlformats.org/officeDocument/2006/relationships/image" Target="../media/image372.png"/><Relationship Id="rId76" Type="http://schemas.openxmlformats.org/officeDocument/2006/relationships/customXml" Target="../ink/ink467.xml"/><Relationship Id="rId141" Type="http://schemas.openxmlformats.org/officeDocument/2006/relationships/image" Target="../media/image412.png"/><Relationship Id="rId379" Type="http://schemas.openxmlformats.org/officeDocument/2006/relationships/image" Target="../media/image512.png"/><Relationship Id="rId7" Type="http://schemas.openxmlformats.org/officeDocument/2006/relationships/image" Target="../media/image5.png"/><Relationship Id="rId183" Type="http://schemas.openxmlformats.org/officeDocument/2006/relationships/image" Target="../media/image84.png"/><Relationship Id="rId239" Type="http://schemas.openxmlformats.org/officeDocument/2006/relationships/customXml" Target="../ink/ink553.xml"/><Relationship Id="rId390" Type="http://schemas.openxmlformats.org/officeDocument/2006/relationships/customXml" Target="../ink/ink630.xml"/><Relationship Id="rId404" Type="http://schemas.openxmlformats.org/officeDocument/2006/relationships/image" Target="../media/image524.png"/><Relationship Id="rId250" Type="http://schemas.openxmlformats.org/officeDocument/2006/relationships/image" Target="../media/image449.png"/><Relationship Id="rId292" Type="http://schemas.openxmlformats.org/officeDocument/2006/relationships/image" Target="../media/image469.png"/><Relationship Id="rId306" Type="http://schemas.openxmlformats.org/officeDocument/2006/relationships/image" Target="../media/image476.png"/><Relationship Id="rId45" Type="http://schemas.openxmlformats.org/officeDocument/2006/relationships/customXml" Target="../ink/ink448.xml"/><Relationship Id="rId87" Type="http://schemas.openxmlformats.org/officeDocument/2006/relationships/customXml" Target="../ink/ink475.xml"/><Relationship Id="rId110" Type="http://schemas.openxmlformats.org/officeDocument/2006/relationships/customXml" Target="../ink/ink487.xml"/><Relationship Id="rId348" Type="http://schemas.openxmlformats.org/officeDocument/2006/relationships/customXml" Target="../ink/ink609.xml"/><Relationship Id="rId152" Type="http://schemas.openxmlformats.org/officeDocument/2006/relationships/customXml" Target="../ink/ink508.xml"/><Relationship Id="rId194" Type="http://schemas.openxmlformats.org/officeDocument/2006/relationships/image" Target="../media/image89.png"/><Relationship Id="rId208" Type="http://schemas.openxmlformats.org/officeDocument/2006/relationships/image" Target="../media/image428.png"/><Relationship Id="rId261" Type="http://schemas.openxmlformats.org/officeDocument/2006/relationships/image" Target="../media/image454.png"/><Relationship Id="rId14" Type="http://schemas.openxmlformats.org/officeDocument/2006/relationships/customXml" Target="../ink/ink424.xml"/><Relationship Id="rId56" Type="http://schemas.openxmlformats.org/officeDocument/2006/relationships/image" Target="../media/image376.png"/><Relationship Id="rId317" Type="http://schemas.openxmlformats.org/officeDocument/2006/relationships/image" Target="../media/image481.png"/><Relationship Id="rId359" Type="http://schemas.openxmlformats.org/officeDocument/2006/relationships/image" Target="../media/image502.png"/><Relationship Id="rId98" Type="http://schemas.openxmlformats.org/officeDocument/2006/relationships/customXml" Target="../ink/ink481.xml"/><Relationship Id="rId121" Type="http://schemas.openxmlformats.org/officeDocument/2006/relationships/image" Target="../media/image402.png"/><Relationship Id="rId163" Type="http://schemas.openxmlformats.org/officeDocument/2006/relationships/image" Target="../media/image75.png"/><Relationship Id="rId219" Type="http://schemas.openxmlformats.org/officeDocument/2006/relationships/customXml" Target="../ink/ink543.xml"/><Relationship Id="rId370" Type="http://schemas.openxmlformats.org/officeDocument/2006/relationships/customXml" Target="../ink/ink620.xml"/><Relationship Id="rId230" Type="http://schemas.openxmlformats.org/officeDocument/2006/relationships/image" Target="../media/image439.png"/><Relationship Id="rId25" Type="http://schemas.openxmlformats.org/officeDocument/2006/relationships/customXml" Target="../ink/ink432.xml"/><Relationship Id="rId67" Type="http://schemas.openxmlformats.org/officeDocument/2006/relationships/customXml" Target="../ink/ink462.xml"/><Relationship Id="rId272" Type="http://schemas.openxmlformats.org/officeDocument/2006/relationships/customXml" Target="../ink/ink570.xml"/><Relationship Id="rId328" Type="http://schemas.openxmlformats.org/officeDocument/2006/relationships/customXml" Target="../ink/ink599.xml"/><Relationship Id="rId132" Type="http://schemas.openxmlformats.org/officeDocument/2006/relationships/customXml" Target="../ink/ink498.xml"/><Relationship Id="rId174" Type="http://schemas.openxmlformats.org/officeDocument/2006/relationships/image" Target="../media/image80.png"/><Relationship Id="rId381" Type="http://schemas.openxmlformats.org/officeDocument/2006/relationships/image" Target="../media/image513.png"/><Relationship Id="rId241" Type="http://schemas.openxmlformats.org/officeDocument/2006/relationships/customXml" Target="../ink/ink554.xml"/><Relationship Id="rId36" Type="http://schemas.openxmlformats.org/officeDocument/2006/relationships/image" Target="../media/image373.png"/><Relationship Id="rId283" Type="http://schemas.openxmlformats.org/officeDocument/2006/relationships/image" Target="../media/image465.png"/><Relationship Id="rId339" Type="http://schemas.openxmlformats.org/officeDocument/2006/relationships/image" Target="../media/image492.png"/><Relationship Id="rId78" Type="http://schemas.openxmlformats.org/officeDocument/2006/relationships/customXml" Target="../ink/ink468.xml"/><Relationship Id="rId101" Type="http://schemas.openxmlformats.org/officeDocument/2006/relationships/image" Target="../media/image392.png"/><Relationship Id="rId143" Type="http://schemas.openxmlformats.org/officeDocument/2006/relationships/image" Target="../media/image413.png"/><Relationship Id="rId185" Type="http://schemas.openxmlformats.org/officeDocument/2006/relationships/image" Target="../media/image85.png"/><Relationship Id="rId350" Type="http://schemas.openxmlformats.org/officeDocument/2006/relationships/customXml" Target="../ink/ink610.xml"/><Relationship Id="rId406" Type="http://schemas.openxmlformats.org/officeDocument/2006/relationships/image" Target="../media/image525.png"/><Relationship Id="rId9" Type="http://schemas.openxmlformats.org/officeDocument/2006/relationships/image" Target="../media/image6.png"/><Relationship Id="rId210" Type="http://schemas.openxmlformats.org/officeDocument/2006/relationships/image" Target="../media/image429.png"/><Relationship Id="rId392" Type="http://schemas.openxmlformats.org/officeDocument/2006/relationships/customXml" Target="../ink/ink631.xml"/><Relationship Id="rId252" Type="http://schemas.openxmlformats.org/officeDocument/2006/relationships/image" Target="../media/image450.png"/><Relationship Id="rId294" Type="http://schemas.openxmlformats.org/officeDocument/2006/relationships/image" Target="../media/image470.png"/><Relationship Id="rId308" Type="http://schemas.openxmlformats.org/officeDocument/2006/relationships/image" Target="../media/image477.png"/><Relationship Id="rId47" Type="http://schemas.openxmlformats.org/officeDocument/2006/relationships/customXml" Target="../ink/ink449.xml"/><Relationship Id="rId89" Type="http://schemas.openxmlformats.org/officeDocument/2006/relationships/image" Target="../media/image386.png"/><Relationship Id="rId112" Type="http://schemas.openxmlformats.org/officeDocument/2006/relationships/customXml" Target="../ink/ink488.xml"/><Relationship Id="rId154" Type="http://schemas.openxmlformats.org/officeDocument/2006/relationships/customXml" Target="../ink/ink509.xml"/><Relationship Id="rId361" Type="http://schemas.openxmlformats.org/officeDocument/2006/relationships/image" Target="../media/image503.png"/><Relationship Id="rId196" Type="http://schemas.openxmlformats.org/officeDocument/2006/relationships/image" Target="../media/image422.png"/><Relationship Id="rId16" Type="http://schemas.openxmlformats.org/officeDocument/2006/relationships/customXml" Target="../ink/ink426.xml"/><Relationship Id="rId221" Type="http://schemas.openxmlformats.org/officeDocument/2006/relationships/customXml" Target="../ink/ink544.xml"/><Relationship Id="rId263" Type="http://schemas.openxmlformats.org/officeDocument/2006/relationships/image" Target="../media/image455.png"/><Relationship Id="rId319" Type="http://schemas.openxmlformats.org/officeDocument/2006/relationships/image" Target="../media/image482.png"/><Relationship Id="rId58" Type="http://schemas.openxmlformats.org/officeDocument/2006/relationships/image" Target="../media/image377.png"/><Relationship Id="rId123" Type="http://schemas.openxmlformats.org/officeDocument/2006/relationships/image" Target="../media/image403.png"/><Relationship Id="rId330" Type="http://schemas.openxmlformats.org/officeDocument/2006/relationships/customXml" Target="../ink/ink600.xml"/><Relationship Id="rId165" Type="http://schemas.openxmlformats.org/officeDocument/2006/relationships/image" Target="../media/image76.png"/><Relationship Id="rId372" Type="http://schemas.openxmlformats.org/officeDocument/2006/relationships/customXml" Target="../ink/ink621.xml"/><Relationship Id="rId232" Type="http://schemas.openxmlformats.org/officeDocument/2006/relationships/image" Target="../media/image440.png"/><Relationship Id="rId274" Type="http://schemas.openxmlformats.org/officeDocument/2006/relationships/customXml" Target="../ink/ink571.xml"/><Relationship Id="rId27" Type="http://schemas.openxmlformats.org/officeDocument/2006/relationships/customXml" Target="../ink/ink434.xml"/><Relationship Id="rId48" Type="http://schemas.openxmlformats.org/officeDocument/2006/relationships/customXml" Target="../ink/ink450.xml"/><Relationship Id="rId69" Type="http://schemas.openxmlformats.org/officeDocument/2006/relationships/customXml" Target="../ink/ink463.xml"/><Relationship Id="rId113" Type="http://schemas.openxmlformats.org/officeDocument/2006/relationships/image" Target="../media/image398.png"/><Relationship Id="rId134" Type="http://schemas.openxmlformats.org/officeDocument/2006/relationships/customXml" Target="../ink/ink499.xml"/><Relationship Id="rId320" Type="http://schemas.openxmlformats.org/officeDocument/2006/relationships/customXml" Target="../ink/ink595.xml"/><Relationship Id="rId80" Type="http://schemas.openxmlformats.org/officeDocument/2006/relationships/customXml" Target="../ink/ink469.xml"/><Relationship Id="rId155" Type="http://schemas.openxmlformats.org/officeDocument/2006/relationships/image" Target="../media/image419.png"/><Relationship Id="rId176" Type="http://schemas.openxmlformats.org/officeDocument/2006/relationships/image" Target="../media/image81.png"/><Relationship Id="rId197" Type="http://schemas.openxmlformats.org/officeDocument/2006/relationships/customXml" Target="../ink/ink532.xml"/><Relationship Id="rId341" Type="http://schemas.openxmlformats.org/officeDocument/2006/relationships/image" Target="../media/image493.png"/><Relationship Id="rId362" Type="http://schemas.openxmlformats.org/officeDocument/2006/relationships/customXml" Target="../ink/ink616.xml"/><Relationship Id="rId383" Type="http://schemas.openxmlformats.org/officeDocument/2006/relationships/image" Target="../media/image514.png"/><Relationship Id="rId201" Type="http://schemas.openxmlformats.org/officeDocument/2006/relationships/customXml" Target="../ink/ink534.xml"/><Relationship Id="rId222" Type="http://schemas.openxmlformats.org/officeDocument/2006/relationships/image" Target="../media/image435.png"/><Relationship Id="rId243" Type="http://schemas.openxmlformats.org/officeDocument/2006/relationships/customXml" Target="../ink/ink555.xml"/><Relationship Id="rId264" Type="http://schemas.openxmlformats.org/officeDocument/2006/relationships/customXml" Target="../ink/ink566.xml"/><Relationship Id="rId285" Type="http://schemas.openxmlformats.org/officeDocument/2006/relationships/customXml" Target="../ink/ink577.xml"/><Relationship Id="rId17" Type="http://schemas.openxmlformats.org/officeDocument/2006/relationships/customXml" Target="../ink/ink427.xml"/><Relationship Id="rId38" Type="http://schemas.openxmlformats.org/officeDocument/2006/relationships/customXml" Target="../ink/ink442.xml"/><Relationship Id="rId59" Type="http://schemas.openxmlformats.org/officeDocument/2006/relationships/customXml" Target="../ink/ink458.xml"/><Relationship Id="rId103" Type="http://schemas.openxmlformats.org/officeDocument/2006/relationships/image" Target="../media/image393.png"/><Relationship Id="rId124" Type="http://schemas.openxmlformats.org/officeDocument/2006/relationships/customXml" Target="../ink/ink494.xml"/><Relationship Id="rId310" Type="http://schemas.openxmlformats.org/officeDocument/2006/relationships/image" Target="../media/image478.png"/><Relationship Id="rId70" Type="http://schemas.openxmlformats.org/officeDocument/2006/relationships/image" Target="../media/image382.png"/><Relationship Id="rId91" Type="http://schemas.openxmlformats.org/officeDocument/2006/relationships/image" Target="../media/image387.png"/><Relationship Id="rId145" Type="http://schemas.openxmlformats.org/officeDocument/2006/relationships/image" Target="../media/image414.png"/><Relationship Id="rId166" Type="http://schemas.openxmlformats.org/officeDocument/2006/relationships/customXml" Target="../ink/ink515.xml"/><Relationship Id="rId187" Type="http://schemas.openxmlformats.org/officeDocument/2006/relationships/image" Target="../media/image86.png"/><Relationship Id="rId331" Type="http://schemas.openxmlformats.org/officeDocument/2006/relationships/image" Target="../media/image488.png"/><Relationship Id="rId352" Type="http://schemas.openxmlformats.org/officeDocument/2006/relationships/customXml" Target="../ink/ink611.xml"/><Relationship Id="rId373" Type="http://schemas.openxmlformats.org/officeDocument/2006/relationships/image" Target="../media/image509.png"/><Relationship Id="rId394" Type="http://schemas.openxmlformats.org/officeDocument/2006/relationships/customXml" Target="../ink/ink632.xml"/><Relationship Id="rId408" Type="http://schemas.openxmlformats.org/officeDocument/2006/relationships/image" Target="../media/image52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30.png"/><Relationship Id="rId233" Type="http://schemas.openxmlformats.org/officeDocument/2006/relationships/customXml" Target="../ink/ink550.xml"/><Relationship Id="rId254" Type="http://schemas.openxmlformats.org/officeDocument/2006/relationships/image" Target="../media/image451.png"/><Relationship Id="rId28" Type="http://schemas.openxmlformats.org/officeDocument/2006/relationships/customXml" Target="../ink/ink435.xml"/><Relationship Id="rId49" Type="http://schemas.openxmlformats.org/officeDocument/2006/relationships/customXml" Target="../ink/ink451.xml"/><Relationship Id="rId114" Type="http://schemas.openxmlformats.org/officeDocument/2006/relationships/customXml" Target="../ink/ink489.xml"/><Relationship Id="rId275" Type="http://schemas.openxmlformats.org/officeDocument/2006/relationships/image" Target="../media/image461.png"/><Relationship Id="rId296" Type="http://schemas.openxmlformats.org/officeDocument/2006/relationships/image" Target="../media/image471.png"/><Relationship Id="rId300" Type="http://schemas.openxmlformats.org/officeDocument/2006/relationships/image" Target="../media/image473.png"/><Relationship Id="rId60" Type="http://schemas.openxmlformats.org/officeDocument/2006/relationships/image" Target="../media/image14.png"/><Relationship Id="rId81" Type="http://schemas.openxmlformats.org/officeDocument/2006/relationships/image" Target="../media/image385.png"/><Relationship Id="rId135" Type="http://schemas.openxmlformats.org/officeDocument/2006/relationships/image" Target="../media/image409.png"/><Relationship Id="rId156" Type="http://schemas.openxmlformats.org/officeDocument/2006/relationships/customXml" Target="../ink/ink510.xml"/><Relationship Id="rId177" Type="http://schemas.openxmlformats.org/officeDocument/2006/relationships/customXml" Target="../ink/ink521.xml"/><Relationship Id="rId198" Type="http://schemas.openxmlformats.org/officeDocument/2006/relationships/image" Target="../media/image423.png"/><Relationship Id="rId321" Type="http://schemas.openxmlformats.org/officeDocument/2006/relationships/image" Target="../media/image483.png"/><Relationship Id="rId342" Type="http://schemas.openxmlformats.org/officeDocument/2006/relationships/customXml" Target="../ink/ink606.xml"/><Relationship Id="rId363" Type="http://schemas.openxmlformats.org/officeDocument/2006/relationships/image" Target="../media/image504.png"/><Relationship Id="rId384" Type="http://schemas.openxmlformats.org/officeDocument/2006/relationships/customXml" Target="../ink/ink627.xml"/><Relationship Id="rId202" Type="http://schemas.openxmlformats.org/officeDocument/2006/relationships/image" Target="../media/image425.png"/><Relationship Id="rId223" Type="http://schemas.openxmlformats.org/officeDocument/2006/relationships/customXml" Target="../ink/ink545.xml"/><Relationship Id="rId244" Type="http://schemas.openxmlformats.org/officeDocument/2006/relationships/image" Target="../media/image446.png"/><Relationship Id="rId18" Type="http://schemas.openxmlformats.org/officeDocument/2006/relationships/customXml" Target="../ink/ink428.xml"/><Relationship Id="rId39" Type="http://schemas.openxmlformats.org/officeDocument/2006/relationships/customXml" Target="../ink/ink443.xml"/><Relationship Id="rId265" Type="http://schemas.openxmlformats.org/officeDocument/2006/relationships/image" Target="../media/image456.png"/><Relationship Id="rId286" Type="http://schemas.openxmlformats.org/officeDocument/2006/relationships/image" Target="../media/image466.png"/><Relationship Id="rId50" Type="http://schemas.openxmlformats.org/officeDocument/2006/relationships/customXml" Target="../ink/ink452.xml"/><Relationship Id="rId104" Type="http://schemas.openxmlformats.org/officeDocument/2006/relationships/customXml" Target="../ink/ink484.xml"/><Relationship Id="rId125" Type="http://schemas.openxmlformats.org/officeDocument/2006/relationships/image" Target="../media/image404.png"/><Relationship Id="rId146" Type="http://schemas.openxmlformats.org/officeDocument/2006/relationships/customXml" Target="../ink/ink505.xml"/><Relationship Id="rId167" Type="http://schemas.openxmlformats.org/officeDocument/2006/relationships/customXml" Target="../ink/ink516.xml"/><Relationship Id="rId188" Type="http://schemas.openxmlformats.org/officeDocument/2006/relationships/customXml" Target="../ink/ink527.xml"/><Relationship Id="rId311" Type="http://schemas.openxmlformats.org/officeDocument/2006/relationships/customXml" Target="../ink/ink590.xml"/><Relationship Id="rId332" Type="http://schemas.openxmlformats.org/officeDocument/2006/relationships/customXml" Target="../ink/ink601.xml"/><Relationship Id="rId353" Type="http://schemas.openxmlformats.org/officeDocument/2006/relationships/image" Target="../media/image499.png"/><Relationship Id="rId374" Type="http://schemas.openxmlformats.org/officeDocument/2006/relationships/customXml" Target="../ink/ink622.xml"/><Relationship Id="rId395" Type="http://schemas.openxmlformats.org/officeDocument/2006/relationships/image" Target="../media/image520.png"/><Relationship Id="rId409" Type="http://schemas.openxmlformats.org/officeDocument/2006/relationships/customXml" Target="../ink/ink640.xml"/><Relationship Id="rId71" Type="http://schemas.openxmlformats.org/officeDocument/2006/relationships/customXml" Target="../ink/ink464.xml"/><Relationship Id="rId92" Type="http://schemas.openxmlformats.org/officeDocument/2006/relationships/customXml" Target="../ink/ink478.xml"/><Relationship Id="rId213" Type="http://schemas.openxmlformats.org/officeDocument/2006/relationships/customXml" Target="../ink/ink540.xml"/><Relationship Id="rId234" Type="http://schemas.openxmlformats.org/officeDocument/2006/relationships/image" Target="../media/image441.png"/><Relationship Id="rId2" Type="http://schemas.openxmlformats.org/officeDocument/2006/relationships/customXml" Target="../ink/ink416.xml"/><Relationship Id="rId29" Type="http://schemas.openxmlformats.org/officeDocument/2006/relationships/image" Target="../media/image371.png"/><Relationship Id="rId255" Type="http://schemas.openxmlformats.org/officeDocument/2006/relationships/customXml" Target="../ink/ink561.xml"/><Relationship Id="rId276" Type="http://schemas.openxmlformats.org/officeDocument/2006/relationships/customXml" Target="../ink/ink572.xml"/><Relationship Id="rId297" Type="http://schemas.openxmlformats.org/officeDocument/2006/relationships/customXml" Target="../ink/ink583.xml"/><Relationship Id="rId40" Type="http://schemas.openxmlformats.org/officeDocument/2006/relationships/customXml" Target="../ink/ink444.xml"/><Relationship Id="rId115" Type="http://schemas.openxmlformats.org/officeDocument/2006/relationships/image" Target="../media/image399.png"/><Relationship Id="rId136" Type="http://schemas.openxmlformats.org/officeDocument/2006/relationships/customXml" Target="../ink/ink500.xml"/><Relationship Id="rId157" Type="http://schemas.openxmlformats.org/officeDocument/2006/relationships/image" Target="../media/image420.png"/><Relationship Id="rId178" Type="http://schemas.openxmlformats.org/officeDocument/2006/relationships/image" Target="../media/image82.png"/><Relationship Id="rId301" Type="http://schemas.openxmlformats.org/officeDocument/2006/relationships/customXml" Target="../ink/ink585.xml"/><Relationship Id="rId322" Type="http://schemas.openxmlformats.org/officeDocument/2006/relationships/customXml" Target="../ink/ink596.xml"/><Relationship Id="rId343" Type="http://schemas.openxmlformats.org/officeDocument/2006/relationships/image" Target="../media/image494.png"/><Relationship Id="rId364" Type="http://schemas.openxmlformats.org/officeDocument/2006/relationships/customXml" Target="../ink/ink617.xml"/><Relationship Id="rId61" Type="http://schemas.openxmlformats.org/officeDocument/2006/relationships/customXml" Target="../ink/ink459.xml"/><Relationship Id="rId82" Type="http://schemas.openxmlformats.org/officeDocument/2006/relationships/customXml" Target="../ink/ink470.xml"/><Relationship Id="rId199" Type="http://schemas.openxmlformats.org/officeDocument/2006/relationships/customXml" Target="../ink/ink533.xml"/><Relationship Id="rId203" Type="http://schemas.openxmlformats.org/officeDocument/2006/relationships/customXml" Target="../ink/ink535.xml"/><Relationship Id="rId385" Type="http://schemas.openxmlformats.org/officeDocument/2006/relationships/image" Target="../media/image515.png"/><Relationship Id="rId19" Type="http://schemas.openxmlformats.org/officeDocument/2006/relationships/customXml" Target="../ink/ink429.xml"/><Relationship Id="rId224" Type="http://schemas.openxmlformats.org/officeDocument/2006/relationships/image" Target="../media/image436.png"/><Relationship Id="rId245" Type="http://schemas.openxmlformats.org/officeDocument/2006/relationships/customXml" Target="../ink/ink556.xml"/><Relationship Id="rId266" Type="http://schemas.openxmlformats.org/officeDocument/2006/relationships/customXml" Target="../ink/ink567.xml"/><Relationship Id="rId287" Type="http://schemas.openxmlformats.org/officeDocument/2006/relationships/customXml" Target="../ink/ink578.xml"/><Relationship Id="rId410" Type="http://schemas.openxmlformats.org/officeDocument/2006/relationships/image" Target="../media/image527.png"/><Relationship Id="rId30" Type="http://schemas.openxmlformats.org/officeDocument/2006/relationships/customXml" Target="../ink/ink436.xml"/><Relationship Id="rId105" Type="http://schemas.openxmlformats.org/officeDocument/2006/relationships/image" Target="../media/image394.png"/><Relationship Id="rId126" Type="http://schemas.openxmlformats.org/officeDocument/2006/relationships/customXml" Target="../ink/ink495.xml"/><Relationship Id="rId147" Type="http://schemas.openxmlformats.org/officeDocument/2006/relationships/image" Target="../media/image415.png"/><Relationship Id="rId168" Type="http://schemas.openxmlformats.org/officeDocument/2006/relationships/image" Target="../media/image77.png"/><Relationship Id="rId312" Type="http://schemas.openxmlformats.org/officeDocument/2006/relationships/customXml" Target="../ink/ink591.xml"/><Relationship Id="rId333" Type="http://schemas.openxmlformats.org/officeDocument/2006/relationships/image" Target="../media/image489.png"/><Relationship Id="rId354" Type="http://schemas.openxmlformats.org/officeDocument/2006/relationships/customXml" Target="../ink/ink612.xml"/><Relationship Id="rId51" Type="http://schemas.openxmlformats.org/officeDocument/2006/relationships/customXml" Target="../ink/ink453.xml"/><Relationship Id="rId72" Type="http://schemas.openxmlformats.org/officeDocument/2006/relationships/image" Target="../media/image383.png"/><Relationship Id="rId93" Type="http://schemas.openxmlformats.org/officeDocument/2006/relationships/image" Target="../media/image388.png"/><Relationship Id="rId189" Type="http://schemas.openxmlformats.org/officeDocument/2006/relationships/image" Target="../media/image87.png"/><Relationship Id="rId375" Type="http://schemas.openxmlformats.org/officeDocument/2006/relationships/image" Target="../media/image510.png"/><Relationship Id="rId396" Type="http://schemas.openxmlformats.org/officeDocument/2006/relationships/customXml" Target="../ink/ink633.xml"/><Relationship Id="rId3" Type="http://schemas.openxmlformats.org/officeDocument/2006/relationships/image" Target="../media/image368.png"/><Relationship Id="rId214" Type="http://schemas.openxmlformats.org/officeDocument/2006/relationships/image" Target="../media/image431.png"/><Relationship Id="rId235" Type="http://schemas.openxmlformats.org/officeDocument/2006/relationships/customXml" Target="../ink/ink551.xml"/><Relationship Id="rId256" Type="http://schemas.openxmlformats.org/officeDocument/2006/relationships/image" Target="../media/image452.png"/><Relationship Id="rId277" Type="http://schemas.openxmlformats.org/officeDocument/2006/relationships/image" Target="../media/image462.png"/><Relationship Id="rId298" Type="http://schemas.openxmlformats.org/officeDocument/2006/relationships/image" Target="../media/image472.png"/><Relationship Id="rId400" Type="http://schemas.openxmlformats.org/officeDocument/2006/relationships/image" Target="../media/image522.png"/><Relationship Id="rId116" Type="http://schemas.openxmlformats.org/officeDocument/2006/relationships/customXml" Target="../ink/ink490.xml"/><Relationship Id="rId137" Type="http://schemas.openxmlformats.org/officeDocument/2006/relationships/image" Target="../media/image410.png"/><Relationship Id="rId158" Type="http://schemas.openxmlformats.org/officeDocument/2006/relationships/customXml" Target="../ink/ink511.xml"/><Relationship Id="rId302" Type="http://schemas.openxmlformats.org/officeDocument/2006/relationships/image" Target="../media/image474.png"/><Relationship Id="rId323" Type="http://schemas.openxmlformats.org/officeDocument/2006/relationships/image" Target="../media/image484.png"/><Relationship Id="rId344" Type="http://schemas.openxmlformats.org/officeDocument/2006/relationships/customXml" Target="../ink/ink607.xml"/><Relationship Id="rId20" Type="http://schemas.openxmlformats.org/officeDocument/2006/relationships/image" Target="../media/image369.png"/><Relationship Id="rId41" Type="http://schemas.openxmlformats.org/officeDocument/2006/relationships/image" Target="../media/image374.png"/><Relationship Id="rId62" Type="http://schemas.openxmlformats.org/officeDocument/2006/relationships/image" Target="../media/image378.png"/><Relationship Id="rId83" Type="http://schemas.openxmlformats.org/officeDocument/2006/relationships/customXml" Target="../ink/ink471.xml"/><Relationship Id="rId179" Type="http://schemas.openxmlformats.org/officeDocument/2006/relationships/customXml" Target="../ink/ink522.xml"/><Relationship Id="rId365" Type="http://schemas.openxmlformats.org/officeDocument/2006/relationships/image" Target="../media/image505.png"/><Relationship Id="rId386" Type="http://schemas.openxmlformats.org/officeDocument/2006/relationships/customXml" Target="../ink/ink628.xml"/><Relationship Id="rId190" Type="http://schemas.openxmlformats.org/officeDocument/2006/relationships/customXml" Target="../ink/ink528.xml"/><Relationship Id="rId204" Type="http://schemas.openxmlformats.org/officeDocument/2006/relationships/image" Target="../media/image426.png"/><Relationship Id="rId225" Type="http://schemas.openxmlformats.org/officeDocument/2006/relationships/customXml" Target="../ink/ink546.xml"/><Relationship Id="rId246" Type="http://schemas.openxmlformats.org/officeDocument/2006/relationships/image" Target="../media/image447.png"/><Relationship Id="rId267" Type="http://schemas.openxmlformats.org/officeDocument/2006/relationships/image" Target="../media/image457.png"/><Relationship Id="rId288" Type="http://schemas.openxmlformats.org/officeDocument/2006/relationships/image" Target="../media/image467.png"/><Relationship Id="rId106" Type="http://schemas.openxmlformats.org/officeDocument/2006/relationships/customXml" Target="../ink/ink485.xml"/><Relationship Id="rId127" Type="http://schemas.openxmlformats.org/officeDocument/2006/relationships/image" Target="../media/image405.png"/><Relationship Id="rId313" Type="http://schemas.openxmlformats.org/officeDocument/2006/relationships/image" Target="../media/image479.png"/><Relationship Id="rId10" Type="http://schemas.openxmlformats.org/officeDocument/2006/relationships/customXml" Target="../ink/ink420.xml"/><Relationship Id="rId31" Type="http://schemas.openxmlformats.org/officeDocument/2006/relationships/customXml" Target="../ink/ink437.xml"/><Relationship Id="rId52" Type="http://schemas.openxmlformats.org/officeDocument/2006/relationships/customXml" Target="../ink/ink454.xml"/><Relationship Id="rId73" Type="http://schemas.openxmlformats.org/officeDocument/2006/relationships/customXml" Target="../ink/ink465.xml"/><Relationship Id="rId94" Type="http://schemas.openxmlformats.org/officeDocument/2006/relationships/customXml" Target="../ink/ink479.xml"/><Relationship Id="rId148" Type="http://schemas.openxmlformats.org/officeDocument/2006/relationships/customXml" Target="../ink/ink506.xml"/><Relationship Id="rId169" Type="http://schemas.openxmlformats.org/officeDocument/2006/relationships/customXml" Target="../ink/ink517.xml"/><Relationship Id="rId334" Type="http://schemas.openxmlformats.org/officeDocument/2006/relationships/customXml" Target="../ink/ink602.xml"/><Relationship Id="rId355" Type="http://schemas.openxmlformats.org/officeDocument/2006/relationships/image" Target="../media/image500.png"/><Relationship Id="rId376" Type="http://schemas.openxmlformats.org/officeDocument/2006/relationships/customXml" Target="../ink/ink623.xml"/><Relationship Id="rId397" Type="http://schemas.openxmlformats.org/officeDocument/2006/relationships/customXml" Target="../ink/ink634.xml"/><Relationship Id="rId4" Type="http://schemas.openxmlformats.org/officeDocument/2006/relationships/customXml" Target="../ink/ink417.xml"/><Relationship Id="rId180" Type="http://schemas.openxmlformats.org/officeDocument/2006/relationships/image" Target="../media/image83.png"/><Relationship Id="rId215" Type="http://schemas.openxmlformats.org/officeDocument/2006/relationships/customXml" Target="../ink/ink541.xml"/><Relationship Id="rId236" Type="http://schemas.openxmlformats.org/officeDocument/2006/relationships/image" Target="../media/image442.png"/><Relationship Id="rId257" Type="http://schemas.openxmlformats.org/officeDocument/2006/relationships/customXml" Target="../ink/ink562.xml"/><Relationship Id="rId278" Type="http://schemas.openxmlformats.org/officeDocument/2006/relationships/customXml" Target="../ink/ink573.xml"/><Relationship Id="rId401" Type="http://schemas.openxmlformats.org/officeDocument/2006/relationships/customXml" Target="../ink/ink636.xml"/><Relationship Id="rId303" Type="http://schemas.openxmlformats.org/officeDocument/2006/relationships/customXml" Target="../ink/ink586.xml"/><Relationship Id="rId42" Type="http://schemas.openxmlformats.org/officeDocument/2006/relationships/customXml" Target="../ink/ink445.xml"/><Relationship Id="rId84" Type="http://schemas.openxmlformats.org/officeDocument/2006/relationships/customXml" Target="../ink/ink472.xml"/><Relationship Id="rId138" Type="http://schemas.openxmlformats.org/officeDocument/2006/relationships/customXml" Target="../ink/ink501.xml"/><Relationship Id="rId345" Type="http://schemas.openxmlformats.org/officeDocument/2006/relationships/image" Target="../media/image495.png"/><Relationship Id="rId387" Type="http://schemas.openxmlformats.org/officeDocument/2006/relationships/image" Target="../media/image516.png"/><Relationship Id="rId191" Type="http://schemas.openxmlformats.org/officeDocument/2006/relationships/customXml" Target="../ink/ink529.xml"/><Relationship Id="rId205" Type="http://schemas.openxmlformats.org/officeDocument/2006/relationships/customXml" Target="../ink/ink536.xml"/><Relationship Id="rId247" Type="http://schemas.openxmlformats.org/officeDocument/2006/relationships/customXml" Target="../ink/ink557.xml"/><Relationship Id="rId107" Type="http://schemas.openxmlformats.org/officeDocument/2006/relationships/image" Target="../media/image395.png"/><Relationship Id="rId289" Type="http://schemas.openxmlformats.org/officeDocument/2006/relationships/customXml" Target="../ink/ink579.xml"/><Relationship Id="rId11" Type="http://schemas.openxmlformats.org/officeDocument/2006/relationships/customXml" Target="../ink/ink421.xml"/><Relationship Id="rId53" Type="http://schemas.openxmlformats.org/officeDocument/2006/relationships/customXml" Target="../ink/ink455.xml"/><Relationship Id="rId149" Type="http://schemas.openxmlformats.org/officeDocument/2006/relationships/image" Target="../media/image416.png"/><Relationship Id="rId314" Type="http://schemas.openxmlformats.org/officeDocument/2006/relationships/customXml" Target="../ink/ink592.xml"/><Relationship Id="rId356" Type="http://schemas.openxmlformats.org/officeDocument/2006/relationships/customXml" Target="../ink/ink613.xml"/><Relationship Id="rId398" Type="http://schemas.openxmlformats.org/officeDocument/2006/relationships/image" Target="../media/image521.png"/><Relationship Id="rId95" Type="http://schemas.openxmlformats.org/officeDocument/2006/relationships/image" Target="../media/image389.png"/><Relationship Id="rId160" Type="http://schemas.openxmlformats.org/officeDocument/2006/relationships/customXml" Target="../ink/ink512.xml"/><Relationship Id="rId216" Type="http://schemas.openxmlformats.org/officeDocument/2006/relationships/image" Target="../media/image432.png"/><Relationship Id="rId258" Type="http://schemas.openxmlformats.org/officeDocument/2006/relationships/customXml" Target="../ink/ink563.xml"/><Relationship Id="rId22" Type="http://schemas.openxmlformats.org/officeDocument/2006/relationships/image" Target="../media/image9.png"/><Relationship Id="rId64" Type="http://schemas.openxmlformats.org/officeDocument/2006/relationships/image" Target="../media/image379.png"/><Relationship Id="rId118" Type="http://schemas.openxmlformats.org/officeDocument/2006/relationships/customXml" Target="../ink/ink491.xml"/><Relationship Id="rId325" Type="http://schemas.openxmlformats.org/officeDocument/2006/relationships/image" Target="../media/image485.png"/><Relationship Id="rId367" Type="http://schemas.openxmlformats.org/officeDocument/2006/relationships/image" Target="../media/image506.png"/><Relationship Id="rId171" Type="http://schemas.openxmlformats.org/officeDocument/2006/relationships/customXml" Target="../ink/ink518.xml"/><Relationship Id="rId227" Type="http://schemas.openxmlformats.org/officeDocument/2006/relationships/customXml" Target="../ink/ink547.xml"/><Relationship Id="rId269" Type="http://schemas.openxmlformats.org/officeDocument/2006/relationships/image" Target="../media/image458.png"/><Relationship Id="rId33" Type="http://schemas.openxmlformats.org/officeDocument/2006/relationships/customXml" Target="../ink/ink439.xml"/><Relationship Id="rId129" Type="http://schemas.openxmlformats.org/officeDocument/2006/relationships/image" Target="../media/image406.png"/><Relationship Id="rId280" Type="http://schemas.openxmlformats.org/officeDocument/2006/relationships/customXml" Target="../ink/ink574.xml"/><Relationship Id="rId336" Type="http://schemas.openxmlformats.org/officeDocument/2006/relationships/customXml" Target="../ink/ink603.xml"/><Relationship Id="rId75" Type="http://schemas.openxmlformats.org/officeDocument/2006/relationships/customXml" Target="../ink/ink466.xml"/><Relationship Id="rId140" Type="http://schemas.openxmlformats.org/officeDocument/2006/relationships/customXml" Target="../ink/ink502.xml"/><Relationship Id="rId182" Type="http://schemas.openxmlformats.org/officeDocument/2006/relationships/customXml" Target="../ink/ink524.xml"/><Relationship Id="rId378" Type="http://schemas.openxmlformats.org/officeDocument/2006/relationships/customXml" Target="../ink/ink624.xml"/><Relationship Id="rId403" Type="http://schemas.openxmlformats.org/officeDocument/2006/relationships/customXml" Target="../ink/ink637.xml"/><Relationship Id="rId6" Type="http://schemas.openxmlformats.org/officeDocument/2006/relationships/customXml" Target="../ink/ink418.xml"/><Relationship Id="rId238" Type="http://schemas.openxmlformats.org/officeDocument/2006/relationships/image" Target="../media/image443.png"/><Relationship Id="rId291" Type="http://schemas.openxmlformats.org/officeDocument/2006/relationships/customXml" Target="../ink/ink580.xml"/><Relationship Id="rId305" Type="http://schemas.openxmlformats.org/officeDocument/2006/relationships/customXml" Target="../ink/ink587.xml"/><Relationship Id="rId347" Type="http://schemas.openxmlformats.org/officeDocument/2006/relationships/image" Target="../media/image496.png"/><Relationship Id="rId44" Type="http://schemas.openxmlformats.org/officeDocument/2006/relationships/customXml" Target="../ink/ink447.xml"/><Relationship Id="rId86" Type="http://schemas.openxmlformats.org/officeDocument/2006/relationships/customXml" Target="../ink/ink474.xml"/><Relationship Id="rId151" Type="http://schemas.openxmlformats.org/officeDocument/2006/relationships/image" Target="../media/image417.png"/><Relationship Id="rId389" Type="http://schemas.openxmlformats.org/officeDocument/2006/relationships/image" Target="../media/image517.png"/><Relationship Id="rId193" Type="http://schemas.openxmlformats.org/officeDocument/2006/relationships/customXml" Target="../ink/ink530.xml"/><Relationship Id="rId207" Type="http://schemas.openxmlformats.org/officeDocument/2006/relationships/customXml" Target="../ink/ink537.xml"/><Relationship Id="rId249" Type="http://schemas.openxmlformats.org/officeDocument/2006/relationships/customXml" Target="../ink/ink558.xml"/><Relationship Id="rId13" Type="http://schemas.openxmlformats.org/officeDocument/2006/relationships/customXml" Target="../ink/ink423.xml"/><Relationship Id="rId109" Type="http://schemas.openxmlformats.org/officeDocument/2006/relationships/image" Target="../media/image396.png"/><Relationship Id="rId260" Type="http://schemas.openxmlformats.org/officeDocument/2006/relationships/customXml" Target="../ink/ink564.xml"/><Relationship Id="rId316" Type="http://schemas.openxmlformats.org/officeDocument/2006/relationships/customXml" Target="../ink/ink593.xml"/><Relationship Id="rId55" Type="http://schemas.openxmlformats.org/officeDocument/2006/relationships/customXml" Target="../ink/ink456.xml"/><Relationship Id="rId97" Type="http://schemas.openxmlformats.org/officeDocument/2006/relationships/image" Target="../media/image390.png"/><Relationship Id="rId120" Type="http://schemas.openxmlformats.org/officeDocument/2006/relationships/customXml" Target="../ink/ink492.xml"/><Relationship Id="rId358" Type="http://schemas.openxmlformats.org/officeDocument/2006/relationships/customXml" Target="../ink/ink614.xml"/><Relationship Id="rId162" Type="http://schemas.openxmlformats.org/officeDocument/2006/relationships/customXml" Target="../ink/ink513.xml"/><Relationship Id="rId218" Type="http://schemas.openxmlformats.org/officeDocument/2006/relationships/image" Target="../media/image433.png"/><Relationship Id="rId271" Type="http://schemas.openxmlformats.org/officeDocument/2006/relationships/image" Target="../media/image459.png"/><Relationship Id="rId24" Type="http://schemas.openxmlformats.org/officeDocument/2006/relationships/image" Target="../media/image370.png"/><Relationship Id="rId66" Type="http://schemas.openxmlformats.org/officeDocument/2006/relationships/image" Target="../media/image380.png"/><Relationship Id="rId131" Type="http://schemas.openxmlformats.org/officeDocument/2006/relationships/image" Target="../media/image407.png"/><Relationship Id="rId327" Type="http://schemas.openxmlformats.org/officeDocument/2006/relationships/image" Target="../media/image486.png"/><Relationship Id="rId369" Type="http://schemas.openxmlformats.org/officeDocument/2006/relationships/image" Target="../media/image507.png"/><Relationship Id="rId173" Type="http://schemas.openxmlformats.org/officeDocument/2006/relationships/customXml" Target="../ink/ink519.xml"/><Relationship Id="rId229" Type="http://schemas.openxmlformats.org/officeDocument/2006/relationships/customXml" Target="../ink/ink548.xml"/><Relationship Id="rId380" Type="http://schemas.openxmlformats.org/officeDocument/2006/relationships/customXml" Target="../ink/ink625.xml"/><Relationship Id="rId240" Type="http://schemas.openxmlformats.org/officeDocument/2006/relationships/image" Target="../media/image444.png"/><Relationship Id="rId35" Type="http://schemas.openxmlformats.org/officeDocument/2006/relationships/customXml" Target="../ink/ink440.xml"/><Relationship Id="rId77" Type="http://schemas.openxmlformats.org/officeDocument/2006/relationships/image" Target="../media/image34.png"/><Relationship Id="rId100" Type="http://schemas.openxmlformats.org/officeDocument/2006/relationships/customXml" Target="../ink/ink482.xml"/><Relationship Id="rId282" Type="http://schemas.openxmlformats.org/officeDocument/2006/relationships/customXml" Target="../ink/ink575.xml"/><Relationship Id="rId338" Type="http://schemas.openxmlformats.org/officeDocument/2006/relationships/customXml" Target="../ink/ink604.xml"/><Relationship Id="rId8" Type="http://schemas.openxmlformats.org/officeDocument/2006/relationships/customXml" Target="../ink/ink419.xml"/><Relationship Id="rId142" Type="http://schemas.openxmlformats.org/officeDocument/2006/relationships/customXml" Target="../ink/ink503.xml"/><Relationship Id="rId184" Type="http://schemas.openxmlformats.org/officeDocument/2006/relationships/customXml" Target="../ink/ink525.xml"/><Relationship Id="rId391" Type="http://schemas.openxmlformats.org/officeDocument/2006/relationships/image" Target="../media/image518.png"/><Relationship Id="rId405" Type="http://schemas.openxmlformats.org/officeDocument/2006/relationships/customXml" Target="../ink/ink638.xml"/><Relationship Id="rId251" Type="http://schemas.openxmlformats.org/officeDocument/2006/relationships/customXml" Target="../ink/ink559.xml"/><Relationship Id="rId46" Type="http://schemas.openxmlformats.org/officeDocument/2006/relationships/image" Target="../media/image375.png"/><Relationship Id="rId293" Type="http://schemas.openxmlformats.org/officeDocument/2006/relationships/customXml" Target="../ink/ink581.xml"/><Relationship Id="rId307" Type="http://schemas.openxmlformats.org/officeDocument/2006/relationships/customXml" Target="../ink/ink588.xml"/><Relationship Id="rId349" Type="http://schemas.openxmlformats.org/officeDocument/2006/relationships/image" Target="../media/image497.png"/><Relationship Id="rId88" Type="http://schemas.openxmlformats.org/officeDocument/2006/relationships/customXml" Target="../ink/ink476.xml"/><Relationship Id="rId111" Type="http://schemas.openxmlformats.org/officeDocument/2006/relationships/image" Target="../media/image397.png"/><Relationship Id="rId153" Type="http://schemas.openxmlformats.org/officeDocument/2006/relationships/image" Target="../media/image418.png"/><Relationship Id="rId195" Type="http://schemas.openxmlformats.org/officeDocument/2006/relationships/customXml" Target="../ink/ink531.xml"/><Relationship Id="rId209" Type="http://schemas.openxmlformats.org/officeDocument/2006/relationships/customXml" Target="../ink/ink538.xml"/><Relationship Id="rId360" Type="http://schemas.openxmlformats.org/officeDocument/2006/relationships/customXml" Target="../ink/ink615.xml"/><Relationship Id="rId220" Type="http://schemas.openxmlformats.org/officeDocument/2006/relationships/image" Target="../media/image434.png"/><Relationship Id="rId15" Type="http://schemas.openxmlformats.org/officeDocument/2006/relationships/customXml" Target="../ink/ink425.xml"/><Relationship Id="rId57" Type="http://schemas.openxmlformats.org/officeDocument/2006/relationships/customXml" Target="../ink/ink457.xml"/><Relationship Id="rId262" Type="http://schemas.openxmlformats.org/officeDocument/2006/relationships/customXml" Target="../ink/ink565.xml"/><Relationship Id="rId318" Type="http://schemas.openxmlformats.org/officeDocument/2006/relationships/customXml" Target="../ink/ink594.xml"/><Relationship Id="rId99" Type="http://schemas.openxmlformats.org/officeDocument/2006/relationships/image" Target="../media/image391.png"/><Relationship Id="rId122" Type="http://schemas.openxmlformats.org/officeDocument/2006/relationships/customXml" Target="../ink/ink493.xml"/><Relationship Id="rId164" Type="http://schemas.openxmlformats.org/officeDocument/2006/relationships/customXml" Target="../ink/ink514.xml"/><Relationship Id="rId371" Type="http://schemas.openxmlformats.org/officeDocument/2006/relationships/image" Target="../media/image508.png"/><Relationship Id="rId26" Type="http://schemas.openxmlformats.org/officeDocument/2006/relationships/customXml" Target="../ink/ink433.xml"/><Relationship Id="rId231" Type="http://schemas.openxmlformats.org/officeDocument/2006/relationships/customXml" Target="../ink/ink549.xml"/><Relationship Id="rId273" Type="http://schemas.openxmlformats.org/officeDocument/2006/relationships/image" Target="../media/image460.png"/><Relationship Id="rId329" Type="http://schemas.openxmlformats.org/officeDocument/2006/relationships/image" Target="../media/image487.png"/><Relationship Id="rId68" Type="http://schemas.openxmlformats.org/officeDocument/2006/relationships/image" Target="../media/image381.png"/><Relationship Id="rId133" Type="http://schemas.openxmlformats.org/officeDocument/2006/relationships/image" Target="../media/image408.png"/><Relationship Id="rId175" Type="http://schemas.openxmlformats.org/officeDocument/2006/relationships/customXml" Target="../ink/ink520.xml"/><Relationship Id="rId340" Type="http://schemas.openxmlformats.org/officeDocument/2006/relationships/customXml" Target="../ink/ink605.xml"/><Relationship Id="rId200" Type="http://schemas.openxmlformats.org/officeDocument/2006/relationships/image" Target="../media/image424.png"/><Relationship Id="rId382" Type="http://schemas.openxmlformats.org/officeDocument/2006/relationships/customXml" Target="../ink/ink626.xml"/><Relationship Id="rId242" Type="http://schemas.openxmlformats.org/officeDocument/2006/relationships/image" Target="../media/image445.png"/><Relationship Id="rId284" Type="http://schemas.openxmlformats.org/officeDocument/2006/relationships/customXml" Target="../ink/ink576.xml"/><Relationship Id="rId37" Type="http://schemas.openxmlformats.org/officeDocument/2006/relationships/customXml" Target="../ink/ink441.xml"/><Relationship Id="rId79" Type="http://schemas.openxmlformats.org/officeDocument/2006/relationships/image" Target="../media/image384.png"/><Relationship Id="rId102" Type="http://schemas.openxmlformats.org/officeDocument/2006/relationships/customXml" Target="../ink/ink483.xml"/><Relationship Id="rId144" Type="http://schemas.openxmlformats.org/officeDocument/2006/relationships/customXml" Target="../ink/ink504.xml"/><Relationship Id="rId90" Type="http://schemas.openxmlformats.org/officeDocument/2006/relationships/customXml" Target="../ink/ink477.xml"/><Relationship Id="rId186" Type="http://schemas.openxmlformats.org/officeDocument/2006/relationships/customXml" Target="../ink/ink526.xml"/><Relationship Id="rId351" Type="http://schemas.openxmlformats.org/officeDocument/2006/relationships/image" Target="../media/image498.png"/><Relationship Id="rId393" Type="http://schemas.openxmlformats.org/officeDocument/2006/relationships/image" Target="../media/image519.png"/><Relationship Id="rId407" Type="http://schemas.openxmlformats.org/officeDocument/2006/relationships/customXml" Target="../ink/ink639.xml"/><Relationship Id="rId211" Type="http://schemas.openxmlformats.org/officeDocument/2006/relationships/customXml" Target="../ink/ink539.xml"/><Relationship Id="rId253" Type="http://schemas.openxmlformats.org/officeDocument/2006/relationships/customXml" Target="../ink/ink560.xml"/><Relationship Id="rId295" Type="http://schemas.openxmlformats.org/officeDocument/2006/relationships/customXml" Target="../ink/ink582.xml"/><Relationship Id="rId309" Type="http://schemas.openxmlformats.org/officeDocument/2006/relationships/customXml" Target="../ink/ink58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7.xml"/><Relationship Id="rId299" Type="http://schemas.openxmlformats.org/officeDocument/2006/relationships/image" Target="../media/image605.png"/><Relationship Id="rId21" Type="http://schemas.openxmlformats.org/officeDocument/2006/relationships/customXml" Target="../ink/ink655.xml"/><Relationship Id="rId63" Type="http://schemas.openxmlformats.org/officeDocument/2006/relationships/image" Target="../media/image67.png"/><Relationship Id="rId159" Type="http://schemas.openxmlformats.org/officeDocument/2006/relationships/image" Target="../media/image553.png"/><Relationship Id="rId324" Type="http://schemas.openxmlformats.org/officeDocument/2006/relationships/image" Target="../media/image617.png"/><Relationship Id="rId366" Type="http://schemas.openxmlformats.org/officeDocument/2006/relationships/image" Target="../media/image638.png"/><Relationship Id="rId170" Type="http://schemas.openxmlformats.org/officeDocument/2006/relationships/customXml" Target="../ink/ink745.xml"/><Relationship Id="rId226" Type="http://schemas.openxmlformats.org/officeDocument/2006/relationships/image" Target="../media/image569.png"/><Relationship Id="rId433" Type="http://schemas.openxmlformats.org/officeDocument/2006/relationships/image" Target="../media/image671.png"/><Relationship Id="rId268" Type="http://schemas.openxmlformats.org/officeDocument/2006/relationships/customXml" Target="../ink/ink796.xml"/><Relationship Id="rId32" Type="http://schemas.openxmlformats.org/officeDocument/2006/relationships/customXml" Target="../ink/ink662.xml"/><Relationship Id="rId74" Type="http://schemas.openxmlformats.org/officeDocument/2006/relationships/customXml" Target="../ink/ink692.xml"/><Relationship Id="rId128" Type="http://schemas.openxmlformats.org/officeDocument/2006/relationships/customXml" Target="../ink/ink724.xml"/><Relationship Id="rId335" Type="http://schemas.openxmlformats.org/officeDocument/2006/relationships/customXml" Target="../ink/ink830.xml"/><Relationship Id="rId377" Type="http://schemas.openxmlformats.org/officeDocument/2006/relationships/customXml" Target="../ink/ink851.xml"/><Relationship Id="rId5" Type="http://schemas.openxmlformats.org/officeDocument/2006/relationships/image" Target="../media/image4.png"/><Relationship Id="rId181" Type="http://schemas.openxmlformats.org/officeDocument/2006/relationships/image" Target="../media/image564.png"/><Relationship Id="rId237" Type="http://schemas.openxmlformats.org/officeDocument/2006/relationships/image" Target="../media/image574.png"/><Relationship Id="rId402" Type="http://schemas.openxmlformats.org/officeDocument/2006/relationships/customXml" Target="../ink/ink864.xml"/><Relationship Id="rId279" Type="http://schemas.openxmlformats.org/officeDocument/2006/relationships/image" Target="../media/image595.png"/><Relationship Id="rId444" Type="http://schemas.openxmlformats.org/officeDocument/2006/relationships/customXml" Target="../ink/ink885.xml"/><Relationship Id="rId43" Type="http://schemas.openxmlformats.org/officeDocument/2006/relationships/image" Target="../media/image374.png"/><Relationship Id="rId139" Type="http://schemas.openxmlformats.org/officeDocument/2006/relationships/image" Target="../media/image543.png"/><Relationship Id="rId290" Type="http://schemas.openxmlformats.org/officeDocument/2006/relationships/customXml" Target="../ink/ink807.xml"/><Relationship Id="rId304" Type="http://schemas.openxmlformats.org/officeDocument/2006/relationships/customXml" Target="../ink/ink814.xml"/><Relationship Id="rId346" Type="http://schemas.openxmlformats.org/officeDocument/2006/relationships/image" Target="../media/image628.png"/><Relationship Id="rId388" Type="http://schemas.openxmlformats.org/officeDocument/2006/relationships/customXml" Target="../ink/ink857.xml"/><Relationship Id="rId85" Type="http://schemas.openxmlformats.org/officeDocument/2006/relationships/customXml" Target="../ink/ink698.xml"/><Relationship Id="rId150" Type="http://schemas.openxmlformats.org/officeDocument/2006/relationships/customXml" Target="../ink/ink735.xml"/><Relationship Id="rId192" Type="http://schemas.openxmlformats.org/officeDocument/2006/relationships/image" Target="../media/image77.png"/><Relationship Id="rId206" Type="http://schemas.openxmlformats.org/officeDocument/2006/relationships/customXml" Target="../ink/ink764.xml"/><Relationship Id="rId413" Type="http://schemas.openxmlformats.org/officeDocument/2006/relationships/image" Target="../media/image661.png"/><Relationship Id="rId248" Type="http://schemas.openxmlformats.org/officeDocument/2006/relationships/customXml" Target="../ink/ink786.xml"/><Relationship Id="rId12" Type="http://schemas.openxmlformats.org/officeDocument/2006/relationships/customXml" Target="../ink/ink647.xml"/><Relationship Id="rId108" Type="http://schemas.openxmlformats.org/officeDocument/2006/relationships/image" Target="../media/image390.png"/><Relationship Id="rId315" Type="http://schemas.openxmlformats.org/officeDocument/2006/relationships/image" Target="../media/image613.png"/><Relationship Id="rId357" Type="http://schemas.openxmlformats.org/officeDocument/2006/relationships/customXml" Target="../ink/ink841.xml"/><Relationship Id="rId54" Type="http://schemas.openxmlformats.org/officeDocument/2006/relationships/customXml" Target="../ink/ink680.xml"/><Relationship Id="rId96" Type="http://schemas.openxmlformats.org/officeDocument/2006/relationships/customXml" Target="../ink/ink705.xml"/><Relationship Id="rId161" Type="http://schemas.openxmlformats.org/officeDocument/2006/relationships/image" Target="../media/image554.png"/><Relationship Id="rId217" Type="http://schemas.openxmlformats.org/officeDocument/2006/relationships/customXml" Target="../ink/ink770.xml"/><Relationship Id="rId399" Type="http://schemas.openxmlformats.org/officeDocument/2006/relationships/image" Target="../media/image654.png"/><Relationship Id="rId259" Type="http://schemas.openxmlformats.org/officeDocument/2006/relationships/image" Target="../media/image585.png"/><Relationship Id="rId424" Type="http://schemas.openxmlformats.org/officeDocument/2006/relationships/customXml" Target="../ink/ink875.xml"/><Relationship Id="rId23" Type="http://schemas.openxmlformats.org/officeDocument/2006/relationships/customXml" Target="../ink/ink656.xml"/><Relationship Id="rId119" Type="http://schemas.openxmlformats.org/officeDocument/2006/relationships/customXml" Target="../ink/ink718.xml"/><Relationship Id="rId270" Type="http://schemas.openxmlformats.org/officeDocument/2006/relationships/customXml" Target="../ink/ink797.xml"/><Relationship Id="rId326" Type="http://schemas.openxmlformats.org/officeDocument/2006/relationships/image" Target="../media/image618.png"/><Relationship Id="rId65" Type="http://schemas.openxmlformats.org/officeDocument/2006/relationships/image" Target="../media/image376.png"/><Relationship Id="rId130" Type="http://schemas.openxmlformats.org/officeDocument/2006/relationships/customXml" Target="../ink/ink725.xml"/><Relationship Id="rId368" Type="http://schemas.openxmlformats.org/officeDocument/2006/relationships/image" Target="../media/image639.png"/><Relationship Id="rId172" Type="http://schemas.openxmlformats.org/officeDocument/2006/relationships/customXml" Target="../ink/ink746.xml"/><Relationship Id="rId228" Type="http://schemas.openxmlformats.org/officeDocument/2006/relationships/image" Target="../media/image570.png"/><Relationship Id="rId435" Type="http://schemas.openxmlformats.org/officeDocument/2006/relationships/image" Target="../media/image672.png"/><Relationship Id="rId281" Type="http://schemas.openxmlformats.org/officeDocument/2006/relationships/image" Target="../media/image596.png"/><Relationship Id="rId337" Type="http://schemas.openxmlformats.org/officeDocument/2006/relationships/customXml" Target="../ink/ink831.xml"/><Relationship Id="rId34" Type="http://schemas.openxmlformats.org/officeDocument/2006/relationships/customXml" Target="../ink/ink664.xml"/><Relationship Id="rId76" Type="http://schemas.openxmlformats.org/officeDocument/2006/relationships/customXml" Target="../ink/ink693.xml"/><Relationship Id="rId141" Type="http://schemas.openxmlformats.org/officeDocument/2006/relationships/image" Target="../media/image544.png"/><Relationship Id="rId379" Type="http://schemas.openxmlformats.org/officeDocument/2006/relationships/customXml" Target="../ink/ink852.xml"/><Relationship Id="rId7" Type="http://schemas.openxmlformats.org/officeDocument/2006/relationships/image" Target="../media/image5.png"/><Relationship Id="rId183" Type="http://schemas.openxmlformats.org/officeDocument/2006/relationships/image" Target="../media/image565.png"/><Relationship Id="rId239" Type="http://schemas.openxmlformats.org/officeDocument/2006/relationships/image" Target="../media/image575.png"/><Relationship Id="rId390" Type="http://schemas.openxmlformats.org/officeDocument/2006/relationships/customXml" Target="../ink/ink858.xml"/><Relationship Id="rId404" Type="http://schemas.openxmlformats.org/officeDocument/2006/relationships/customXml" Target="../ink/ink865.xml"/><Relationship Id="rId446" Type="http://schemas.openxmlformats.org/officeDocument/2006/relationships/customXml" Target="../ink/ink886.xml"/><Relationship Id="rId250" Type="http://schemas.openxmlformats.org/officeDocument/2006/relationships/customXml" Target="../ink/ink787.xml"/><Relationship Id="rId292" Type="http://schemas.openxmlformats.org/officeDocument/2006/relationships/customXml" Target="../ink/ink808.xml"/><Relationship Id="rId306" Type="http://schemas.openxmlformats.org/officeDocument/2006/relationships/customXml" Target="../ink/ink815.xml"/><Relationship Id="rId45" Type="http://schemas.openxmlformats.org/officeDocument/2006/relationships/customXml" Target="../ink/ink672.xml"/><Relationship Id="rId87" Type="http://schemas.openxmlformats.org/officeDocument/2006/relationships/customXml" Target="../ink/ink699.xml"/><Relationship Id="rId110" Type="http://schemas.openxmlformats.org/officeDocument/2006/relationships/image" Target="../media/image391.png"/><Relationship Id="rId348" Type="http://schemas.openxmlformats.org/officeDocument/2006/relationships/image" Target="../media/image629.png"/><Relationship Id="rId152" Type="http://schemas.openxmlformats.org/officeDocument/2006/relationships/customXml" Target="../ink/ink736.xml"/><Relationship Id="rId194" Type="http://schemas.openxmlformats.org/officeDocument/2006/relationships/image" Target="../media/image78.png"/><Relationship Id="rId208" Type="http://schemas.openxmlformats.org/officeDocument/2006/relationships/customXml" Target="../ink/ink765.xml"/><Relationship Id="rId415" Type="http://schemas.openxmlformats.org/officeDocument/2006/relationships/image" Target="../media/image662.png"/><Relationship Id="rId261" Type="http://schemas.openxmlformats.org/officeDocument/2006/relationships/image" Target="../media/image586.png"/><Relationship Id="rId14" Type="http://schemas.openxmlformats.org/officeDocument/2006/relationships/customXml" Target="../ink/ink649.xml"/><Relationship Id="rId56" Type="http://schemas.openxmlformats.org/officeDocument/2006/relationships/customXml" Target="../ink/ink682.xml"/><Relationship Id="rId317" Type="http://schemas.openxmlformats.org/officeDocument/2006/relationships/customXml" Target="../ink/ink821.xml"/><Relationship Id="rId359" Type="http://schemas.openxmlformats.org/officeDocument/2006/relationships/customXml" Target="../ink/ink842.xml"/><Relationship Id="rId98" Type="http://schemas.openxmlformats.org/officeDocument/2006/relationships/customXml" Target="../ink/ink707.xml"/><Relationship Id="rId121" Type="http://schemas.openxmlformats.org/officeDocument/2006/relationships/customXml" Target="../ink/ink719.xml"/><Relationship Id="rId163" Type="http://schemas.openxmlformats.org/officeDocument/2006/relationships/image" Target="../media/image555.png"/><Relationship Id="rId219" Type="http://schemas.openxmlformats.org/officeDocument/2006/relationships/customXml" Target="../ink/ink771.xml"/><Relationship Id="rId370" Type="http://schemas.openxmlformats.org/officeDocument/2006/relationships/image" Target="../media/image640.png"/><Relationship Id="rId426" Type="http://schemas.openxmlformats.org/officeDocument/2006/relationships/customXml" Target="../ink/ink876.xml"/><Relationship Id="rId230" Type="http://schemas.openxmlformats.org/officeDocument/2006/relationships/image" Target="../media/image571.png"/><Relationship Id="rId25" Type="http://schemas.openxmlformats.org/officeDocument/2006/relationships/customXml" Target="../ink/ink657.xml"/><Relationship Id="rId67" Type="http://schemas.openxmlformats.org/officeDocument/2006/relationships/image" Target="../media/image377.png"/><Relationship Id="rId272" Type="http://schemas.openxmlformats.org/officeDocument/2006/relationships/customXml" Target="../ink/ink798.xml"/><Relationship Id="rId328" Type="http://schemas.openxmlformats.org/officeDocument/2006/relationships/image" Target="../media/image619.png"/><Relationship Id="rId132" Type="http://schemas.openxmlformats.org/officeDocument/2006/relationships/customXml" Target="../ink/ink726.xml"/><Relationship Id="rId174" Type="http://schemas.openxmlformats.org/officeDocument/2006/relationships/customXml" Target="../ink/ink747.xml"/><Relationship Id="rId381" Type="http://schemas.openxmlformats.org/officeDocument/2006/relationships/customXml" Target="../ink/ink853.xml"/><Relationship Id="rId241" Type="http://schemas.openxmlformats.org/officeDocument/2006/relationships/image" Target="../media/image576.png"/><Relationship Id="rId437" Type="http://schemas.openxmlformats.org/officeDocument/2006/relationships/image" Target="../media/image673.png"/><Relationship Id="rId36" Type="http://schemas.openxmlformats.org/officeDocument/2006/relationships/image" Target="../media/image372.png"/><Relationship Id="rId283" Type="http://schemas.openxmlformats.org/officeDocument/2006/relationships/image" Target="../media/image597.png"/><Relationship Id="rId339" Type="http://schemas.openxmlformats.org/officeDocument/2006/relationships/customXml" Target="../ink/ink832.xml"/><Relationship Id="rId78" Type="http://schemas.openxmlformats.org/officeDocument/2006/relationships/customXml" Target="../ink/ink694.xml"/><Relationship Id="rId101" Type="http://schemas.openxmlformats.org/officeDocument/2006/relationships/customXml" Target="../ink/ink709.xml"/><Relationship Id="rId143" Type="http://schemas.openxmlformats.org/officeDocument/2006/relationships/image" Target="../media/image545.png"/><Relationship Id="rId185" Type="http://schemas.openxmlformats.org/officeDocument/2006/relationships/image" Target="../media/image74.png"/><Relationship Id="rId350" Type="http://schemas.openxmlformats.org/officeDocument/2006/relationships/image" Target="../media/image630.png"/><Relationship Id="rId406" Type="http://schemas.openxmlformats.org/officeDocument/2006/relationships/customXml" Target="../ink/ink866.xml"/><Relationship Id="rId9" Type="http://schemas.openxmlformats.org/officeDocument/2006/relationships/image" Target="../media/image6.png"/><Relationship Id="rId210" Type="http://schemas.openxmlformats.org/officeDocument/2006/relationships/customXml" Target="../ink/ink766.xml"/><Relationship Id="rId392" Type="http://schemas.openxmlformats.org/officeDocument/2006/relationships/customXml" Target="../ink/ink859.xml"/><Relationship Id="rId448" Type="http://schemas.openxmlformats.org/officeDocument/2006/relationships/customXml" Target="../ink/ink887.xml"/><Relationship Id="rId252" Type="http://schemas.openxmlformats.org/officeDocument/2006/relationships/customXml" Target="../ink/ink788.xml"/><Relationship Id="rId294" Type="http://schemas.openxmlformats.org/officeDocument/2006/relationships/customXml" Target="../ink/ink809.xml"/><Relationship Id="rId308" Type="http://schemas.openxmlformats.org/officeDocument/2006/relationships/customXml" Target="../ink/ink816.xml"/><Relationship Id="rId47" Type="http://schemas.openxmlformats.org/officeDocument/2006/relationships/customXml" Target="../ink/ink674.xml"/><Relationship Id="rId89" Type="http://schemas.openxmlformats.org/officeDocument/2006/relationships/customXml" Target="../ink/ink700.xml"/><Relationship Id="rId112" Type="http://schemas.openxmlformats.org/officeDocument/2006/relationships/image" Target="../media/image532.png"/><Relationship Id="rId154" Type="http://schemas.openxmlformats.org/officeDocument/2006/relationships/customXml" Target="../ink/ink737.xml"/><Relationship Id="rId361" Type="http://schemas.openxmlformats.org/officeDocument/2006/relationships/customXml" Target="../ink/ink843.xml"/><Relationship Id="rId196" Type="http://schemas.openxmlformats.org/officeDocument/2006/relationships/image" Target="../media/image79.png"/><Relationship Id="rId417" Type="http://schemas.openxmlformats.org/officeDocument/2006/relationships/image" Target="../media/image663.png"/><Relationship Id="rId16" Type="http://schemas.openxmlformats.org/officeDocument/2006/relationships/customXml" Target="../ink/ink651.xml"/><Relationship Id="rId221" Type="http://schemas.openxmlformats.org/officeDocument/2006/relationships/customXml" Target="../ink/ink772.xml"/><Relationship Id="rId263" Type="http://schemas.openxmlformats.org/officeDocument/2006/relationships/image" Target="../media/image587.png"/><Relationship Id="rId319" Type="http://schemas.openxmlformats.org/officeDocument/2006/relationships/customXml" Target="../ink/ink822.xml"/><Relationship Id="rId58" Type="http://schemas.openxmlformats.org/officeDocument/2006/relationships/customXml" Target="../ink/ink684.xml"/><Relationship Id="rId123" Type="http://schemas.openxmlformats.org/officeDocument/2006/relationships/customXml" Target="../ink/ink720.xml"/><Relationship Id="rId330" Type="http://schemas.openxmlformats.org/officeDocument/2006/relationships/image" Target="../media/image620.png"/><Relationship Id="rId165" Type="http://schemas.openxmlformats.org/officeDocument/2006/relationships/image" Target="../media/image556.png"/><Relationship Id="rId372" Type="http://schemas.openxmlformats.org/officeDocument/2006/relationships/image" Target="../media/image641.png"/><Relationship Id="rId428" Type="http://schemas.openxmlformats.org/officeDocument/2006/relationships/customXml" Target="../ink/ink877.xml"/><Relationship Id="rId232" Type="http://schemas.openxmlformats.org/officeDocument/2006/relationships/image" Target="../media/image572.png"/><Relationship Id="rId274" Type="http://schemas.openxmlformats.org/officeDocument/2006/relationships/customXml" Target="../ink/ink799.xml"/><Relationship Id="rId27" Type="http://schemas.openxmlformats.org/officeDocument/2006/relationships/customXml" Target="../ink/ink658.xml"/><Relationship Id="rId69" Type="http://schemas.openxmlformats.org/officeDocument/2006/relationships/image" Target="../media/image14.png"/><Relationship Id="rId134" Type="http://schemas.openxmlformats.org/officeDocument/2006/relationships/customXml" Target="../ink/ink727.xml"/><Relationship Id="rId80" Type="http://schemas.openxmlformats.org/officeDocument/2006/relationships/customXml" Target="../ink/ink695.xml"/><Relationship Id="rId176" Type="http://schemas.openxmlformats.org/officeDocument/2006/relationships/customXml" Target="../ink/ink748.xml"/><Relationship Id="rId341" Type="http://schemas.openxmlformats.org/officeDocument/2006/relationships/customXml" Target="../ink/ink833.xml"/><Relationship Id="rId383" Type="http://schemas.openxmlformats.org/officeDocument/2006/relationships/customXml" Target="../ink/ink854.xml"/><Relationship Id="rId439" Type="http://schemas.openxmlformats.org/officeDocument/2006/relationships/image" Target="../media/image674.png"/><Relationship Id="rId201" Type="http://schemas.openxmlformats.org/officeDocument/2006/relationships/customXml" Target="../ink/ink761.xml"/><Relationship Id="rId243" Type="http://schemas.openxmlformats.org/officeDocument/2006/relationships/image" Target="../media/image577.png"/><Relationship Id="rId285" Type="http://schemas.openxmlformats.org/officeDocument/2006/relationships/image" Target="../media/image598.png"/><Relationship Id="rId450" Type="http://schemas.openxmlformats.org/officeDocument/2006/relationships/customXml" Target="../ink/ink888.xml"/><Relationship Id="rId38" Type="http://schemas.openxmlformats.org/officeDocument/2006/relationships/image" Target="../media/image373.png"/><Relationship Id="rId103" Type="http://schemas.openxmlformats.org/officeDocument/2006/relationships/customXml" Target="../ink/ink710.xml"/><Relationship Id="rId310" Type="http://schemas.openxmlformats.org/officeDocument/2006/relationships/customXml" Target="../ink/ink817.xml"/><Relationship Id="rId91" Type="http://schemas.openxmlformats.org/officeDocument/2006/relationships/customXml" Target="../ink/ink701.xml"/><Relationship Id="rId145" Type="http://schemas.openxmlformats.org/officeDocument/2006/relationships/image" Target="../media/image546.png"/><Relationship Id="rId187" Type="http://schemas.openxmlformats.org/officeDocument/2006/relationships/image" Target="../media/image75.png"/><Relationship Id="rId352" Type="http://schemas.openxmlformats.org/officeDocument/2006/relationships/image" Target="../media/image631.png"/><Relationship Id="rId394" Type="http://schemas.openxmlformats.org/officeDocument/2006/relationships/customXml" Target="../ink/ink860.xml"/><Relationship Id="rId408" Type="http://schemas.openxmlformats.org/officeDocument/2006/relationships/customXml" Target="../ink/ink867.xml"/><Relationship Id="rId212" Type="http://schemas.openxmlformats.org/officeDocument/2006/relationships/customXml" Target="../ink/ink767.xml"/><Relationship Id="rId254" Type="http://schemas.openxmlformats.org/officeDocument/2006/relationships/customXml" Target="../ink/ink789.xml"/><Relationship Id="rId49" Type="http://schemas.openxmlformats.org/officeDocument/2006/relationships/customXml" Target="../ink/ink675.xml"/><Relationship Id="rId114" Type="http://schemas.openxmlformats.org/officeDocument/2006/relationships/image" Target="../media/image25.png"/><Relationship Id="rId296" Type="http://schemas.openxmlformats.org/officeDocument/2006/relationships/customXml" Target="../ink/ink810.xml"/><Relationship Id="rId60" Type="http://schemas.openxmlformats.org/officeDocument/2006/relationships/customXml" Target="../ink/ink685.xml"/><Relationship Id="rId156" Type="http://schemas.openxmlformats.org/officeDocument/2006/relationships/customXml" Target="../ink/ink738.xml"/><Relationship Id="rId198" Type="http://schemas.openxmlformats.org/officeDocument/2006/relationships/image" Target="../media/image80.png"/><Relationship Id="rId321" Type="http://schemas.openxmlformats.org/officeDocument/2006/relationships/customXml" Target="../ink/ink823.xml"/><Relationship Id="rId363" Type="http://schemas.openxmlformats.org/officeDocument/2006/relationships/customXml" Target="../ink/ink844.xml"/><Relationship Id="rId419" Type="http://schemas.openxmlformats.org/officeDocument/2006/relationships/image" Target="../media/image664.png"/><Relationship Id="rId223" Type="http://schemas.openxmlformats.org/officeDocument/2006/relationships/customXml" Target="../ink/ink773.xml"/><Relationship Id="rId430" Type="http://schemas.openxmlformats.org/officeDocument/2006/relationships/customXml" Target="../ink/ink878.xml"/><Relationship Id="rId18" Type="http://schemas.openxmlformats.org/officeDocument/2006/relationships/customXml" Target="../ink/ink653.xml"/><Relationship Id="rId265" Type="http://schemas.openxmlformats.org/officeDocument/2006/relationships/image" Target="../media/image588.png"/><Relationship Id="rId50" Type="http://schemas.openxmlformats.org/officeDocument/2006/relationships/customXml" Target="../ink/ink676.xml"/><Relationship Id="rId104" Type="http://schemas.openxmlformats.org/officeDocument/2006/relationships/image" Target="../media/image388.png"/><Relationship Id="rId125" Type="http://schemas.openxmlformats.org/officeDocument/2006/relationships/customXml" Target="../ink/ink721.xml"/><Relationship Id="rId146" Type="http://schemas.openxmlformats.org/officeDocument/2006/relationships/customXml" Target="../ink/ink733.xml"/><Relationship Id="rId167" Type="http://schemas.openxmlformats.org/officeDocument/2006/relationships/image" Target="../media/image557.png"/><Relationship Id="rId188" Type="http://schemas.openxmlformats.org/officeDocument/2006/relationships/customXml" Target="../ink/ink754.xml"/><Relationship Id="rId311" Type="http://schemas.openxmlformats.org/officeDocument/2006/relationships/image" Target="../media/image611.png"/><Relationship Id="rId332" Type="http://schemas.openxmlformats.org/officeDocument/2006/relationships/image" Target="../media/image621.png"/><Relationship Id="rId353" Type="http://schemas.openxmlformats.org/officeDocument/2006/relationships/customXml" Target="../ink/ink839.xml"/><Relationship Id="rId374" Type="http://schemas.openxmlformats.org/officeDocument/2006/relationships/image" Target="../media/image642.png"/><Relationship Id="rId395" Type="http://schemas.openxmlformats.org/officeDocument/2006/relationships/image" Target="../media/image652.png"/><Relationship Id="rId409" Type="http://schemas.openxmlformats.org/officeDocument/2006/relationships/image" Target="../media/image659.png"/><Relationship Id="rId71" Type="http://schemas.openxmlformats.org/officeDocument/2006/relationships/image" Target="../media/image378.png"/><Relationship Id="rId92" Type="http://schemas.openxmlformats.org/officeDocument/2006/relationships/customXml" Target="../ink/ink702.xml"/><Relationship Id="rId213" Type="http://schemas.openxmlformats.org/officeDocument/2006/relationships/image" Target="../media/image87.png"/><Relationship Id="rId234" Type="http://schemas.openxmlformats.org/officeDocument/2006/relationships/image" Target="../media/image573.png"/><Relationship Id="rId420" Type="http://schemas.openxmlformats.org/officeDocument/2006/relationships/customXml" Target="../ink/ink873.xml"/><Relationship Id="rId2" Type="http://schemas.openxmlformats.org/officeDocument/2006/relationships/customXml" Target="../ink/ink641.xml"/><Relationship Id="rId29" Type="http://schemas.openxmlformats.org/officeDocument/2006/relationships/customXml" Target="../ink/ink660.xml"/><Relationship Id="rId255" Type="http://schemas.openxmlformats.org/officeDocument/2006/relationships/image" Target="../media/image583.png"/><Relationship Id="rId276" Type="http://schemas.openxmlformats.org/officeDocument/2006/relationships/customXml" Target="../ink/ink800.xml"/><Relationship Id="rId297" Type="http://schemas.openxmlformats.org/officeDocument/2006/relationships/image" Target="../media/image604.png"/><Relationship Id="rId441" Type="http://schemas.openxmlformats.org/officeDocument/2006/relationships/image" Target="../media/image675.png"/><Relationship Id="rId40" Type="http://schemas.openxmlformats.org/officeDocument/2006/relationships/customXml" Target="../ink/ink668.xml"/><Relationship Id="rId115" Type="http://schemas.openxmlformats.org/officeDocument/2006/relationships/customXml" Target="../ink/ink716.xml"/><Relationship Id="rId136" Type="http://schemas.openxmlformats.org/officeDocument/2006/relationships/customXml" Target="../ink/ink728.xml"/><Relationship Id="rId157" Type="http://schemas.openxmlformats.org/officeDocument/2006/relationships/image" Target="../media/image552.png"/><Relationship Id="rId178" Type="http://schemas.openxmlformats.org/officeDocument/2006/relationships/customXml" Target="../ink/ink749.xml"/><Relationship Id="rId301" Type="http://schemas.openxmlformats.org/officeDocument/2006/relationships/image" Target="../media/image606.png"/><Relationship Id="rId322" Type="http://schemas.openxmlformats.org/officeDocument/2006/relationships/image" Target="../media/image616.png"/><Relationship Id="rId343" Type="http://schemas.openxmlformats.org/officeDocument/2006/relationships/customXml" Target="../ink/ink834.xml"/><Relationship Id="rId364" Type="http://schemas.openxmlformats.org/officeDocument/2006/relationships/image" Target="../media/image637.png"/><Relationship Id="rId61" Type="http://schemas.openxmlformats.org/officeDocument/2006/relationships/image" Target="../media/image530.png"/><Relationship Id="rId82" Type="http://schemas.openxmlformats.org/officeDocument/2006/relationships/customXml" Target="../ink/ink696.xml"/><Relationship Id="rId199" Type="http://schemas.openxmlformats.org/officeDocument/2006/relationships/customXml" Target="../ink/ink760.xml"/><Relationship Id="rId203" Type="http://schemas.openxmlformats.org/officeDocument/2006/relationships/customXml" Target="../ink/ink762.xml"/><Relationship Id="rId385" Type="http://schemas.openxmlformats.org/officeDocument/2006/relationships/customXml" Target="../ink/ink855.xml"/><Relationship Id="rId19" Type="http://schemas.openxmlformats.org/officeDocument/2006/relationships/customXml" Target="../ink/ink654.xml"/><Relationship Id="rId224" Type="http://schemas.openxmlformats.org/officeDocument/2006/relationships/image" Target="../media/image568.png"/><Relationship Id="rId245" Type="http://schemas.openxmlformats.org/officeDocument/2006/relationships/image" Target="../media/image578.png"/><Relationship Id="rId266" Type="http://schemas.openxmlformats.org/officeDocument/2006/relationships/customXml" Target="../ink/ink795.xml"/><Relationship Id="rId287" Type="http://schemas.openxmlformats.org/officeDocument/2006/relationships/image" Target="../media/image599.png"/><Relationship Id="rId410" Type="http://schemas.openxmlformats.org/officeDocument/2006/relationships/customXml" Target="../ink/ink868.xml"/><Relationship Id="rId431" Type="http://schemas.openxmlformats.org/officeDocument/2006/relationships/image" Target="../media/image670.png"/><Relationship Id="rId30" Type="http://schemas.openxmlformats.org/officeDocument/2006/relationships/customXml" Target="../ink/ink661.xml"/><Relationship Id="rId105" Type="http://schemas.openxmlformats.org/officeDocument/2006/relationships/customXml" Target="../ink/ink711.xml"/><Relationship Id="rId126" Type="http://schemas.openxmlformats.org/officeDocument/2006/relationships/customXml" Target="../ink/ink722.xml"/><Relationship Id="rId147" Type="http://schemas.openxmlformats.org/officeDocument/2006/relationships/image" Target="../media/image547.png"/><Relationship Id="rId168" Type="http://schemas.openxmlformats.org/officeDocument/2006/relationships/customXml" Target="../ink/ink744.xml"/><Relationship Id="rId312" Type="http://schemas.openxmlformats.org/officeDocument/2006/relationships/customXml" Target="../ink/ink818.xml"/><Relationship Id="rId333" Type="http://schemas.openxmlformats.org/officeDocument/2006/relationships/customXml" Target="../ink/ink829.xml"/><Relationship Id="rId354" Type="http://schemas.openxmlformats.org/officeDocument/2006/relationships/image" Target="../media/image632.png"/><Relationship Id="rId51" Type="http://schemas.openxmlformats.org/officeDocument/2006/relationships/customXml" Target="../ink/ink677.xml"/><Relationship Id="rId72" Type="http://schemas.openxmlformats.org/officeDocument/2006/relationships/customXml" Target="../ink/ink691.xml"/><Relationship Id="rId93" Type="http://schemas.openxmlformats.org/officeDocument/2006/relationships/customXml" Target="../ink/ink703.xml"/><Relationship Id="rId189" Type="http://schemas.openxmlformats.org/officeDocument/2006/relationships/image" Target="../media/image76.png"/><Relationship Id="rId375" Type="http://schemas.openxmlformats.org/officeDocument/2006/relationships/customXml" Target="../ink/ink850.xml"/><Relationship Id="rId396" Type="http://schemas.openxmlformats.org/officeDocument/2006/relationships/customXml" Target="../ink/ink861.xml"/><Relationship Id="rId3" Type="http://schemas.openxmlformats.org/officeDocument/2006/relationships/image" Target="../media/image368.png"/><Relationship Id="rId214" Type="http://schemas.openxmlformats.org/officeDocument/2006/relationships/customXml" Target="../ink/ink768.xml"/><Relationship Id="rId235" Type="http://schemas.openxmlformats.org/officeDocument/2006/relationships/customXml" Target="../ink/ink779.xml"/><Relationship Id="rId256" Type="http://schemas.openxmlformats.org/officeDocument/2006/relationships/customXml" Target="../ink/ink790.xml"/><Relationship Id="rId277" Type="http://schemas.openxmlformats.org/officeDocument/2006/relationships/image" Target="../media/image594.png"/><Relationship Id="rId298" Type="http://schemas.openxmlformats.org/officeDocument/2006/relationships/customXml" Target="../ink/ink811.xml"/><Relationship Id="rId400" Type="http://schemas.openxmlformats.org/officeDocument/2006/relationships/customXml" Target="../ink/ink863.xml"/><Relationship Id="rId421" Type="http://schemas.openxmlformats.org/officeDocument/2006/relationships/image" Target="../media/image665.png"/><Relationship Id="rId442" Type="http://schemas.openxmlformats.org/officeDocument/2006/relationships/customXml" Target="../ink/ink884.xml"/><Relationship Id="rId116" Type="http://schemas.openxmlformats.org/officeDocument/2006/relationships/image" Target="../media/image533.png"/><Relationship Id="rId137" Type="http://schemas.openxmlformats.org/officeDocument/2006/relationships/image" Target="../media/image542.png"/><Relationship Id="rId158" Type="http://schemas.openxmlformats.org/officeDocument/2006/relationships/customXml" Target="../ink/ink739.xml"/><Relationship Id="rId302" Type="http://schemas.openxmlformats.org/officeDocument/2006/relationships/customXml" Target="../ink/ink813.xml"/><Relationship Id="rId323" Type="http://schemas.openxmlformats.org/officeDocument/2006/relationships/customXml" Target="../ink/ink824.xml"/><Relationship Id="rId344" Type="http://schemas.openxmlformats.org/officeDocument/2006/relationships/image" Target="../media/image627.png"/><Relationship Id="rId20" Type="http://schemas.openxmlformats.org/officeDocument/2006/relationships/image" Target="../media/image369.png"/><Relationship Id="rId41" Type="http://schemas.openxmlformats.org/officeDocument/2006/relationships/customXml" Target="../ink/ink669.xml"/><Relationship Id="rId62" Type="http://schemas.openxmlformats.org/officeDocument/2006/relationships/customXml" Target="../ink/ink686.xml"/><Relationship Id="rId83" Type="http://schemas.openxmlformats.org/officeDocument/2006/relationships/image" Target="../media/image33.png"/><Relationship Id="rId179" Type="http://schemas.openxmlformats.org/officeDocument/2006/relationships/image" Target="../media/image563.png"/><Relationship Id="rId365" Type="http://schemas.openxmlformats.org/officeDocument/2006/relationships/customXml" Target="../ink/ink845.xml"/><Relationship Id="rId386" Type="http://schemas.openxmlformats.org/officeDocument/2006/relationships/image" Target="../media/image648.png"/><Relationship Id="rId190" Type="http://schemas.openxmlformats.org/officeDocument/2006/relationships/customXml" Target="../ink/ink755.xml"/><Relationship Id="rId204" Type="http://schemas.openxmlformats.org/officeDocument/2006/relationships/image" Target="../media/image83.png"/><Relationship Id="rId225" Type="http://schemas.openxmlformats.org/officeDocument/2006/relationships/customXml" Target="../ink/ink774.xml"/><Relationship Id="rId246" Type="http://schemas.openxmlformats.org/officeDocument/2006/relationships/customXml" Target="../ink/ink785.xml"/><Relationship Id="rId267" Type="http://schemas.openxmlformats.org/officeDocument/2006/relationships/image" Target="../media/image589.png"/><Relationship Id="rId288" Type="http://schemas.openxmlformats.org/officeDocument/2006/relationships/customXml" Target="../ink/ink806.xml"/><Relationship Id="rId411" Type="http://schemas.openxmlformats.org/officeDocument/2006/relationships/image" Target="../media/image660.png"/><Relationship Id="rId432" Type="http://schemas.openxmlformats.org/officeDocument/2006/relationships/customXml" Target="../ink/ink879.xml"/><Relationship Id="rId106" Type="http://schemas.openxmlformats.org/officeDocument/2006/relationships/image" Target="../media/image389.png"/><Relationship Id="rId127" Type="http://schemas.openxmlformats.org/officeDocument/2006/relationships/customXml" Target="../ink/ink723.xml"/><Relationship Id="rId313" Type="http://schemas.openxmlformats.org/officeDocument/2006/relationships/image" Target="../media/image612.png"/><Relationship Id="rId10" Type="http://schemas.openxmlformats.org/officeDocument/2006/relationships/customXml" Target="../ink/ink645.xml"/><Relationship Id="rId31" Type="http://schemas.openxmlformats.org/officeDocument/2006/relationships/image" Target="../media/image371.png"/><Relationship Id="rId52" Type="http://schemas.openxmlformats.org/officeDocument/2006/relationships/customXml" Target="../ink/ink678.xml"/><Relationship Id="rId73" Type="http://schemas.openxmlformats.org/officeDocument/2006/relationships/image" Target="../media/image379.png"/><Relationship Id="rId94" Type="http://schemas.openxmlformats.org/officeDocument/2006/relationships/customXml" Target="../ink/ink704.xml"/><Relationship Id="rId148" Type="http://schemas.openxmlformats.org/officeDocument/2006/relationships/customXml" Target="../ink/ink734.xml"/><Relationship Id="rId169" Type="http://schemas.openxmlformats.org/officeDocument/2006/relationships/image" Target="../media/image558.png"/><Relationship Id="rId334" Type="http://schemas.openxmlformats.org/officeDocument/2006/relationships/image" Target="../media/image622.png"/><Relationship Id="rId355" Type="http://schemas.openxmlformats.org/officeDocument/2006/relationships/customXml" Target="../ink/ink840.xml"/><Relationship Id="rId376" Type="http://schemas.openxmlformats.org/officeDocument/2006/relationships/image" Target="../media/image643.png"/><Relationship Id="rId397" Type="http://schemas.openxmlformats.org/officeDocument/2006/relationships/image" Target="../media/image653.png"/><Relationship Id="rId4" Type="http://schemas.openxmlformats.org/officeDocument/2006/relationships/customXml" Target="../ink/ink642.xml"/><Relationship Id="rId180" Type="http://schemas.openxmlformats.org/officeDocument/2006/relationships/customXml" Target="../ink/ink750.xml"/><Relationship Id="rId215" Type="http://schemas.openxmlformats.org/officeDocument/2006/relationships/customXml" Target="../ink/ink769.xml"/><Relationship Id="rId236" Type="http://schemas.openxmlformats.org/officeDocument/2006/relationships/customXml" Target="../ink/ink780.xml"/><Relationship Id="rId257" Type="http://schemas.openxmlformats.org/officeDocument/2006/relationships/image" Target="../media/image584.png"/><Relationship Id="rId278" Type="http://schemas.openxmlformats.org/officeDocument/2006/relationships/customXml" Target="../ink/ink801.xml"/><Relationship Id="rId401" Type="http://schemas.openxmlformats.org/officeDocument/2006/relationships/image" Target="../media/image655.png"/><Relationship Id="rId422" Type="http://schemas.openxmlformats.org/officeDocument/2006/relationships/customXml" Target="../ink/ink874.xml"/><Relationship Id="rId443" Type="http://schemas.openxmlformats.org/officeDocument/2006/relationships/image" Target="../media/image676.png"/><Relationship Id="rId303" Type="http://schemas.openxmlformats.org/officeDocument/2006/relationships/image" Target="../media/image607.png"/><Relationship Id="rId42" Type="http://schemas.openxmlformats.org/officeDocument/2006/relationships/customXml" Target="../ink/ink670.xml"/><Relationship Id="rId84" Type="http://schemas.openxmlformats.org/officeDocument/2006/relationships/customXml" Target="../ink/ink697.xml"/><Relationship Id="rId138" Type="http://schemas.openxmlformats.org/officeDocument/2006/relationships/customXml" Target="../ink/ink729.xml"/><Relationship Id="rId345" Type="http://schemas.openxmlformats.org/officeDocument/2006/relationships/customXml" Target="../ink/ink835.xml"/><Relationship Id="rId387" Type="http://schemas.openxmlformats.org/officeDocument/2006/relationships/customXml" Target="../ink/ink856.xml"/><Relationship Id="rId191" Type="http://schemas.openxmlformats.org/officeDocument/2006/relationships/customXml" Target="../ink/ink756.xml"/><Relationship Id="rId205" Type="http://schemas.openxmlformats.org/officeDocument/2006/relationships/customXml" Target="../ink/ink763.xml"/><Relationship Id="rId247" Type="http://schemas.openxmlformats.org/officeDocument/2006/relationships/image" Target="../media/image579.png"/><Relationship Id="rId412" Type="http://schemas.openxmlformats.org/officeDocument/2006/relationships/customXml" Target="../ink/ink869.xml"/><Relationship Id="rId107" Type="http://schemas.openxmlformats.org/officeDocument/2006/relationships/customXml" Target="../ink/ink712.xml"/><Relationship Id="rId289" Type="http://schemas.openxmlformats.org/officeDocument/2006/relationships/image" Target="../media/image600.png"/><Relationship Id="rId11" Type="http://schemas.openxmlformats.org/officeDocument/2006/relationships/customXml" Target="../ink/ink646.xml"/><Relationship Id="rId53" Type="http://schemas.openxmlformats.org/officeDocument/2006/relationships/customXml" Target="../ink/ink679.xml"/><Relationship Id="rId149" Type="http://schemas.openxmlformats.org/officeDocument/2006/relationships/image" Target="../media/image548.png"/><Relationship Id="rId314" Type="http://schemas.openxmlformats.org/officeDocument/2006/relationships/customXml" Target="../ink/ink819.xml"/><Relationship Id="rId356" Type="http://schemas.openxmlformats.org/officeDocument/2006/relationships/image" Target="../media/image633.png"/><Relationship Id="rId398" Type="http://schemas.openxmlformats.org/officeDocument/2006/relationships/customXml" Target="../ink/ink862.xml"/><Relationship Id="rId95" Type="http://schemas.openxmlformats.org/officeDocument/2006/relationships/image" Target="../media/image531.png"/><Relationship Id="rId160" Type="http://schemas.openxmlformats.org/officeDocument/2006/relationships/customXml" Target="../ink/ink740.xml"/><Relationship Id="rId216" Type="http://schemas.openxmlformats.org/officeDocument/2006/relationships/image" Target="../media/image88.png"/><Relationship Id="rId423" Type="http://schemas.openxmlformats.org/officeDocument/2006/relationships/image" Target="../media/image666.png"/><Relationship Id="rId258" Type="http://schemas.openxmlformats.org/officeDocument/2006/relationships/customXml" Target="../ink/ink791.xml"/><Relationship Id="rId22" Type="http://schemas.openxmlformats.org/officeDocument/2006/relationships/image" Target="../media/image528.png"/><Relationship Id="rId64" Type="http://schemas.openxmlformats.org/officeDocument/2006/relationships/customXml" Target="../ink/ink687.xml"/><Relationship Id="rId118" Type="http://schemas.openxmlformats.org/officeDocument/2006/relationships/image" Target="../media/image534.png"/><Relationship Id="rId325" Type="http://schemas.openxmlformats.org/officeDocument/2006/relationships/customXml" Target="../ink/ink825.xml"/><Relationship Id="rId367" Type="http://schemas.openxmlformats.org/officeDocument/2006/relationships/customXml" Target="../ink/ink846.xml"/><Relationship Id="rId171" Type="http://schemas.openxmlformats.org/officeDocument/2006/relationships/image" Target="../media/image559.png"/><Relationship Id="rId227" Type="http://schemas.openxmlformats.org/officeDocument/2006/relationships/customXml" Target="../ink/ink775.xml"/><Relationship Id="rId269" Type="http://schemas.openxmlformats.org/officeDocument/2006/relationships/image" Target="../media/image590.png"/><Relationship Id="rId434" Type="http://schemas.openxmlformats.org/officeDocument/2006/relationships/customXml" Target="../ink/ink880.xml"/><Relationship Id="rId33" Type="http://schemas.openxmlformats.org/officeDocument/2006/relationships/customXml" Target="../ink/ink663.xml"/><Relationship Id="rId129" Type="http://schemas.openxmlformats.org/officeDocument/2006/relationships/image" Target="../media/image538.png"/><Relationship Id="rId280" Type="http://schemas.openxmlformats.org/officeDocument/2006/relationships/customXml" Target="../ink/ink802.xml"/><Relationship Id="rId336" Type="http://schemas.openxmlformats.org/officeDocument/2006/relationships/image" Target="../media/image623.png"/><Relationship Id="rId75" Type="http://schemas.openxmlformats.org/officeDocument/2006/relationships/image" Target="../media/image380.png"/><Relationship Id="rId140" Type="http://schemas.openxmlformats.org/officeDocument/2006/relationships/customXml" Target="../ink/ink730.xml"/><Relationship Id="rId182" Type="http://schemas.openxmlformats.org/officeDocument/2006/relationships/customXml" Target="../ink/ink751.xml"/><Relationship Id="rId378" Type="http://schemas.openxmlformats.org/officeDocument/2006/relationships/image" Target="../media/image644.png"/><Relationship Id="rId403" Type="http://schemas.openxmlformats.org/officeDocument/2006/relationships/image" Target="../media/image656.png"/><Relationship Id="rId6" Type="http://schemas.openxmlformats.org/officeDocument/2006/relationships/customXml" Target="../ink/ink643.xml"/><Relationship Id="rId238" Type="http://schemas.openxmlformats.org/officeDocument/2006/relationships/customXml" Target="../ink/ink781.xml"/><Relationship Id="rId445" Type="http://schemas.openxmlformats.org/officeDocument/2006/relationships/image" Target="../media/image677.png"/><Relationship Id="rId291" Type="http://schemas.openxmlformats.org/officeDocument/2006/relationships/image" Target="../media/image601.png"/><Relationship Id="rId305" Type="http://schemas.openxmlformats.org/officeDocument/2006/relationships/image" Target="../media/image608.png"/><Relationship Id="rId347" Type="http://schemas.openxmlformats.org/officeDocument/2006/relationships/customXml" Target="../ink/ink836.xml"/><Relationship Id="rId44" Type="http://schemas.openxmlformats.org/officeDocument/2006/relationships/customXml" Target="../ink/ink671.xml"/><Relationship Id="rId86" Type="http://schemas.openxmlformats.org/officeDocument/2006/relationships/image" Target="../media/image34.png"/><Relationship Id="rId151" Type="http://schemas.openxmlformats.org/officeDocument/2006/relationships/image" Target="../media/image549.png"/><Relationship Id="rId389" Type="http://schemas.openxmlformats.org/officeDocument/2006/relationships/image" Target="../media/image649.png"/><Relationship Id="rId193" Type="http://schemas.openxmlformats.org/officeDocument/2006/relationships/customXml" Target="../ink/ink757.xml"/><Relationship Id="rId207" Type="http://schemas.openxmlformats.org/officeDocument/2006/relationships/image" Target="../media/image84.png"/><Relationship Id="rId249" Type="http://schemas.openxmlformats.org/officeDocument/2006/relationships/image" Target="../media/image580.png"/><Relationship Id="rId414" Type="http://schemas.openxmlformats.org/officeDocument/2006/relationships/customXml" Target="../ink/ink870.xml"/><Relationship Id="rId13" Type="http://schemas.openxmlformats.org/officeDocument/2006/relationships/customXml" Target="../ink/ink648.xml"/><Relationship Id="rId109" Type="http://schemas.openxmlformats.org/officeDocument/2006/relationships/customXml" Target="../ink/ink713.xml"/><Relationship Id="rId260" Type="http://schemas.openxmlformats.org/officeDocument/2006/relationships/customXml" Target="../ink/ink792.xml"/><Relationship Id="rId316" Type="http://schemas.openxmlformats.org/officeDocument/2006/relationships/customXml" Target="../ink/ink820.xml"/><Relationship Id="rId55" Type="http://schemas.openxmlformats.org/officeDocument/2006/relationships/customXml" Target="../ink/ink681.xml"/><Relationship Id="rId97" Type="http://schemas.openxmlformats.org/officeDocument/2006/relationships/customXml" Target="../ink/ink706.xml"/><Relationship Id="rId120" Type="http://schemas.openxmlformats.org/officeDocument/2006/relationships/image" Target="../media/image535.png"/><Relationship Id="rId358" Type="http://schemas.openxmlformats.org/officeDocument/2006/relationships/image" Target="../media/image634.png"/><Relationship Id="rId162" Type="http://schemas.openxmlformats.org/officeDocument/2006/relationships/customXml" Target="../ink/ink741.xml"/><Relationship Id="rId218" Type="http://schemas.openxmlformats.org/officeDocument/2006/relationships/image" Target="../media/image89.png"/><Relationship Id="rId425" Type="http://schemas.openxmlformats.org/officeDocument/2006/relationships/image" Target="../media/image667.png"/><Relationship Id="rId271" Type="http://schemas.openxmlformats.org/officeDocument/2006/relationships/image" Target="../media/image591.png"/><Relationship Id="rId24" Type="http://schemas.openxmlformats.org/officeDocument/2006/relationships/image" Target="../media/image9.png"/><Relationship Id="rId66" Type="http://schemas.openxmlformats.org/officeDocument/2006/relationships/customXml" Target="../ink/ink688.xml"/><Relationship Id="rId131" Type="http://schemas.openxmlformats.org/officeDocument/2006/relationships/image" Target="../media/image539.png"/><Relationship Id="rId327" Type="http://schemas.openxmlformats.org/officeDocument/2006/relationships/customXml" Target="../ink/ink826.xml"/><Relationship Id="rId369" Type="http://schemas.openxmlformats.org/officeDocument/2006/relationships/customXml" Target="../ink/ink847.xml"/><Relationship Id="rId173" Type="http://schemas.openxmlformats.org/officeDocument/2006/relationships/image" Target="../media/image560.png"/><Relationship Id="rId229" Type="http://schemas.openxmlformats.org/officeDocument/2006/relationships/customXml" Target="../ink/ink776.xml"/><Relationship Id="rId380" Type="http://schemas.openxmlformats.org/officeDocument/2006/relationships/image" Target="../media/image645.png"/><Relationship Id="rId436" Type="http://schemas.openxmlformats.org/officeDocument/2006/relationships/customXml" Target="../ink/ink881.xml"/><Relationship Id="rId240" Type="http://schemas.openxmlformats.org/officeDocument/2006/relationships/customXml" Target="../ink/ink782.xml"/><Relationship Id="rId35" Type="http://schemas.openxmlformats.org/officeDocument/2006/relationships/customXml" Target="../ink/ink665.xml"/><Relationship Id="rId77" Type="http://schemas.openxmlformats.org/officeDocument/2006/relationships/image" Target="../media/image381.png"/><Relationship Id="rId100" Type="http://schemas.openxmlformats.org/officeDocument/2006/relationships/image" Target="../media/image386.png"/><Relationship Id="rId282" Type="http://schemas.openxmlformats.org/officeDocument/2006/relationships/customXml" Target="../ink/ink803.xml"/><Relationship Id="rId338" Type="http://schemas.openxmlformats.org/officeDocument/2006/relationships/image" Target="../media/image624.png"/><Relationship Id="rId8" Type="http://schemas.openxmlformats.org/officeDocument/2006/relationships/customXml" Target="../ink/ink644.xml"/><Relationship Id="rId142" Type="http://schemas.openxmlformats.org/officeDocument/2006/relationships/customXml" Target="../ink/ink731.xml"/><Relationship Id="rId184" Type="http://schemas.openxmlformats.org/officeDocument/2006/relationships/customXml" Target="../ink/ink752.xml"/><Relationship Id="rId391" Type="http://schemas.openxmlformats.org/officeDocument/2006/relationships/image" Target="../media/image650.png"/><Relationship Id="rId405" Type="http://schemas.openxmlformats.org/officeDocument/2006/relationships/image" Target="../media/image657.png"/><Relationship Id="rId447" Type="http://schemas.openxmlformats.org/officeDocument/2006/relationships/image" Target="../media/image678.png"/><Relationship Id="rId251" Type="http://schemas.openxmlformats.org/officeDocument/2006/relationships/image" Target="../media/image581.png"/><Relationship Id="rId46" Type="http://schemas.openxmlformats.org/officeDocument/2006/relationships/customXml" Target="../ink/ink673.xml"/><Relationship Id="rId293" Type="http://schemas.openxmlformats.org/officeDocument/2006/relationships/image" Target="../media/image602.png"/><Relationship Id="rId307" Type="http://schemas.openxmlformats.org/officeDocument/2006/relationships/image" Target="../media/image609.png"/><Relationship Id="rId349" Type="http://schemas.openxmlformats.org/officeDocument/2006/relationships/customXml" Target="../ink/ink837.xml"/><Relationship Id="rId88" Type="http://schemas.openxmlformats.org/officeDocument/2006/relationships/image" Target="../media/image384.png"/><Relationship Id="rId111" Type="http://schemas.openxmlformats.org/officeDocument/2006/relationships/customXml" Target="../ink/ink714.xml"/><Relationship Id="rId153" Type="http://schemas.openxmlformats.org/officeDocument/2006/relationships/image" Target="../media/image550.png"/><Relationship Id="rId195" Type="http://schemas.openxmlformats.org/officeDocument/2006/relationships/customXml" Target="../ink/ink758.xml"/><Relationship Id="rId209" Type="http://schemas.openxmlformats.org/officeDocument/2006/relationships/image" Target="../media/image85.png"/><Relationship Id="rId360" Type="http://schemas.openxmlformats.org/officeDocument/2006/relationships/image" Target="../media/image635.png"/><Relationship Id="rId416" Type="http://schemas.openxmlformats.org/officeDocument/2006/relationships/customXml" Target="../ink/ink871.xml"/><Relationship Id="rId220" Type="http://schemas.openxmlformats.org/officeDocument/2006/relationships/image" Target="../media/image566.png"/><Relationship Id="rId15" Type="http://schemas.openxmlformats.org/officeDocument/2006/relationships/customXml" Target="../ink/ink650.xml"/><Relationship Id="rId57" Type="http://schemas.openxmlformats.org/officeDocument/2006/relationships/customXml" Target="../ink/ink683.xml"/><Relationship Id="rId262" Type="http://schemas.openxmlformats.org/officeDocument/2006/relationships/customXml" Target="../ink/ink793.xml"/><Relationship Id="rId318" Type="http://schemas.openxmlformats.org/officeDocument/2006/relationships/image" Target="../media/image614.png"/><Relationship Id="rId99" Type="http://schemas.openxmlformats.org/officeDocument/2006/relationships/customXml" Target="../ink/ink708.xml"/><Relationship Id="rId122" Type="http://schemas.openxmlformats.org/officeDocument/2006/relationships/image" Target="../media/image536.png"/><Relationship Id="rId164" Type="http://schemas.openxmlformats.org/officeDocument/2006/relationships/customXml" Target="../ink/ink742.xml"/><Relationship Id="rId371" Type="http://schemas.openxmlformats.org/officeDocument/2006/relationships/customXml" Target="../ink/ink848.xml"/><Relationship Id="rId427" Type="http://schemas.openxmlformats.org/officeDocument/2006/relationships/image" Target="../media/image668.png"/><Relationship Id="rId26" Type="http://schemas.openxmlformats.org/officeDocument/2006/relationships/image" Target="../media/image370.png"/><Relationship Id="rId231" Type="http://schemas.openxmlformats.org/officeDocument/2006/relationships/customXml" Target="../ink/ink777.xml"/><Relationship Id="rId273" Type="http://schemas.openxmlformats.org/officeDocument/2006/relationships/image" Target="../media/image592.png"/><Relationship Id="rId329" Type="http://schemas.openxmlformats.org/officeDocument/2006/relationships/customXml" Target="../ink/ink827.xml"/><Relationship Id="rId68" Type="http://schemas.openxmlformats.org/officeDocument/2006/relationships/customXml" Target="../ink/ink689.xml"/><Relationship Id="rId133" Type="http://schemas.openxmlformats.org/officeDocument/2006/relationships/image" Target="../media/image540.png"/><Relationship Id="rId175" Type="http://schemas.openxmlformats.org/officeDocument/2006/relationships/image" Target="../media/image561.png"/><Relationship Id="rId340" Type="http://schemas.openxmlformats.org/officeDocument/2006/relationships/image" Target="../media/image625.png"/><Relationship Id="rId200" Type="http://schemas.openxmlformats.org/officeDocument/2006/relationships/image" Target="../media/image81.png"/><Relationship Id="rId382" Type="http://schemas.openxmlformats.org/officeDocument/2006/relationships/image" Target="../media/image646.png"/><Relationship Id="rId438" Type="http://schemas.openxmlformats.org/officeDocument/2006/relationships/customXml" Target="../ink/ink882.xml"/><Relationship Id="rId242" Type="http://schemas.openxmlformats.org/officeDocument/2006/relationships/customXml" Target="../ink/ink783.xml"/><Relationship Id="rId284" Type="http://schemas.openxmlformats.org/officeDocument/2006/relationships/customXml" Target="../ink/ink804.xml"/><Relationship Id="rId37" Type="http://schemas.openxmlformats.org/officeDocument/2006/relationships/customXml" Target="../ink/ink666.xml"/><Relationship Id="rId79" Type="http://schemas.openxmlformats.org/officeDocument/2006/relationships/image" Target="../media/image382.png"/><Relationship Id="rId102" Type="http://schemas.openxmlformats.org/officeDocument/2006/relationships/image" Target="../media/image387.png"/><Relationship Id="rId144" Type="http://schemas.openxmlformats.org/officeDocument/2006/relationships/customXml" Target="../ink/ink732.xml"/><Relationship Id="rId90" Type="http://schemas.openxmlformats.org/officeDocument/2006/relationships/image" Target="../media/image385.png"/><Relationship Id="rId186" Type="http://schemas.openxmlformats.org/officeDocument/2006/relationships/customXml" Target="../ink/ink753.xml"/><Relationship Id="rId351" Type="http://schemas.openxmlformats.org/officeDocument/2006/relationships/customXml" Target="../ink/ink838.xml"/><Relationship Id="rId393" Type="http://schemas.openxmlformats.org/officeDocument/2006/relationships/image" Target="../media/image651.png"/><Relationship Id="rId407" Type="http://schemas.openxmlformats.org/officeDocument/2006/relationships/image" Target="../media/image658.png"/><Relationship Id="rId449" Type="http://schemas.openxmlformats.org/officeDocument/2006/relationships/image" Target="../media/image679.png"/><Relationship Id="rId211" Type="http://schemas.openxmlformats.org/officeDocument/2006/relationships/image" Target="../media/image86.png"/><Relationship Id="rId253" Type="http://schemas.openxmlformats.org/officeDocument/2006/relationships/image" Target="../media/image582.png"/><Relationship Id="rId295" Type="http://schemas.openxmlformats.org/officeDocument/2006/relationships/image" Target="../media/image603.png"/><Relationship Id="rId309" Type="http://schemas.openxmlformats.org/officeDocument/2006/relationships/image" Target="../media/image610.png"/><Relationship Id="rId48" Type="http://schemas.openxmlformats.org/officeDocument/2006/relationships/image" Target="../media/image375.png"/><Relationship Id="rId113" Type="http://schemas.openxmlformats.org/officeDocument/2006/relationships/customXml" Target="../ink/ink715.xml"/><Relationship Id="rId320" Type="http://schemas.openxmlformats.org/officeDocument/2006/relationships/image" Target="../media/image615.png"/><Relationship Id="rId155" Type="http://schemas.openxmlformats.org/officeDocument/2006/relationships/image" Target="../media/image551.png"/><Relationship Id="rId197" Type="http://schemas.openxmlformats.org/officeDocument/2006/relationships/customXml" Target="../ink/ink759.xml"/><Relationship Id="rId362" Type="http://schemas.openxmlformats.org/officeDocument/2006/relationships/image" Target="../media/image636.png"/><Relationship Id="rId418" Type="http://schemas.openxmlformats.org/officeDocument/2006/relationships/customXml" Target="../ink/ink872.xml"/><Relationship Id="rId222" Type="http://schemas.openxmlformats.org/officeDocument/2006/relationships/image" Target="../media/image567.png"/><Relationship Id="rId264" Type="http://schemas.openxmlformats.org/officeDocument/2006/relationships/customXml" Target="../ink/ink794.xml"/><Relationship Id="rId17" Type="http://schemas.openxmlformats.org/officeDocument/2006/relationships/customXml" Target="../ink/ink652.xml"/><Relationship Id="rId59" Type="http://schemas.openxmlformats.org/officeDocument/2006/relationships/image" Target="../media/image529.png"/><Relationship Id="rId124" Type="http://schemas.openxmlformats.org/officeDocument/2006/relationships/image" Target="../media/image537.png"/><Relationship Id="rId70" Type="http://schemas.openxmlformats.org/officeDocument/2006/relationships/customXml" Target="../ink/ink690.xml"/><Relationship Id="rId166" Type="http://schemas.openxmlformats.org/officeDocument/2006/relationships/customXml" Target="../ink/ink743.xml"/><Relationship Id="rId331" Type="http://schemas.openxmlformats.org/officeDocument/2006/relationships/customXml" Target="../ink/ink828.xml"/><Relationship Id="rId373" Type="http://schemas.openxmlformats.org/officeDocument/2006/relationships/customXml" Target="../ink/ink849.xml"/><Relationship Id="rId429" Type="http://schemas.openxmlformats.org/officeDocument/2006/relationships/image" Target="../media/image669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778.xml"/><Relationship Id="rId440" Type="http://schemas.openxmlformats.org/officeDocument/2006/relationships/customXml" Target="../ink/ink883.xml"/><Relationship Id="rId28" Type="http://schemas.openxmlformats.org/officeDocument/2006/relationships/customXml" Target="../ink/ink659.xml"/><Relationship Id="rId275" Type="http://schemas.openxmlformats.org/officeDocument/2006/relationships/image" Target="../media/image593.png"/><Relationship Id="rId300" Type="http://schemas.openxmlformats.org/officeDocument/2006/relationships/customXml" Target="../ink/ink812.xml"/><Relationship Id="rId81" Type="http://schemas.openxmlformats.org/officeDocument/2006/relationships/image" Target="../media/image383.png"/><Relationship Id="rId135" Type="http://schemas.openxmlformats.org/officeDocument/2006/relationships/image" Target="../media/image541.png"/><Relationship Id="rId177" Type="http://schemas.openxmlformats.org/officeDocument/2006/relationships/image" Target="../media/image562.png"/><Relationship Id="rId342" Type="http://schemas.openxmlformats.org/officeDocument/2006/relationships/image" Target="../media/image626.png"/><Relationship Id="rId384" Type="http://schemas.openxmlformats.org/officeDocument/2006/relationships/image" Target="../media/image647.png"/><Relationship Id="rId202" Type="http://schemas.openxmlformats.org/officeDocument/2006/relationships/image" Target="../media/image82.png"/><Relationship Id="rId244" Type="http://schemas.openxmlformats.org/officeDocument/2006/relationships/customXml" Target="../ink/ink784.xml"/><Relationship Id="rId39" Type="http://schemas.openxmlformats.org/officeDocument/2006/relationships/customXml" Target="../ink/ink667.xml"/><Relationship Id="rId286" Type="http://schemas.openxmlformats.org/officeDocument/2006/relationships/customXml" Target="../ink/ink805.xml"/><Relationship Id="rId451" Type="http://schemas.openxmlformats.org/officeDocument/2006/relationships/image" Target="../media/image68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5.xml"/><Relationship Id="rId671" Type="http://schemas.openxmlformats.org/officeDocument/2006/relationships/customXml" Target="../ink/ink1246.xml"/><Relationship Id="rId21" Type="http://schemas.openxmlformats.org/officeDocument/2006/relationships/customXml" Target="../ink/ink903.xml"/><Relationship Id="rId324" Type="http://schemas.openxmlformats.org/officeDocument/2006/relationships/image" Target="../media/image765.png"/><Relationship Id="rId531" Type="http://schemas.openxmlformats.org/officeDocument/2006/relationships/image" Target="../media/image868.png"/><Relationship Id="rId629" Type="http://schemas.openxmlformats.org/officeDocument/2006/relationships/customXml" Target="../ink/ink1225.xml"/><Relationship Id="rId170" Type="http://schemas.openxmlformats.org/officeDocument/2006/relationships/customXml" Target="../ink/ink992.xml"/><Relationship Id="rId268" Type="http://schemas.openxmlformats.org/officeDocument/2006/relationships/image" Target="../media/image737.png"/><Relationship Id="rId475" Type="http://schemas.openxmlformats.org/officeDocument/2006/relationships/image" Target="../media/image840.png"/><Relationship Id="rId32" Type="http://schemas.openxmlformats.org/officeDocument/2006/relationships/customXml" Target="../ink/ink910.xml"/><Relationship Id="rId128" Type="http://schemas.openxmlformats.org/officeDocument/2006/relationships/image" Target="../media/image686.png"/><Relationship Id="rId335" Type="http://schemas.openxmlformats.org/officeDocument/2006/relationships/customXml" Target="../ink/ink1077.xml"/><Relationship Id="rId542" Type="http://schemas.openxmlformats.org/officeDocument/2006/relationships/customXml" Target="../ink/ink1181.xml"/><Relationship Id="rId181" Type="http://schemas.openxmlformats.org/officeDocument/2006/relationships/customXml" Target="../ink/ink998.xml"/><Relationship Id="rId402" Type="http://schemas.openxmlformats.org/officeDocument/2006/relationships/image" Target="../media/image804.png"/><Relationship Id="rId279" Type="http://schemas.openxmlformats.org/officeDocument/2006/relationships/customXml" Target="../ink/ink1049.xml"/><Relationship Id="rId486" Type="http://schemas.openxmlformats.org/officeDocument/2006/relationships/customXml" Target="../ink/ink1153.xml"/><Relationship Id="rId43" Type="http://schemas.openxmlformats.org/officeDocument/2006/relationships/image" Target="../media/image374.png"/><Relationship Id="rId139" Type="http://schemas.openxmlformats.org/officeDocument/2006/relationships/customXml" Target="../ink/ink976.xml"/><Relationship Id="rId346" Type="http://schemas.openxmlformats.org/officeDocument/2006/relationships/image" Target="../media/image776.png"/><Relationship Id="rId553" Type="http://schemas.openxmlformats.org/officeDocument/2006/relationships/image" Target="../media/image879.png"/><Relationship Id="rId192" Type="http://schemas.openxmlformats.org/officeDocument/2006/relationships/image" Target="../media/image717.png"/><Relationship Id="rId206" Type="http://schemas.openxmlformats.org/officeDocument/2006/relationships/image" Target="../media/image724.png"/><Relationship Id="rId413" Type="http://schemas.openxmlformats.org/officeDocument/2006/relationships/customXml" Target="../ink/ink1116.xml"/><Relationship Id="rId497" Type="http://schemas.openxmlformats.org/officeDocument/2006/relationships/image" Target="../media/image851.png"/><Relationship Id="rId620" Type="http://schemas.openxmlformats.org/officeDocument/2006/relationships/image" Target="../media/image912.png"/><Relationship Id="rId357" Type="http://schemas.openxmlformats.org/officeDocument/2006/relationships/customXml" Target="../ink/ink1088.xml"/><Relationship Id="rId54" Type="http://schemas.openxmlformats.org/officeDocument/2006/relationships/customXml" Target="../ink/ink928.xml"/><Relationship Id="rId217" Type="http://schemas.openxmlformats.org/officeDocument/2006/relationships/image" Target="../media/image77.png"/><Relationship Id="rId564" Type="http://schemas.openxmlformats.org/officeDocument/2006/relationships/customXml" Target="../ink/ink1192.xml"/><Relationship Id="rId424" Type="http://schemas.openxmlformats.org/officeDocument/2006/relationships/image" Target="../media/image815.png"/><Relationship Id="rId631" Type="http://schemas.openxmlformats.org/officeDocument/2006/relationships/customXml" Target="../ink/ink1226.xml"/><Relationship Id="rId270" Type="http://schemas.openxmlformats.org/officeDocument/2006/relationships/image" Target="../media/image738.png"/><Relationship Id="rId65" Type="http://schemas.openxmlformats.org/officeDocument/2006/relationships/image" Target="../media/image376.png"/><Relationship Id="rId130" Type="http://schemas.openxmlformats.org/officeDocument/2006/relationships/image" Target="../media/image687.png"/><Relationship Id="rId368" Type="http://schemas.openxmlformats.org/officeDocument/2006/relationships/image" Target="../media/image787.png"/><Relationship Id="rId575" Type="http://schemas.openxmlformats.org/officeDocument/2006/relationships/image" Target="../media/image890.png"/><Relationship Id="rId228" Type="http://schemas.openxmlformats.org/officeDocument/2006/relationships/customXml" Target="../ink/ink1022.xml"/><Relationship Id="rId435" Type="http://schemas.openxmlformats.org/officeDocument/2006/relationships/customXml" Target="../ink/ink1127.xml"/><Relationship Id="rId642" Type="http://schemas.openxmlformats.org/officeDocument/2006/relationships/image" Target="../media/image923.png"/><Relationship Id="rId281" Type="http://schemas.openxmlformats.org/officeDocument/2006/relationships/customXml" Target="../ink/ink1050.xml"/><Relationship Id="rId502" Type="http://schemas.openxmlformats.org/officeDocument/2006/relationships/customXml" Target="../ink/ink1161.xml"/><Relationship Id="rId76" Type="http://schemas.openxmlformats.org/officeDocument/2006/relationships/customXml" Target="../ink/ink941.xml"/><Relationship Id="rId141" Type="http://schemas.openxmlformats.org/officeDocument/2006/relationships/customXml" Target="../ink/ink977.xml"/><Relationship Id="rId379" Type="http://schemas.openxmlformats.org/officeDocument/2006/relationships/customXml" Target="../ink/ink1099.xml"/><Relationship Id="rId586" Type="http://schemas.openxmlformats.org/officeDocument/2006/relationships/customXml" Target="../ink/ink1203.xml"/><Relationship Id="rId7" Type="http://schemas.openxmlformats.org/officeDocument/2006/relationships/image" Target="../media/image5.png"/><Relationship Id="rId239" Type="http://schemas.openxmlformats.org/officeDocument/2006/relationships/customXml" Target="../ink/ink1028.xml"/><Relationship Id="rId446" Type="http://schemas.openxmlformats.org/officeDocument/2006/relationships/image" Target="../media/image826.png"/><Relationship Id="rId653" Type="http://schemas.openxmlformats.org/officeDocument/2006/relationships/customXml" Target="../ink/ink1237.xml"/><Relationship Id="rId292" Type="http://schemas.openxmlformats.org/officeDocument/2006/relationships/image" Target="../media/image749.png"/><Relationship Id="rId306" Type="http://schemas.openxmlformats.org/officeDocument/2006/relationships/image" Target="../media/image756.png"/><Relationship Id="rId87" Type="http://schemas.openxmlformats.org/officeDocument/2006/relationships/customXml" Target="../ink/ink947.xml"/><Relationship Id="rId513" Type="http://schemas.openxmlformats.org/officeDocument/2006/relationships/image" Target="../media/image859.png"/><Relationship Id="rId597" Type="http://schemas.openxmlformats.org/officeDocument/2006/relationships/image" Target="../media/image901.png"/><Relationship Id="rId152" Type="http://schemas.openxmlformats.org/officeDocument/2006/relationships/image" Target="../media/image698.png"/><Relationship Id="rId457" Type="http://schemas.openxmlformats.org/officeDocument/2006/relationships/image" Target="../media/image831.png"/><Relationship Id="rId664" Type="http://schemas.openxmlformats.org/officeDocument/2006/relationships/image" Target="../media/image934.png"/><Relationship Id="rId14" Type="http://schemas.openxmlformats.org/officeDocument/2006/relationships/customXml" Target="../ink/ink897.xml"/><Relationship Id="rId317" Type="http://schemas.openxmlformats.org/officeDocument/2006/relationships/customXml" Target="../ink/ink1068.xml"/><Relationship Id="rId524" Type="http://schemas.openxmlformats.org/officeDocument/2006/relationships/customXml" Target="../ink/ink1172.xml"/><Relationship Id="rId98" Type="http://schemas.openxmlformats.org/officeDocument/2006/relationships/customXml" Target="../ink/ink955.xml"/><Relationship Id="rId163" Type="http://schemas.openxmlformats.org/officeDocument/2006/relationships/customXml" Target="../ink/ink988.xml"/><Relationship Id="rId370" Type="http://schemas.openxmlformats.org/officeDocument/2006/relationships/image" Target="../media/image788.png"/><Relationship Id="rId230" Type="http://schemas.openxmlformats.org/officeDocument/2006/relationships/customXml" Target="../ink/ink1023.xml"/><Relationship Id="rId468" Type="http://schemas.openxmlformats.org/officeDocument/2006/relationships/customXml" Target="../ink/ink1144.xml"/><Relationship Id="rId675" Type="http://schemas.openxmlformats.org/officeDocument/2006/relationships/customXml" Target="../ink/ink1248.xml"/><Relationship Id="rId25" Type="http://schemas.openxmlformats.org/officeDocument/2006/relationships/customXml" Target="../ink/ink905.xml"/><Relationship Id="rId328" Type="http://schemas.openxmlformats.org/officeDocument/2006/relationships/image" Target="../media/image767.png"/><Relationship Id="rId535" Type="http://schemas.openxmlformats.org/officeDocument/2006/relationships/image" Target="../media/image870.png"/><Relationship Id="rId174" Type="http://schemas.openxmlformats.org/officeDocument/2006/relationships/image" Target="../media/image708.png"/><Relationship Id="rId381" Type="http://schemas.openxmlformats.org/officeDocument/2006/relationships/customXml" Target="../ink/ink1100.xml"/><Relationship Id="rId602" Type="http://schemas.openxmlformats.org/officeDocument/2006/relationships/customXml" Target="../ink/ink1211.xml"/><Relationship Id="rId241" Type="http://schemas.openxmlformats.org/officeDocument/2006/relationships/image" Target="../media/image88.png"/><Relationship Id="rId479" Type="http://schemas.openxmlformats.org/officeDocument/2006/relationships/image" Target="../media/image842.png"/><Relationship Id="rId36" Type="http://schemas.openxmlformats.org/officeDocument/2006/relationships/image" Target="../media/image372.png"/><Relationship Id="rId339" Type="http://schemas.openxmlformats.org/officeDocument/2006/relationships/customXml" Target="../ink/ink1079.xml"/><Relationship Id="rId546" Type="http://schemas.openxmlformats.org/officeDocument/2006/relationships/customXml" Target="../ink/ink1183.xml"/><Relationship Id="rId101" Type="http://schemas.openxmlformats.org/officeDocument/2006/relationships/customXml" Target="../ink/ink957.xml"/><Relationship Id="rId185" Type="http://schemas.openxmlformats.org/officeDocument/2006/relationships/customXml" Target="../ink/ink1000.xml"/><Relationship Id="rId406" Type="http://schemas.openxmlformats.org/officeDocument/2006/relationships/image" Target="../media/image806.png"/><Relationship Id="rId392" Type="http://schemas.openxmlformats.org/officeDocument/2006/relationships/image" Target="../media/image799.png"/><Relationship Id="rId613" Type="http://schemas.openxmlformats.org/officeDocument/2006/relationships/image" Target="../media/image909.png"/><Relationship Id="rId252" Type="http://schemas.openxmlformats.org/officeDocument/2006/relationships/image" Target="../media/image729.png"/><Relationship Id="rId47" Type="http://schemas.openxmlformats.org/officeDocument/2006/relationships/customXml" Target="../ink/ink922.xml"/><Relationship Id="rId112" Type="http://schemas.openxmlformats.org/officeDocument/2006/relationships/image" Target="../media/image532.png"/><Relationship Id="rId557" Type="http://schemas.openxmlformats.org/officeDocument/2006/relationships/image" Target="../media/image881.png"/><Relationship Id="rId196" Type="http://schemas.openxmlformats.org/officeDocument/2006/relationships/image" Target="../media/image719.png"/><Relationship Id="rId417" Type="http://schemas.openxmlformats.org/officeDocument/2006/relationships/customXml" Target="../ink/ink1118.xml"/><Relationship Id="rId624" Type="http://schemas.openxmlformats.org/officeDocument/2006/relationships/image" Target="../media/image914.png"/><Relationship Id="rId263" Type="http://schemas.openxmlformats.org/officeDocument/2006/relationships/customXml" Target="../ink/ink1041.xml"/><Relationship Id="rId470" Type="http://schemas.openxmlformats.org/officeDocument/2006/relationships/customXml" Target="../ink/ink1145.xml"/><Relationship Id="rId58" Type="http://schemas.openxmlformats.org/officeDocument/2006/relationships/customXml" Target="../ink/ink932.xml"/><Relationship Id="rId123" Type="http://schemas.openxmlformats.org/officeDocument/2006/relationships/customXml" Target="../ink/ink968.xml"/><Relationship Id="rId330" Type="http://schemas.openxmlformats.org/officeDocument/2006/relationships/image" Target="../media/image768.png"/><Relationship Id="rId568" Type="http://schemas.openxmlformats.org/officeDocument/2006/relationships/customXml" Target="../ink/ink1194.xml"/><Relationship Id="rId428" Type="http://schemas.openxmlformats.org/officeDocument/2006/relationships/image" Target="../media/image817.png"/><Relationship Id="rId635" Type="http://schemas.openxmlformats.org/officeDocument/2006/relationships/customXml" Target="../ink/ink1228.xml"/><Relationship Id="rId274" Type="http://schemas.openxmlformats.org/officeDocument/2006/relationships/image" Target="../media/image740.png"/><Relationship Id="rId481" Type="http://schemas.openxmlformats.org/officeDocument/2006/relationships/image" Target="../media/image843.png"/><Relationship Id="rId69" Type="http://schemas.openxmlformats.org/officeDocument/2006/relationships/image" Target="../media/image14.png"/><Relationship Id="rId134" Type="http://schemas.openxmlformats.org/officeDocument/2006/relationships/image" Target="../media/image689.png"/><Relationship Id="rId579" Type="http://schemas.openxmlformats.org/officeDocument/2006/relationships/image" Target="../media/image892.png"/><Relationship Id="rId341" Type="http://schemas.openxmlformats.org/officeDocument/2006/relationships/customXml" Target="../ink/ink1080.xml"/><Relationship Id="rId439" Type="http://schemas.openxmlformats.org/officeDocument/2006/relationships/customXml" Target="../ink/ink1129.xml"/><Relationship Id="rId646" Type="http://schemas.openxmlformats.org/officeDocument/2006/relationships/image" Target="../media/image925.png"/><Relationship Id="rId201" Type="http://schemas.openxmlformats.org/officeDocument/2006/relationships/customXml" Target="../ink/ink1008.xml"/><Relationship Id="rId285" Type="http://schemas.openxmlformats.org/officeDocument/2006/relationships/customXml" Target="../ink/ink1052.xml"/><Relationship Id="rId506" Type="http://schemas.openxmlformats.org/officeDocument/2006/relationships/customXml" Target="../ink/ink1163.xml"/><Relationship Id="rId38" Type="http://schemas.openxmlformats.org/officeDocument/2006/relationships/image" Target="../media/image373.png"/><Relationship Id="rId103" Type="http://schemas.openxmlformats.org/officeDocument/2006/relationships/customXml" Target="../ink/ink958.xml"/><Relationship Id="rId310" Type="http://schemas.openxmlformats.org/officeDocument/2006/relationships/image" Target="../media/image758.png"/><Relationship Id="rId492" Type="http://schemas.openxmlformats.org/officeDocument/2006/relationships/customXml" Target="../ink/ink1156.xml"/><Relationship Id="rId548" Type="http://schemas.openxmlformats.org/officeDocument/2006/relationships/customXml" Target="../ink/ink1184.xml"/><Relationship Id="rId91" Type="http://schemas.openxmlformats.org/officeDocument/2006/relationships/customXml" Target="../ink/ink949.xml"/><Relationship Id="rId145" Type="http://schemas.openxmlformats.org/officeDocument/2006/relationships/customXml" Target="../ink/ink979.xml"/><Relationship Id="rId187" Type="http://schemas.openxmlformats.org/officeDocument/2006/relationships/customXml" Target="../ink/ink1001.xml"/><Relationship Id="rId352" Type="http://schemas.openxmlformats.org/officeDocument/2006/relationships/image" Target="../media/image779.png"/><Relationship Id="rId394" Type="http://schemas.openxmlformats.org/officeDocument/2006/relationships/image" Target="../media/image800.png"/><Relationship Id="rId408" Type="http://schemas.openxmlformats.org/officeDocument/2006/relationships/image" Target="../media/image807.png"/><Relationship Id="rId615" Type="http://schemas.openxmlformats.org/officeDocument/2006/relationships/customXml" Target="../ink/ink1218.xml"/><Relationship Id="rId212" Type="http://schemas.openxmlformats.org/officeDocument/2006/relationships/image" Target="../media/image75.png"/><Relationship Id="rId254" Type="http://schemas.openxmlformats.org/officeDocument/2006/relationships/image" Target="../media/image730.png"/><Relationship Id="rId657" Type="http://schemas.openxmlformats.org/officeDocument/2006/relationships/customXml" Target="../ink/ink1239.xml"/><Relationship Id="rId49" Type="http://schemas.openxmlformats.org/officeDocument/2006/relationships/customXml" Target="../ink/ink923.xml"/><Relationship Id="rId114" Type="http://schemas.openxmlformats.org/officeDocument/2006/relationships/image" Target="../media/image25.png"/><Relationship Id="rId296" Type="http://schemas.openxmlformats.org/officeDocument/2006/relationships/image" Target="../media/image751.png"/><Relationship Id="rId461" Type="http://schemas.openxmlformats.org/officeDocument/2006/relationships/image" Target="../media/image833.png"/><Relationship Id="rId517" Type="http://schemas.openxmlformats.org/officeDocument/2006/relationships/image" Target="../media/image861.png"/><Relationship Id="rId559" Type="http://schemas.openxmlformats.org/officeDocument/2006/relationships/image" Target="../media/image882.png"/><Relationship Id="rId60" Type="http://schemas.openxmlformats.org/officeDocument/2006/relationships/customXml" Target="../ink/ink933.xml"/><Relationship Id="rId156" Type="http://schemas.openxmlformats.org/officeDocument/2006/relationships/image" Target="../media/image700.png"/><Relationship Id="rId198" Type="http://schemas.openxmlformats.org/officeDocument/2006/relationships/image" Target="../media/image720.png"/><Relationship Id="rId321" Type="http://schemas.openxmlformats.org/officeDocument/2006/relationships/customXml" Target="../ink/ink1070.xml"/><Relationship Id="rId363" Type="http://schemas.openxmlformats.org/officeDocument/2006/relationships/customXml" Target="../ink/ink1091.xml"/><Relationship Id="rId419" Type="http://schemas.openxmlformats.org/officeDocument/2006/relationships/customXml" Target="../ink/ink1119.xml"/><Relationship Id="rId570" Type="http://schemas.openxmlformats.org/officeDocument/2006/relationships/customXml" Target="../ink/ink1195.xml"/><Relationship Id="rId626" Type="http://schemas.openxmlformats.org/officeDocument/2006/relationships/image" Target="../media/image915.png"/><Relationship Id="rId223" Type="http://schemas.openxmlformats.org/officeDocument/2006/relationships/image" Target="../media/image80.png"/><Relationship Id="rId430" Type="http://schemas.openxmlformats.org/officeDocument/2006/relationships/image" Target="../media/image818.png"/><Relationship Id="rId668" Type="http://schemas.openxmlformats.org/officeDocument/2006/relationships/image" Target="../media/image936.png"/><Relationship Id="rId18" Type="http://schemas.openxmlformats.org/officeDocument/2006/relationships/customXml" Target="../ink/ink901.xml"/><Relationship Id="rId265" Type="http://schemas.openxmlformats.org/officeDocument/2006/relationships/customXml" Target="../ink/ink1042.xml"/><Relationship Id="rId472" Type="http://schemas.openxmlformats.org/officeDocument/2006/relationships/customXml" Target="../ink/ink1146.xml"/><Relationship Id="rId528" Type="http://schemas.openxmlformats.org/officeDocument/2006/relationships/customXml" Target="../ink/ink1174.xml"/><Relationship Id="rId125" Type="http://schemas.openxmlformats.org/officeDocument/2006/relationships/customXml" Target="../ink/ink969.xml"/><Relationship Id="rId167" Type="http://schemas.openxmlformats.org/officeDocument/2006/relationships/image" Target="../media/image705.png"/><Relationship Id="rId332" Type="http://schemas.openxmlformats.org/officeDocument/2006/relationships/image" Target="../media/image769.png"/><Relationship Id="rId374" Type="http://schemas.openxmlformats.org/officeDocument/2006/relationships/image" Target="../media/image790.png"/><Relationship Id="rId581" Type="http://schemas.openxmlformats.org/officeDocument/2006/relationships/image" Target="../media/image893.png"/><Relationship Id="rId71" Type="http://schemas.openxmlformats.org/officeDocument/2006/relationships/image" Target="../media/image378.png"/><Relationship Id="rId234" Type="http://schemas.openxmlformats.org/officeDocument/2006/relationships/image" Target="../media/image85.png"/><Relationship Id="rId637" Type="http://schemas.openxmlformats.org/officeDocument/2006/relationships/customXml" Target="../ink/ink1229.xml"/><Relationship Id="rId2" Type="http://schemas.openxmlformats.org/officeDocument/2006/relationships/customXml" Target="../ink/ink889.xml"/><Relationship Id="rId29" Type="http://schemas.openxmlformats.org/officeDocument/2006/relationships/customXml" Target="../ink/ink908.xml"/><Relationship Id="rId276" Type="http://schemas.openxmlformats.org/officeDocument/2006/relationships/image" Target="../media/image741.png"/><Relationship Id="rId441" Type="http://schemas.openxmlformats.org/officeDocument/2006/relationships/customXml" Target="../ink/ink1130.xml"/><Relationship Id="rId483" Type="http://schemas.openxmlformats.org/officeDocument/2006/relationships/image" Target="../media/image844.png"/><Relationship Id="rId539" Type="http://schemas.openxmlformats.org/officeDocument/2006/relationships/image" Target="../media/image872.png"/><Relationship Id="rId40" Type="http://schemas.openxmlformats.org/officeDocument/2006/relationships/customXml" Target="../ink/ink916.xml"/><Relationship Id="rId136" Type="http://schemas.openxmlformats.org/officeDocument/2006/relationships/image" Target="../media/image690.png"/><Relationship Id="rId178" Type="http://schemas.openxmlformats.org/officeDocument/2006/relationships/image" Target="../media/image710.png"/><Relationship Id="rId301" Type="http://schemas.openxmlformats.org/officeDocument/2006/relationships/customXml" Target="../ink/ink1060.xml"/><Relationship Id="rId343" Type="http://schemas.openxmlformats.org/officeDocument/2006/relationships/customXml" Target="../ink/ink1081.xml"/><Relationship Id="rId550" Type="http://schemas.openxmlformats.org/officeDocument/2006/relationships/customXml" Target="../ink/ink1185.xml"/><Relationship Id="rId82" Type="http://schemas.openxmlformats.org/officeDocument/2006/relationships/customXml" Target="../ink/ink944.xml"/><Relationship Id="rId203" Type="http://schemas.openxmlformats.org/officeDocument/2006/relationships/customXml" Target="../ink/ink1009.xml"/><Relationship Id="rId385" Type="http://schemas.openxmlformats.org/officeDocument/2006/relationships/customXml" Target="../ink/ink1102.xml"/><Relationship Id="rId592" Type="http://schemas.openxmlformats.org/officeDocument/2006/relationships/customXml" Target="../ink/ink1206.xml"/><Relationship Id="rId606" Type="http://schemas.openxmlformats.org/officeDocument/2006/relationships/customXml" Target="../ink/ink1213.xml"/><Relationship Id="rId648" Type="http://schemas.openxmlformats.org/officeDocument/2006/relationships/image" Target="../media/image926.png"/><Relationship Id="rId245" Type="http://schemas.openxmlformats.org/officeDocument/2006/relationships/image" Target="../media/image726.png"/><Relationship Id="rId287" Type="http://schemas.openxmlformats.org/officeDocument/2006/relationships/customXml" Target="../ink/ink1053.xml"/><Relationship Id="rId410" Type="http://schemas.openxmlformats.org/officeDocument/2006/relationships/image" Target="../media/image808.png"/><Relationship Id="rId452" Type="http://schemas.openxmlformats.org/officeDocument/2006/relationships/customXml" Target="../ink/ink1136.xml"/><Relationship Id="rId494" Type="http://schemas.openxmlformats.org/officeDocument/2006/relationships/customXml" Target="../ink/ink1157.xml"/><Relationship Id="rId508" Type="http://schemas.openxmlformats.org/officeDocument/2006/relationships/customXml" Target="../ink/ink1164.xml"/><Relationship Id="rId105" Type="http://schemas.openxmlformats.org/officeDocument/2006/relationships/customXml" Target="../ink/ink959.xml"/><Relationship Id="rId147" Type="http://schemas.openxmlformats.org/officeDocument/2006/relationships/customXml" Target="../ink/ink980.xml"/><Relationship Id="rId312" Type="http://schemas.openxmlformats.org/officeDocument/2006/relationships/image" Target="../media/image759.png"/><Relationship Id="rId354" Type="http://schemas.openxmlformats.org/officeDocument/2006/relationships/image" Target="../media/image780.png"/><Relationship Id="rId51" Type="http://schemas.openxmlformats.org/officeDocument/2006/relationships/customXml" Target="../ink/ink925.xml"/><Relationship Id="rId93" Type="http://schemas.openxmlformats.org/officeDocument/2006/relationships/customXml" Target="../ink/ink951.xml"/><Relationship Id="rId189" Type="http://schemas.openxmlformats.org/officeDocument/2006/relationships/customXml" Target="../ink/ink1002.xml"/><Relationship Id="rId396" Type="http://schemas.openxmlformats.org/officeDocument/2006/relationships/image" Target="../media/image801.png"/><Relationship Id="rId561" Type="http://schemas.openxmlformats.org/officeDocument/2006/relationships/image" Target="../media/image883.png"/><Relationship Id="rId617" Type="http://schemas.openxmlformats.org/officeDocument/2006/relationships/customXml" Target="../ink/ink1219.xml"/><Relationship Id="rId659" Type="http://schemas.openxmlformats.org/officeDocument/2006/relationships/customXml" Target="../ink/ink1240.xml"/><Relationship Id="rId214" Type="http://schemas.openxmlformats.org/officeDocument/2006/relationships/image" Target="../media/image76.png"/><Relationship Id="rId256" Type="http://schemas.openxmlformats.org/officeDocument/2006/relationships/image" Target="../media/image731.png"/><Relationship Id="rId298" Type="http://schemas.openxmlformats.org/officeDocument/2006/relationships/image" Target="../media/image752.png"/><Relationship Id="rId421" Type="http://schemas.openxmlformats.org/officeDocument/2006/relationships/customXml" Target="../ink/ink1120.xml"/><Relationship Id="rId463" Type="http://schemas.openxmlformats.org/officeDocument/2006/relationships/image" Target="../media/image834.png"/><Relationship Id="rId519" Type="http://schemas.openxmlformats.org/officeDocument/2006/relationships/image" Target="../media/image862.png"/><Relationship Id="rId670" Type="http://schemas.openxmlformats.org/officeDocument/2006/relationships/image" Target="../media/image937.png"/><Relationship Id="rId116" Type="http://schemas.openxmlformats.org/officeDocument/2006/relationships/image" Target="../media/image533.png"/><Relationship Id="rId158" Type="http://schemas.openxmlformats.org/officeDocument/2006/relationships/image" Target="../media/image701.png"/><Relationship Id="rId323" Type="http://schemas.openxmlformats.org/officeDocument/2006/relationships/customXml" Target="../ink/ink1071.xml"/><Relationship Id="rId530" Type="http://schemas.openxmlformats.org/officeDocument/2006/relationships/customXml" Target="../ink/ink1175.xml"/><Relationship Id="rId20" Type="http://schemas.openxmlformats.org/officeDocument/2006/relationships/image" Target="../media/image369.png"/><Relationship Id="rId62" Type="http://schemas.openxmlformats.org/officeDocument/2006/relationships/customXml" Target="../ink/ink934.xml"/><Relationship Id="rId365" Type="http://schemas.openxmlformats.org/officeDocument/2006/relationships/customXml" Target="../ink/ink1092.xml"/><Relationship Id="rId572" Type="http://schemas.openxmlformats.org/officeDocument/2006/relationships/customXml" Target="../ink/ink1196.xml"/><Relationship Id="rId628" Type="http://schemas.openxmlformats.org/officeDocument/2006/relationships/image" Target="../media/image916.png"/><Relationship Id="rId225" Type="http://schemas.openxmlformats.org/officeDocument/2006/relationships/image" Target="../media/image81.png"/><Relationship Id="rId267" Type="http://schemas.openxmlformats.org/officeDocument/2006/relationships/customXml" Target="../ink/ink1043.xml"/><Relationship Id="rId432" Type="http://schemas.openxmlformats.org/officeDocument/2006/relationships/image" Target="../media/image819.png"/><Relationship Id="rId474" Type="http://schemas.openxmlformats.org/officeDocument/2006/relationships/customXml" Target="../ink/ink1147.xml"/><Relationship Id="rId127" Type="http://schemas.openxmlformats.org/officeDocument/2006/relationships/customXml" Target="../ink/ink970.xml"/><Relationship Id="rId31" Type="http://schemas.openxmlformats.org/officeDocument/2006/relationships/image" Target="../media/image371.png"/><Relationship Id="rId73" Type="http://schemas.openxmlformats.org/officeDocument/2006/relationships/image" Target="../media/image379.png"/><Relationship Id="rId169" Type="http://schemas.openxmlformats.org/officeDocument/2006/relationships/image" Target="../media/image706.png"/><Relationship Id="rId334" Type="http://schemas.openxmlformats.org/officeDocument/2006/relationships/image" Target="../media/image770.png"/><Relationship Id="rId376" Type="http://schemas.openxmlformats.org/officeDocument/2006/relationships/image" Target="../media/image791.png"/><Relationship Id="rId541" Type="http://schemas.openxmlformats.org/officeDocument/2006/relationships/image" Target="../media/image873.png"/><Relationship Id="rId583" Type="http://schemas.openxmlformats.org/officeDocument/2006/relationships/image" Target="../media/image894.png"/><Relationship Id="rId639" Type="http://schemas.openxmlformats.org/officeDocument/2006/relationships/customXml" Target="../ink/ink1230.xml"/><Relationship Id="rId4" Type="http://schemas.openxmlformats.org/officeDocument/2006/relationships/customXml" Target="../ink/ink890.xml"/><Relationship Id="rId180" Type="http://schemas.openxmlformats.org/officeDocument/2006/relationships/image" Target="../media/image711.png"/><Relationship Id="rId236" Type="http://schemas.openxmlformats.org/officeDocument/2006/relationships/image" Target="../media/image86.png"/><Relationship Id="rId278" Type="http://schemas.openxmlformats.org/officeDocument/2006/relationships/image" Target="../media/image742.png"/><Relationship Id="rId401" Type="http://schemas.openxmlformats.org/officeDocument/2006/relationships/customXml" Target="../ink/ink1110.xml"/><Relationship Id="rId443" Type="http://schemas.openxmlformats.org/officeDocument/2006/relationships/customXml" Target="../ink/ink1131.xml"/><Relationship Id="rId650" Type="http://schemas.openxmlformats.org/officeDocument/2006/relationships/image" Target="../media/image927.png"/><Relationship Id="rId303" Type="http://schemas.openxmlformats.org/officeDocument/2006/relationships/customXml" Target="../ink/ink1061.xml"/><Relationship Id="rId485" Type="http://schemas.openxmlformats.org/officeDocument/2006/relationships/image" Target="../media/image845.png"/><Relationship Id="rId42" Type="http://schemas.openxmlformats.org/officeDocument/2006/relationships/customXml" Target="../ink/ink918.xml"/><Relationship Id="rId84" Type="http://schemas.openxmlformats.org/officeDocument/2006/relationships/customXml" Target="../ink/ink945.xml"/><Relationship Id="rId138" Type="http://schemas.openxmlformats.org/officeDocument/2006/relationships/image" Target="../media/image691.png"/><Relationship Id="rId345" Type="http://schemas.openxmlformats.org/officeDocument/2006/relationships/customXml" Target="../ink/ink1082.xml"/><Relationship Id="rId387" Type="http://schemas.openxmlformats.org/officeDocument/2006/relationships/customXml" Target="../ink/ink1103.xml"/><Relationship Id="rId510" Type="http://schemas.openxmlformats.org/officeDocument/2006/relationships/customXml" Target="../ink/ink1165.xml"/><Relationship Id="rId552" Type="http://schemas.openxmlformats.org/officeDocument/2006/relationships/customXml" Target="../ink/ink1186.xml"/><Relationship Id="rId594" Type="http://schemas.openxmlformats.org/officeDocument/2006/relationships/customXml" Target="../ink/ink1207.xml"/><Relationship Id="rId608" Type="http://schemas.openxmlformats.org/officeDocument/2006/relationships/customXml" Target="../ink/ink1214.xml"/><Relationship Id="rId191" Type="http://schemas.openxmlformats.org/officeDocument/2006/relationships/customXml" Target="../ink/ink1003.xml"/><Relationship Id="rId205" Type="http://schemas.openxmlformats.org/officeDocument/2006/relationships/customXml" Target="../ink/ink1010.xml"/><Relationship Id="rId247" Type="http://schemas.openxmlformats.org/officeDocument/2006/relationships/image" Target="../media/image727.png"/><Relationship Id="rId412" Type="http://schemas.openxmlformats.org/officeDocument/2006/relationships/image" Target="../media/image809.png"/><Relationship Id="rId107" Type="http://schemas.openxmlformats.org/officeDocument/2006/relationships/customXml" Target="../ink/ink960.xml"/><Relationship Id="rId289" Type="http://schemas.openxmlformats.org/officeDocument/2006/relationships/customXml" Target="../ink/ink1054.xml"/><Relationship Id="rId454" Type="http://schemas.openxmlformats.org/officeDocument/2006/relationships/customXml" Target="../ink/ink1137.xml"/><Relationship Id="rId496" Type="http://schemas.openxmlformats.org/officeDocument/2006/relationships/customXml" Target="../ink/ink1158.xml"/><Relationship Id="rId661" Type="http://schemas.openxmlformats.org/officeDocument/2006/relationships/customXml" Target="../ink/ink1241.xml"/><Relationship Id="rId11" Type="http://schemas.openxmlformats.org/officeDocument/2006/relationships/customXml" Target="../ink/ink894.xml"/><Relationship Id="rId53" Type="http://schemas.openxmlformats.org/officeDocument/2006/relationships/customXml" Target="../ink/ink927.xml"/><Relationship Id="rId149" Type="http://schemas.openxmlformats.org/officeDocument/2006/relationships/customXml" Target="../ink/ink981.xml"/><Relationship Id="rId314" Type="http://schemas.openxmlformats.org/officeDocument/2006/relationships/image" Target="../media/image760.png"/><Relationship Id="rId356" Type="http://schemas.openxmlformats.org/officeDocument/2006/relationships/image" Target="../media/image781.png"/><Relationship Id="rId398" Type="http://schemas.openxmlformats.org/officeDocument/2006/relationships/image" Target="../media/image802.png"/><Relationship Id="rId521" Type="http://schemas.openxmlformats.org/officeDocument/2006/relationships/image" Target="../media/image863.png"/><Relationship Id="rId563" Type="http://schemas.openxmlformats.org/officeDocument/2006/relationships/image" Target="../media/image884.png"/><Relationship Id="rId619" Type="http://schemas.openxmlformats.org/officeDocument/2006/relationships/customXml" Target="../ink/ink1220.xml"/><Relationship Id="rId95" Type="http://schemas.openxmlformats.org/officeDocument/2006/relationships/image" Target="../media/image531.png"/><Relationship Id="rId160" Type="http://schemas.openxmlformats.org/officeDocument/2006/relationships/image" Target="../media/image702.png"/><Relationship Id="rId216" Type="http://schemas.openxmlformats.org/officeDocument/2006/relationships/customXml" Target="../ink/ink1016.xml"/><Relationship Id="rId423" Type="http://schemas.openxmlformats.org/officeDocument/2006/relationships/customXml" Target="../ink/ink1121.xml"/><Relationship Id="rId258" Type="http://schemas.openxmlformats.org/officeDocument/2006/relationships/image" Target="../media/image732.png"/><Relationship Id="rId465" Type="http://schemas.openxmlformats.org/officeDocument/2006/relationships/image" Target="../media/image835.png"/><Relationship Id="rId630" Type="http://schemas.openxmlformats.org/officeDocument/2006/relationships/image" Target="../media/image917.png"/><Relationship Id="rId672" Type="http://schemas.openxmlformats.org/officeDocument/2006/relationships/image" Target="../media/image938.png"/><Relationship Id="rId22" Type="http://schemas.openxmlformats.org/officeDocument/2006/relationships/image" Target="../media/image528.png"/><Relationship Id="rId64" Type="http://schemas.openxmlformats.org/officeDocument/2006/relationships/customXml" Target="../ink/ink935.xml"/><Relationship Id="rId118" Type="http://schemas.openxmlformats.org/officeDocument/2006/relationships/image" Target="../media/image681.png"/><Relationship Id="rId325" Type="http://schemas.openxmlformats.org/officeDocument/2006/relationships/customXml" Target="../ink/ink1072.xml"/><Relationship Id="rId367" Type="http://schemas.openxmlformats.org/officeDocument/2006/relationships/customXml" Target="../ink/ink1093.xml"/><Relationship Id="rId532" Type="http://schemas.openxmlformats.org/officeDocument/2006/relationships/customXml" Target="../ink/ink1176.xml"/><Relationship Id="rId574" Type="http://schemas.openxmlformats.org/officeDocument/2006/relationships/customXml" Target="../ink/ink1197.xml"/><Relationship Id="rId171" Type="http://schemas.openxmlformats.org/officeDocument/2006/relationships/customXml" Target="../ink/ink993.xml"/><Relationship Id="rId227" Type="http://schemas.openxmlformats.org/officeDocument/2006/relationships/image" Target="../media/image82.png"/><Relationship Id="rId269" Type="http://schemas.openxmlformats.org/officeDocument/2006/relationships/customXml" Target="../ink/ink1044.xml"/><Relationship Id="rId434" Type="http://schemas.openxmlformats.org/officeDocument/2006/relationships/image" Target="../media/image820.png"/><Relationship Id="rId476" Type="http://schemas.openxmlformats.org/officeDocument/2006/relationships/customXml" Target="../ink/ink1148.xml"/><Relationship Id="rId641" Type="http://schemas.openxmlformats.org/officeDocument/2006/relationships/customXml" Target="../ink/ink1231.xml"/><Relationship Id="rId33" Type="http://schemas.openxmlformats.org/officeDocument/2006/relationships/customXml" Target="../ink/ink911.xml"/><Relationship Id="rId129" Type="http://schemas.openxmlformats.org/officeDocument/2006/relationships/customXml" Target="../ink/ink971.xml"/><Relationship Id="rId280" Type="http://schemas.openxmlformats.org/officeDocument/2006/relationships/image" Target="../media/image743.png"/><Relationship Id="rId336" Type="http://schemas.openxmlformats.org/officeDocument/2006/relationships/image" Target="../media/image771.png"/><Relationship Id="rId501" Type="http://schemas.openxmlformats.org/officeDocument/2006/relationships/image" Target="../media/image853.png"/><Relationship Id="rId543" Type="http://schemas.openxmlformats.org/officeDocument/2006/relationships/image" Target="../media/image874.png"/><Relationship Id="rId75" Type="http://schemas.openxmlformats.org/officeDocument/2006/relationships/image" Target="../media/image380.png"/><Relationship Id="rId140" Type="http://schemas.openxmlformats.org/officeDocument/2006/relationships/image" Target="../media/image692.png"/><Relationship Id="rId182" Type="http://schemas.openxmlformats.org/officeDocument/2006/relationships/image" Target="../media/image712.png"/><Relationship Id="rId378" Type="http://schemas.openxmlformats.org/officeDocument/2006/relationships/image" Target="../media/image792.png"/><Relationship Id="rId403" Type="http://schemas.openxmlformats.org/officeDocument/2006/relationships/customXml" Target="../ink/ink1111.xml"/><Relationship Id="rId585" Type="http://schemas.openxmlformats.org/officeDocument/2006/relationships/image" Target="../media/image895.png"/><Relationship Id="rId6" Type="http://schemas.openxmlformats.org/officeDocument/2006/relationships/customXml" Target="../ink/ink891.xml"/><Relationship Id="rId238" Type="http://schemas.openxmlformats.org/officeDocument/2006/relationships/image" Target="../media/image87.png"/><Relationship Id="rId445" Type="http://schemas.openxmlformats.org/officeDocument/2006/relationships/customXml" Target="../ink/ink1132.xml"/><Relationship Id="rId487" Type="http://schemas.openxmlformats.org/officeDocument/2006/relationships/image" Target="../media/image846.png"/><Relationship Id="rId610" Type="http://schemas.openxmlformats.org/officeDocument/2006/relationships/customXml" Target="../ink/ink1215.xml"/><Relationship Id="rId652" Type="http://schemas.openxmlformats.org/officeDocument/2006/relationships/image" Target="../media/image928.png"/><Relationship Id="rId291" Type="http://schemas.openxmlformats.org/officeDocument/2006/relationships/customXml" Target="../ink/ink1055.xml"/><Relationship Id="rId305" Type="http://schemas.openxmlformats.org/officeDocument/2006/relationships/customXml" Target="../ink/ink1062.xml"/><Relationship Id="rId347" Type="http://schemas.openxmlformats.org/officeDocument/2006/relationships/customXml" Target="../ink/ink1083.xml"/><Relationship Id="rId512" Type="http://schemas.openxmlformats.org/officeDocument/2006/relationships/customXml" Target="../ink/ink1166.xml"/><Relationship Id="rId44" Type="http://schemas.openxmlformats.org/officeDocument/2006/relationships/customXml" Target="../ink/ink919.xml"/><Relationship Id="rId86" Type="http://schemas.openxmlformats.org/officeDocument/2006/relationships/image" Target="../media/image34.png"/><Relationship Id="rId151" Type="http://schemas.openxmlformats.org/officeDocument/2006/relationships/customXml" Target="../ink/ink982.xml"/><Relationship Id="rId389" Type="http://schemas.openxmlformats.org/officeDocument/2006/relationships/customXml" Target="../ink/ink1104.xml"/><Relationship Id="rId554" Type="http://schemas.openxmlformats.org/officeDocument/2006/relationships/customXml" Target="../ink/ink1187.xml"/><Relationship Id="rId596" Type="http://schemas.openxmlformats.org/officeDocument/2006/relationships/customXml" Target="../ink/ink1208.xml"/><Relationship Id="rId193" Type="http://schemas.openxmlformats.org/officeDocument/2006/relationships/customXml" Target="../ink/ink1004.xml"/><Relationship Id="rId207" Type="http://schemas.openxmlformats.org/officeDocument/2006/relationships/customXml" Target="../ink/ink1011.xml"/><Relationship Id="rId249" Type="http://schemas.openxmlformats.org/officeDocument/2006/relationships/image" Target="../media/image728.png"/><Relationship Id="rId414" Type="http://schemas.openxmlformats.org/officeDocument/2006/relationships/image" Target="../media/image810.png"/><Relationship Id="rId456" Type="http://schemas.openxmlformats.org/officeDocument/2006/relationships/customXml" Target="../ink/ink1138.xml"/><Relationship Id="rId498" Type="http://schemas.openxmlformats.org/officeDocument/2006/relationships/customXml" Target="../ink/ink1159.xml"/><Relationship Id="rId621" Type="http://schemas.openxmlformats.org/officeDocument/2006/relationships/customXml" Target="../ink/ink1221.xml"/><Relationship Id="rId663" Type="http://schemas.openxmlformats.org/officeDocument/2006/relationships/customXml" Target="../ink/ink1242.xml"/><Relationship Id="rId13" Type="http://schemas.openxmlformats.org/officeDocument/2006/relationships/customXml" Target="../ink/ink896.xml"/><Relationship Id="rId109" Type="http://schemas.openxmlformats.org/officeDocument/2006/relationships/customXml" Target="../ink/ink961.xml"/><Relationship Id="rId260" Type="http://schemas.openxmlformats.org/officeDocument/2006/relationships/image" Target="../media/image733.png"/><Relationship Id="rId316" Type="http://schemas.openxmlformats.org/officeDocument/2006/relationships/image" Target="../media/image761.png"/><Relationship Id="rId523" Type="http://schemas.openxmlformats.org/officeDocument/2006/relationships/image" Target="../media/image864.png"/><Relationship Id="rId55" Type="http://schemas.openxmlformats.org/officeDocument/2006/relationships/customXml" Target="../ink/ink929.xml"/><Relationship Id="rId97" Type="http://schemas.openxmlformats.org/officeDocument/2006/relationships/customXml" Target="../ink/ink954.xml"/><Relationship Id="rId120" Type="http://schemas.openxmlformats.org/officeDocument/2006/relationships/image" Target="../media/image682.png"/><Relationship Id="rId358" Type="http://schemas.openxmlformats.org/officeDocument/2006/relationships/image" Target="../media/image782.png"/><Relationship Id="rId565" Type="http://schemas.openxmlformats.org/officeDocument/2006/relationships/image" Target="../media/image885.png"/><Relationship Id="rId162" Type="http://schemas.openxmlformats.org/officeDocument/2006/relationships/image" Target="../media/image703.png"/><Relationship Id="rId218" Type="http://schemas.openxmlformats.org/officeDocument/2006/relationships/customXml" Target="../ink/ink1017.xml"/><Relationship Id="rId425" Type="http://schemas.openxmlformats.org/officeDocument/2006/relationships/customXml" Target="../ink/ink1122.xml"/><Relationship Id="rId467" Type="http://schemas.openxmlformats.org/officeDocument/2006/relationships/image" Target="../media/image836.png"/><Relationship Id="rId632" Type="http://schemas.openxmlformats.org/officeDocument/2006/relationships/image" Target="../media/image918.png"/><Relationship Id="rId271" Type="http://schemas.openxmlformats.org/officeDocument/2006/relationships/customXml" Target="../ink/ink1045.xml"/><Relationship Id="rId674" Type="http://schemas.openxmlformats.org/officeDocument/2006/relationships/image" Target="../media/image939.png"/><Relationship Id="rId24" Type="http://schemas.openxmlformats.org/officeDocument/2006/relationships/image" Target="../media/image9.png"/><Relationship Id="rId66" Type="http://schemas.openxmlformats.org/officeDocument/2006/relationships/customXml" Target="../ink/ink936.xml"/><Relationship Id="rId131" Type="http://schemas.openxmlformats.org/officeDocument/2006/relationships/customXml" Target="../ink/ink972.xml"/><Relationship Id="rId327" Type="http://schemas.openxmlformats.org/officeDocument/2006/relationships/customXml" Target="../ink/ink1073.xml"/><Relationship Id="rId369" Type="http://schemas.openxmlformats.org/officeDocument/2006/relationships/customXml" Target="../ink/ink1094.xml"/><Relationship Id="rId534" Type="http://schemas.openxmlformats.org/officeDocument/2006/relationships/customXml" Target="../ink/ink1177.xml"/><Relationship Id="rId576" Type="http://schemas.openxmlformats.org/officeDocument/2006/relationships/customXml" Target="../ink/ink1198.xml"/><Relationship Id="rId173" Type="http://schemas.openxmlformats.org/officeDocument/2006/relationships/customXml" Target="../ink/ink994.xml"/><Relationship Id="rId229" Type="http://schemas.openxmlformats.org/officeDocument/2006/relationships/image" Target="../media/image83.png"/><Relationship Id="rId380" Type="http://schemas.openxmlformats.org/officeDocument/2006/relationships/image" Target="../media/image793.png"/><Relationship Id="rId436" Type="http://schemas.openxmlformats.org/officeDocument/2006/relationships/image" Target="../media/image821.png"/><Relationship Id="rId601" Type="http://schemas.openxmlformats.org/officeDocument/2006/relationships/image" Target="../media/image903.png"/><Relationship Id="rId643" Type="http://schemas.openxmlformats.org/officeDocument/2006/relationships/customXml" Target="../ink/ink1232.xml"/><Relationship Id="rId240" Type="http://schemas.openxmlformats.org/officeDocument/2006/relationships/customXml" Target="../ink/ink1029.xml"/><Relationship Id="rId478" Type="http://schemas.openxmlformats.org/officeDocument/2006/relationships/customXml" Target="../ink/ink1149.xml"/><Relationship Id="rId35" Type="http://schemas.openxmlformats.org/officeDocument/2006/relationships/customXml" Target="../ink/ink913.xml"/><Relationship Id="rId77" Type="http://schemas.openxmlformats.org/officeDocument/2006/relationships/image" Target="../media/image381.png"/><Relationship Id="rId100" Type="http://schemas.openxmlformats.org/officeDocument/2006/relationships/image" Target="../media/image386.png"/><Relationship Id="rId282" Type="http://schemas.openxmlformats.org/officeDocument/2006/relationships/image" Target="../media/image744.png"/><Relationship Id="rId338" Type="http://schemas.openxmlformats.org/officeDocument/2006/relationships/image" Target="../media/image772.png"/><Relationship Id="rId503" Type="http://schemas.openxmlformats.org/officeDocument/2006/relationships/image" Target="../media/image854.png"/><Relationship Id="rId545" Type="http://schemas.openxmlformats.org/officeDocument/2006/relationships/image" Target="../media/image875.png"/><Relationship Id="rId587" Type="http://schemas.openxmlformats.org/officeDocument/2006/relationships/image" Target="../media/image896.png"/><Relationship Id="rId8" Type="http://schemas.openxmlformats.org/officeDocument/2006/relationships/customXml" Target="../ink/ink892.xml"/><Relationship Id="rId142" Type="http://schemas.openxmlformats.org/officeDocument/2006/relationships/image" Target="../media/image693.png"/><Relationship Id="rId184" Type="http://schemas.openxmlformats.org/officeDocument/2006/relationships/image" Target="../media/image713.png"/><Relationship Id="rId391" Type="http://schemas.openxmlformats.org/officeDocument/2006/relationships/customXml" Target="../ink/ink1105.xml"/><Relationship Id="rId405" Type="http://schemas.openxmlformats.org/officeDocument/2006/relationships/customXml" Target="../ink/ink1112.xml"/><Relationship Id="rId447" Type="http://schemas.openxmlformats.org/officeDocument/2006/relationships/customXml" Target="../ink/ink1133.xml"/><Relationship Id="rId612" Type="http://schemas.openxmlformats.org/officeDocument/2006/relationships/customXml" Target="../ink/ink1216.xml"/><Relationship Id="rId251" Type="http://schemas.openxmlformats.org/officeDocument/2006/relationships/customXml" Target="../ink/ink1035.xml"/><Relationship Id="rId489" Type="http://schemas.openxmlformats.org/officeDocument/2006/relationships/image" Target="../media/image847.png"/><Relationship Id="rId654" Type="http://schemas.openxmlformats.org/officeDocument/2006/relationships/image" Target="../media/image929.png"/><Relationship Id="rId46" Type="http://schemas.openxmlformats.org/officeDocument/2006/relationships/customXml" Target="../ink/ink921.xml"/><Relationship Id="rId293" Type="http://schemas.openxmlformats.org/officeDocument/2006/relationships/customXml" Target="../ink/ink1056.xml"/><Relationship Id="rId307" Type="http://schemas.openxmlformats.org/officeDocument/2006/relationships/customXml" Target="../ink/ink1063.xml"/><Relationship Id="rId349" Type="http://schemas.openxmlformats.org/officeDocument/2006/relationships/customXml" Target="../ink/ink1084.xml"/><Relationship Id="rId514" Type="http://schemas.openxmlformats.org/officeDocument/2006/relationships/customXml" Target="../ink/ink1167.xml"/><Relationship Id="rId556" Type="http://schemas.openxmlformats.org/officeDocument/2006/relationships/customXml" Target="../ink/ink1188.xml"/><Relationship Id="rId88" Type="http://schemas.openxmlformats.org/officeDocument/2006/relationships/image" Target="../media/image384.png"/><Relationship Id="rId111" Type="http://schemas.openxmlformats.org/officeDocument/2006/relationships/customXml" Target="../ink/ink962.xml"/><Relationship Id="rId153" Type="http://schemas.openxmlformats.org/officeDocument/2006/relationships/customXml" Target="../ink/ink983.xml"/><Relationship Id="rId195" Type="http://schemas.openxmlformats.org/officeDocument/2006/relationships/customXml" Target="../ink/ink1005.xml"/><Relationship Id="rId209" Type="http://schemas.openxmlformats.org/officeDocument/2006/relationships/customXml" Target="../ink/ink1012.xml"/><Relationship Id="rId360" Type="http://schemas.openxmlformats.org/officeDocument/2006/relationships/image" Target="../media/image783.png"/><Relationship Id="rId416" Type="http://schemas.openxmlformats.org/officeDocument/2006/relationships/image" Target="../media/image811.png"/><Relationship Id="rId598" Type="http://schemas.openxmlformats.org/officeDocument/2006/relationships/customXml" Target="../ink/ink1209.xml"/><Relationship Id="rId220" Type="http://schemas.openxmlformats.org/officeDocument/2006/relationships/customXml" Target="../ink/ink1018.xml"/><Relationship Id="rId458" Type="http://schemas.openxmlformats.org/officeDocument/2006/relationships/customXml" Target="../ink/ink1139.xml"/><Relationship Id="rId623" Type="http://schemas.openxmlformats.org/officeDocument/2006/relationships/customXml" Target="../ink/ink1222.xml"/><Relationship Id="rId665" Type="http://schemas.openxmlformats.org/officeDocument/2006/relationships/customXml" Target="../ink/ink1243.xml"/><Relationship Id="rId15" Type="http://schemas.openxmlformats.org/officeDocument/2006/relationships/customXml" Target="../ink/ink898.xml"/><Relationship Id="rId57" Type="http://schemas.openxmlformats.org/officeDocument/2006/relationships/customXml" Target="../ink/ink931.xml"/><Relationship Id="rId262" Type="http://schemas.openxmlformats.org/officeDocument/2006/relationships/image" Target="../media/image734.png"/><Relationship Id="rId318" Type="http://schemas.openxmlformats.org/officeDocument/2006/relationships/image" Target="../media/image762.png"/><Relationship Id="rId525" Type="http://schemas.openxmlformats.org/officeDocument/2006/relationships/image" Target="../media/image865.png"/><Relationship Id="rId567" Type="http://schemas.openxmlformats.org/officeDocument/2006/relationships/image" Target="../media/image886.png"/><Relationship Id="rId99" Type="http://schemas.openxmlformats.org/officeDocument/2006/relationships/customXml" Target="../ink/ink956.xml"/><Relationship Id="rId122" Type="http://schemas.openxmlformats.org/officeDocument/2006/relationships/image" Target="../media/image683.png"/><Relationship Id="rId164" Type="http://schemas.openxmlformats.org/officeDocument/2006/relationships/customXml" Target="../ink/ink989.xml"/><Relationship Id="rId371" Type="http://schemas.openxmlformats.org/officeDocument/2006/relationships/customXml" Target="../ink/ink1095.xml"/><Relationship Id="rId427" Type="http://schemas.openxmlformats.org/officeDocument/2006/relationships/customXml" Target="../ink/ink1123.xml"/><Relationship Id="rId469" Type="http://schemas.openxmlformats.org/officeDocument/2006/relationships/image" Target="../media/image837.png"/><Relationship Id="rId634" Type="http://schemas.openxmlformats.org/officeDocument/2006/relationships/image" Target="../media/image919.png"/><Relationship Id="rId676" Type="http://schemas.openxmlformats.org/officeDocument/2006/relationships/image" Target="../media/image940.png"/><Relationship Id="rId26" Type="http://schemas.openxmlformats.org/officeDocument/2006/relationships/image" Target="../media/image370.png"/><Relationship Id="rId231" Type="http://schemas.openxmlformats.org/officeDocument/2006/relationships/customXml" Target="../ink/ink1024.xml"/><Relationship Id="rId273" Type="http://schemas.openxmlformats.org/officeDocument/2006/relationships/customXml" Target="../ink/ink1046.xml"/><Relationship Id="rId329" Type="http://schemas.openxmlformats.org/officeDocument/2006/relationships/customXml" Target="../ink/ink1074.xml"/><Relationship Id="rId480" Type="http://schemas.openxmlformats.org/officeDocument/2006/relationships/customXml" Target="../ink/ink1150.xml"/><Relationship Id="rId536" Type="http://schemas.openxmlformats.org/officeDocument/2006/relationships/customXml" Target="../ink/ink1178.xml"/><Relationship Id="rId68" Type="http://schemas.openxmlformats.org/officeDocument/2006/relationships/customXml" Target="../ink/ink937.xml"/><Relationship Id="rId133" Type="http://schemas.openxmlformats.org/officeDocument/2006/relationships/customXml" Target="../ink/ink973.xml"/><Relationship Id="rId175" Type="http://schemas.openxmlformats.org/officeDocument/2006/relationships/customXml" Target="../ink/ink995.xml"/><Relationship Id="rId340" Type="http://schemas.openxmlformats.org/officeDocument/2006/relationships/image" Target="../media/image773.png"/><Relationship Id="rId578" Type="http://schemas.openxmlformats.org/officeDocument/2006/relationships/customXml" Target="../ink/ink1199.xml"/><Relationship Id="rId200" Type="http://schemas.openxmlformats.org/officeDocument/2006/relationships/image" Target="../media/image721.png"/><Relationship Id="rId382" Type="http://schemas.openxmlformats.org/officeDocument/2006/relationships/image" Target="../media/image794.png"/><Relationship Id="rId438" Type="http://schemas.openxmlformats.org/officeDocument/2006/relationships/image" Target="../media/image822.png"/><Relationship Id="rId603" Type="http://schemas.openxmlformats.org/officeDocument/2006/relationships/image" Target="../media/image904.png"/><Relationship Id="rId645" Type="http://schemas.openxmlformats.org/officeDocument/2006/relationships/customXml" Target="../ink/ink1233.xml"/><Relationship Id="rId242" Type="http://schemas.openxmlformats.org/officeDocument/2006/relationships/customXml" Target="../ink/ink1030.xml"/><Relationship Id="rId284" Type="http://schemas.openxmlformats.org/officeDocument/2006/relationships/image" Target="../media/image745.png"/><Relationship Id="rId491" Type="http://schemas.openxmlformats.org/officeDocument/2006/relationships/image" Target="../media/image848.png"/><Relationship Id="rId505" Type="http://schemas.openxmlformats.org/officeDocument/2006/relationships/image" Target="../media/image855.png"/><Relationship Id="rId37" Type="http://schemas.openxmlformats.org/officeDocument/2006/relationships/customXml" Target="../ink/ink914.xml"/><Relationship Id="rId79" Type="http://schemas.openxmlformats.org/officeDocument/2006/relationships/image" Target="../media/image382.png"/><Relationship Id="rId102" Type="http://schemas.openxmlformats.org/officeDocument/2006/relationships/image" Target="../media/image387.png"/><Relationship Id="rId144" Type="http://schemas.openxmlformats.org/officeDocument/2006/relationships/image" Target="../media/image694.png"/><Relationship Id="rId547" Type="http://schemas.openxmlformats.org/officeDocument/2006/relationships/image" Target="../media/image876.png"/><Relationship Id="rId589" Type="http://schemas.openxmlformats.org/officeDocument/2006/relationships/image" Target="../media/image897.png"/><Relationship Id="rId90" Type="http://schemas.openxmlformats.org/officeDocument/2006/relationships/image" Target="../media/image385.png"/><Relationship Id="rId186" Type="http://schemas.openxmlformats.org/officeDocument/2006/relationships/image" Target="../media/image714.png"/><Relationship Id="rId351" Type="http://schemas.openxmlformats.org/officeDocument/2006/relationships/customXml" Target="../ink/ink1085.xml"/><Relationship Id="rId393" Type="http://schemas.openxmlformats.org/officeDocument/2006/relationships/customXml" Target="../ink/ink1106.xml"/><Relationship Id="rId407" Type="http://schemas.openxmlformats.org/officeDocument/2006/relationships/customXml" Target="../ink/ink1113.xml"/><Relationship Id="rId449" Type="http://schemas.openxmlformats.org/officeDocument/2006/relationships/customXml" Target="../ink/ink1134.xml"/><Relationship Id="rId614" Type="http://schemas.openxmlformats.org/officeDocument/2006/relationships/customXml" Target="../ink/ink1217.xml"/><Relationship Id="rId656" Type="http://schemas.openxmlformats.org/officeDocument/2006/relationships/image" Target="../media/image930.png"/><Relationship Id="rId211" Type="http://schemas.openxmlformats.org/officeDocument/2006/relationships/customXml" Target="../ink/ink1013.xml"/><Relationship Id="rId253" Type="http://schemas.openxmlformats.org/officeDocument/2006/relationships/customXml" Target="../ink/ink1036.xml"/><Relationship Id="rId295" Type="http://schemas.openxmlformats.org/officeDocument/2006/relationships/customXml" Target="../ink/ink1057.xml"/><Relationship Id="rId309" Type="http://schemas.openxmlformats.org/officeDocument/2006/relationships/customXml" Target="../ink/ink1064.xml"/><Relationship Id="rId460" Type="http://schemas.openxmlformats.org/officeDocument/2006/relationships/customXml" Target="../ink/ink1140.xml"/><Relationship Id="rId516" Type="http://schemas.openxmlformats.org/officeDocument/2006/relationships/customXml" Target="../ink/ink1168.xml"/><Relationship Id="rId48" Type="http://schemas.openxmlformats.org/officeDocument/2006/relationships/image" Target="../media/image375.png"/><Relationship Id="rId113" Type="http://schemas.openxmlformats.org/officeDocument/2006/relationships/customXml" Target="../ink/ink963.xml"/><Relationship Id="rId320" Type="http://schemas.openxmlformats.org/officeDocument/2006/relationships/image" Target="../media/image763.png"/><Relationship Id="rId558" Type="http://schemas.openxmlformats.org/officeDocument/2006/relationships/customXml" Target="../ink/ink1189.xml"/><Relationship Id="rId155" Type="http://schemas.openxmlformats.org/officeDocument/2006/relationships/customXml" Target="../ink/ink984.xml"/><Relationship Id="rId197" Type="http://schemas.openxmlformats.org/officeDocument/2006/relationships/customXml" Target="../ink/ink1006.xml"/><Relationship Id="rId362" Type="http://schemas.openxmlformats.org/officeDocument/2006/relationships/image" Target="../media/image784.png"/><Relationship Id="rId418" Type="http://schemas.openxmlformats.org/officeDocument/2006/relationships/image" Target="../media/image812.png"/><Relationship Id="rId625" Type="http://schemas.openxmlformats.org/officeDocument/2006/relationships/customXml" Target="../ink/ink1223.xml"/><Relationship Id="rId222" Type="http://schemas.openxmlformats.org/officeDocument/2006/relationships/customXml" Target="../ink/ink1019.xml"/><Relationship Id="rId264" Type="http://schemas.openxmlformats.org/officeDocument/2006/relationships/image" Target="../media/image735.png"/><Relationship Id="rId471" Type="http://schemas.openxmlformats.org/officeDocument/2006/relationships/image" Target="../media/image838.png"/><Relationship Id="rId667" Type="http://schemas.openxmlformats.org/officeDocument/2006/relationships/customXml" Target="../ink/ink1244.xml"/><Relationship Id="rId17" Type="http://schemas.openxmlformats.org/officeDocument/2006/relationships/customXml" Target="../ink/ink900.xml"/><Relationship Id="rId59" Type="http://schemas.openxmlformats.org/officeDocument/2006/relationships/image" Target="../media/image529.png"/><Relationship Id="rId124" Type="http://schemas.openxmlformats.org/officeDocument/2006/relationships/image" Target="../media/image684.png"/><Relationship Id="rId527" Type="http://schemas.openxmlformats.org/officeDocument/2006/relationships/image" Target="../media/image866.png"/><Relationship Id="rId569" Type="http://schemas.openxmlformats.org/officeDocument/2006/relationships/image" Target="../media/image887.png"/><Relationship Id="rId70" Type="http://schemas.openxmlformats.org/officeDocument/2006/relationships/customXml" Target="../ink/ink938.xml"/><Relationship Id="rId166" Type="http://schemas.openxmlformats.org/officeDocument/2006/relationships/customXml" Target="../ink/ink990.xml"/><Relationship Id="rId331" Type="http://schemas.openxmlformats.org/officeDocument/2006/relationships/customXml" Target="../ink/ink1075.xml"/><Relationship Id="rId373" Type="http://schemas.openxmlformats.org/officeDocument/2006/relationships/customXml" Target="../ink/ink1096.xml"/><Relationship Id="rId429" Type="http://schemas.openxmlformats.org/officeDocument/2006/relationships/customXml" Target="../ink/ink1124.xml"/><Relationship Id="rId580" Type="http://schemas.openxmlformats.org/officeDocument/2006/relationships/customXml" Target="../ink/ink1200.xml"/><Relationship Id="rId636" Type="http://schemas.openxmlformats.org/officeDocument/2006/relationships/image" Target="../media/image920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025.xml"/><Relationship Id="rId440" Type="http://schemas.openxmlformats.org/officeDocument/2006/relationships/image" Target="../media/image823.png"/><Relationship Id="rId678" Type="http://schemas.openxmlformats.org/officeDocument/2006/relationships/image" Target="../media/image941.png"/><Relationship Id="rId28" Type="http://schemas.openxmlformats.org/officeDocument/2006/relationships/customXml" Target="../ink/ink907.xml"/><Relationship Id="rId275" Type="http://schemas.openxmlformats.org/officeDocument/2006/relationships/customXml" Target="../ink/ink1047.xml"/><Relationship Id="rId300" Type="http://schemas.openxmlformats.org/officeDocument/2006/relationships/image" Target="../media/image753.png"/><Relationship Id="rId482" Type="http://schemas.openxmlformats.org/officeDocument/2006/relationships/customXml" Target="../ink/ink1151.xml"/><Relationship Id="rId538" Type="http://schemas.openxmlformats.org/officeDocument/2006/relationships/customXml" Target="../ink/ink1179.xml"/><Relationship Id="rId81" Type="http://schemas.openxmlformats.org/officeDocument/2006/relationships/image" Target="../media/image383.png"/><Relationship Id="rId135" Type="http://schemas.openxmlformats.org/officeDocument/2006/relationships/customXml" Target="../ink/ink974.xml"/><Relationship Id="rId177" Type="http://schemas.openxmlformats.org/officeDocument/2006/relationships/customXml" Target="../ink/ink996.xml"/><Relationship Id="rId342" Type="http://schemas.openxmlformats.org/officeDocument/2006/relationships/image" Target="../media/image774.png"/><Relationship Id="rId384" Type="http://schemas.openxmlformats.org/officeDocument/2006/relationships/image" Target="../media/image795.png"/><Relationship Id="rId591" Type="http://schemas.openxmlformats.org/officeDocument/2006/relationships/image" Target="../media/image898.png"/><Relationship Id="rId605" Type="http://schemas.openxmlformats.org/officeDocument/2006/relationships/image" Target="../media/image905.png"/><Relationship Id="rId202" Type="http://schemas.openxmlformats.org/officeDocument/2006/relationships/image" Target="../media/image722.png"/><Relationship Id="rId244" Type="http://schemas.openxmlformats.org/officeDocument/2006/relationships/customXml" Target="../ink/ink1031.xml"/><Relationship Id="rId647" Type="http://schemas.openxmlformats.org/officeDocument/2006/relationships/customXml" Target="../ink/ink1234.xml"/><Relationship Id="rId39" Type="http://schemas.openxmlformats.org/officeDocument/2006/relationships/customXml" Target="../ink/ink915.xml"/><Relationship Id="rId286" Type="http://schemas.openxmlformats.org/officeDocument/2006/relationships/image" Target="../media/image746.png"/><Relationship Id="rId451" Type="http://schemas.openxmlformats.org/officeDocument/2006/relationships/customXml" Target="../ink/ink1135.xml"/><Relationship Id="rId493" Type="http://schemas.openxmlformats.org/officeDocument/2006/relationships/image" Target="../media/image849.png"/><Relationship Id="rId507" Type="http://schemas.openxmlformats.org/officeDocument/2006/relationships/image" Target="../media/image856.png"/><Relationship Id="rId549" Type="http://schemas.openxmlformats.org/officeDocument/2006/relationships/image" Target="../media/image877.png"/><Relationship Id="rId50" Type="http://schemas.openxmlformats.org/officeDocument/2006/relationships/customXml" Target="../ink/ink924.xml"/><Relationship Id="rId104" Type="http://schemas.openxmlformats.org/officeDocument/2006/relationships/image" Target="../media/image388.png"/><Relationship Id="rId146" Type="http://schemas.openxmlformats.org/officeDocument/2006/relationships/image" Target="../media/image695.png"/><Relationship Id="rId188" Type="http://schemas.openxmlformats.org/officeDocument/2006/relationships/image" Target="../media/image715.png"/><Relationship Id="rId311" Type="http://schemas.openxmlformats.org/officeDocument/2006/relationships/customXml" Target="../ink/ink1065.xml"/><Relationship Id="rId353" Type="http://schemas.openxmlformats.org/officeDocument/2006/relationships/customXml" Target="../ink/ink1086.xml"/><Relationship Id="rId395" Type="http://schemas.openxmlformats.org/officeDocument/2006/relationships/customXml" Target="../ink/ink1107.xml"/><Relationship Id="rId409" Type="http://schemas.openxmlformats.org/officeDocument/2006/relationships/customXml" Target="../ink/ink1114.xml"/><Relationship Id="rId560" Type="http://schemas.openxmlformats.org/officeDocument/2006/relationships/customXml" Target="../ink/ink1190.xml"/><Relationship Id="rId92" Type="http://schemas.openxmlformats.org/officeDocument/2006/relationships/customXml" Target="../ink/ink950.xml"/><Relationship Id="rId213" Type="http://schemas.openxmlformats.org/officeDocument/2006/relationships/customXml" Target="../ink/ink1014.xml"/><Relationship Id="rId420" Type="http://schemas.openxmlformats.org/officeDocument/2006/relationships/image" Target="../media/image813.png"/><Relationship Id="rId616" Type="http://schemas.openxmlformats.org/officeDocument/2006/relationships/image" Target="../media/image910.png"/><Relationship Id="rId658" Type="http://schemas.openxmlformats.org/officeDocument/2006/relationships/image" Target="../media/image931.png"/><Relationship Id="rId255" Type="http://schemas.openxmlformats.org/officeDocument/2006/relationships/customXml" Target="../ink/ink1037.xml"/><Relationship Id="rId297" Type="http://schemas.openxmlformats.org/officeDocument/2006/relationships/customXml" Target="../ink/ink1058.xml"/><Relationship Id="rId462" Type="http://schemas.openxmlformats.org/officeDocument/2006/relationships/customXml" Target="../ink/ink1141.xml"/><Relationship Id="rId518" Type="http://schemas.openxmlformats.org/officeDocument/2006/relationships/customXml" Target="../ink/ink1169.xml"/><Relationship Id="rId115" Type="http://schemas.openxmlformats.org/officeDocument/2006/relationships/customXml" Target="../ink/ink964.xml"/><Relationship Id="rId157" Type="http://schemas.openxmlformats.org/officeDocument/2006/relationships/customXml" Target="../ink/ink985.xml"/><Relationship Id="rId322" Type="http://schemas.openxmlformats.org/officeDocument/2006/relationships/image" Target="../media/image764.png"/><Relationship Id="rId364" Type="http://schemas.openxmlformats.org/officeDocument/2006/relationships/image" Target="../media/image785.png"/><Relationship Id="rId61" Type="http://schemas.openxmlformats.org/officeDocument/2006/relationships/image" Target="../media/image530.png"/><Relationship Id="rId199" Type="http://schemas.openxmlformats.org/officeDocument/2006/relationships/customXml" Target="../ink/ink1007.xml"/><Relationship Id="rId571" Type="http://schemas.openxmlformats.org/officeDocument/2006/relationships/image" Target="../media/image888.png"/><Relationship Id="rId627" Type="http://schemas.openxmlformats.org/officeDocument/2006/relationships/customXml" Target="../ink/ink1224.xml"/><Relationship Id="rId669" Type="http://schemas.openxmlformats.org/officeDocument/2006/relationships/customXml" Target="../ink/ink1245.xml"/><Relationship Id="rId19" Type="http://schemas.openxmlformats.org/officeDocument/2006/relationships/customXml" Target="../ink/ink902.xml"/><Relationship Id="rId224" Type="http://schemas.openxmlformats.org/officeDocument/2006/relationships/customXml" Target="../ink/ink1020.xml"/><Relationship Id="rId266" Type="http://schemas.openxmlformats.org/officeDocument/2006/relationships/image" Target="../media/image736.png"/><Relationship Id="rId431" Type="http://schemas.openxmlformats.org/officeDocument/2006/relationships/customXml" Target="../ink/ink1125.xml"/><Relationship Id="rId473" Type="http://schemas.openxmlformats.org/officeDocument/2006/relationships/image" Target="../media/image839.png"/><Relationship Id="rId529" Type="http://schemas.openxmlformats.org/officeDocument/2006/relationships/image" Target="../media/image867.png"/><Relationship Id="rId30" Type="http://schemas.openxmlformats.org/officeDocument/2006/relationships/customXml" Target="../ink/ink909.xml"/><Relationship Id="rId126" Type="http://schemas.openxmlformats.org/officeDocument/2006/relationships/image" Target="../media/image685.png"/><Relationship Id="rId168" Type="http://schemas.openxmlformats.org/officeDocument/2006/relationships/customXml" Target="../ink/ink991.xml"/><Relationship Id="rId333" Type="http://schemas.openxmlformats.org/officeDocument/2006/relationships/customXml" Target="../ink/ink1076.xml"/><Relationship Id="rId540" Type="http://schemas.openxmlformats.org/officeDocument/2006/relationships/customXml" Target="../ink/ink1180.xml"/><Relationship Id="rId72" Type="http://schemas.openxmlformats.org/officeDocument/2006/relationships/customXml" Target="../ink/ink939.xml"/><Relationship Id="rId375" Type="http://schemas.openxmlformats.org/officeDocument/2006/relationships/customXml" Target="../ink/ink1097.xml"/><Relationship Id="rId582" Type="http://schemas.openxmlformats.org/officeDocument/2006/relationships/customXml" Target="../ink/ink1201.xml"/><Relationship Id="rId638" Type="http://schemas.openxmlformats.org/officeDocument/2006/relationships/image" Target="../media/image921.png"/><Relationship Id="rId3" Type="http://schemas.openxmlformats.org/officeDocument/2006/relationships/image" Target="../media/image368.png"/><Relationship Id="rId235" Type="http://schemas.openxmlformats.org/officeDocument/2006/relationships/customXml" Target="../ink/ink1026.xml"/><Relationship Id="rId277" Type="http://schemas.openxmlformats.org/officeDocument/2006/relationships/customXml" Target="../ink/ink1048.xml"/><Relationship Id="rId400" Type="http://schemas.openxmlformats.org/officeDocument/2006/relationships/image" Target="../media/image803.png"/><Relationship Id="rId442" Type="http://schemas.openxmlformats.org/officeDocument/2006/relationships/image" Target="../media/image824.png"/><Relationship Id="rId484" Type="http://schemas.openxmlformats.org/officeDocument/2006/relationships/customXml" Target="../ink/ink1152.xml"/><Relationship Id="rId137" Type="http://schemas.openxmlformats.org/officeDocument/2006/relationships/customXml" Target="../ink/ink975.xml"/><Relationship Id="rId302" Type="http://schemas.openxmlformats.org/officeDocument/2006/relationships/image" Target="../media/image754.png"/><Relationship Id="rId344" Type="http://schemas.openxmlformats.org/officeDocument/2006/relationships/image" Target="../media/image775.png"/><Relationship Id="rId41" Type="http://schemas.openxmlformats.org/officeDocument/2006/relationships/customXml" Target="../ink/ink917.xml"/><Relationship Id="rId83" Type="http://schemas.openxmlformats.org/officeDocument/2006/relationships/image" Target="../media/image33.png"/><Relationship Id="rId179" Type="http://schemas.openxmlformats.org/officeDocument/2006/relationships/customXml" Target="../ink/ink997.xml"/><Relationship Id="rId386" Type="http://schemas.openxmlformats.org/officeDocument/2006/relationships/image" Target="../media/image796.png"/><Relationship Id="rId551" Type="http://schemas.openxmlformats.org/officeDocument/2006/relationships/image" Target="../media/image878.png"/><Relationship Id="rId593" Type="http://schemas.openxmlformats.org/officeDocument/2006/relationships/image" Target="../media/image899.png"/><Relationship Id="rId607" Type="http://schemas.openxmlformats.org/officeDocument/2006/relationships/image" Target="../media/image906.png"/><Relationship Id="rId649" Type="http://schemas.openxmlformats.org/officeDocument/2006/relationships/customXml" Target="../ink/ink1235.xml"/><Relationship Id="rId190" Type="http://schemas.openxmlformats.org/officeDocument/2006/relationships/image" Target="../media/image716.png"/><Relationship Id="rId204" Type="http://schemas.openxmlformats.org/officeDocument/2006/relationships/image" Target="../media/image723.png"/><Relationship Id="rId246" Type="http://schemas.openxmlformats.org/officeDocument/2006/relationships/customXml" Target="../ink/ink1032.xml"/><Relationship Id="rId288" Type="http://schemas.openxmlformats.org/officeDocument/2006/relationships/image" Target="../media/image747.png"/><Relationship Id="rId411" Type="http://schemas.openxmlformats.org/officeDocument/2006/relationships/customXml" Target="../ink/ink1115.xml"/><Relationship Id="rId453" Type="http://schemas.openxmlformats.org/officeDocument/2006/relationships/image" Target="../media/image829.png"/><Relationship Id="rId509" Type="http://schemas.openxmlformats.org/officeDocument/2006/relationships/image" Target="../media/image857.png"/><Relationship Id="rId660" Type="http://schemas.openxmlformats.org/officeDocument/2006/relationships/image" Target="../media/image932.png"/><Relationship Id="rId106" Type="http://schemas.openxmlformats.org/officeDocument/2006/relationships/image" Target="../media/image389.png"/><Relationship Id="rId313" Type="http://schemas.openxmlformats.org/officeDocument/2006/relationships/customXml" Target="../ink/ink1066.xml"/><Relationship Id="rId495" Type="http://schemas.openxmlformats.org/officeDocument/2006/relationships/image" Target="../media/image850.png"/><Relationship Id="rId10" Type="http://schemas.openxmlformats.org/officeDocument/2006/relationships/customXml" Target="../ink/ink893.xml"/><Relationship Id="rId52" Type="http://schemas.openxmlformats.org/officeDocument/2006/relationships/customXml" Target="../ink/ink926.xml"/><Relationship Id="rId94" Type="http://schemas.openxmlformats.org/officeDocument/2006/relationships/customXml" Target="../ink/ink952.xml"/><Relationship Id="rId148" Type="http://schemas.openxmlformats.org/officeDocument/2006/relationships/image" Target="../media/image696.png"/><Relationship Id="rId355" Type="http://schemas.openxmlformats.org/officeDocument/2006/relationships/customXml" Target="../ink/ink1087.xml"/><Relationship Id="rId397" Type="http://schemas.openxmlformats.org/officeDocument/2006/relationships/customXml" Target="../ink/ink1108.xml"/><Relationship Id="rId520" Type="http://schemas.openxmlformats.org/officeDocument/2006/relationships/customXml" Target="../ink/ink1170.xml"/><Relationship Id="rId562" Type="http://schemas.openxmlformats.org/officeDocument/2006/relationships/customXml" Target="../ink/ink1191.xml"/><Relationship Id="rId618" Type="http://schemas.openxmlformats.org/officeDocument/2006/relationships/image" Target="../media/image911.png"/><Relationship Id="rId215" Type="http://schemas.openxmlformats.org/officeDocument/2006/relationships/customXml" Target="../ink/ink1015.xml"/><Relationship Id="rId257" Type="http://schemas.openxmlformats.org/officeDocument/2006/relationships/customXml" Target="../ink/ink1038.xml"/><Relationship Id="rId422" Type="http://schemas.openxmlformats.org/officeDocument/2006/relationships/image" Target="../media/image814.png"/><Relationship Id="rId464" Type="http://schemas.openxmlformats.org/officeDocument/2006/relationships/customXml" Target="../ink/ink1142.xml"/><Relationship Id="rId299" Type="http://schemas.openxmlformats.org/officeDocument/2006/relationships/customXml" Target="../ink/ink1059.xml"/><Relationship Id="rId63" Type="http://schemas.openxmlformats.org/officeDocument/2006/relationships/image" Target="../media/image67.png"/><Relationship Id="rId159" Type="http://schemas.openxmlformats.org/officeDocument/2006/relationships/customXml" Target="../ink/ink986.xml"/><Relationship Id="rId366" Type="http://schemas.openxmlformats.org/officeDocument/2006/relationships/image" Target="../media/image786.png"/><Relationship Id="rId573" Type="http://schemas.openxmlformats.org/officeDocument/2006/relationships/image" Target="../media/image889.png"/><Relationship Id="rId226" Type="http://schemas.openxmlformats.org/officeDocument/2006/relationships/customXml" Target="../ink/ink1021.xml"/><Relationship Id="rId433" Type="http://schemas.openxmlformats.org/officeDocument/2006/relationships/customXml" Target="../ink/ink1126.xml"/><Relationship Id="rId640" Type="http://schemas.openxmlformats.org/officeDocument/2006/relationships/image" Target="../media/image922.png"/><Relationship Id="rId74" Type="http://schemas.openxmlformats.org/officeDocument/2006/relationships/customXml" Target="../ink/ink940.xml"/><Relationship Id="rId377" Type="http://schemas.openxmlformats.org/officeDocument/2006/relationships/customXml" Target="../ink/ink1098.xml"/><Relationship Id="rId500" Type="http://schemas.openxmlformats.org/officeDocument/2006/relationships/customXml" Target="../ink/ink1160.xml"/><Relationship Id="rId584" Type="http://schemas.openxmlformats.org/officeDocument/2006/relationships/customXml" Target="../ink/ink1202.xml"/><Relationship Id="rId5" Type="http://schemas.openxmlformats.org/officeDocument/2006/relationships/image" Target="../media/image4.png"/><Relationship Id="rId237" Type="http://schemas.openxmlformats.org/officeDocument/2006/relationships/customXml" Target="../ink/ink1027.xml"/><Relationship Id="rId444" Type="http://schemas.openxmlformats.org/officeDocument/2006/relationships/image" Target="../media/image825.png"/><Relationship Id="rId651" Type="http://schemas.openxmlformats.org/officeDocument/2006/relationships/customXml" Target="../ink/ink1236.xml"/><Relationship Id="rId290" Type="http://schemas.openxmlformats.org/officeDocument/2006/relationships/image" Target="../media/image748.png"/><Relationship Id="rId304" Type="http://schemas.openxmlformats.org/officeDocument/2006/relationships/image" Target="../media/image755.png"/><Relationship Id="rId388" Type="http://schemas.openxmlformats.org/officeDocument/2006/relationships/image" Target="../media/image797.png"/><Relationship Id="rId511" Type="http://schemas.openxmlformats.org/officeDocument/2006/relationships/image" Target="../media/image858.png"/><Relationship Id="rId609" Type="http://schemas.openxmlformats.org/officeDocument/2006/relationships/image" Target="../media/image907.png"/><Relationship Id="rId85" Type="http://schemas.openxmlformats.org/officeDocument/2006/relationships/customXml" Target="../ink/ink946.xml"/><Relationship Id="rId150" Type="http://schemas.openxmlformats.org/officeDocument/2006/relationships/image" Target="../media/image697.png"/><Relationship Id="rId595" Type="http://schemas.openxmlformats.org/officeDocument/2006/relationships/image" Target="../media/image900.png"/><Relationship Id="rId248" Type="http://schemas.openxmlformats.org/officeDocument/2006/relationships/customXml" Target="../ink/ink1033.xml"/><Relationship Id="rId455" Type="http://schemas.openxmlformats.org/officeDocument/2006/relationships/image" Target="../media/image830.png"/><Relationship Id="rId662" Type="http://schemas.openxmlformats.org/officeDocument/2006/relationships/image" Target="../media/image933.png"/><Relationship Id="rId12" Type="http://schemas.openxmlformats.org/officeDocument/2006/relationships/customXml" Target="../ink/ink895.xml"/><Relationship Id="rId108" Type="http://schemas.openxmlformats.org/officeDocument/2006/relationships/image" Target="../media/image390.png"/><Relationship Id="rId315" Type="http://schemas.openxmlformats.org/officeDocument/2006/relationships/customXml" Target="../ink/ink1067.xml"/><Relationship Id="rId522" Type="http://schemas.openxmlformats.org/officeDocument/2006/relationships/customXml" Target="../ink/ink1171.xml"/><Relationship Id="rId96" Type="http://schemas.openxmlformats.org/officeDocument/2006/relationships/customXml" Target="../ink/ink953.xml"/><Relationship Id="rId161" Type="http://schemas.openxmlformats.org/officeDocument/2006/relationships/customXml" Target="../ink/ink987.xml"/><Relationship Id="rId399" Type="http://schemas.openxmlformats.org/officeDocument/2006/relationships/customXml" Target="../ink/ink1109.xml"/><Relationship Id="rId259" Type="http://schemas.openxmlformats.org/officeDocument/2006/relationships/customXml" Target="../ink/ink1039.xml"/><Relationship Id="rId466" Type="http://schemas.openxmlformats.org/officeDocument/2006/relationships/customXml" Target="../ink/ink1143.xml"/><Relationship Id="rId673" Type="http://schemas.openxmlformats.org/officeDocument/2006/relationships/customXml" Target="../ink/ink1247.xml"/><Relationship Id="rId23" Type="http://schemas.openxmlformats.org/officeDocument/2006/relationships/customXml" Target="../ink/ink904.xml"/><Relationship Id="rId119" Type="http://schemas.openxmlformats.org/officeDocument/2006/relationships/customXml" Target="../ink/ink966.xml"/><Relationship Id="rId326" Type="http://schemas.openxmlformats.org/officeDocument/2006/relationships/image" Target="../media/image766.png"/><Relationship Id="rId533" Type="http://schemas.openxmlformats.org/officeDocument/2006/relationships/image" Target="../media/image869.png"/><Relationship Id="rId172" Type="http://schemas.openxmlformats.org/officeDocument/2006/relationships/image" Target="../media/image707.png"/><Relationship Id="rId477" Type="http://schemas.openxmlformats.org/officeDocument/2006/relationships/image" Target="../media/image841.png"/><Relationship Id="rId600" Type="http://schemas.openxmlformats.org/officeDocument/2006/relationships/customXml" Target="../ink/ink1210.xml"/><Relationship Id="rId337" Type="http://schemas.openxmlformats.org/officeDocument/2006/relationships/customXml" Target="../ink/ink1078.xml"/><Relationship Id="rId34" Type="http://schemas.openxmlformats.org/officeDocument/2006/relationships/customXml" Target="../ink/ink912.xml"/><Relationship Id="rId544" Type="http://schemas.openxmlformats.org/officeDocument/2006/relationships/customXml" Target="../ink/ink1182.xml"/><Relationship Id="rId183" Type="http://schemas.openxmlformats.org/officeDocument/2006/relationships/customXml" Target="../ink/ink999.xml"/><Relationship Id="rId390" Type="http://schemas.openxmlformats.org/officeDocument/2006/relationships/image" Target="../media/image798.png"/><Relationship Id="rId404" Type="http://schemas.openxmlformats.org/officeDocument/2006/relationships/image" Target="../media/image805.png"/><Relationship Id="rId611" Type="http://schemas.openxmlformats.org/officeDocument/2006/relationships/image" Target="../media/image908.png"/><Relationship Id="rId250" Type="http://schemas.openxmlformats.org/officeDocument/2006/relationships/customXml" Target="../ink/ink1034.xml"/><Relationship Id="rId488" Type="http://schemas.openxmlformats.org/officeDocument/2006/relationships/customXml" Target="../ink/ink1154.xml"/><Relationship Id="rId45" Type="http://schemas.openxmlformats.org/officeDocument/2006/relationships/customXml" Target="../ink/ink920.xml"/><Relationship Id="rId110" Type="http://schemas.openxmlformats.org/officeDocument/2006/relationships/image" Target="../media/image391.png"/><Relationship Id="rId348" Type="http://schemas.openxmlformats.org/officeDocument/2006/relationships/image" Target="../media/image777.png"/><Relationship Id="rId555" Type="http://schemas.openxmlformats.org/officeDocument/2006/relationships/image" Target="../media/image880.png"/><Relationship Id="rId194" Type="http://schemas.openxmlformats.org/officeDocument/2006/relationships/image" Target="../media/image718.png"/><Relationship Id="rId208" Type="http://schemas.openxmlformats.org/officeDocument/2006/relationships/image" Target="../media/image725.png"/><Relationship Id="rId415" Type="http://schemas.openxmlformats.org/officeDocument/2006/relationships/customXml" Target="../ink/ink1117.xml"/><Relationship Id="rId622" Type="http://schemas.openxmlformats.org/officeDocument/2006/relationships/image" Target="../media/image913.png"/><Relationship Id="rId261" Type="http://schemas.openxmlformats.org/officeDocument/2006/relationships/customXml" Target="../ink/ink1040.xml"/><Relationship Id="rId499" Type="http://schemas.openxmlformats.org/officeDocument/2006/relationships/image" Target="../media/image852.png"/><Relationship Id="rId56" Type="http://schemas.openxmlformats.org/officeDocument/2006/relationships/customXml" Target="../ink/ink930.xml"/><Relationship Id="rId359" Type="http://schemas.openxmlformats.org/officeDocument/2006/relationships/customXml" Target="../ink/ink1089.xml"/><Relationship Id="rId566" Type="http://schemas.openxmlformats.org/officeDocument/2006/relationships/customXml" Target="../ink/ink1193.xml"/><Relationship Id="rId121" Type="http://schemas.openxmlformats.org/officeDocument/2006/relationships/customXml" Target="../ink/ink967.xml"/><Relationship Id="rId219" Type="http://schemas.openxmlformats.org/officeDocument/2006/relationships/image" Target="../media/image78.png"/><Relationship Id="rId426" Type="http://schemas.openxmlformats.org/officeDocument/2006/relationships/image" Target="../media/image816.png"/><Relationship Id="rId633" Type="http://schemas.openxmlformats.org/officeDocument/2006/relationships/customXml" Target="../ink/ink1227.xml"/><Relationship Id="rId67" Type="http://schemas.openxmlformats.org/officeDocument/2006/relationships/image" Target="../media/image377.png"/><Relationship Id="rId272" Type="http://schemas.openxmlformats.org/officeDocument/2006/relationships/image" Target="../media/image739.png"/><Relationship Id="rId577" Type="http://schemas.openxmlformats.org/officeDocument/2006/relationships/image" Target="../media/image891.png"/><Relationship Id="rId132" Type="http://schemas.openxmlformats.org/officeDocument/2006/relationships/image" Target="../media/image688.png"/><Relationship Id="rId437" Type="http://schemas.openxmlformats.org/officeDocument/2006/relationships/customXml" Target="../ink/ink1128.xml"/><Relationship Id="rId644" Type="http://schemas.openxmlformats.org/officeDocument/2006/relationships/image" Target="../media/image924.png"/><Relationship Id="rId283" Type="http://schemas.openxmlformats.org/officeDocument/2006/relationships/customXml" Target="../ink/ink1051.xml"/><Relationship Id="rId490" Type="http://schemas.openxmlformats.org/officeDocument/2006/relationships/customXml" Target="../ink/ink1155.xml"/><Relationship Id="rId504" Type="http://schemas.openxmlformats.org/officeDocument/2006/relationships/customXml" Target="../ink/ink1162.xml"/><Relationship Id="rId78" Type="http://schemas.openxmlformats.org/officeDocument/2006/relationships/customXml" Target="../ink/ink942.xml"/><Relationship Id="rId143" Type="http://schemas.openxmlformats.org/officeDocument/2006/relationships/customXml" Target="../ink/ink978.xml"/><Relationship Id="rId350" Type="http://schemas.openxmlformats.org/officeDocument/2006/relationships/image" Target="../media/image778.png"/><Relationship Id="rId588" Type="http://schemas.openxmlformats.org/officeDocument/2006/relationships/customXml" Target="../ink/ink1204.xml"/><Relationship Id="rId9" Type="http://schemas.openxmlformats.org/officeDocument/2006/relationships/image" Target="../media/image6.png"/><Relationship Id="rId210" Type="http://schemas.openxmlformats.org/officeDocument/2006/relationships/image" Target="../media/image74.png"/><Relationship Id="rId448" Type="http://schemas.openxmlformats.org/officeDocument/2006/relationships/image" Target="../media/image827.png"/><Relationship Id="rId655" Type="http://schemas.openxmlformats.org/officeDocument/2006/relationships/customXml" Target="../ink/ink1238.xml"/><Relationship Id="rId294" Type="http://schemas.openxmlformats.org/officeDocument/2006/relationships/image" Target="../media/image750.png"/><Relationship Id="rId308" Type="http://schemas.openxmlformats.org/officeDocument/2006/relationships/image" Target="../media/image757.png"/><Relationship Id="rId515" Type="http://schemas.openxmlformats.org/officeDocument/2006/relationships/image" Target="../media/image860.png"/><Relationship Id="rId89" Type="http://schemas.openxmlformats.org/officeDocument/2006/relationships/customXml" Target="../ink/ink948.xml"/><Relationship Id="rId154" Type="http://schemas.openxmlformats.org/officeDocument/2006/relationships/image" Target="../media/image699.png"/><Relationship Id="rId361" Type="http://schemas.openxmlformats.org/officeDocument/2006/relationships/customXml" Target="../ink/ink1090.xml"/><Relationship Id="rId599" Type="http://schemas.openxmlformats.org/officeDocument/2006/relationships/image" Target="../media/image902.png"/><Relationship Id="rId459" Type="http://schemas.openxmlformats.org/officeDocument/2006/relationships/image" Target="../media/image832.png"/><Relationship Id="rId666" Type="http://schemas.openxmlformats.org/officeDocument/2006/relationships/image" Target="../media/image935.png"/><Relationship Id="rId16" Type="http://schemas.openxmlformats.org/officeDocument/2006/relationships/customXml" Target="../ink/ink899.xml"/><Relationship Id="rId221" Type="http://schemas.openxmlformats.org/officeDocument/2006/relationships/image" Target="../media/image79.png"/><Relationship Id="rId319" Type="http://schemas.openxmlformats.org/officeDocument/2006/relationships/customXml" Target="../ink/ink1069.xml"/><Relationship Id="rId526" Type="http://schemas.openxmlformats.org/officeDocument/2006/relationships/customXml" Target="../ink/ink1173.xml"/><Relationship Id="rId165" Type="http://schemas.openxmlformats.org/officeDocument/2006/relationships/image" Target="../media/image704.png"/><Relationship Id="rId372" Type="http://schemas.openxmlformats.org/officeDocument/2006/relationships/image" Target="../media/image789.png"/><Relationship Id="rId677" Type="http://schemas.openxmlformats.org/officeDocument/2006/relationships/customXml" Target="../ink/ink1249.xml"/><Relationship Id="rId232" Type="http://schemas.openxmlformats.org/officeDocument/2006/relationships/image" Target="../media/image84.png"/><Relationship Id="rId27" Type="http://schemas.openxmlformats.org/officeDocument/2006/relationships/customXml" Target="../ink/ink906.xml"/><Relationship Id="rId537" Type="http://schemas.openxmlformats.org/officeDocument/2006/relationships/image" Target="../media/image871.png"/><Relationship Id="rId80" Type="http://schemas.openxmlformats.org/officeDocument/2006/relationships/customXml" Target="../ink/ink943.xml"/><Relationship Id="rId176" Type="http://schemas.openxmlformats.org/officeDocument/2006/relationships/image" Target="../media/image709.png"/><Relationship Id="rId383" Type="http://schemas.openxmlformats.org/officeDocument/2006/relationships/customXml" Target="../ink/ink1101.xml"/><Relationship Id="rId590" Type="http://schemas.openxmlformats.org/officeDocument/2006/relationships/customXml" Target="../ink/ink1205.xml"/><Relationship Id="rId604" Type="http://schemas.openxmlformats.org/officeDocument/2006/relationships/customXml" Target="../ink/ink1212.xml"/><Relationship Id="rId243" Type="http://schemas.openxmlformats.org/officeDocument/2006/relationships/image" Target="../media/image89.png"/><Relationship Id="rId450" Type="http://schemas.openxmlformats.org/officeDocument/2006/relationships/image" Target="../media/image82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5.png"/><Relationship Id="rId299" Type="http://schemas.openxmlformats.org/officeDocument/2006/relationships/image" Target="../media/image1028.png"/><Relationship Id="rId21" Type="http://schemas.openxmlformats.org/officeDocument/2006/relationships/customXml" Target="../ink/ink1264.xml"/><Relationship Id="rId63" Type="http://schemas.openxmlformats.org/officeDocument/2006/relationships/image" Target="../media/image381.png"/><Relationship Id="rId159" Type="http://schemas.openxmlformats.org/officeDocument/2006/relationships/image" Target="../media/image74.png"/><Relationship Id="rId324" Type="http://schemas.openxmlformats.org/officeDocument/2006/relationships/customXml" Target="../ink/ink1429.xml"/><Relationship Id="rId366" Type="http://schemas.openxmlformats.org/officeDocument/2006/relationships/customXml" Target="../ink/ink1450.xml"/><Relationship Id="rId170" Type="http://schemas.openxmlformats.org/officeDocument/2006/relationships/image" Target="../media/image79.png"/><Relationship Id="rId226" Type="http://schemas.openxmlformats.org/officeDocument/2006/relationships/image" Target="../media/image992.png"/><Relationship Id="rId268" Type="http://schemas.openxmlformats.org/officeDocument/2006/relationships/customXml" Target="../ink/ink1401.xml"/><Relationship Id="rId32" Type="http://schemas.openxmlformats.org/officeDocument/2006/relationships/customXml" Target="../ink/ink1271.xml"/><Relationship Id="rId74" Type="http://schemas.openxmlformats.org/officeDocument/2006/relationships/image" Target="../media/image384.png"/><Relationship Id="rId128" Type="http://schemas.openxmlformats.org/officeDocument/2006/relationships/customXml" Target="../ink/ink1329.xml"/><Relationship Id="rId335" Type="http://schemas.openxmlformats.org/officeDocument/2006/relationships/image" Target="../media/image1046.png"/><Relationship Id="rId377" Type="http://schemas.openxmlformats.org/officeDocument/2006/relationships/image" Target="../media/image1067.png"/><Relationship Id="rId5" Type="http://schemas.openxmlformats.org/officeDocument/2006/relationships/image" Target="../media/image4.png"/><Relationship Id="rId181" Type="http://schemas.openxmlformats.org/officeDocument/2006/relationships/image" Target="../media/image84.png"/><Relationship Id="rId237" Type="http://schemas.openxmlformats.org/officeDocument/2006/relationships/customXml" Target="../ink/ink1385.xml"/><Relationship Id="rId402" Type="http://schemas.openxmlformats.org/officeDocument/2006/relationships/customXml" Target="../ink/ink1468.xml"/><Relationship Id="rId279" Type="http://schemas.openxmlformats.org/officeDocument/2006/relationships/image" Target="../media/image1018.png"/><Relationship Id="rId43" Type="http://schemas.openxmlformats.org/officeDocument/2006/relationships/image" Target="../media/image374.png"/><Relationship Id="rId139" Type="http://schemas.openxmlformats.org/officeDocument/2006/relationships/image" Target="../media/image966.png"/><Relationship Id="rId290" Type="http://schemas.openxmlformats.org/officeDocument/2006/relationships/customXml" Target="../ink/ink1412.xml"/><Relationship Id="rId304" Type="http://schemas.openxmlformats.org/officeDocument/2006/relationships/customXml" Target="../ink/ink1419.xml"/><Relationship Id="rId346" Type="http://schemas.openxmlformats.org/officeDocument/2006/relationships/customXml" Target="../ink/ink1440.xml"/><Relationship Id="rId388" Type="http://schemas.openxmlformats.org/officeDocument/2006/relationships/customXml" Target="../ink/ink1461.xml"/><Relationship Id="rId85" Type="http://schemas.openxmlformats.org/officeDocument/2006/relationships/customXml" Target="../ink/ink1307.xml"/><Relationship Id="rId150" Type="http://schemas.openxmlformats.org/officeDocument/2006/relationships/customXml" Target="../ink/ink1340.xml"/><Relationship Id="rId192" Type="http://schemas.openxmlformats.org/officeDocument/2006/relationships/image" Target="../media/image89.png"/><Relationship Id="rId206" Type="http://schemas.openxmlformats.org/officeDocument/2006/relationships/image" Target="../media/image982.png"/><Relationship Id="rId413" Type="http://schemas.openxmlformats.org/officeDocument/2006/relationships/image" Target="../media/image1085.png"/><Relationship Id="rId248" Type="http://schemas.openxmlformats.org/officeDocument/2006/relationships/image" Target="../media/image1003.png"/><Relationship Id="rId12" Type="http://schemas.openxmlformats.org/officeDocument/2006/relationships/customXml" Target="../ink/ink1256.xml"/><Relationship Id="rId108" Type="http://schemas.openxmlformats.org/officeDocument/2006/relationships/image" Target="../media/image951.png"/><Relationship Id="rId315" Type="http://schemas.openxmlformats.org/officeDocument/2006/relationships/image" Target="../media/image1036.png"/><Relationship Id="rId357" Type="http://schemas.openxmlformats.org/officeDocument/2006/relationships/image" Target="../media/image1057.png"/><Relationship Id="rId54" Type="http://schemas.openxmlformats.org/officeDocument/2006/relationships/customXml" Target="../ink/ink1288.xml"/><Relationship Id="rId96" Type="http://schemas.openxmlformats.org/officeDocument/2006/relationships/image" Target="../media/image945.png"/><Relationship Id="rId161" Type="http://schemas.openxmlformats.org/officeDocument/2006/relationships/image" Target="../media/image75.png"/><Relationship Id="rId217" Type="http://schemas.openxmlformats.org/officeDocument/2006/relationships/customXml" Target="../ink/ink1375.xml"/><Relationship Id="rId399" Type="http://schemas.openxmlformats.org/officeDocument/2006/relationships/image" Target="../media/image1078.png"/><Relationship Id="rId259" Type="http://schemas.openxmlformats.org/officeDocument/2006/relationships/customXml" Target="../ink/ink1396.xml"/><Relationship Id="rId23" Type="http://schemas.openxmlformats.org/officeDocument/2006/relationships/customXml" Target="../ink/ink1265.xml"/><Relationship Id="rId119" Type="http://schemas.openxmlformats.org/officeDocument/2006/relationships/image" Target="../media/image956.png"/><Relationship Id="rId270" Type="http://schemas.openxmlformats.org/officeDocument/2006/relationships/customXml" Target="../ink/ink1402.xml"/><Relationship Id="rId326" Type="http://schemas.openxmlformats.org/officeDocument/2006/relationships/customXml" Target="../ink/ink1430.xml"/><Relationship Id="rId65" Type="http://schemas.openxmlformats.org/officeDocument/2006/relationships/image" Target="../media/image382.png"/><Relationship Id="rId130" Type="http://schemas.openxmlformats.org/officeDocument/2006/relationships/customXml" Target="../ink/ink1330.xml"/><Relationship Id="rId368" Type="http://schemas.openxmlformats.org/officeDocument/2006/relationships/customXml" Target="../ink/ink1451.xml"/><Relationship Id="rId172" Type="http://schemas.openxmlformats.org/officeDocument/2006/relationships/image" Target="../media/image80.png"/><Relationship Id="rId228" Type="http://schemas.openxmlformats.org/officeDocument/2006/relationships/image" Target="../media/image993.png"/><Relationship Id="rId281" Type="http://schemas.openxmlformats.org/officeDocument/2006/relationships/image" Target="../media/image1019.png"/><Relationship Id="rId337" Type="http://schemas.openxmlformats.org/officeDocument/2006/relationships/image" Target="../media/image1047.png"/><Relationship Id="rId34" Type="http://schemas.openxmlformats.org/officeDocument/2006/relationships/customXml" Target="../ink/ink1273.xml"/><Relationship Id="rId76" Type="http://schemas.openxmlformats.org/officeDocument/2006/relationships/customXml" Target="../ink/ink1300.xml"/><Relationship Id="rId141" Type="http://schemas.openxmlformats.org/officeDocument/2006/relationships/image" Target="../media/image967.png"/><Relationship Id="rId379" Type="http://schemas.openxmlformats.org/officeDocument/2006/relationships/image" Target="../media/image1068.png"/><Relationship Id="rId7" Type="http://schemas.openxmlformats.org/officeDocument/2006/relationships/image" Target="../media/image5.png"/><Relationship Id="rId183" Type="http://schemas.openxmlformats.org/officeDocument/2006/relationships/image" Target="../media/image85.png"/><Relationship Id="rId239" Type="http://schemas.openxmlformats.org/officeDocument/2006/relationships/customXml" Target="../ink/ink1386.xml"/><Relationship Id="rId390" Type="http://schemas.openxmlformats.org/officeDocument/2006/relationships/customXml" Target="../ink/ink1462.xml"/><Relationship Id="rId404" Type="http://schemas.openxmlformats.org/officeDocument/2006/relationships/customXml" Target="../ink/ink1469.xml"/><Relationship Id="rId250" Type="http://schemas.openxmlformats.org/officeDocument/2006/relationships/image" Target="../media/image1004.png"/><Relationship Id="rId292" Type="http://schemas.openxmlformats.org/officeDocument/2006/relationships/customXml" Target="../ink/ink1413.xml"/><Relationship Id="rId306" Type="http://schemas.openxmlformats.org/officeDocument/2006/relationships/customXml" Target="../ink/ink1420.xml"/><Relationship Id="rId45" Type="http://schemas.openxmlformats.org/officeDocument/2006/relationships/customXml" Target="../ink/ink1281.xml"/><Relationship Id="rId87" Type="http://schemas.openxmlformats.org/officeDocument/2006/relationships/customXml" Target="../ink/ink1308.xml"/><Relationship Id="rId110" Type="http://schemas.openxmlformats.org/officeDocument/2006/relationships/image" Target="../media/image952.png"/><Relationship Id="rId348" Type="http://schemas.openxmlformats.org/officeDocument/2006/relationships/customXml" Target="../ink/ink1441.xml"/><Relationship Id="rId152" Type="http://schemas.openxmlformats.org/officeDocument/2006/relationships/customXml" Target="../ink/ink1341.xml"/><Relationship Id="rId194" Type="http://schemas.openxmlformats.org/officeDocument/2006/relationships/image" Target="../media/image976.png"/><Relationship Id="rId208" Type="http://schemas.openxmlformats.org/officeDocument/2006/relationships/image" Target="../media/image983.png"/><Relationship Id="rId415" Type="http://schemas.openxmlformats.org/officeDocument/2006/relationships/image" Target="../media/image1086.png"/><Relationship Id="rId261" Type="http://schemas.openxmlformats.org/officeDocument/2006/relationships/customXml" Target="../ink/ink1397.xml"/><Relationship Id="rId14" Type="http://schemas.openxmlformats.org/officeDocument/2006/relationships/customXml" Target="../ink/ink1258.xml"/><Relationship Id="rId56" Type="http://schemas.openxmlformats.org/officeDocument/2006/relationships/customXml" Target="../ink/ink1289.xml"/><Relationship Id="rId317" Type="http://schemas.openxmlformats.org/officeDocument/2006/relationships/image" Target="../media/image1037.png"/><Relationship Id="rId359" Type="http://schemas.openxmlformats.org/officeDocument/2006/relationships/image" Target="../media/image1058.png"/><Relationship Id="rId98" Type="http://schemas.openxmlformats.org/officeDocument/2006/relationships/image" Target="../media/image946.png"/><Relationship Id="rId121" Type="http://schemas.openxmlformats.org/officeDocument/2006/relationships/image" Target="../media/image957.png"/><Relationship Id="rId163" Type="http://schemas.openxmlformats.org/officeDocument/2006/relationships/image" Target="../media/image76.png"/><Relationship Id="rId219" Type="http://schemas.openxmlformats.org/officeDocument/2006/relationships/customXml" Target="../ink/ink1376.xml"/><Relationship Id="rId370" Type="http://schemas.openxmlformats.org/officeDocument/2006/relationships/customXml" Target="../ink/ink1452.xml"/><Relationship Id="rId230" Type="http://schemas.openxmlformats.org/officeDocument/2006/relationships/image" Target="../media/image994.png"/><Relationship Id="rId25" Type="http://schemas.openxmlformats.org/officeDocument/2006/relationships/customXml" Target="../ink/ink1266.xml"/><Relationship Id="rId67" Type="http://schemas.openxmlformats.org/officeDocument/2006/relationships/image" Target="../media/image383.png"/><Relationship Id="rId272" Type="http://schemas.openxmlformats.org/officeDocument/2006/relationships/customXml" Target="../ink/ink1403.xml"/><Relationship Id="rId328" Type="http://schemas.openxmlformats.org/officeDocument/2006/relationships/customXml" Target="../ink/ink1431.xml"/><Relationship Id="rId132" Type="http://schemas.openxmlformats.org/officeDocument/2006/relationships/customXml" Target="../ink/ink1331.xml"/><Relationship Id="rId174" Type="http://schemas.openxmlformats.org/officeDocument/2006/relationships/image" Target="../media/image81.png"/><Relationship Id="rId381" Type="http://schemas.openxmlformats.org/officeDocument/2006/relationships/image" Target="../media/image1069.png"/><Relationship Id="rId241" Type="http://schemas.openxmlformats.org/officeDocument/2006/relationships/customXml" Target="../ink/ink1387.xml"/><Relationship Id="rId36" Type="http://schemas.openxmlformats.org/officeDocument/2006/relationships/image" Target="../media/image372.png"/><Relationship Id="rId283" Type="http://schemas.openxmlformats.org/officeDocument/2006/relationships/image" Target="../media/image1020.png"/><Relationship Id="rId339" Type="http://schemas.openxmlformats.org/officeDocument/2006/relationships/image" Target="../media/image1048.png"/><Relationship Id="rId78" Type="http://schemas.openxmlformats.org/officeDocument/2006/relationships/customXml" Target="../ink/ink1302.xml"/><Relationship Id="rId101" Type="http://schemas.openxmlformats.org/officeDocument/2006/relationships/customXml" Target="../ink/ink1315.xml"/><Relationship Id="rId143" Type="http://schemas.openxmlformats.org/officeDocument/2006/relationships/image" Target="../media/image968.png"/><Relationship Id="rId185" Type="http://schemas.openxmlformats.org/officeDocument/2006/relationships/image" Target="../media/image86.png"/><Relationship Id="rId350" Type="http://schemas.openxmlformats.org/officeDocument/2006/relationships/customXml" Target="../ink/ink1442.xml"/><Relationship Id="rId406" Type="http://schemas.openxmlformats.org/officeDocument/2006/relationships/customXml" Target="../ink/ink1470.xml"/><Relationship Id="rId9" Type="http://schemas.openxmlformats.org/officeDocument/2006/relationships/image" Target="../media/image6.png"/><Relationship Id="rId210" Type="http://schemas.openxmlformats.org/officeDocument/2006/relationships/image" Target="../media/image984.png"/><Relationship Id="rId392" Type="http://schemas.openxmlformats.org/officeDocument/2006/relationships/customXml" Target="../ink/ink1463.xml"/><Relationship Id="rId252" Type="http://schemas.openxmlformats.org/officeDocument/2006/relationships/image" Target="../media/image1005.png"/><Relationship Id="rId294" Type="http://schemas.openxmlformats.org/officeDocument/2006/relationships/customXml" Target="../ink/ink1414.xml"/><Relationship Id="rId308" Type="http://schemas.openxmlformats.org/officeDocument/2006/relationships/customXml" Target="../ink/ink1421.xml"/><Relationship Id="rId47" Type="http://schemas.openxmlformats.org/officeDocument/2006/relationships/customXml" Target="../ink/ink1283.xml"/><Relationship Id="rId89" Type="http://schemas.openxmlformats.org/officeDocument/2006/relationships/customXml" Target="../ink/ink1309.xml"/><Relationship Id="rId112" Type="http://schemas.openxmlformats.org/officeDocument/2006/relationships/image" Target="../media/image953.png"/><Relationship Id="rId154" Type="http://schemas.openxmlformats.org/officeDocument/2006/relationships/customXml" Target="../ink/ink1342.xml"/><Relationship Id="rId361" Type="http://schemas.openxmlformats.org/officeDocument/2006/relationships/image" Target="../media/image1059.png"/><Relationship Id="rId196" Type="http://schemas.openxmlformats.org/officeDocument/2006/relationships/image" Target="../media/image977.png"/><Relationship Id="rId16" Type="http://schemas.openxmlformats.org/officeDocument/2006/relationships/customXml" Target="../ink/ink1260.xml"/><Relationship Id="rId221" Type="http://schemas.openxmlformats.org/officeDocument/2006/relationships/customXml" Target="../ink/ink1377.xml"/><Relationship Id="rId263" Type="http://schemas.openxmlformats.org/officeDocument/2006/relationships/image" Target="../media/image1010.png"/><Relationship Id="rId319" Type="http://schemas.openxmlformats.org/officeDocument/2006/relationships/image" Target="../media/image1038.png"/><Relationship Id="rId58" Type="http://schemas.openxmlformats.org/officeDocument/2006/relationships/customXml" Target="../ink/ink1290.xml"/><Relationship Id="rId123" Type="http://schemas.openxmlformats.org/officeDocument/2006/relationships/image" Target="../media/image958.png"/><Relationship Id="rId330" Type="http://schemas.openxmlformats.org/officeDocument/2006/relationships/customXml" Target="../ink/ink1432.xml"/><Relationship Id="rId165" Type="http://schemas.openxmlformats.org/officeDocument/2006/relationships/customXml" Target="../ink/ink1348.xml"/><Relationship Id="rId372" Type="http://schemas.openxmlformats.org/officeDocument/2006/relationships/customXml" Target="../ink/ink1453.xml"/><Relationship Id="rId232" Type="http://schemas.openxmlformats.org/officeDocument/2006/relationships/image" Target="../media/image995.png"/><Relationship Id="rId274" Type="http://schemas.openxmlformats.org/officeDocument/2006/relationships/customXml" Target="../ink/ink1404.xml"/><Relationship Id="rId27" Type="http://schemas.openxmlformats.org/officeDocument/2006/relationships/customXml" Target="../ink/ink1267.xml"/><Relationship Id="rId69" Type="http://schemas.openxmlformats.org/officeDocument/2006/relationships/image" Target="../media/image33.png"/><Relationship Id="rId134" Type="http://schemas.openxmlformats.org/officeDocument/2006/relationships/customXml" Target="../ink/ink1332.xml"/><Relationship Id="rId80" Type="http://schemas.openxmlformats.org/officeDocument/2006/relationships/customXml" Target="../ink/ink1304.xml"/><Relationship Id="rId155" Type="http://schemas.openxmlformats.org/officeDocument/2006/relationships/image" Target="../media/image974.png"/><Relationship Id="rId176" Type="http://schemas.openxmlformats.org/officeDocument/2006/relationships/image" Target="../media/image82.png"/><Relationship Id="rId197" Type="http://schemas.openxmlformats.org/officeDocument/2006/relationships/customXml" Target="../ink/ink1365.xml"/><Relationship Id="rId341" Type="http://schemas.openxmlformats.org/officeDocument/2006/relationships/image" Target="../media/image1049.png"/><Relationship Id="rId362" Type="http://schemas.openxmlformats.org/officeDocument/2006/relationships/customXml" Target="../ink/ink1448.xml"/><Relationship Id="rId383" Type="http://schemas.openxmlformats.org/officeDocument/2006/relationships/image" Target="../media/image1070.png"/><Relationship Id="rId201" Type="http://schemas.openxmlformats.org/officeDocument/2006/relationships/customXml" Target="../ink/ink1367.xml"/><Relationship Id="rId222" Type="http://schemas.openxmlformats.org/officeDocument/2006/relationships/image" Target="../media/image990.png"/><Relationship Id="rId243" Type="http://schemas.openxmlformats.org/officeDocument/2006/relationships/customXml" Target="../ink/ink1388.xml"/><Relationship Id="rId264" Type="http://schemas.openxmlformats.org/officeDocument/2006/relationships/customXml" Target="../ink/ink1399.xml"/><Relationship Id="rId285" Type="http://schemas.openxmlformats.org/officeDocument/2006/relationships/image" Target="../media/image1021.png"/><Relationship Id="rId17" Type="http://schemas.openxmlformats.org/officeDocument/2006/relationships/customXml" Target="../ink/ink1261.xml"/><Relationship Id="rId38" Type="http://schemas.openxmlformats.org/officeDocument/2006/relationships/image" Target="../media/image373.png"/><Relationship Id="rId59" Type="http://schemas.openxmlformats.org/officeDocument/2006/relationships/image" Target="../media/image379.png"/><Relationship Id="rId103" Type="http://schemas.openxmlformats.org/officeDocument/2006/relationships/customXml" Target="../ink/ink1316.xml"/><Relationship Id="rId124" Type="http://schemas.openxmlformats.org/officeDocument/2006/relationships/customXml" Target="../ink/ink1327.xml"/><Relationship Id="rId310" Type="http://schemas.openxmlformats.org/officeDocument/2006/relationships/customXml" Target="../ink/ink1422.xml"/><Relationship Id="rId70" Type="http://schemas.openxmlformats.org/officeDocument/2006/relationships/customXml" Target="../ink/ink1296.xml"/><Relationship Id="rId91" Type="http://schemas.openxmlformats.org/officeDocument/2006/relationships/customXml" Target="../ink/ink1310.xml"/><Relationship Id="rId145" Type="http://schemas.openxmlformats.org/officeDocument/2006/relationships/image" Target="../media/image969.png"/><Relationship Id="rId166" Type="http://schemas.openxmlformats.org/officeDocument/2006/relationships/image" Target="../media/image77.png"/><Relationship Id="rId187" Type="http://schemas.openxmlformats.org/officeDocument/2006/relationships/image" Target="../media/image87.png"/><Relationship Id="rId331" Type="http://schemas.openxmlformats.org/officeDocument/2006/relationships/image" Target="../media/image1044.png"/><Relationship Id="rId352" Type="http://schemas.openxmlformats.org/officeDocument/2006/relationships/customXml" Target="../ink/ink1443.xml"/><Relationship Id="rId373" Type="http://schemas.openxmlformats.org/officeDocument/2006/relationships/image" Target="../media/image1065.png"/><Relationship Id="rId394" Type="http://schemas.openxmlformats.org/officeDocument/2006/relationships/customXml" Target="../ink/ink1464.xml"/><Relationship Id="rId408" Type="http://schemas.openxmlformats.org/officeDocument/2006/relationships/customXml" Target="../ink/ink147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985.png"/><Relationship Id="rId233" Type="http://schemas.openxmlformats.org/officeDocument/2006/relationships/customXml" Target="../ink/ink1383.xml"/><Relationship Id="rId254" Type="http://schemas.openxmlformats.org/officeDocument/2006/relationships/image" Target="../media/image1006.png"/><Relationship Id="rId28" Type="http://schemas.openxmlformats.org/officeDocument/2006/relationships/customXml" Target="../ink/ink1268.xml"/><Relationship Id="rId49" Type="http://schemas.openxmlformats.org/officeDocument/2006/relationships/customXml" Target="../ink/ink1284.xml"/><Relationship Id="rId114" Type="http://schemas.openxmlformats.org/officeDocument/2006/relationships/customXml" Target="../ink/ink1322.xml"/><Relationship Id="rId275" Type="http://schemas.openxmlformats.org/officeDocument/2006/relationships/image" Target="../media/image1016.png"/><Relationship Id="rId296" Type="http://schemas.openxmlformats.org/officeDocument/2006/relationships/customXml" Target="../ink/ink1415.xml"/><Relationship Id="rId300" Type="http://schemas.openxmlformats.org/officeDocument/2006/relationships/customXml" Target="../ink/ink1417.xml"/><Relationship Id="rId60" Type="http://schemas.openxmlformats.org/officeDocument/2006/relationships/customXml" Target="../ink/ink1291.xml"/><Relationship Id="rId81" Type="http://schemas.openxmlformats.org/officeDocument/2006/relationships/customXml" Target="../ink/ink1305.xml"/><Relationship Id="rId135" Type="http://schemas.openxmlformats.org/officeDocument/2006/relationships/image" Target="../media/image964.png"/><Relationship Id="rId156" Type="http://schemas.openxmlformats.org/officeDocument/2006/relationships/customXml" Target="../ink/ink1343.xml"/><Relationship Id="rId177" Type="http://schemas.openxmlformats.org/officeDocument/2006/relationships/customXml" Target="../ink/ink1354.xml"/><Relationship Id="rId198" Type="http://schemas.openxmlformats.org/officeDocument/2006/relationships/image" Target="../media/image978.png"/><Relationship Id="rId321" Type="http://schemas.openxmlformats.org/officeDocument/2006/relationships/image" Target="../media/image1039.png"/><Relationship Id="rId342" Type="http://schemas.openxmlformats.org/officeDocument/2006/relationships/customXml" Target="../ink/ink1438.xml"/><Relationship Id="rId363" Type="http://schemas.openxmlformats.org/officeDocument/2006/relationships/image" Target="../media/image1060.png"/><Relationship Id="rId384" Type="http://schemas.openxmlformats.org/officeDocument/2006/relationships/customXml" Target="../ink/ink1459.xml"/><Relationship Id="rId202" Type="http://schemas.openxmlformats.org/officeDocument/2006/relationships/image" Target="../media/image980.png"/><Relationship Id="rId223" Type="http://schemas.openxmlformats.org/officeDocument/2006/relationships/customXml" Target="../ink/ink1378.xml"/><Relationship Id="rId244" Type="http://schemas.openxmlformats.org/officeDocument/2006/relationships/image" Target="../media/image1001.png"/><Relationship Id="rId18" Type="http://schemas.openxmlformats.org/officeDocument/2006/relationships/customXml" Target="../ink/ink1262.xml"/><Relationship Id="rId39" Type="http://schemas.openxmlformats.org/officeDocument/2006/relationships/customXml" Target="../ink/ink1276.xml"/><Relationship Id="rId265" Type="http://schemas.openxmlformats.org/officeDocument/2006/relationships/image" Target="../media/image1011.png"/><Relationship Id="rId286" Type="http://schemas.openxmlformats.org/officeDocument/2006/relationships/customXml" Target="../ink/ink1410.xml"/><Relationship Id="rId50" Type="http://schemas.openxmlformats.org/officeDocument/2006/relationships/customXml" Target="../ink/ink1285.xml"/><Relationship Id="rId104" Type="http://schemas.openxmlformats.org/officeDocument/2006/relationships/image" Target="../media/image949.png"/><Relationship Id="rId125" Type="http://schemas.openxmlformats.org/officeDocument/2006/relationships/image" Target="../media/image959.png"/><Relationship Id="rId146" Type="http://schemas.openxmlformats.org/officeDocument/2006/relationships/customXml" Target="../ink/ink1338.xml"/><Relationship Id="rId167" Type="http://schemas.openxmlformats.org/officeDocument/2006/relationships/customXml" Target="../ink/ink1349.xml"/><Relationship Id="rId188" Type="http://schemas.openxmlformats.org/officeDocument/2006/relationships/customXml" Target="../ink/ink1360.xml"/><Relationship Id="rId311" Type="http://schemas.openxmlformats.org/officeDocument/2006/relationships/image" Target="../media/image1034.png"/><Relationship Id="rId332" Type="http://schemas.openxmlformats.org/officeDocument/2006/relationships/customXml" Target="../ink/ink1433.xml"/><Relationship Id="rId353" Type="http://schemas.openxmlformats.org/officeDocument/2006/relationships/image" Target="../media/image1055.png"/><Relationship Id="rId374" Type="http://schemas.openxmlformats.org/officeDocument/2006/relationships/customXml" Target="../ink/ink1454.xml"/><Relationship Id="rId395" Type="http://schemas.openxmlformats.org/officeDocument/2006/relationships/image" Target="../media/image1076.png"/><Relationship Id="rId409" Type="http://schemas.openxmlformats.org/officeDocument/2006/relationships/image" Target="../media/image1083.png"/><Relationship Id="rId71" Type="http://schemas.openxmlformats.org/officeDocument/2006/relationships/customXml" Target="../ink/ink1297.xml"/><Relationship Id="rId92" Type="http://schemas.openxmlformats.org/officeDocument/2006/relationships/image" Target="../media/image943.png"/><Relationship Id="rId213" Type="http://schemas.openxmlformats.org/officeDocument/2006/relationships/customXml" Target="../ink/ink1373.xml"/><Relationship Id="rId234" Type="http://schemas.openxmlformats.org/officeDocument/2006/relationships/image" Target="../media/image996.png"/><Relationship Id="rId2" Type="http://schemas.openxmlformats.org/officeDocument/2006/relationships/customXml" Target="../ink/ink1250.xml"/><Relationship Id="rId29" Type="http://schemas.openxmlformats.org/officeDocument/2006/relationships/customXml" Target="../ink/ink1269.xml"/><Relationship Id="rId255" Type="http://schemas.openxmlformats.org/officeDocument/2006/relationships/customXml" Target="../ink/ink1394.xml"/><Relationship Id="rId276" Type="http://schemas.openxmlformats.org/officeDocument/2006/relationships/customXml" Target="../ink/ink1405.xml"/><Relationship Id="rId297" Type="http://schemas.openxmlformats.org/officeDocument/2006/relationships/image" Target="../media/image1027.png"/><Relationship Id="rId40" Type="http://schemas.openxmlformats.org/officeDocument/2006/relationships/customXml" Target="../ink/ink1277.xml"/><Relationship Id="rId115" Type="http://schemas.openxmlformats.org/officeDocument/2006/relationships/image" Target="../media/image954.png"/><Relationship Id="rId136" Type="http://schemas.openxmlformats.org/officeDocument/2006/relationships/customXml" Target="../ink/ink1333.xml"/><Relationship Id="rId157" Type="http://schemas.openxmlformats.org/officeDocument/2006/relationships/image" Target="../media/image975.png"/><Relationship Id="rId178" Type="http://schemas.openxmlformats.org/officeDocument/2006/relationships/image" Target="../media/image83.png"/><Relationship Id="rId301" Type="http://schemas.openxmlformats.org/officeDocument/2006/relationships/image" Target="../media/image1029.png"/><Relationship Id="rId322" Type="http://schemas.openxmlformats.org/officeDocument/2006/relationships/customXml" Target="../ink/ink1428.xml"/><Relationship Id="rId343" Type="http://schemas.openxmlformats.org/officeDocument/2006/relationships/image" Target="../media/image1050.png"/><Relationship Id="rId364" Type="http://schemas.openxmlformats.org/officeDocument/2006/relationships/customXml" Target="../ink/ink1449.xml"/><Relationship Id="rId61" Type="http://schemas.openxmlformats.org/officeDocument/2006/relationships/image" Target="../media/image380.png"/><Relationship Id="rId82" Type="http://schemas.openxmlformats.org/officeDocument/2006/relationships/image" Target="../media/image386.png"/><Relationship Id="rId199" Type="http://schemas.openxmlformats.org/officeDocument/2006/relationships/customXml" Target="../ink/ink1366.xml"/><Relationship Id="rId203" Type="http://schemas.openxmlformats.org/officeDocument/2006/relationships/customXml" Target="../ink/ink1368.xml"/><Relationship Id="rId385" Type="http://schemas.openxmlformats.org/officeDocument/2006/relationships/image" Target="../media/image1071.png"/><Relationship Id="rId19" Type="http://schemas.openxmlformats.org/officeDocument/2006/relationships/customXml" Target="../ink/ink1263.xml"/><Relationship Id="rId224" Type="http://schemas.openxmlformats.org/officeDocument/2006/relationships/image" Target="../media/image991.png"/><Relationship Id="rId245" Type="http://schemas.openxmlformats.org/officeDocument/2006/relationships/customXml" Target="../ink/ink1389.xml"/><Relationship Id="rId266" Type="http://schemas.openxmlformats.org/officeDocument/2006/relationships/customXml" Target="../ink/ink1400.xml"/><Relationship Id="rId287" Type="http://schemas.openxmlformats.org/officeDocument/2006/relationships/image" Target="../media/image1022.png"/><Relationship Id="rId410" Type="http://schemas.openxmlformats.org/officeDocument/2006/relationships/customXml" Target="../ink/ink1472.xml"/><Relationship Id="rId30" Type="http://schemas.openxmlformats.org/officeDocument/2006/relationships/customXml" Target="../ink/ink1270.xml"/><Relationship Id="rId105" Type="http://schemas.openxmlformats.org/officeDocument/2006/relationships/customXml" Target="../ink/ink1317.xml"/><Relationship Id="rId126" Type="http://schemas.openxmlformats.org/officeDocument/2006/relationships/customXml" Target="../ink/ink1328.xml"/><Relationship Id="rId147" Type="http://schemas.openxmlformats.org/officeDocument/2006/relationships/image" Target="../media/image970.png"/><Relationship Id="rId168" Type="http://schemas.openxmlformats.org/officeDocument/2006/relationships/image" Target="../media/image78.png"/><Relationship Id="rId312" Type="http://schemas.openxmlformats.org/officeDocument/2006/relationships/customXml" Target="../ink/ink1423.xml"/><Relationship Id="rId333" Type="http://schemas.openxmlformats.org/officeDocument/2006/relationships/image" Target="../media/image1045.png"/><Relationship Id="rId354" Type="http://schemas.openxmlformats.org/officeDocument/2006/relationships/customXml" Target="../ink/ink1444.xml"/><Relationship Id="rId51" Type="http://schemas.openxmlformats.org/officeDocument/2006/relationships/customXml" Target="../ink/ink1286.xml"/><Relationship Id="rId72" Type="http://schemas.openxmlformats.org/officeDocument/2006/relationships/image" Target="../media/image34.png"/><Relationship Id="rId93" Type="http://schemas.openxmlformats.org/officeDocument/2006/relationships/customXml" Target="../ink/ink1311.xml"/><Relationship Id="rId189" Type="http://schemas.openxmlformats.org/officeDocument/2006/relationships/customXml" Target="../ink/ink1361.xml"/><Relationship Id="rId375" Type="http://schemas.openxmlformats.org/officeDocument/2006/relationships/image" Target="../media/image1066.png"/><Relationship Id="rId396" Type="http://schemas.openxmlformats.org/officeDocument/2006/relationships/customXml" Target="../ink/ink1465.xml"/><Relationship Id="rId3" Type="http://schemas.openxmlformats.org/officeDocument/2006/relationships/image" Target="../media/image368.png"/><Relationship Id="rId214" Type="http://schemas.openxmlformats.org/officeDocument/2006/relationships/image" Target="../media/image986.png"/><Relationship Id="rId235" Type="http://schemas.openxmlformats.org/officeDocument/2006/relationships/customXml" Target="../ink/ink1384.xml"/><Relationship Id="rId256" Type="http://schemas.openxmlformats.org/officeDocument/2006/relationships/image" Target="../media/image1007.png"/><Relationship Id="rId277" Type="http://schemas.openxmlformats.org/officeDocument/2006/relationships/image" Target="../media/image1017.png"/><Relationship Id="rId298" Type="http://schemas.openxmlformats.org/officeDocument/2006/relationships/customXml" Target="../ink/ink1416.xml"/><Relationship Id="rId400" Type="http://schemas.openxmlformats.org/officeDocument/2006/relationships/customXml" Target="../ink/ink1467.xml"/><Relationship Id="rId116" Type="http://schemas.openxmlformats.org/officeDocument/2006/relationships/customXml" Target="../ink/ink1323.xml"/><Relationship Id="rId137" Type="http://schemas.openxmlformats.org/officeDocument/2006/relationships/image" Target="../media/image965.png"/><Relationship Id="rId158" Type="http://schemas.openxmlformats.org/officeDocument/2006/relationships/customXml" Target="../ink/ink1344.xml"/><Relationship Id="rId302" Type="http://schemas.openxmlformats.org/officeDocument/2006/relationships/customXml" Target="../ink/ink1418.xml"/><Relationship Id="rId323" Type="http://schemas.openxmlformats.org/officeDocument/2006/relationships/image" Target="../media/image1040.png"/><Relationship Id="rId344" Type="http://schemas.openxmlformats.org/officeDocument/2006/relationships/customXml" Target="../ink/ink1439.xml"/><Relationship Id="rId20" Type="http://schemas.openxmlformats.org/officeDocument/2006/relationships/image" Target="../media/image369.png"/><Relationship Id="rId41" Type="http://schemas.openxmlformats.org/officeDocument/2006/relationships/customXml" Target="../ink/ink1278.xml"/><Relationship Id="rId62" Type="http://schemas.openxmlformats.org/officeDocument/2006/relationships/customXml" Target="../ink/ink1292.xml"/><Relationship Id="rId83" Type="http://schemas.openxmlformats.org/officeDocument/2006/relationships/customXml" Target="../ink/ink1306.xml"/><Relationship Id="rId179" Type="http://schemas.openxmlformats.org/officeDocument/2006/relationships/customXml" Target="../ink/ink1355.xml"/><Relationship Id="rId365" Type="http://schemas.openxmlformats.org/officeDocument/2006/relationships/image" Target="../media/image1061.png"/><Relationship Id="rId386" Type="http://schemas.openxmlformats.org/officeDocument/2006/relationships/customXml" Target="../ink/ink1460.xml"/><Relationship Id="rId190" Type="http://schemas.openxmlformats.org/officeDocument/2006/relationships/image" Target="../media/image88.png"/><Relationship Id="rId204" Type="http://schemas.openxmlformats.org/officeDocument/2006/relationships/image" Target="../media/image981.png"/><Relationship Id="rId225" Type="http://schemas.openxmlformats.org/officeDocument/2006/relationships/customXml" Target="../ink/ink1379.xml"/><Relationship Id="rId246" Type="http://schemas.openxmlformats.org/officeDocument/2006/relationships/image" Target="../media/image1002.png"/><Relationship Id="rId267" Type="http://schemas.openxmlformats.org/officeDocument/2006/relationships/image" Target="../media/image1012.png"/><Relationship Id="rId288" Type="http://schemas.openxmlformats.org/officeDocument/2006/relationships/customXml" Target="../ink/ink1411.xml"/><Relationship Id="rId411" Type="http://schemas.openxmlformats.org/officeDocument/2006/relationships/image" Target="../media/image1084.png"/><Relationship Id="rId106" Type="http://schemas.openxmlformats.org/officeDocument/2006/relationships/image" Target="../media/image950.png"/><Relationship Id="rId127" Type="http://schemas.openxmlformats.org/officeDocument/2006/relationships/image" Target="../media/image960.png"/><Relationship Id="rId313" Type="http://schemas.openxmlformats.org/officeDocument/2006/relationships/image" Target="../media/image1035.png"/><Relationship Id="rId10" Type="http://schemas.openxmlformats.org/officeDocument/2006/relationships/customXml" Target="../ink/ink1254.xml"/><Relationship Id="rId31" Type="http://schemas.openxmlformats.org/officeDocument/2006/relationships/image" Target="../media/image371.png"/><Relationship Id="rId52" Type="http://schemas.openxmlformats.org/officeDocument/2006/relationships/customXml" Target="../ink/ink1287.xml"/><Relationship Id="rId73" Type="http://schemas.openxmlformats.org/officeDocument/2006/relationships/customXml" Target="../ink/ink1298.xml"/><Relationship Id="rId94" Type="http://schemas.openxmlformats.org/officeDocument/2006/relationships/image" Target="../media/image944.png"/><Relationship Id="rId148" Type="http://schemas.openxmlformats.org/officeDocument/2006/relationships/customXml" Target="../ink/ink1339.xml"/><Relationship Id="rId169" Type="http://schemas.openxmlformats.org/officeDocument/2006/relationships/customXml" Target="../ink/ink1350.xml"/><Relationship Id="rId334" Type="http://schemas.openxmlformats.org/officeDocument/2006/relationships/customXml" Target="../ink/ink1434.xml"/><Relationship Id="rId355" Type="http://schemas.openxmlformats.org/officeDocument/2006/relationships/image" Target="../media/image1056.png"/><Relationship Id="rId376" Type="http://schemas.openxmlformats.org/officeDocument/2006/relationships/customXml" Target="../ink/ink1455.xml"/><Relationship Id="rId397" Type="http://schemas.openxmlformats.org/officeDocument/2006/relationships/image" Target="../media/image1077.png"/><Relationship Id="rId4" Type="http://schemas.openxmlformats.org/officeDocument/2006/relationships/customXml" Target="../ink/ink1251.xml"/><Relationship Id="rId180" Type="http://schemas.openxmlformats.org/officeDocument/2006/relationships/customXml" Target="../ink/ink1356.xml"/><Relationship Id="rId215" Type="http://schemas.openxmlformats.org/officeDocument/2006/relationships/customXml" Target="../ink/ink1374.xml"/><Relationship Id="rId236" Type="http://schemas.openxmlformats.org/officeDocument/2006/relationships/image" Target="../media/image997.png"/><Relationship Id="rId257" Type="http://schemas.openxmlformats.org/officeDocument/2006/relationships/customXml" Target="../ink/ink1395.xml"/><Relationship Id="rId278" Type="http://schemas.openxmlformats.org/officeDocument/2006/relationships/customXml" Target="../ink/ink1406.xml"/><Relationship Id="rId401" Type="http://schemas.openxmlformats.org/officeDocument/2006/relationships/image" Target="../media/image1079.png"/><Relationship Id="rId303" Type="http://schemas.openxmlformats.org/officeDocument/2006/relationships/image" Target="../media/image1030.png"/><Relationship Id="rId42" Type="http://schemas.openxmlformats.org/officeDocument/2006/relationships/customXml" Target="../ink/ink1279.xml"/><Relationship Id="rId84" Type="http://schemas.openxmlformats.org/officeDocument/2006/relationships/image" Target="../media/image387.png"/><Relationship Id="rId138" Type="http://schemas.openxmlformats.org/officeDocument/2006/relationships/customXml" Target="../ink/ink1334.xml"/><Relationship Id="rId345" Type="http://schemas.openxmlformats.org/officeDocument/2006/relationships/image" Target="../media/image1051.png"/><Relationship Id="rId387" Type="http://schemas.openxmlformats.org/officeDocument/2006/relationships/image" Target="../media/image1072.png"/><Relationship Id="rId191" Type="http://schemas.openxmlformats.org/officeDocument/2006/relationships/customXml" Target="../ink/ink1362.xml"/><Relationship Id="rId205" Type="http://schemas.openxmlformats.org/officeDocument/2006/relationships/customXml" Target="../ink/ink1369.xml"/><Relationship Id="rId247" Type="http://schemas.openxmlformats.org/officeDocument/2006/relationships/customXml" Target="../ink/ink1390.xml"/><Relationship Id="rId412" Type="http://schemas.openxmlformats.org/officeDocument/2006/relationships/customXml" Target="../ink/ink1473.xml"/><Relationship Id="rId107" Type="http://schemas.openxmlformats.org/officeDocument/2006/relationships/customXml" Target="../ink/ink1318.xml"/><Relationship Id="rId289" Type="http://schemas.openxmlformats.org/officeDocument/2006/relationships/image" Target="../media/image1023.png"/><Relationship Id="rId11" Type="http://schemas.openxmlformats.org/officeDocument/2006/relationships/customXml" Target="../ink/ink1255.xml"/><Relationship Id="rId53" Type="http://schemas.openxmlformats.org/officeDocument/2006/relationships/image" Target="../media/image377.png"/><Relationship Id="rId149" Type="http://schemas.openxmlformats.org/officeDocument/2006/relationships/image" Target="../media/image971.png"/><Relationship Id="rId314" Type="http://schemas.openxmlformats.org/officeDocument/2006/relationships/customXml" Target="../ink/ink1424.xml"/><Relationship Id="rId356" Type="http://schemas.openxmlformats.org/officeDocument/2006/relationships/customXml" Target="../ink/ink1445.xml"/><Relationship Id="rId398" Type="http://schemas.openxmlformats.org/officeDocument/2006/relationships/customXml" Target="../ink/ink1466.xml"/><Relationship Id="rId95" Type="http://schemas.openxmlformats.org/officeDocument/2006/relationships/customXml" Target="../ink/ink1312.xml"/><Relationship Id="rId160" Type="http://schemas.openxmlformats.org/officeDocument/2006/relationships/customXml" Target="../ink/ink1345.xml"/><Relationship Id="rId216" Type="http://schemas.openxmlformats.org/officeDocument/2006/relationships/image" Target="../media/image987.png"/><Relationship Id="rId258" Type="http://schemas.openxmlformats.org/officeDocument/2006/relationships/image" Target="../media/image1008.png"/><Relationship Id="rId22" Type="http://schemas.openxmlformats.org/officeDocument/2006/relationships/image" Target="../media/image528.png"/><Relationship Id="rId64" Type="http://schemas.openxmlformats.org/officeDocument/2006/relationships/customXml" Target="../ink/ink1293.xml"/><Relationship Id="rId118" Type="http://schemas.openxmlformats.org/officeDocument/2006/relationships/customXml" Target="../ink/ink1324.xml"/><Relationship Id="rId325" Type="http://schemas.openxmlformats.org/officeDocument/2006/relationships/image" Target="../media/image1041.png"/><Relationship Id="rId367" Type="http://schemas.openxmlformats.org/officeDocument/2006/relationships/image" Target="../media/image1062.png"/><Relationship Id="rId171" Type="http://schemas.openxmlformats.org/officeDocument/2006/relationships/customXml" Target="../ink/ink1351.xml"/><Relationship Id="rId227" Type="http://schemas.openxmlformats.org/officeDocument/2006/relationships/customXml" Target="../ink/ink1380.xml"/><Relationship Id="rId269" Type="http://schemas.openxmlformats.org/officeDocument/2006/relationships/image" Target="../media/image1013.png"/><Relationship Id="rId33" Type="http://schemas.openxmlformats.org/officeDocument/2006/relationships/customXml" Target="../ink/ink1272.xml"/><Relationship Id="rId129" Type="http://schemas.openxmlformats.org/officeDocument/2006/relationships/image" Target="../media/image961.png"/><Relationship Id="rId280" Type="http://schemas.openxmlformats.org/officeDocument/2006/relationships/customXml" Target="../ink/ink1407.xml"/><Relationship Id="rId336" Type="http://schemas.openxmlformats.org/officeDocument/2006/relationships/customXml" Target="../ink/ink1435.xml"/><Relationship Id="rId75" Type="http://schemas.openxmlformats.org/officeDocument/2006/relationships/customXml" Target="../ink/ink1299.xml"/><Relationship Id="rId140" Type="http://schemas.openxmlformats.org/officeDocument/2006/relationships/customXml" Target="../ink/ink1335.xml"/><Relationship Id="rId182" Type="http://schemas.openxmlformats.org/officeDocument/2006/relationships/customXml" Target="../ink/ink1357.xml"/><Relationship Id="rId378" Type="http://schemas.openxmlformats.org/officeDocument/2006/relationships/customXml" Target="../ink/ink1456.xml"/><Relationship Id="rId403" Type="http://schemas.openxmlformats.org/officeDocument/2006/relationships/image" Target="../media/image1080.png"/><Relationship Id="rId6" Type="http://schemas.openxmlformats.org/officeDocument/2006/relationships/customXml" Target="../ink/ink1252.xml"/><Relationship Id="rId238" Type="http://schemas.openxmlformats.org/officeDocument/2006/relationships/image" Target="../media/image998.png"/><Relationship Id="rId291" Type="http://schemas.openxmlformats.org/officeDocument/2006/relationships/image" Target="../media/image1024.png"/><Relationship Id="rId305" Type="http://schemas.openxmlformats.org/officeDocument/2006/relationships/image" Target="../media/image1031.png"/><Relationship Id="rId347" Type="http://schemas.openxmlformats.org/officeDocument/2006/relationships/image" Target="../media/image1052.png"/><Relationship Id="rId44" Type="http://schemas.openxmlformats.org/officeDocument/2006/relationships/customXml" Target="../ink/ink1280.xml"/><Relationship Id="rId86" Type="http://schemas.openxmlformats.org/officeDocument/2006/relationships/image" Target="../media/image388.png"/><Relationship Id="rId151" Type="http://schemas.openxmlformats.org/officeDocument/2006/relationships/image" Target="../media/image972.png"/><Relationship Id="rId389" Type="http://schemas.openxmlformats.org/officeDocument/2006/relationships/image" Target="../media/image1073.png"/><Relationship Id="rId193" Type="http://schemas.openxmlformats.org/officeDocument/2006/relationships/customXml" Target="../ink/ink1363.xml"/><Relationship Id="rId207" Type="http://schemas.openxmlformats.org/officeDocument/2006/relationships/customXml" Target="../ink/ink1370.xml"/><Relationship Id="rId249" Type="http://schemas.openxmlformats.org/officeDocument/2006/relationships/customXml" Target="../ink/ink1391.xml"/><Relationship Id="rId414" Type="http://schemas.openxmlformats.org/officeDocument/2006/relationships/customXml" Target="../ink/ink1474.xml"/><Relationship Id="rId13" Type="http://schemas.openxmlformats.org/officeDocument/2006/relationships/customXml" Target="../ink/ink1257.xml"/><Relationship Id="rId109" Type="http://schemas.openxmlformats.org/officeDocument/2006/relationships/customXml" Target="../ink/ink1319.xml"/><Relationship Id="rId260" Type="http://schemas.openxmlformats.org/officeDocument/2006/relationships/image" Target="../media/image1009.png"/><Relationship Id="rId316" Type="http://schemas.openxmlformats.org/officeDocument/2006/relationships/customXml" Target="../ink/ink1425.xml"/><Relationship Id="rId55" Type="http://schemas.openxmlformats.org/officeDocument/2006/relationships/image" Target="../media/image14.png"/><Relationship Id="rId97" Type="http://schemas.openxmlformats.org/officeDocument/2006/relationships/customXml" Target="../ink/ink1313.xml"/><Relationship Id="rId120" Type="http://schemas.openxmlformats.org/officeDocument/2006/relationships/customXml" Target="../ink/ink1325.xml"/><Relationship Id="rId358" Type="http://schemas.openxmlformats.org/officeDocument/2006/relationships/customXml" Target="../ink/ink1446.xml"/><Relationship Id="rId162" Type="http://schemas.openxmlformats.org/officeDocument/2006/relationships/customXml" Target="../ink/ink1346.xml"/><Relationship Id="rId218" Type="http://schemas.openxmlformats.org/officeDocument/2006/relationships/image" Target="../media/image988.png"/><Relationship Id="rId271" Type="http://schemas.openxmlformats.org/officeDocument/2006/relationships/image" Target="../media/image1014.png"/><Relationship Id="rId24" Type="http://schemas.openxmlformats.org/officeDocument/2006/relationships/image" Target="../media/image9.png"/><Relationship Id="rId66" Type="http://schemas.openxmlformats.org/officeDocument/2006/relationships/customXml" Target="../ink/ink1294.xml"/><Relationship Id="rId131" Type="http://schemas.openxmlformats.org/officeDocument/2006/relationships/image" Target="../media/image962.png"/><Relationship Id="rId327" Type="http://schemas.openxmlformats.org/officeDocument/2006/relationships/image" Target="../media/image1042.png"/><Relationship Id="rId369" Type="http://schemas.openxmlformats.org/officeDocument/2006/relationships/image" Target="../media/image1063.png"/><Relationship Id="rId173" Type="http://schemas.openxmlformats.org/officeDocument/2006/relationships/customXml" Target="../ink/ink1352.xml"/><Relationship Id="rId229" Type="http://schemas.openxmlformats.org/officeDocument/2006/relationships/customXml" Target="../ink/ink1381.xml"/><Relationship Id="rId380" Type="http://schemas.openxmlformats.org/officeDocument/2006/relationships/customXml" Target="../ink/ink1457.xml"/><Relationship Id="rId240" Type="http://schemas.openxmlformats.org/officeDocument/2006/relationships/image" Target="../media/image999.png"/><Relationship Id="rId35" Type="http://schemas.openxmlformats.org/officeDocument/2006/relationships/customXml" Target="../ink/ink1274.xml"/><Relationship Id="rId77" Type="http://schemas.openxmlformats.org/officeDocument/2006/relationships/customXml" Target="../ink/ink1301.xml"/><Relationship Id="rId100" Type="http://schemas.openxmlformats.org/officeDocument/2006/relationships/image" Target="../media/image947.png"/><Relationship Id="rId282" Type="http://schemas.openxmlformats.org/officeDocument/2006/relationships/customXml" Target="../ink/ink1408.xml"/><Relationship Id="rId338" Type="http://schemas.openxmlformats.org/officeDocument/2006/relationships/customXml" Target="../ink/ink1436.xml"/><Relationship Id="rId8" Type="http://schemas.openxmlformats.org/officeDocument/2006/relationships/customXml" Target="../ink/ink1253.xml"/><Relationship Id="rId142" Type="http://schemas.openxmlformats.org/officeDocument/2006/relationships/customXml" Target="../ink/ink1336.xml"/><Relationship Id="rId184" Type="http://schemas.openxmlformats.org/officeDocument/2006/relationships/customXml" Target="../ink/ink1358.xml"/><Relationship Id="rId391" Type="http://schemas.openxmlformats.org/officeDocument/2006/relationships/image" Target="../media/image1074.png"/><Relationship Id="rId405" Type="http://schemas.openxmlformats.org/officeDocument/2006/relationships/image" Target="../media/image1081.png"/><Relationship Id="rId251" Type="http://schemas.openxmlformats.org/officeDocument/2006/relationships/customXml" Target="../ink/ink1392.xml"/><Relationship Id="rId46" Type="http://schemas.openxmlformats.org/officeDocument/2006/relationships/customXml" Target="../ink/ink1282.xml"/><Relationship Id="rId293" Type="http://schemas.openxmlformats.org/officeDocument/2006/relationships/image" Target="../media/image1025.png"/><Relationship Id="rId307" Type="http://schemas.openxmlformats.org/officeDocument/2006/relationships/image" Target="../media/image1032.png"/><Relationship Id="rId349" Type="http://schemas.openxmlformats.org/officeDocument/2006/relationships/image" Target="../media/image1053.png"/><Relationship Id="rId88" Type="http://schemas.openxmlformats.org/officeDocument/2006/relationships/image" Target="../media/image389.png"/><Relationship Id="rId111" Type="http://schemas.openxmlformats.org/officeDocument/2006/relationships/customXml" Target="../ink/ink1320.xml"/><Relationship Id="rId153" Type="http://schemas.openxmlformats.org/officeDocument/2006/relationships/image" Target="../media/image973.png"/><Relationship Id="rId195" Type="http://schemas.openxmlformats.org/officeDocument/2006/relationships/customXml" Target="../ink/ink1364.xml"/><Relationship Id="rId209" Type="http://schemas.openxmlformats.org/officeDocument/2006/relationships/customXml" Target="../ink/ink1371.xml"/><Relationship Id="rId360" Type="http://schemas.openxmlformats.org/officeDocument/2006/relationships/customXml" Target="../ink/ink1447.xml"/><Relationship Id="rId220" Type="http://schemas.openxmlformats.org/officeDocument/2006/relationships/image" Target="../media/image989.png"/><Relationship Id="rId15" Type="http://schemas.openxmlformats.org/officeDocument/2006/relationships/customXml" Target="../ink/ink1259.xml"/><Relationship Id="rId57" Type="http://schemas.openxmlformats.org/officeDocument/2006/relationships/image" Target="../media/image378.png"/><Relationship Id="rId262" Type="http://schemas.openxmlformats.org/officeDocument/2006/relationships/customXml" Target="../ink/ink1398.xml"/><Relationship Id="rId318" Type="http://schemas.openxmlformats.org/officeDocument/2006/relationships/customXml" Target="../ink/ink1426.xml"/><Relationship Id="rId99" Type="http://schemas.openxmlformats.org/officeDocument/2006/relationships/customXml" Target="../ink/ink1314.xml"/><Relationship Id="rId122" Type="http://schemas.openxmlformats.org/officeDocument/2006/relationships/customXml" Target="../ink/ink1326.xml"/><Relationship Id="rId164" Type="http://schemas.openxmlformats.org/officeDocument/2006/relationships/customXml" Target="../ink/ink1347.xml"/><Relationship Id="rId371" Type="http://schemas.openxmlformats.org/officeDocument/2006/relationships/image" Target="../media/image1064.png"/><Relationship Id="rId26" Type="http://schemas.openxmlformats.org/officeDocument/2006/relationships/image" Target="../media/image370.png"/><Relationship Id="rId231" Type="http://schemas.openxmlformats.org/officeDocument/2006/relationships/customXml" Target="../ink/ink1382.xml"/><Relationship Id="rId273" Type="http://schemas.openxmlformats.org/officeDocument/2006/relationships/image" Target="../media/image1015.png"/><Relationship Id="rId329" Type="http://schemas.openxmlformats.org/officeDocument/2006/relationships/image" Target="../media/image1043.png"/><Relationship Id="rId68" Type="http://schemas.openxmlformats.org/officeDocument/2006/relationships/customXml" Target="../ink/ink1295.xml"/><Relationship Id="rId133" Type="http://schemas.openxmlformats.org/officeDocument/2006/relationships/image" Target="../media/image963.png"/><Relationship Id="rId175" Type="http://schemas.openxmlformats.org/officeDocument/2006/relationships/customXml" Target="../ink/ink1353.xml"/><Relationship Id="rId340" Type="http://schemas.openxmlformats.org/officeDocument/2006/relationships/customXml" Target="../ink/ink1437.xml"/><Relationship Id="rId200" Type="http://schemas.openxmlformats.org/officeDocument/2006/relationships/image" Target="../media/image979.png"/><Relationship Id="rId382" Type="http://schemas.openxmlformats.org/officeDocument/2006/relationships/customXml" Target="../ink/ink1458.xml"/><Relationship Id="rId242" Type="http://schemas.openxmlformats.org/officeDocument/2006/relationships/image" Target="../media/image1000.png"/><Relationship Id="rId284" Type="http://schemas.openxmlformats.org/officeDocument/2006/relationships/customXml" Target="../ink/ink1409.xml"/><Relationship Id="rId37" Type="http://schemas.openxmlformats.org/officeDocument/2006/relationships/customXml" Target="../ink/ink1275.xml"/><Relationship Id="rId79" Type="http://schemas.openxmlformats.org/officeDocument/2006/relationships/customXml" Target="../ink/ink1303.xml"/><Relationship Id="rId102" Type="http://schemas.openxmlformats.org/officeDocument/2006/relationships/image" Target="../media/image948.png"/><Relationship Id="rId144" Type="http://schemas.openxmlformats.org/officeDocument/2006/relationships/customXml" Target="../ink/ink1337.xml"/><Relationship Id="rId90" Type="http://schemas.openxmlformats.org/officeDocument/2006/relationships/image" Target="../media/image942.png"/><Relationship Id="rId186" Type="http://schemas.openxmlformats.org/officeDocument/2006/relationships/customXml" Target="../ink/ink1359.xml"/><Relationship Id="rId351" Type="http://schemas.openxmlformats.org/officeDocument/2006/relationships/image" Target="../media/image1054.png"/><Relationship Id="rId393" Type="http://schemas.openxmlformats.org/officeDocument/2006/relationships/image" Target="../media/image1075.png"/><Relationship Id="rId407" Type="http://schemas.openxmlformats.org/officeDocument/2006/relationships/image" Target="../media/image1082.png"/><Relationship Id="rId211" Type="http://schemas.openxmlformats.org/officeDocument/2006/relationships/customXml" Target="../ink/ink1372.xml"/><Relationship Id="rId253" Type="http://schemas.openxmlformats.org/officeDocument/2006/relationships/customXml" Target="../ink/ink1393.xml"/><Relationship Id="rId295" Type="http://schemas.openxmlformats.org/officeDocument/2006/relationships/image" Target="../media/image1026.png"/><Relationship Id="rId309" Type="http://schemas.openxmlformats.org/officeDocument/2006/relationships/image" Target="../media/image1033.png"/><Relationship Id="rId48" Type="http://schemas.openxmlformats.org/officeDocument/2006/relationships/image" Target="../media/image375.png"/><Relationship Id="rId113" Type="http://schemas.openxmlformats.org/officeDocument/2006/relationships/customXml" Target="../ink/ink1321.xml"/><Relationship Id="rId320" Type="http://schemas.openxmlformats.org/officeDocument/2006/relationships/customXml" Target="../ink/ink142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8.xml"/><Relationship Id="rId299" Type="http://schemas.openxmlformats.org/officeDocument/2006/relationships/customXml" Target="../ink/ink1643.xml"/><Relationship Id="rId21" Type="http://schemas.openxmlformats.org/officeDocument/2006/relationships/customXml" Target="../ink/ink1489.xml"/><Relationship Id="rId63" Type="http://schemas.openxmlformats.org/officeDocument/2006/relationships/customXml" Target="../ink/ink1520.xml"/><Relationship Id="rId159" Type="http://schemas.openxmlformats.org/officeDocument/2006/relationships/image" Target="../media/image1112.png"/><Relationship Id="rId324" Type="http://schemas.openxmlformats.org/officeDocument/2006/relationships/image" Target="../media/image1192.png"/><Relationship Id="rId366" Type="http://schemas.openxmlformats.org/officeDocument/2006/relationships/customXml" Target="../ink/ink1677.xml"/><Relationship Id="rId170" Type="http://schemas.openxmlformats.org/officeDocument/2006/relationships/customXml" Target="../ink/ink1576.xml"/><Relationship Id="rId226" Type="http://schemas.openxmlformats.org/officeDocument/2006/relationships/image" Target="../media/image1145.png"/><Relationship Id="rId433" Type="http://schemas.openxmlformats.org/officeDocument/2006/relationships/image" Target="../media/image1246.png"/><Relationship Id="rId268" Type="http://schemas.openxmlformats.org/officeDocument/2006/relationships/customXml" Target="../ink/ink1626.xml"/><Relationship Id="rId32" Type="http://schemas.openxmlformats.org/officeDocument/2006/relationships/customXml" Target="../ink/ink1499.xml"/><Relationship Id="rId74" Type="http://schemas.openxmlformats.org/officeDocument/2006/relationships/image" Target="../media/image1087.png"/><Relationship Id="rId128" Type="http://schemas.openxmlformats.org/officeDocument/2006/relationships/customXml" Target="../ink/ink1554.xml"/><Relationship Id="rId335" Type="http://schemas.openxmlformats.org/officeDocument/2006/relationships/customXml" Target="../ink/ink1661.xml"/><Relationship Id="rId377" Type="http://schemas.openxmlformats.org/officeDocument/2006/relationships/image" Target="../media/image1218.png"/><Relationship Id="rId5" Type="http://schemas.openxmlformats.org/officeDocument/2006/relationships/image" Target="../media/image4.png"/><Relationship Id="rId181" Type="http://schemas.openxmlformats.org/officeDocument/2006/relationships/image" Target="../media/image1123.png"/><Relationship Id="rId237" Type="http://schemas.openxmlformats.org/officeDocument/2006/relationships/customXml" Target="../ink/ink1610.xml"/><Relationship Id="rId402" Type="http://schemas.openxmlformats.org/officeDocument/2006/relationships/customXml" Target="../ink/ink1695.xml"/><Relationship Id="rId279" Type="http://schemas.openxmlformats.org/officeDocument/2006/relationships/customXml" Target="../ink/ink1632.xml"/><Relationship Id="rId43" Type="http://schemas.openxmlformats.org/officeDocument/2006/relationships/image" Target="../media/image379.png"/><Relationship Id="rId139" Type="http://schemas.openxmlformats.org/officeDocument/2006/relationships/customXml" Target="../ink/ink1560.xml"/><Relationship Id="rId290" Type="http://schemas.openxmlformats.org/officeDocument/2006/relationships/customXml" Target="../ink/ink1638.xml"/><Relationship Id="rId304" Type="http://schemas.openxmlformats.org/officeDocument/2006/relationships/image" Target="../media/image1182.png"/><Relationship Id="rId346" Type="http://schemas.openxmlformats.org/officeDocument/2006/relationships/image" Target="../media/image1203.png"/><Relationship Id="rId388" Type="http://schemas.openxmlformats.org/officeDocument/2006/relationships/customXml" Target="../ink/ink1688.xml"/><Relationship Id="rId85" Type="http://schemas.openxmlformats.org/officeDocument/2006/relationships/customXml" Target="../ink/ink1532.xml"/><Relationship Id="rId150" Type="http://schemas.openxmlformats.org/officeDocument/2006/relationships/customXml" Target="../ink/ink1566.xml"/><Relationship Id="rId192" Type="http://schemas.openxmlformats.org/officeDocument/2006/relationships/customXml" Target="../ink/ink1587.xml"/><Relationship Id="rId206" Type="http://schemas.openxmlformats.org/officeDocument/2006/relationships/customXml" Target="../ink/ink1594.xml"/><Relationship Id="rId413" Type="http://schemas.openxmlformats.org/officeDocument/2006/relationships/image" Target="../media/image1236.png"/><Relationship Id="rId248" Type="http://schemas.openxmlformats.org/officeDocument/2006/relationships/customXml" Target="../ink/ink1616.xml"/><Relationship Id="rId12" Type="http://schemas.openxmlformats.org/officeDocument/2006/relationships/customXml" Target="../ink/ink1481.xml"/><Relationship Id="rId108" Type="http://schemas.openxmlformats.org/officeDocument/2006/relationships/image" Target="../media/image1104.png"/><Relationship Id="rId315" Type="http://schemas.openxmlformats.org/officeDocument/2006/relationships/customXml" Target="../ink/ink1651.xml"/><Relationship Id="rId357" Type="http://schemas.openxmlformats.org/officeDocument/2006/relationships/customXml" Target="../ink/ink1672.xml"/><Relationship Id="rId54" Type="http://schemas.openxmlformats.org/officeDocument/2006/relationships/customXml" Target="../ink/ink1513.xml"/><Relationship Id="rId96" Type="http://schemas.openxmlformats.org/officeDocument/2006/relationships/image" Target="../media/image1098.png"/><Relationship Id="rId161" Type="http://schemas.openxmlformats.org/officeDocument/2006/relationships/image" Target="../media/image1113.png"/><Relationship Id="rId217" Type="http://schemas.openxmlformats.org/officeDocument/2006/relationships/customXml" Target="../ink/ink1600.xml"/><Relationship Id="rId399" Type="http://schemas.openxmlformats.org/officeDocument/2006/relationships/image" Target="../media/image1229.png"/><Relationship Id="rId259" Type="http://schemas.openxmlformats.org/officeDocument/2006/relationships/image" Target="../media/image1161.png"/><Relationship Id="rId424" Type="http://schemas.openxmlformats.org/officeDocument/2006/relationships/customXml" Target="../ink/ink1706.xml"/><Relationship Id="rId23" Type="http://schemas.openxmlformats.org/officeDocument/2006/relationships/customXml" Target="../ink/ink1491.xml"/><Relationship Id="rId119" Type="http://schemas.openxmlformats.org/officeDocument/2006/relationships/customXml" Target="../ink/ink1549.xml"/><Relationship Id="rId270" Type="http://schemas.openxmlformats.org/officeDocument/2006/relationships/customXml" Target="../ink/ink1627.xml"/><Relationship Id="rId326" Type="http://schemas.openxmlformats.org/officeDocument/2006/relationships/image" Target="../media/image1193.png"/><Relationship Id="rId65" Type="http://schemas.openxmlformats.org/officeDocument/2006/relationships/customXml" Target="../ink/ink1522.xml"/><Relationship Id="rId130" Type="http://schemas.openxmlformats.org/officeDocument/2006/relationships/customXml" Target="../ink/ink1555.xml"/><Relationship Id="rId368" Type="http://schemas.openxmlformats.org/officeDocument/2006/relationships/customXml" Target="../ink/ink1678.xml"/><Relationship Id="rId172" Type="http://schemas.openxmlformats.org/officeDocument/2006/relationships/customXml" Target="../ink/ink1577.xml"/><Relationship Id="rId228" Type="http://schemas.openxmlformats.org/officeDocument/2006/relationships/image" Target="../media/image1146.png"/><Relationship Id="rId435" Type="http://schemas.openxmlformats.org/officeDocument/2006/relationships/image" Target="../media/image1247.png"/><Relationship Id="rId281" Type="http://schemas.openxmlformats.org/officeDocument/2006/relationships/customXml" Target="../ink/ink1633.xml"/><Relationship Id="rId337" Type="http://schemas.openxmlformats.org/officeDocument/2006/relationships/customXml" Target="../ink/ink1662.xml"/><Relationship Id="rId34" Type="http://schemas.openxmlformats.org/officeDocument/2006/relationships/customXml" Target="../ink/ink1501.xml"/><Relationship Id="rId76" Type="http://schemas.openxmlformats.org/officeDocument/2006/relationships/image" Target="../media/image1088.png"/><Relationship Id="rId141" Type="http://schemas.openxmlformats.org/officeDocument/2006/relationships/customXml" Target="../ink/ink1561.xml"/><Relationship Id="rId379" Type="http://schemas.openxmlformats.org/officeDocument/2006/relationships/image" Target="../media/image1219.png"/><Relationship Id="rId7" Type="http://schemas.openxmlformats.org/officeDocument/2006/relationships/image" Target="../media/image5.png"/><Relationship Id="rId183" Type="http://schemas.openxmlformats.org/officeDocument/2006/relationships/image" Target="../media/image1124.png"/><Relationship Id="rId239" Type="http://schemas.openxmlformats.org/officeDocument/2006/relationships/customXml" Target="../ink/ink1611.xml"/><Relationship Id="rId390" Type="http://schemas.openxmlformats.org/officeDocument/2006/relationships/customXml" Target="../ink/ink1689.xml"/><Relationship Id="rId404" Type="http://schemas.openxmlformats.org/officeDocument/2006/relationships/customXml" Target="../ink/ink1696.xml"/><Relationship Id="rId250" Type="http://schemas.openxmlformats.org/officeDocument/2006/relationships/customXml" Target="../ink/ink1617.xml"/><Relationship Id="rId292" Type="http://schemas.openxmlformats.org/officeDocument/2006/relationships/image" Target="../media/image1176.png"/><Relationship Id="rId306" Type="http://schemas.openxmlformats.org/officeDocument/2006/relationships/image" Target="../media/image1183.png"/><Relationship Id="rId45" Type="http://schemas.openxmlformats.org/officeDocument/2006/relationships/image" Target="../media/image380.png"/><Relationship Id="rId87" Type="http://schemas.openxmlformats.org/officeDocument/2006/relationships/customXml" Target="../ink/ink1533.xml"/><Relationship Id="rId110" Type="http://schemas.openxmlformats.org/officeDocument/2006/relationships/image" Target="../media/image1105.png"/><Relationship Id="rId348" Type="http://schemas.openxmlformats.org/officeDocument/2006/relationships/image" Target="../media/image1204.png"/><Relationship Id="rId152" Type="http://schemas.openxmlformats.org/officeDocument/2006/relationships/customXml" Target="../ink/ink1567.xml"/><Relationship Id="rId194" Type="http://schemas.openxmlformats.org/officeDocument/2006/relationships/customXml" Target="../ink/ink1588.xml"/><Relationship Id="rId208" Type="http://schemas.openxmlformats.org/officeDocument/2006/relationships/customXml" Target="../ink/ink1595.xml"/><Relationship Id="rId415" Type="http://schemas.openxmlformats.org/officeDocument/2006/relationships/image" Target="../media/image1237.png"/><Relationship Id="rId261" Type="http://schemas.openxmlformats.org/officeDocument/2006/relationships/image" Target="../media/image1162.png"/><Relationship Id="rId14" Type="http://schemas.openxmlformats.org/officeDocument/2006/relationships/customXml" Target="../ink/ink1483.xml"/><Relationship Id="rId56" Type="http://schemas.openxmlformats.org/officeDocument/2006/relationships/image" Target="../media/image34.png"/><Relationship Id="rId317" Type="http://schemas.openxmlformats.org/officeDocument/2006/relationships/customXml" Target="../ink/ink1652.xml"/><Relationship Id="rId359" Type="http://schemas.openxmlformats.org/officeDocument/2006/relationships/customXml" Target="../ink/ink1673.xml"/><Relationship Id="rId98" Type="http://schemas.openxmlformats.org/officeDocument/2006/relationships/image" Target="../media/image1099.png"/><Relationship Id="rId121" Type="http://schemas.openxmlformats.org/officeDocument/2006/relationships/image" Target="../media/image77.png"/><Relationship Id="rId163" Type="http://schemas.openxmlformats.org/officeDocument/2006/relationships/image" Target="../media/image1114.png"/><Relationship Id="rId219" Type="http://schemas.openxmlformats.org/officeDocument/2006/relationships/customXml" Target="../ink/ink1601.xml"/><Relationship Id="rId370" Type="http://schemas.openxmlformats.org/officeDocument/2006/relationships/customXml" Target="../ink/ink1679.xml"/><Relationship Id="rId426" Type="http://schemas.openxmlformats.org/officeDocument/2006/relationships/customXml" Target="../ink/ink1707.xml"/><Relationship Id="rId230" Type="http://schemas.openxmlformats.org/officeDocument/2006/relationships/image" Target="../media/image1147.png"/><Relationship Id="rId25" Type="http://schemas.openxmlformats.org/officeDocument/2006/relationships/customXml" Target="../ink/ink1493.xml"/><Relationship Id="rId67" Type="http://schemas.openxmlformats.org/officeDocument/2006/relationships/customXml" Target="../ink/ink1523.xml"/><Relationship Id="rId272" Type="http://schemas.openxmlformats.org/officeDocument/2006/relationships/customXml" Target="../ink/ink1628.xml"/><Relationship Id="rId328" Type="http://schemas.openxmlformats.org/officeDocument/2006/relationships/image" Target="../media/image1194.png"/><Relationship Id="rId132" Type="http://schemas.openxmlformats.org/officeDocument/2006/relationships/customXml" Target="../ink/ink1556.xml"/><Relationship Id="rId174" Type="http://schemas.openxmlformats.org/officeDocument/2006/relationships/customXml" Target="../ink/ink1578.xml"/><Relationship Id="rId381" Type="http://schemas.openxmlformats.org/officeDocument/2006/relationships/image" Target="../media/image1220.png"/><Relationship Id="rId241" Type="http://schemas.openxmlformats.org/officeDocument/2006/relationships/customXml" Target="../ink/ink1612.xml"/><Relationship Id="rId36" Type="http://schemas.openxmlformats.org/officeDocument/2006/relationships/image" Target="../media/image375.png"/><Relationship Id="rId283" Type="http://schemas.openxmlformats.org/officeDocument/2006/relationships/customXml" Target="../ink/ink1634.xml"/><Relationship Id="rId339" Type="http://schemas.openxmlformats.org/officeDocument/2006/relationships/customXml" Target="../ink/ink1663.xml"/><Relationship Id="rId78" Type="http://schemas.openxmlformats.org/officeDocument/2006/relationships/image" Target="../media/image1089.png"/><Relationship Id="rId101" Type="http://schemas.openxmlformats.org/officeDocument/2006/relationships/customXml" Target="../ink/ink1540.xml"/><Relationship Id="rId143" Type="http://schemas.openxmlformats.org/officeDocument/2006/relationships/customXml" Target="../ink/ink1562.xml"/><Relationship Id="rId185" Type="http://schemas.openxmlformats.org/officeDocument/2006/relationships/image" Target="../media/image1125.png"/><Relationship Id="rId350" Type="http://schemas.openxmlformats.org/officeDocument/2006/relationships/image" Target="../media/image1205.png"/><Relationship Id="rId406" Type="http://schemas.openxmlformats.org/officeDocument/2006/relationships/customXml" Target="../ink/ink1697.xml"/><Relationship Id="rId9" Type="http://schemas.openxmlformats.org/officeDocument/2006/relationships/image" Target="../media/image6.png"/><Relationship Id="rId210" Type="http://schemas.openxmlformats.org/officeDocument/2006/relationships/customXml" Target="../ink/ink1596.xml"/><Relationship Id="rId392" Type="http://schemas.openxmlformats.org/officeDocument/2006/relationships/customXml" Target="../ink/ink1690.xml"/><Relationship Id="rId252" Type="http://schemas.openxmlformats.org/officeDocument/2006/relationships/customXml" Target="../ink/ink1618.xml"/><Relationship Id="rId294" Type="http://schemas.openxmlformats.org/officeDocument/2006/relationships/image" Target="../media/image1177.png"/><Relationship Id="rId308" Type="http://schemas.openxmlformats.org/officeDocument/2006/relationships/image" Target="../media/image1184.png"/><Relationship Id="rId47" Type="http://schemas.openxmlformats.org/officeDocument/2006/relationships/image" Target="../media/image381.png"/><Relationship Id="rId89" Type="http://schemas.openxmlformats.org/officeDocument/2006/relationships/customXml" Target="../ink/ink1534.xml"/><Relationship Id="rId112" Type="http://schemas.openxmlformats.org/officeDocument/2006/relationships/image" Target="../media/image1106.png"/><Relationship Id="rId154" Type="http://schemas.openxmlformats.org/officeDocument/2006/relationships/customXml" Target="../ink/ink1568.xml"/><Relationship Id="rId361" Type="http://schemas.openxmlformats.org/officeDocument/2006/relationships/customXml" Target="../ink/ink1674.xml"/><Relationship Id="rId196" Type="http://schemas.openxmlformats.org/officeDocument/2006/relationships/customXml" Target="../ink/ink1589.xml"/><Relationship Id="rId417" Type="http://schemas.openxmlformats.org/officeDocument/2006/relationships/image" Target="../media/image1238.png"/><Relationship Id="rId16" Type="http://schemas.openxmlformats.org/officeDocument/2006/relationships/customXml" Target="../ink/ink1485.xml"/><Relationship Id="rId221" Type="http://schemas.openxmlformats.org/officeDocument/2006/relationships/customXml" Target="../ink/ink1602.xml"/><Relationship Id="rId263" Type="http://schemas.openxmlformats.org/officeDocument/2006/relationships/image" Target="../media/image1163.png"/><Relationship Id="rId319" Type="http://schemas.openxmlformats.org/officeDocument/2006/relationships/customXml" Target="../ink/ink1653.xml"/><Relationship Id="rId58" Type="http://schemas.openxmlformats.org/officeDocument/2006/relationships/image" Target="../media/image384.png"/><Relationship Id="rId123" Type="http://schemas.openxmlformats.org/officeDocument/2006/relationships/image" Target="../media/image78.png"/><Relationship Id="rId330" Type="http://schemas.openxmlformats.org/officeDocument/2006/relationships/image" Target="../media/image1195.png"/><Relationship Id="rId165" Type="http://schemas.openxmlformats.org/officeDocument/2006/relationships/image" Target="../media/image1115.png"/><Relationship Id="rId372" Type="http://schemas.openxmlformats.org/officeDocument/2006/relationships/customXml" Target="../ink/ink1680.xml"/><Relationship Id="rId428" Type="http://schemas.openxmlformats.org/officeDocument/2006/relationships/customXml" Target="../ink/ink1708.xml"/><Relationship Id="rId232" Type="http://schemas.openxmlformats.org/officeDocument/2006/relationships/image" Target="../media/image1148.png"/><Relationship Id="rId274" Type="http://schemas.openxmlformats.org/officeDocument/2006/relationships/customXml" Target="../ink/ink1629.xml"/><Relationship Id="rId27" Type="http://schemas.openxmlformats.org/officeDocument/2006/relationships/customXml" Target="../ink/ink1495.xml"/><Relationship Id="rId69" Type="http://schemas.openxmlformats.org/officeDocument/2006/relationships/customXml" Target="../ink/ink1524.xml"/><Relationship Id="rId134" Type="http://schemas.openxmlformats.org/officeDocument/2006/relationships/customXml" Target="../ink/ink1557.xml"/><Relationship Id="rId80" Type="http://schemas.openxmlformats.org/officeDocument/2006/relationships/image" Target="../media/image1090.png"/><Relationship Id="rId176" Type="http://schemas.openxmlformats.org/officeDocument/2006/relationships/customXml" Target="../ink/ink1579.xml"/><Relationship Id="rId341" Type="http://schemas.openxmlformats.org/officeDocument/2006/relationships/customXml" Target="../ink/ink1664.xml"/><Relationship Id="rId383" Type="http://schemas.openxmlformats.org/officeDocument/2006/relationships/image" Target="../media/image1221.png"/><Relationship Id="rId201" Type="http://schemas.openxmlformats.org/officeDocument/2006/relationships/image" Target="../media/image1133.png"/><Relationship Id="rId243" Type="http://schemas.openxmlformats.org/officeDocument/2006/relationships/image" Target="../media/image1153.png"/><Relationship Id="rId285" Type="http://schemas.openxmlformats.org/officeDocument/2006/relationships/image" Target="../media/image1173.png"/><Relationship Id="rId38" Type="http://schemas.openxmlformats.org/officeDocument/2006/relationships/customXml" Target="../ink/ink1504.xml"/><Relationship Id="rId103" Type="http://schemas.openxmlformats.org/officeDocument/2006/relationships/customXml" Target="../ink/ink1541.xml"/><Relationship Id="rId310" Type="http://schemas.openxmlformats.org/officeDocument/2006/relationships/image" Target="../media/image1185.png"/><Relationship Id="rId91" Type="http://schemas.openxmlformats.org/officeDocument/2006/relationships/customXml" Target="../ink/ink1535.xml"/><Relationship Id="rId145" Type="http://schemas.openxmlformats.org/officeDocument/2006/relationships/image" Target="../media/image88.png"/><Relationship Id="rId187" Type="http://schemas.openxmlformats.org/officeDocument/2006/relationships/image" Target="../media/image1126.png"/><Relationship Id="rId352" Type="http://schemas.openxmlformats.org/officeDocument/2006/relationships/image" Target="../media/image1206.png"/><Relationship Id="rId394" Type="http://schemas.openxmlformats.org/officeDocument/2006/relationships/customXml" Target="../ink/ink1691.xml"/><Relationship Id="rId408" Type="http://schemas.openxmlformats.org/officeDocument/2006/relationships/customXml" Target="../ink/ink1698.xml"/><Relationship Id="rId212" Type="http://schemas.openxmlformats.org/officeDocument/2006/relationships/customXml" Target="../ink/ink1597.xml"/><Relationship Id="rId254" Type="http://schemas.openxmlformats.org/officeDocument/2006/relationships/customXml" Target="../ink/ink1619.xml"/><Relationship Id="rId28" Type="http://schemas.openxmlformats.org/officeDocument/2006/relationships/customXml" Target="../ink/ink1496.xml"/><Relationship Id="rId49" Type="http://schemas.openxmlformats.org/officeDocument/2006/relationships/image" Target="../media/image382.png"/><Relationship Id="rId114" Type="http://schemas.openxmlformats.org/officeDocument/2006/relationships/image" Target="../media/image74.png"/><Relationship Id="rId275" Type="http://schemas.openxmlformats.org/officeDocument/2006/relationships/image" Target="../media/image1169.png"/><Relationship Id="rId296" Type="http://schemas.openxmlformats.org/officeDocument/2006/relationships/image" Target="../media/image1178.png"/><Relationship Id="rId300" Type="http://schemas.openxmlformats.org/officeDocument/2006/relationships/image" Target="../media/image1180.png"/><Relationship Id="rId60" Type="http://schemas.openxmlformats.org/officeDocument/2006/relationships/customXml" Target="../ink/ink1517.xml"/><Relationship Id="rId81" Type="http://schemas.openxmlformats.org/officeDocument/2006/relationships/customXml" Target="../ink/ink1530.xml"/><Relationship Id="rId135" Type="http://schemas.openxmlformats.org/officeDocument/2006/relationships/customXml" Target="../ink/ink1558.xml"/><Relationship Id="rId156" Type="http://schemas.openxmlformats.org/officeDocument/2006/relationships/customXml" Target="../ink/ink1569.xml"/><Relationship Id="rId177" Type="http://schemas.openxmlformats.org/officeDocument/2006/relationships/image" Target="../media/image1121.png"/><Relationship Id="rId198" Type="http://schemas.openxmlformats.org/officeDocument/2006/relationships/customXml" Target="../ink/ink1590.xml"/><Relationship Id="rId321" Type="http://schemas.openxmlformats.org/officeDocument/2006/relationships/customXml" Target="../ink/ink1654.xml"/><Relationship Id="rId342" Type="http://schemas.openxmlformats.org/officeDocument/2006/relationships/image" Target="../media/image1201.png"/><Relationship Id="rId363" Type="http://schemas.openxmlformats.org/officeDocument/2006/relationships/customXml" Target="../ink/ink1675.xml"/><Relationship Id="rId384" Type="http://schemas.openxmlformats.org/officeDocument/2006/relationships/customXml" Target="../ink/ink1686.xml"/><Relationship Id="rId419" Type="http://schemas.openxmlformats.org/officeDocument/2006/relationships/image" Target="../media/image1239.png"/><Relationship Id="rId202" Type="http://schemas.openxmlformats.org/officeDocument/2006/relationships/customXml" Target="../ink/ink1592.xml"/><Relationship Id="rId223" Type="http://schemas.openxmlformats.org/officeDocument/2006/relationships/customXml" Target="../ink/ink1603.xml"/><Relationship Id="rId244" Type="http://schemas.openxmlformats.org/officeDocument/2006/relationships/customXml" Target="../ink/ink1614.xml"/><Relationship Id="rId430" Type="http://schemas.openxmlformats.org/officeDocument/2006/relationships/customXml" Target="../ink/ink1709.xml"/><Relationship Id="rId18" Type="http://schemas.openxmlformats.org/officeDocument/2006/relationships/customXml" Target="../ink/ink1487.xml"/><Relationship Id="rId39" Type="http://schemas.openxmlformats.org/officeDocument/2006/relationships/customXml" Target="../ink/ink1505.xml"/><Relationship Id="rId265" Type="http://schemas.openxmlformats.org/officeDocument/2006/relationships/image" Target="../media/image1164.png"/><Relationship Id="rId286" Type="http://schemas.openxmlformats.org/officeDocument/2006/relationships/customXml" Target="../ink/ink1636.xml"/><Relationship Id="rId50" Type="http://schemas.openxmlformats.org/officeDocument/2006/relationships/customXml" Target="../ink/ink1511.xml"/><Relationship Id="rId104" Type="http://schemas.openxmlformats.org/officeDocument/2006/relationships/image" Target="../media/image1102.png"/><Relationship Id="rId125" Type="http://schemas.openxmlformats.org/officeDocument/2006/relationships/image" Target="../media/image79.png"/><Relationship Id="rId146" Type="http://schemas.openxmlformats.org/officeDocument/2006/relationships/customXml" Target="../ink/ink1564.xml"/><Relationship Id="rId167" Type="http://schemas.openxmlformats.org/officeDocument/2006/relationships/image" Target="../media/image1116.png"/><Relationship Id="rId188" Type="http://schemas.openxmlformats.org/officeDocument/2006/relationships/customXml" Target="../ink/ink1585.xml"/><Relationship Id="rId311" Type="http://schemas.openxmlformats.org/officeDocument/2006/relationships/customXml" Target="../ink/ink1649.xml"/><Relationship Id="rId332" Type="http://schemas.openxmlformats.org/officeDocument/2006/relationships/image" Target="../media/image1196.png"/><Relationship Id="rId353" Type="http://schemas.openxmlformats.org/officeDocument/2006/relationships/customXml" Target="../ink/ink1670.xml"/><Relationship Id="rId374" Type="http://schemas.openxmlformats.org/officeDocument/2006/relationships/customXml" Target="../ink/ink1681.xml"/><Relationship Id="rId395" Type="http://schemas.openxmlformats.org/officeDocument/2006/relationships/image" Target="../media/image1227.png"/><Relationship Id="rId409" Type="http://schemas.openxmlformats.org/officeDocument/2006/relationships/image" Target="../media/image1234.png"/><Relationship Id="rId71" Type="http://schemas.openxmlformats.org/officeDocument/2006/relationships/customXml" Target="../ink/ink1525.xml"/><Relationship Id="rId92" Type="http://schemas.openxmlformats.org/officeDocument/2006/relationships/image" Target="../media/image1096.png"/><Relationship Id="rId213" Type="http://schemas.openxmlformats.org/officeDocument/2006/relationships/customXml" Target="../ink/ink1598.xml"/><Relationship Id="rId234" Type="http://schemas.openxmlformats.org/officeDocument/2006/relationships/image" Target="../media/image1149.png"/><Relationship Id="rId420" Type="http://schemas.openxmlformats.org/officeDocument/2006/relationships/customXml" Target="../ink/ink1704.xml"/><Relationship Id="rId2" Type="http://schemas.openxmlformats.org/officeDocument/2006/relationships/customXml" Target="../ink/ink1475.xml"/><Relationship Id="rId29" Type="http://schemas.openxmlformats.org/officeDocument/2006/relationships/customXml" Target="../ink/ink1497.xml"/><Relationship Id="rId255" Type="http://schemas.openxmlformats.org/officeDocument/2006/relationships/image" Target="../media/image1159.png"/><Relationship Id="rId276" Type="http://schemas.openxmlformats.org/officeDocument/2006/relationships/customXml" Target="../ink/ink1630.xml"/><Relationship Id="rId297" Type="http://schemas.openxmlformats.org/officeDocument/2006/relationships/customXml" Target="../ink/ink1642.xml"/><Relationship Id="rId40" Type="http://schemas.openxmlformats.org/officeDocument/2006/relationships/customXml" Target="../ink/ink1506.xml"/><Relationship Id="rId115" Type="http://schemas.openxmlformats.org/officeDocument/2006/relationships/customXml" Target="../ink/ink1547.xml"/><Relationship Id="rId136" Type="http://schemas.openxmlformats.org/officeDocument/2006/relationships/image" Target="../media/image84.png"/><Relationship Id="rId157" Type="http://schemas.openxmlformats.org/officeDocument/2006/relationships/image" Target="../media/image1111.png"/><Relationship Id="rId178" Type="http://schemas.openxmlformats.org/officeDocument/2006/relationships/customXml" Target="../ink/ink1580.xml"/><Relationship Id="rId301" Type="http://schemas.openxmlformats.org/officeDocument/2006/relationships/customXml" Target="../ink/ink1644.xml"/><Relationship Id="rId322" Type="http://schemas.openxmlformats.org/officeDocument/2006/relationships/image" Target="../media/image1191.png"/><Relationship Id="rId343" Type="http://schemas.openxmlformats.org/officeDocument/2006/relationships/customXml" Target="../ink/ink1665.xml"/><Relationship Id="rId364" Type="http://schemas.openxmlformats.org/officeDocument/2006/relationships/image" Target="../media/image1212.png"/><Relationship Id="rId61" Type="http://schemas.openxmlformats.org/officeDocument/2006/relationships/customXml" Target="../ink/ink1518.xml"/><Relationship Id="rId82" Type="http://schemas.openxmlformats.org/officeDocument/2006/relationships/image" Target="../media/image1091.png"/><Relationship Id="rId199" Type="http://schemas.openxmlformats.org/officeDocument/2006/relationships/image" Target="../media/image1132.png"/><Relationship Id="rId203" Type="http://schemas.openxmlformats.org/officeDocument/2006/relationships/image" Target="../media/image1134.png"/><Relationship Id="rId385" Type="http://schemas.openxmlformats.org/officeDocument/2006/relationships/image" Target="../media/image1222.png"/><Relationship Id="rId19" Type="http://schemas.openxmlformats.org/officeDocument/2006/relationships/customXml" Target="../ink/ink1488.xml"/><Relationship Id="rId224" Type="http://schemas.openxmlformats.org/officeDocument/2006/relationships/image" Target="../media/image1144.png"/><Relationship Id="rId245" Type="http://schemas.openxmlformats.org/officeDocument/2006/relationships/image" Target="../media/image1154.png"/><Relationship Id="rId266" Type="http://schemas.openxmlformats.org/officeDocument/2006/relationships/customXml" Target="../ink/ink1625.xml"/><Relationship Id="rId287" Type="http://schemas.openxmlformats.org/officeDocument/2006/relationships/image" Target="../media/image1174.png"/><Relationship Id="rId410" Type="http://schemas.openxmlformats.org/officeDocument/2006/relationships/customXml" Target="../ink/ink1699.xml"/><Relationship Id="rId431" Type="http://schemas.openxmlformats.org/officeDocument/2006/relationships/image" Target="../media/image1245.png"/><Relationship Id="rId30" Type="http://schemas.openxmlformats.org/officeDocument/2006/relationships/customXml" Target="../ink/ink1498.xml"/><Relationship Id="rId105" Type="http://schemas.openxmlformats.org/officeDocument/2006/relationships/customXml" Target="../ink/ink1542.xml"/><Relationship Id="rId126" Type="http://schemas.openxmlformats.org/officeDocument/2006/relationships/customXml" Target="../ink/ink1553.xml"/><Relationship Id="rId147" Type="http://schemas.openxmlformats.org/officeDocument/2006/relationships/image" Target="../media/image89.png"/><Relationship Id="rId168" Type="http://schemas.openxmlformats.org/officeDocument/2006/relationships/customXml" Target="../ink/ink1575.xml"/><Relationship Id="rId312" Type="http://schemas.openxmlformats.org/officeDocument/2006/relationships/image" Target="../media/image1186.png"/><Relationship Id="rId333" Type="http://schemas.openxmlformats.org/officeDocument/2006/relationships/customXml" Target="../ink/ink1660.xml"/><Relationship Id="rId354" Type="http://schemas.openxmlformats.org/officeDocument/2006/relationships/image" Target="../media/image1207.png"/><Relationship Id="rId51" Type="http://schemas.openxmlformats.org/officeDocument/2006/relationships/image" Target="../media/image383.png"/><Relationship Id="rId72" Type="http://schemas.openxmlformats.org/officeDocument/2006/relationships/image" Target="../media/image389.png"/><Relationship Id="rId93" Type="http://schemas.openxmlformats.org/officeDocument/2006/relationships/customXml" Target="../ink/ink1536.xml"/><Relationship Id="rId189" Type="http://schemas.openxmlformats.org/officeDocument/2006/relationships/image" Target="../media/image1127.png"/><Relationship Id="rId375" Type="http://schemas.openxmlformats.org/officeDocument/2006/relationships/image" Target="../media/image1217.png"/><Relationship Id="rId396" Type="http://schemas.openxmlformats.org/officeDocument/2006/relationships/customXml" Target="../ink/ink1692.xml"/><Relationship Id="rId3" Type="http://schemas.openxmlformats.org/officeDocument/2006/relationships/image" Target="../media/image368.png"/><Relationship Id="rId214" Type="http://schemas.openxmlformats.org/officeDocument/2006/relationships/image" Target="../media/image1139.png"/><Relationship Id="rId235" Type="http://schemas.openxmlformats.org/officeDocument/2006/relationships/customXml" Target="../ink/ink1609.xml"/><Relationship Id="rId256" Type="http://schemas.openxmlformats.org/officeDocument/2006/relationships/customXml" Target="../ink/ink1620.xml"/><Relationship Id="rId277" Type="http://schemas.openxmlformats.org/officeDocument/2006/relationships/image" Target="../media/image1170.png"/><Relationship Id="rId298" Type="http://schemas.openxmlformats.org/officeDocument/2006/relationships/image" Target="../media/image1179.png"/><Relationship Id="rId400" Type="http://schemas.openxmlformats.org/officeDocument/2006/relationships/customXml" Target="../ink/ink1694.xml"/><Relationship Id="rId421" Type="http://schemas.openxmlformats.org/officeDocument/2006/relationships/image" Target="../media/image1240.png"/><Relationship Id="rId116" Type="http://schemas.openxmlformats.org/officeDocument/2006/relationships/image" Target="../media/image75.png"/><Relationship Id="rId137" Type="http://schemas.openxmlformats.org/officeDocument/2006/relationships/customXml" Target="../ink/ink1559.xml"/><Relationship Id="rId158" Type="http://schemas.openxmlformats.org/officeDocument/2006/relationships/customXml" Target="../ink/ink1570.xml"/><Relationship Id="rId302" Type="http://schemas.openxmlformats.org/officeDocument/2006/relationships/image" Target="../media/image1181.png"/><Relationship Id="rId323" Type="http://schemas.openxmlformats.org/officeDocument/2006/relationships/customXml" Target="../ink/ink1655.xml"/><Relationship Id="rId344" Type="http://schemas.openxmlformats.org/officeDocument/2006/relationships/image" Target="../media/image1202.png"/><Relationship Id="rId20" Type="http://schemas.openxmlformats.org/officeDocument/2006/relationships/image" Target="../media/image9.png"/><Relationship Id="rId41" Type="http://schemas.openxmlformats.org/officeDocument/2006/relationships/image" Target="../media/image14.png"/><Relationship Id="rId62" Type="http://schemas.openxmlformats.org/officeDocument/2006/relationships/customXml" Target="../ink/ink1519.xml"/><Relationship Id="rId83" Type="http://schemas.openxmlformats.org/officeDocument/2006/relationships/customXml" Target="../ink/ink1531.xml"/><Relationship Id="rId179" Type="http://schemas.openxmlformats.org/officeDocument/2006/relationships/image" Target="../media/image1122.png"/><Relationship Id="rId365" Type="http://schemas.openxmlformats.org/officeDocument/2006/relationships/customXml" Target="../ink/ink1676.xml"/><Relationship Id="rId386" Type="http://schemas.openxmlformats.org/officeDocument/2006/relationships/customXml" Target="../ink/ink1687.xml"/><Relationship Id="rId190" Type="http://schemas.openxmlformats.org/officeDocument/2006/relationships/customXml" Target="../ink/ink1586.xml"/><Relationship Id="rId204" Type="http://schemas.openxmlformats.org/officeDocument/2006/relationships/customXml" Target="../ink/ink1593.xml"/><Relationship Id="rId225" Type="http://schemas.openxmlformats.org/officeDocument/2006/relationships/customXml" Target="../ink/ink1604.xml"/><Relationship Id="rId246" Type="http://schemas.openxmlformats.org/officeDocument/2006/relationships/customXml" Target="../ink/ink1615.xml"/><Relationship Id="rId267" Type="http://schemas.openxmlformats.org/officeDocument/2006/relationships/image" Target="../media/image1165.png"/><Relationship Id="rId288" Type="http://schemas.openxmlformats.org/officeDocument/2006/relationships/customXml" Target="../ink/ink1637.xml"/><Relationship Id="rId411" Type="http://schemas.openxmlformats.org/officeDocument/2006/relationships/image" Target="../media/image1235.png"/><Relationship Id="rId432" Type="http://schemas.openxmlformats.org/officeDocument/2006/relationships/customXml" Target="../ink/ink1710.xml"/><Relationship Id="rId106" Type="http://schemas.openxmlformats.org/officeDocument/2006/relationships/image" Target="../media/image1103.png"/><Relationship Id="rId127" Type="http://schemas.openxmlformats.org/officeDocument/2006/relationships/image" Target="../media/image80.png"/><Relationship Id="rId313" Type="http://schemas.openxmlformats.org/officeDocument/2006/relationships/customXml" Target="../ink/ink1650.xml"/><Relationship Id="rId10" Type="http://schemas.openxmlformats.org/officeDocument/2006/relationships/customXml" Target="../ink/ink1479.xml"/><Relationship Id="rId31" Type="http://schemas.openxmlformats.org/officeDocument/2006/relationships/image" Target="../media/image374.png"/><Relationship Id="rId52" Type="http://schemas.openxmlformats.org/officeDocument/2006/relationships/customXml" Target="../ink/ink1512.xml"/><Relationship Id="rId73" Type="http://schemas.openxmlformats.org/officeDocument/2006/relationships/customXml" Target="../ink/ink1526.xml"/><Relationship Id="rId94" Type="http://schemas.openxmlformats.org/officeDocument/2006/relationships/image" Target="../media/image1097.png"/><Relationship Id="rId148" Type="http://schemas.openxmlformats.org/officeDocument/2006/relationships/customXml" Target="../ink/ink1565.xml"/><Relationship Id="rId169" Type="http://schemas.openxmlformats.org/officeDocument/2006/relationships/image" Target="../media/image1117.png"/><Relationship Id="rId334" Type="http://schemas.openxmlformats.org/officeDocument/2006/relationships/image" Target="../media/image1197.png"/><Relationship Id="rId355" Type="http://schemas.openxmlformats.org/officeDocument/2006/relationships/customXml" Target="../ink/ink1671.xml"/><Relationship Id="rId376" Type="http://schemas.openxmlformats.org/officeDocument/2006/relationships/customXml" Target="../ink/ink1682.xml"/><Relationship Id="rId397" Type="http://schemas.openxmlformats.org/officeDocument/2006/relationships/image" Target="../media/image1228.png"/><Relationship Id="rId4" Type="http://schemas.openxmlformats.org/officeDocument/2006/relationships/customXml" Target="../ink/ink1476.xml"/><Relationship Id="rId180" Type="http://schemas.openxmlformats.org/officeDocument/2006/relationships/customXml" Target="../ink/ink1581.xml"/><Relationship Id="rId215" Type="http://schemas.openxmlformats.org/officeDocument/2006/relationships/customXml" Target="../ink/ink1599.xml"/><Relationship Id="rId236" Type="http://schemas.openxmlformats.org/officeDocument/2006/relationships/image" Target="../media/image1150.png"/><Relationship Id="rId257" Type="http://schemas.openxmlformats.org/officeDocument/2006/relationships/image" Target="../media/image1160.png"/><Relationship Id="rId278" Type="http://schemas.openxmlformats.org/officeDocument/2006/relationships/customXml" Target="../ink/ink1631.xml"/><Relationship Id="rId401" Type="http://schemas.openxmlformats.org/officeDocument/2006/relationships/image" Target="../media/image1230.png"/><Relationship Id="rId422" Type="http://schemas.openxmlformats.org/officeDocument/2006/relationships/customXml" Target="../ink/ink1705.xml"/><Relationship Id="rId303" Type="http://schemas.openxmlformats.org/officeDocument/2006/relationships/customXml" Target="../ink/ink1645.xml"/><Relationship Id="rId42" Type="http://schemas.openxmlformats.org/officeDocument/2006/relationships/customXml" Target="../ink/ink1507.xml"/><Relationship Id="rId84" Type="http://schemas.openxmlformats.org/officeDocument/2006/relationships/image" Target="../media/image1092.png"/><Relationship Id="rId138" Type="http://schemas.openxmlformats.org/officeDocument/2006/relationships/image" Target="../media/image85.png"/><Relationship Id="rId345" Type="http://schemas.openxmlformats.org/officeDocument/2006/relationships/customXml" Target="../ink/ink1666.xml"/><Relationship Id="rId387" Type="http://schemas.openxmlformats.org/officeDocument/2006/relationships/image" Target="../media/image1223.png"/><Relationship Id="rId191" Type="http://schemas.openxmlformats.org/officeDocument/2006/relationships/image" Target="../media/image1128.png"/><Relationship Id="rId205" Type="http://schemas.openxmlformats.org/officeDocument/2006/relationships/image" Target="../media/image1135.png"/><Relationship Id="rId247" Type="http://schemas.openxmlformats.org/officeDocument/2006/relationships/image" Target="../media/image1155.png"/><Relationship Id="rId412" Type="http://schemas.openxmlformats.org/officeDocument/2006/relationships/customXml" Target="../ink/ink1700.xml"/><Relationship Id="rId107" Type="http://schemas.openxmlformats.org/officeDocument/2006/relationships/customXml" Target="../ink/ink1543.xml"/><Relationship Id="rId289" Type="http://schemas.openxmlformats.org/officeDocument/2006/relationships/image" Target="../media/image1175.png"/><Relationship Id="rId11" Type="http://schemas.openxmlformats.org/officeDocument/2006/relationships/customXml" Target="../ink/ink1480.xml"/><Relationship Id="rId53" Type="http://schemas.openxmlformats.org/officeDocument/2006/relationships/image" Target="../media/image33.png"/><Relationship Id="rId149" Type="http://schemas.openxmlformats.org/officeDocument/2006/relationships/image" Target="../media/image1107.png"/><Relationship Id="rId314" Type="http://schemas.openxmlformats.org/officeDocument/2006/relationships/image" Target="../media/image1187.png"/><Relationship Id="rId356" Type="http://schemas.openxmlformats.org/officeDocument/2006/relationships/image" Target="../media/image1208.png"/><Relationship Id="rId398" Type="http://schemas.openxmlformats.org/officeDocument/2006/relationships/customXml" Target="../ink/ink1693.xml"/><Relationship Id="rId95" Type="http://schemas.openxmlformats.org/officeDocument/2006/relationships/customXml" Target="../ink/ink1537.xml"/><Relationship Id="rId160" Type="http://schemas.openxmlformats.org/officeDocument/2006/relationships/customXml" Target="../ink/ink1571.xml"/><Relationship Id="rId216" Type="http://schemas.openxmlformats.org/officeDocument/2006/relationships/image" Target="../media/image1140.png"/><Relationship Id="rId423" Type="http://schemas.openxmlformats.org/officeDocument/2006/relationships/image" Target="../media/image1241.png"/><Relationship Id="rId258" Type="http://schemas.openxmlformats.org/officeDocument/2006/relationships/customXml" Target="../ink/ink1621.xml"/><Relationship Id="rId22" Type="http://schemas.openxmlformats.org/officeDocument/2006/relationships/customXml" Target="../ink/ink1490.xml"/><Relationship Id="rId64" Type="http://schemas.openxmlformats.org/officeDocument/2006/relationships/customXml" Target="../ink/ink1521.xml"/><Relationship Id="rId118" Type="http://schemas.openxmlformats.org/officeDocument/2006/relationships/image" Target="../media/image76.png"/><Relationship Id="rId325" Type="http://schemas.openxmlformats.org/officeDocument/2006/relationships/customXml" Target="../ink/ink1656.xml"/><Relationship Id="rId367" Type="http://schemas.openxmlformats.org/officeDocument/2006/relationships/image" Target="../media/image1213.png"/><Relationship Id="rId171" Type="http://schemas.openxmlformats.org/officeDocument/2006/relationships/image" Target="../media/image1118.png"/><Relationship Id="rId227" Type="http://schemas.openxmlformats.org/officeDocument/2006/relationships/customXml" Target="../ink/ink1605.xml"/><Relationship Id="rId269" Type="http://schemas.openxmlformats.org/officeDocument/2006/relationships/image" Target="../media/image1166.png"/><Relationship Id="rId434" Type="http://schemas.openxmlformats.org/officeDocument/2006/relationships/customXml" Target="../ink/ink1711.xml"/><Relationship Id="rId33" Type="http://schemas.openxmlformats.org/officeDocument/2006/relationships/customXml" Target="../ink/ink1500.xml"/><Relationship Id="rId129" Type="http://schemas.openxmlformats.org/officeDocument/2006/relationships/image" Target="../media/image81.png"/><Relationship Id="rId280" Type="http://schemas.openxmlformats.org/officeDocument/2006/relationships/image" Target="../media/image1171.png"/><Relationship Id="rId336" Type="http://schemas.openxmlformats.org/officeDocument/2006/relationships/image" Target="../media/image1198.png"/><Relationship Id="rId75" Type="http://schemas.openxmlformats.org/officeDocument/2006/relationships/customXml" Target="../ink/ink1527.xml"/><Relationship Id="rId140" Type="http://schemas.openxmlformats.org/officeDocument/2006/relationships/image" Target="../media/image86.png"/><Relationship Id="rId182" Type="http://schemas.openxmlformats.org/officeDocument/2006/relationships/customXml" Target="../ink/ink1582.xml"/><Relationship Id="rId378" Type="http://schemas.openxmlformats.org/officeDocument/2006/relationships/customXml" Target="../ink/ink1683.xml"/><Relationship Id="rId403" Type="http://schemas.openxmlformats.org/officeDocument/2006/relationships/image" Target="../media/image1231.png"/><Relationship Id="rId6" Type="http://schemas.openxmlformats.org/officeDocument/2006/relationships/customXml" Target="../ink/ink1477.xml"/><Relationship Id="rId238" Type="http://schemas.openxmlformats.org/officeDocument/2006/relationships/image" Target="../media/image1151.png"/><Relationship Id="rId291" Type="http://schemas.openxmlformats.org/officeDocument/2006/relationships/customXml" Target="../ink/ink1639.xml"/><Relationship Id="rId305" Type="http://schemas.openxmlformats.org/officeDocument/2006/relationships/customXml" Target="../ink/ink1646.xml"/><Relationship Id="rId347" Type="http://schemas.openxmlformats.org/officeDocument/2006/relationships/customXml" Target="../ink/ink1667.xml"/><Relationship Id="rId44" Type="http://schemas.openxmlformats.org/officeDocument/2006/relationships/customXml" Target="../ink/ink1508.xml"/><Relationship Id="rId86" Type="http://schemas.openxmlformats.org/officeDocument/2006/relationships/image" Target="../media/image1093.png"/><Relationship Id="rId151" Type="http://schemas.openxmlformats.org/officeDocument/2006/relationships/image" Target="../media/image1108.png"/><Relationship Id="rId389" Type="http://schemas.openxmlformats.org/officeDocument/2006/relationships/image" Target="../media/image1224.png"/><Relationship Id="rId193" Type="http://schemas.openxmlformats.org/officeDocument/2006/relationships/image" Target="../media/image1129.png"/><Relationship Id="rId207" Type="http://schemas.openxmlformats.org/officeDocument/2006/relationships/image" Target="../media/image1136.png"/><Relationship Id="rId249" Type="http://schemas.openxmlformats.org/officeDocument/2006/relationships/image" Target="../media/image1156.png"/><Relationship Id="rId414" Type="http://schemas.openxmlformats.org/officeDocument/2006/relationships/customXml" Target="../ink/ink1701.xml"/><Relationship Id="rId13" Type="http://schemas.openxmlformats.org/officeDocument/2006/relationships/customXml" Target="../ink/ink1482.xml"/><Relationship Id="rId109" Type="http://schemas.openxmlformats.org/officeDocument/2006/relationships/customXml" Target="../ink/ink1544.xml"/><Relationship Id="rId260" Type="http://schemas.openxmlformats.org/officeDocument/2006/relationships/customXml" Target="../ink/ink1622.xml"/><Relationship Id="rId316" Type="http://schemas.openxmlformats.org/officeDocument/2006/relationships/image" Target="../media/image1188.png"/><Relationship Id="rId55" Type="http://schemas.openxmlformats.org/officeDocument/2006/relationships/customXml" Target="../ink/ink1514.xml"/><Relationship Id="rId97" Type="http://schemas.openxmlformats.org/officeDocument/2006/relationships/customXml" Target="../ink/ink1538.xml"/><Relationship Id="rId120" Type="http://schemas.openxmlformats.org/officeDocument/2006/relationships/customXml" Target="../ink/ink1550.xml"/><Relationship Id="rId358" Type="http://schemas.openxmlformats.org/officeDocument/2006/relationships/image" Target="../media/image1209.png"/><Relationship Id="rId162" Type="http://schemas.openxmlformats.org/officeDocument/2006/relationships/customXml" Target="../ink/ink1572.xml"/><Relationship Id="rId218" Type="http://schemas.openxmlformats.org/officeDocument/2006/relationships/image" Target="../media/image1141.png"/><Relationship Id="rId425" Type="http://schemas.openxmlformats.org/officeDocument/2006/relationships/image" Target="../media/image1242.png"/><Relationship Id="rId271" Type="http://schemas.openxmlformats.org/officeDocument/2006/relationships/image" Target="../media/image1167.png"/><Relationship Id="rId24" Type="http://schemas.openxmlformats.org/officeDocument/2006/relationships/customXml" Target="../ink/ink1492.xml"/><Relationship Id="rId66" Type="http://schemas.openxmlformats.org/officeDocument/2006/relationships/image" Target="../media/image386.png"/><Relationship Id="rId131" Type="http://schemas.openxmlformats.org/officeDocument/2006/relationships/image" Target="../media/image82.png"/><Relationship Id="rId327" Type="http://schemas.openxmlformats.org/officeDocument/2006/relationships/customXml" Target="../ink/ink1657.xml"/><Relationship Id="rId369" Type="http://schemas.openxmlformats.org/officeDocument/2006/relationships/image" Target="../media/image1214.png"/><Relationship Id="rId173" Type="http://schemas.openxmlformats.org/officeDocument/2006/relationships/image" Target="../media/image1119.png"/><Relationship Id="rId229" Type="http://schemas.openxmlformats.org/officeDocument/2006/relationships/customXml" Target="../ink/ink1606.xml"/><Relationship Id="rId380" Type="http://schemas.openxmlformats.org/officeDocument/2006/relationships/customXml" Target="../ink/ink1684.xml"/><Relationship Id="rId240" Type="http://schemas.openxmlformats.org/officeDocument/2006/relationships/image" Target="../media/image1152.png"/><Relationship Id="rId35" Type="http://schemas.openxmlformats.org/officeDocument/2006/relationships/customXml" Target="../ink/ink1502.xml"/><Relationship Id="rId77" Type="http://schemas.openxmlformats.org/officeDocument/2006/relationships/customXml" Target="../ink/ink1528.xml"/><Relationship Id="rId100" Type="http://schemas.openxmlformats.org/officeDocument/2006/relationships/image" Target="../media/image1100.png"/><Relationship Id="rId282" Type="http://schemas.openxmlformats.org/officeDocument/2006/relationships/image" Target="../media/image1172.png"/><Relationship Id="rId338" Type="http://schemas.openxmlformats.org/officeDocument/2006/relationships/image" Target="../media/image1199.png"/><Relationship Id="rId8" Type="http://schemas.openxmlformats.org/officeDocument/2006/relationships/customXml" Target="../ink/ink1478.xml"/><Relationship Id="rId142" Type="http://schemas.openxmlformats.org/officeDocument/2006/relationships/image" Target="../media/image87.png"/><Relationship Id="rId184" Type="http://schemas.openxmlformats.org/officeDocument/2006/relationships/customXml" Target="../ink/ink1583.xml"/><Relationship Id="rId391" Type="http://schemas.openxmlformats.org/officeDocument/2006/relationships/image" Target="../media/image1225.png"/><Relationship Id="rId405" Type="http://schemas.openxmlformats.org/officeDocument/2006/relationships/image" Target="../media/image1232.png"/><Relationship Id="rId251" Type="http://schemas.openxmlformats.org/officeDocument/2006/relationships/image" Target="../media/image1157.png"/><Relationship Id="rId46" Type="http://schemas.openxmlformats.org/officeDocument/2006/relationships/customXml" Target="../ink/ink1509.xml"/><Relationship Id="rId293" Type="http://schemas.openxmlformats.org/officeDocument/2006/relationships/customXml" Target="../ink/ink1640.xml"/><Relationship Id="rId307" Type="http://schemas.openxmlformats.org/officeDocument/2006/relationships/customXml" Target="../ink/ink1647.xml"/><Relationship Id="rId349" Type="http://schemas.openxmlformats.org/officeDocument/2006/relationships/customXml" Target="../ink/ink1668.xml"/><Relationship Id="rId88" Type="http://schemas.openxmlformats.org/officeDocument/2006/relationships/image" Target="../media/image1094.png"/><Relationship Id="rId111" Type="http://schemas.openxmlformats.org/officeDocument/2006/relationships/customXml" Target="../ink/ink1545.xml"/><Relationship Id="rId153" Type="http://schemas.openxmlformats.org/officeDocument/2006/relationships/image" Target="../media/image1109.png"/><Relationship Id="rId195" Type="http://schemas.openxmlformats.org/officeDocument/2006/relationships/image" Target="../media/image1130.png"/><Relationship Id="rId209" Type="http://schemas.openxmlformats.org/officeDocument/2006/relationships/image" Target="../media/image1137.png"/><Relationship Id="rId360" Type="http://schemas.openxmlformats.org/officeDocument/2006/relationships/image" Target="../media/image1210.png"/><Relationship Id="rId416" Type="http://schemas.openxmlformats.org/officeDocument/2006/relationships/customXml" Target="../ink/ink1702.xml"/><Relationship Id="rId220" Type="http://schemas.openxmlformats.org/officeDocument/2006/relationships/image" Target="../media/image1142.png"/><Relationship Id="rId15" Type="http://schemas.openxmlformats.org/officeDocument/2006/relationships/customXml" Target="../ink/ink1484.xml"/><Relationship Id="rId57" Type="http://schemas.openxmlformats.org/officeDocument/2006/relationships/customXml" Target="../ink/ink1515.xml"/><Relationship Id="rId262" Type="http://schemas.openxmlformats.org/officeDocument/2006/relationships/customXml" Target="../ink/ink1623.xml"/><Relationship Id="rId318" Type="http://schemas.openxmlformats.org/officeDocument/2006/relationships/image" Target="../media/image1189.png"/><Relationship Id="rId99" Type="http://schemas.openxmlformats.org/officeDocument/2006/relationships/customXml" Target="../ink/ink1539.xml"/><Relationship Id="rId122" Type="http://schemas.openxmlformats.org/officeDocument/2006/relationships/customXml" Target="../ink/ink1551.xml"/><Relationship Id="rId164" Type="http://schemas.openxmlformats.org/officeDocument/2006/relationships/customXml" Target="../ink/ink1573.xml"/><Relationship Id="rId371" Type="http://schemas.openxmlformats.org/officeDocument/2006/relationships/image" Target="../media/image1215.png"/><Relationship Id="rId427" Type="http://schemas.openxmlformats.org/officeDocument/2006/relationships/image" Target="../media/image1243.png"/><Relationship Id="rId26" Type="http://schemas.openxmlformats.org/officeDocument/2006/relationships/customXml" Target="../ink/ink1494.xml"/><Relationship Id="rId231" Type="http://schemas.openxmlformats.org/officeDocument/2006/relationships/customXml" Target="../ink/ink1607.xml"/><Relationship Id="rId273" Type="http://schemas.openxmlformats.org/officeDocument/2006/relationships/image" Target="../media/image1168.png"/><Relationship Id="rId329" Type="http://schemas.openxmlformats.org/officeDocument/2006/relationships/customXml" Target="../ink/ink1658.xml"/><Relationship Id="rId68" Type="http://schemas.openxmlformats.org/officeDocument/2006/relationships/image" Target="../media/image387.png"/><Relationship Id="rId133" Type="http://schemas.openxmlformats.org/officeDocument/2006/relationships/image" Target="../media/image83.png"/><Relationship Id="rId175" Type="http://schemas.openxmlformats.org/officeDocument/2006/relationships/image" Target="../media/image1120.png"/><Relationship Id="rId340" Type="http://schemas.openxmlformats.org/officeDocument/2006/relationships/image" Target="../media/image1200.png"/><Relationship Id="rId200" Type="http://schemas.openxmlformats.org/officeDocument/2006/relationships/customXml" Target="../ink/ink1591.xml"/><Relationship Id="rId382" Type="http://schemas.openxmlformats.org/officeDocument/2006/relationships/customXml" Target="../ink/ink1685.xml"/><Relationship Id="rId242" Type="http://schemas.openxmlformats.org/officeDocument/2006/relationships/customXml" Target="../ink/ink1613.xml"/><Relationship Id="rId284" Type="http://schemas.openxmlformats.org/officeDocument/2006/relationships/customXml" Target="../ink/ink1635.xml"/><Relationship Id="rId37" Type="http://schemas.openxmlformats.org/officeDocument/2006/relationships/customXml" Target="../ink/ink1503.xml"/><Relationship Id="rId79" Type="http://schemas.openxmlformats.org/officeDocument/2006/relationships/customXml" Target="../ink/ink1529.xml"/><Relationship Id="rId102" Type="http://schemas.openxmlformats.org/officeDocument/2006/relationships/image" Target="../media/image1101.png"/><Relationship Id="rId144" Type="http://schemas.openxmlformats.org/officeDocument/2006/relationships/customXml" Target="../ink/ink1563.xml"/><Relationship Id="rId90" Type="http://schemas.openxmlformats.org/officeDocument/2006/relationships/image" Target="../media/image1095.png"/><Relationship Id="rId186" Type="http://schemas.openxmlformats.org/officeDocument/2006/relationships/customXml" Target="../ink/ink1584.xml"/><Relationship Id="rId351" Type="http://schemas.openxmlformats.org/officeDocument/2006/relationships/customXml" Target="../ink/ink1669.xml"/><Relationship Id="rId393" Type="http://schemas.openxmlformats.org/officeDocument/2006/relationships/image" Target="../media/image1226.png"/><Relationship Id="rId407" Type="http://schemas.openxmlformats.org/officeDocument/2006/relationships/image" Target="../media/image1233.png"/><Relationship Id="rId211" Type="http://schemas.openxmlformats.org/officeDocument/2006/relationships/image" Target="../media/image1138.png"/><Relationship Id="rId253" Type="http://schemas.openxmlformats.org/officeDocument/2006/relationships/image" Target="../media/image1158.png"/><Relationship Id="rId295" Type="http://schemas.openxmlformats.org/officeDocument/2006/relationships/customXml" Target="../ink/ink1641.xml"/><Relationship Id="rId309" Type="http://schemas.openxmlformats.org/officeDocument/2006/relationships/customXml" Target="../ink/ink1648.xml"/><Relationship Id="rId48" Type="http://schemas.openxmlformats.org/officeDocument/2006/relationships/customXml" Target="../ink/ink1510.xml"/><Relationship Id="rId113" Type="http://schemas.openxmlformats.org/officeDocument/2006/relationships/customXml" Target="../ink/ink1546.xml"/><Relationship Id="rId320" Type="http://schemas.openxmlformats.org/officeDocument/2006/relationships/image" Target="../media/image1190.png"/><Relationship Id="rId155" Type="http://schemas.openxmlformats.org/officeDocument/2006/relationships/image" Target="../media/image1110.png"/><Relationship Id="rId197" Type="http://schemas.openxmlformats.org/officeDocument/2006/relationships/image" Target="../media/image1131.png"/><Relationship Id="rId362" Type="http://schemas.openxmlformats.org/officeDocument/2006/relationships/image" Target="../media/image1211.png"/><Relationship Id="rId418" Type="http://schemas.openxmlformats.org/officeDocument/2006/relationships/customXml" Target="../ink/ink1703.xml"/><Relationship Id="rId222" Type="http://schemas.openxmlformats.org/officeDocument/2006/relationships/image" Target="../media/image1143.png"/><Relationship Id="rId264" Type="http://schemas.openxmlformats.org/officeDocument/2006/relationships/customXml" Target="../ink/ink1624.xml"/><Relationship Id="rId17" Type="http://schemas.openxmlformats.org/officeDocument/2006/relationships/customXml" Target="../ink/ink1486.xml"/><Relationship Id="rId59" Type="http://schemas.openxmlformats.org/officeDocument/2006/relationships/customXml" Target="../ink/ink1516.xml"/><Relationship Id="rId124" Type="http://schemas.openxmlformats.org/officeDocument/2006/relationships/customXml" Target="../ink/ink1552.xml"/><Relationship Id="rId70" Type="http://schemas.openxmlformats.org/officeDocument/2006/relationships/image" Target="../media/image388.png"/><Relationship Id="rId166" Type="http://schemas.openxmlformats.org/officeDocument/2006/relationships/customXml" Target="../ink/ink1574.xml"/><Relationship Id="rId331" Type="http://schemas.openxmlformats.org/officeDocument/2006/relationships/customXml" Target="../ink/ink1659.xml"/><Relationship Id="rId373" Type="http://schemas.openxmlformats.org/officeDocument/2006/relationships/image" Target="../media/image1216.png"/><Relationship Id="rId429" Type="http://schemas.openxmlformats.org/officeDocument/2006/relationships/image" Target="../media/image1244.png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60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8.png"/><Relationship Id="rId21" Type="http://schemas.openxmlformats.org/officeDocument/2006/relationships/customXml" Target="../ink/ink1727.xml"/><Relationship Id="rId42" Type="http://schemas.openxmlformats.org/officeDocument/2006/relationships/customXml" Target="../ink/ink1744.xml"/><Relationship Id="rId63" Type="http://schemas.openxmlformats.org/officeDocument/2006/relationships/customXml" Target="../ink/ink1758.xml"/><Relationship Id="rId84" Type="http://schemas.openxmlformats.org/officeDocument/2006/relationships/image" Target="../media/image1253.png"/><Relationship Id="rId138" Type="http://schemas.openxmlformats.org/officeDocument/2006/relationships/customXml" Target="../ink/ink1796.xml"/><Relationship Id="rId159" Type="http://schemas.openxmlformats.org/officeDocument/2006/relationships/image" Target="../media/image1289.png"/><Relationship Id="rId170" Type="http://schemas.openxmlformats.org/officeDocument/2006/relationships/customXml" Target="../ink/ink1812.xml"/><Relationship Id="rId191" Type="http://schemas.openxmlformats.org/officeDocument/2006/relationships/image" Target="../media/image86.png"/><Relationship Id="rId107" Type="http://schemas.openxmlformats.org/officeDocument/2006/relationships/image" Target="../media/image1263.png"/><Relationship Id="rId11" Type="http://schemas.openxmlformats.org/officeDocument/2006/relationships/customXml" Target="../ink/ink1717.xml"/><Relationship Id="rId32" Type="http://schemas.openxmlformats.org/officeDocument/2006/relationships/customXml" Target="../ink/ink1737.xml"/><Relationship Id="rId53" Type="http://schemas.openxmlformats.org/officeDocument/2006/relationships/customXml" Target="../ink/ink1750.xml"/><Relationship Id="rId74" Type="http://schemas.openxmlformats.org/officeDocument/2006/relationships/image" Target="../media/image1249.png"/><Relationship Id="rId128" Type="http://schemas.openxmlformats.org/officeDocument/2006/relationships/customXml" Target="../ink/ink1791.xml"/><Relationship Id="rId149" Type="http://schemas.openxmlformats.org/officeDocument/2006/relationships/image" Target="../media/image1284.png"/><Relationship Id="rId5" Type="http://schemas.openxmlformats.org/officeDocument/2006/relationships/image" Target="../media/image4.png"/><Relationship Id="rId95" Type="http://schemas.openxmlformats.org/officeDocument/2006/relationships/customXml" Target="../ink/ink1774.xml"/><Relationship Id="rId160" Type="http://schemas.openxmlformats.org/officeDocument/2006/relationships/customXml" Target="../ink/ink1807.xml"/><Relationship Id="rId181" Type="http://schemas.openxmlformats.org/officeDocument/2006/relationships/customXml" Target="../ink/ink1818.xml"/><Relationship Id="rId22" Type="http://schemas.openxmlformats.org/officeDocument/2006/relationships/customXml" Target="../ink/ink1728.xml"/><Relationship Id="rId43" Type="http://schemas.openxmlformats.org/officeDocument/2006/relationships/image" Target="../media/image380.png"/><Relationship Id="rId64" Type="http://schemas.openxmlformats.org/officeDocument/2006/relationships/image" Target="../media/image386.png"/><Relationship Id="rId118" Type="http://schemas.openxmlformats.org/officeDocument/2006/relationships/customXml" Target="../ink/ink1786.xml"/><Relationship Id="rId139" Type="http://schemas.openxmlformats.org/officeDocument/2006/relationships/image" Target="../media/image1279.png"/><Relationship Id="rId85" Type="http://schemas.openxmlformats.org/officeDocument/2006/relationships/customXml" Target="../ink/ink1769.xml"/><Relationship Id="rId150" Type="http://schemas.openxmlformats.org/officeDocument/2006/relationships/customXml" Target="../ink/ink1802.xml"/><Relationship Id="rId171" Type="http://schemas.openxmlformats.org/officeDocument/2006/relationships/customXml" Target="../ink/ink1813.xml"/><Relationship Id="rId192" Type="http://schemas.openxmlformats.org/officeDocument/2006/relationships/customXml" Target="../ink/ink1824.xml"/><Relationship Id="rId12" Type="http://schemas.openxmlformats.org/officeDocument/2006/relationships/customXml" Target="../ink/ink1718.xml"/><Relationship Id="rId33" Type="http://schemas.openxmlformats.org/officeDocument/2006/relationships/customXml" Target="../ink/ink1738.xml"/><Relationship Id="rId108" Type="http://schemas.openxmlformats.org/officeDocument/2006/relationships/customXml" Target="../ink/ink1781.xml"/><Relationship Id="rId129" Type="http://schemas.openxmlformats.org/officeDocument/2006/relationships/image" Target="../media/image1274.png"/><Relationship Id="rId54" Type="http://schemas.openxmlformats.org/officeDocument/2006/relationships/image" Target="../media/image34.png"/><Relationship Id="rId75" Type="http://schemas.openxmlformats.org/officeDocument/2006/relationships/customXml" Target="../ink/ink1764.xml"/><Relationship Id="rId96" Type="http://schemas.openxmlformats.org/officeDocument/2006/relationships/image" Target="../media/image1258.png"/><Relationship Id="rId140" Type="http://schemas.openxmlformats.org/officeDocument/2006/relationships/customXml" Target="../ink/ink1797.xml"/><Relationship Id="rId161" Type="http://schemas.openxmlformats.org/officeDocument/2006/relationships/image" Target="../media/image1290.png"/><Relationship Id="rId182" Type="http://schemas.openxmlformats.org/officeDocument/2006/relationships/image" Target="../media/image82.png"/><Relationship Id="rId6" Type="http://schemas.openxmlformats.org/officeDocument/2006/relationships/customXml" Target="../ink/ink1714.xml"/><Relationship Id="rId23" Type="http://schemas.openxmlformats.org/officeDocument/2006/relationships/customXml" Target="../ink/ink1729.xml"/><Relationship Id="rId119" Type="http://schemas.openxmlformats.org/officeDocument/2006/relationships/image" Target="../media/image1269.png"/><Relationship Id="rId44" Type="http://schemas.openxmlformats.org/officeDocument/2006/relationships/customXml" Target="../ink/ink1745.xml"/><Relationship Id="rId65" Type="http://schemas.openxmlformats.org/officeDocument/2006/relationships/customXml" Target="../ink/ink1759.xml"/><Relationship Id="rId86" Type="http://schemas.openxmlformats.org/officeDocument/2006/relationships/image" Target="../media/image1254.png"/><Relationship Id="rId130" Type="http://schemas.openxmlformats.org/officeDocument/2006/relationships/customXml" Target="../ink/ink1792.xml"/><Relationship Id="rId151" Type="http://schemas.openxmlformats.org/officeDocument/2006/relationships/image" Target="../media/image1285.png"/><Relationship Id="rId172" Type="http://schemas.openxmlformats.org/officeDocument/2006/relationships/image" Target="../media/image77.png"/><Relationship Id="rId193" Type="http://schemas.openxmlformats.org/officeDocument/2006/relationships/image" Target="../media/image87.png"/><Relationship Id="rId13" Type="http://schemas.openxmlformats.org/officeDocument/2006/relationships/customXml" Target="../ink/ink1719.xml"/><Relationship Id="rId109" Type="http://schemas.openxmlformats.org/officeDocument/2006/relationships/image" Target="../media/image1264.png"/><Relationship Id="rId34" Type="http://schemas.openxmlformats.org/officeDocument/2006/relationships/image" Target="../media/image375.png"/><Relationship Id="rId55" Type="http://schemas.openxmlformats.org/officeDocument/2006/relationships/customXml" Target="../ink/ink1751.xml"/><Relationship Id="rId76" Type="http://schemas.openxmlformats.org/officeDocument/2006/relationships/image" Target="../media/image1250.png"/><Relationship Id="rId97" Type="http://schemas.openxmlformats.org/officeDocument/2006/relationships/customXml" Target="../ink/ink1775.xml"/><Relationship Id="rId120" Type="http://schemas.openxmlformats.org/officeDocument/2006/relationships/customXml" Target="../ink/ink1787.xml"/><Relationship Id="rId141" Type="http://schemas.openxmlformats.org/officeDocument/2006/relationships/image" Target="../media/image1280.png"/><Relationship Id="rId7" Type="http://schemas.openxmlformats.org/officeDocument/2006/relationships/image" Target="../media/image5.png"/><Relationship Id="rId162" Type="http://schemas.openxmlformats.org/officeDocument/2006/relationships/customXml" Target="../ink/ink1808.xml"/><Relationship Id="rId183" Type="http://schemas.openxmlformats.org/officeDocument/2006/relationships/customXml" Target="../ink/ink1819.xml"/><Relationship Id="rId2" Type="http://schemas.openxmlformats.org/officeDocument/2006/relationships/customXml" Target="../ink/ink1712.xml"/><Relationship Id="rId29" Type="http://schemas.openxmlformats.org/officeDocument/2006/relationships/image" Target="../media/image374.png"/><Relationship Id="rId24" Type="http://schemas.openxmlformats.org/officeDocument/2006/relationships/customXml" Target="../ink/ink1730.xml"/><Relationship Id="rId40" Type="http://schemas.openxmlformats.org/officeDocument/2006/relationships/customXml" Target="../ink/ink1743.xml"/><Relationship Id="rId45" Type="http://schemas.openxmlformats.org/officeDocument/2006/relationships/image" Target="../media/image381.png"/><Relationship Id="rId66" Type="http://schemas.openxmlformats.org/officeDocument/2006/relationships/image" Target="../media/image387.png"/><Relationship Id="rId87" Type="http://schemas.openxmlformats.org/officeDocument/2006/relationships/customXml" Target="../ink/ink1770.xml"/><Relationship Id="rId110" Type="http://schemas.openxmlformats.org/officeDocument/2006/relationships/customXml" Target="../ink/ink1782.xml"/><Relationship Id="rId115" Type="http://schemas.openxmlformats.org/officeDocument/2006/relationships/image" Target="../media/image1267.png"/><Relationship Id="rId131" Type="http://schemas.openxmlformats.org/officeDocument/2006/relationships/image" Target="../media/image1275.png"/><Relationship Id="rId136" Type="http://schemas.openxmlformats.org/officeDocument/2006/relationships/customXml" Target="../ink/ink1795.xml"/><Relationship Id="rId157" Type="http://schemas.openxmlformats.org/officeDocument/2006/relationships/image" Target="../media/image1288.png"/><Relationship Id="rId178" Type="http://schemas.openxmlformats.org/officeDocument/2006/relationships/image" Target="../media/image80.png"/><Relationship Id="rId61" Type="http://schemas.openxmlformats.org/officeDocument/2006/relationships/customXml" Target="../ink/ink1756.xml"/><Relationship Id="rId82" Type="http://schemas.openxmlformats.org/officeDocument/2006/relationships/image" Target="../media/image1112.png"/><Relationship Id="rId152" Type="http://schemas.openxmlformats.org/officeDocument/2006/relationships/customXml" Target="../ink/ink1803.xml"/><Relationship Id="rId173" Type="http://schemas.openxmlformats.org/officeDocument/2006/relationships/customXml" Target="../ink/ink1814.xml"/><Relationship Id="rId194" Type="http://schemas.openxmlformats.org/officeDocument/2006/relationships/customXml" Target="../ink/ink1825.xml"/><Relationship Id="rId199" Type="http://schemas.openxmlformats.org/officeDocument/2006/relationships/customXml" Target="../ink/ink1828.xml"/><Relationship Id="rId19" Type="http://schemas.openxmlformats.org/officeDocument/2006/relationships/customXml" Target="../ink/ink1725.xml"/><Relationship Id="rId14" Type="http://schemas.openxmlformats.org/officeDocument/2006/relationships/customXml" Target="../ink/ink1720.xml"/><Relationship Id="rId30" Type="http://schemas.openxmlformats.org/officeDocument/2006/relationships/customXml" Target="../ink/ink1735.xml"/><Relationship Id="rId35" Type="http://schemas.openxmlformats.org/officeDocument/2006/relationships/customXml" Target="../ink/ink1739.xml"/><Relationship Id="rId56" Type="http://schemas.openxmlformats.org/officeDocument/2006/relationships/image" Target="../media/image384.png"/><Relationship Id="rId77" Type="http://schemas.openxmlformats.org/officeDocument/2006/relationships/customXml" Target="../ink/ink1765.xml"/><Relationship Id="rId100" Type="http://schemas.openxmlformats.org/officeDocument/2006/relationships/image" Target="../media/image1260.png"/><Relationship Id="rId105" Type="http://schemas.openxmlformats.org/officeDocument/2006/relationships/image" Target="../media/image1262.png"/><Relationship Id="rId126" Type="http://schemas.openxmlformats.org/officeDocument/2006/relationships/customXml" Target="../ink/ink1790.xml"/><Relationship Id="rId147" Type="http://schemas.openxmlformats.org/officeDocument/2006/relationships/image" Target="../media/image1283.png"/><Relationship Id="rId168" Type="http://schemas.openxmlformats.org/officeDocument/2006/relationships/customXml" Target="../ink/ink1811.xml"/><Relationship Id="rId8" Type="http://schemas.openxmlformats.org/officeDocument/2006/relationships/customXml" Target="../ink/ink1715.xml"/><Relationship Id="rId51" Type="http://schemas.openxmlformats.org/officeDocument/2006/relationships/image" Target="../media/image33.png"/><Relationship Id="rId72" Type="http://schemas.openxmlformats.org/officeDocument/2006/relationships/image" Target="../media/image1248.png"/><Relationship Id="rId93" Type="http://schemas.openxmlformats.org/officeDocument/2006/relationships/customXml" Target="../ink/ink1773.xml"/><Relationship Id="rId98" Type="http://schemas.openxmlformats.org/officeDocument/2006/relationships/image" Target="../media/image1259.png"/><Relationship Id="rId121" Type="http://schemas.openxmlformats.org/officeDocument/2006/relationships/image" Target="../media/image1270.png"/><Relationship Id="rId142" Type="http://schemas.openxmlformats.org/officeDocument/2006/relationships/customXml" Target="../ink/ink1798.xml"/><Relationship Id="rId163" Type="http://schemas.openxmlformats.org/officeDocument/2006/relationships/image" Target="../media/image1291.png"/><Relationship Id="rId184" Type="http://schemas.openxmlformats.org/officeDocument/2006/relationships/image" Target="../media/image83.png"/><Relationship Id="rId189" Type="http://schemas.openxmlformats.org/officeDocument/2006/relationships/image" Target="../media/image85.png"/><Relationship Id="rId3" Type="http://schemas.openxmlformats.org/officeDocument/2006/relationships/image" Target="../media/image368.png"/><Relationship Id="rId25" Type="http://schemas.openxmlformats.org/officeDocument/2006/relationships/customXml" Target="../ink/ink1731.xml"/><Relationship Id="rId46" Type="http://schemas.openxmlformats.org/officeDocument/2006/relationships/customXml" Target="../ink/ink1746.xml"/><Relationship Id="rId67" Type="http://schemas.openxmlformats.org/officeDocument/2006/relationships/customXml" Target="../ink/ink1760.xml"/><Relationship Id="rId116" Type="http://schemas.openxmlformats.org/officeDocument/2006/relationships/customXml" Target="../ink/ink1785.xml"/><Relationship Id="rId137" Type="http://schemas.openxmlformats.org/officeDocument/2006/relationships/image" Target="../media/image1278.png"/><Relationship Id="rId158" Type="http://schemas.openxmlformats.org/officeDocument/2006/relationships/customXml" Target="../ink/ink1806.xml"/><Relationship Id="rId20" Type="http://schemas.openxmlformats.org/officeDocument/2006/relationships/customXml" Target="../ink/ink1726.xml"/><Relationship Id="rId41" Type="http://schemas.openxmlformats.org/officeDocument/2006/relationships/image" Target="../media/image379.png"/><Relationship Id="rId62" Type="http://schemas.openxmlformats.org/officeDocument/2006/relationships/customXml" Target="../ink/ink1757.xml"/><Relationship Id="rId83" Type="http://schemas.openxmlformats.org/officeDocument/2006/relationships/customXml" Target="../ink/ink1768.xml"/><Relationship Id="rId88" Type="http://schemas.openxmlformats.org/officeDocument/2006/relationships/image" Target="../media/image1255.png"/><Relationship Id="rId111" Type="http://schemas.openxmlformats.org/officeDocument/2006/relationships/image" Target="../media/image1265.png"/><Relationship Id="rId132" Type="http://schemas.openxmlformats.org/officeDocument/2006/relationships/customXml" Target="../ink/ink1793.xml"/><Relationship Id="rId153" Type="http://schemas.openxmlformats.org/officeDocument/2006/relationships/image" Target="../media/image1286.png"/><Relationship Id="rId174" Type="http://schemas.openxmlformats.org/officeDocument/2006/relationships/image" Target="../media/image78.png"/><Relationship Id="rId179" Type="http://schemas.openxmlformats.org/officeDocument/2006/relationships/customXml" Target="../ink/ink1817.xml"/><Relationship Id="rId195" Type="http://schemas.openxmlformats.org/officeDocument/2006/relationships/customXml" Target="../ink/ink1826.xml"/><Relationship Id="rId190" Type="http://schemas.openxmlformats.org/officeDocument/2006/relationships/customXml" Target="../ink/ink1823.xml"/><Relationship Id="rId15" Type="http://schemas.openxmlformats.org/officeDocument/2006/relationships/customXml" Target="../ink/ink1721.xml"/><Relationship Id="rId36" Type="http://schemas.openxmlformats.org/officeDocument/2006/relationships/customXml" Target="../ink/ink1740.xml"/><Relationship Id="rId57" Type="http://schemas.openxmlformats.org/officeDocument/2006/relationships/customXml" Target="../ink/ink1752.xml"/><Relationship Id="rId106" Type="http://schemas.openxmlformats.org/officeDocument/2006/relationships/customXml" Target="../ink/ink1780.xml"/><Relationship Id="rId127" Type="http://schemas.openxmlformats.org/officeDocument/2006/relationships/image" Target="../media/image1273.png"/><Relationship Id="rId10" Type="http://schemas.openxmlformats.org/officeDocument/2006/relationships/customXml" Target="../ink/ink1716.xml"/><Relationship Id="rId31" Type="http://schemas.openxmlformats.org/officeDocument/2006/relationships/customXml" Target="../ink/ink1736.xml"/><Relationship Id="rId52" Type="http://schemas.openxmlformats.org/officeDocument/2006/relationships/customXml" Target="../ink/ink1749.xml"/><Relationship Id="rId73" Type="http://schemas.openxmlformats.org/officeDocument/2006/relationships/customXml" Target="../ink/ink1763.xml"/><Relationship Id="rId78" Type="http://schemas.openxmlformats.org/officeDocument/2006/relationships/image" Target="../media/image1251.png"/><Relationship Id="rId94" Type="http://schemas.openxmlformats.org/officeDocument/2006/relationships/image" Target="../media/image1257.png"/><Relationship Id="rId99" Type="http://schemas.openxmlformats.org/officeDocument/2006/relationships/customXml" Target="../ink/ink1776.xml"/><Relationship Id="rId101" Type="http://schemas.openxmlformats.org/officeDocument/2006/relationships/customXml" Target="../ink/ink1777.xml"/><Relationship Id="rId122" Type="http://schemas.openxmlformats.org/officeDocument/2006/relationships/customXml" Target="../ink/ink1788.xml"/><Relationship Id="rId143" Type="http://schemas.openxmlformats.org/officeDocument/2006/relationships/image" Target="../media/image1281.png"/><Relationship Id="rId148" Type="http://schemas.openxmlformats.org/officeDocument/2006/relationships/customXml" Target="../ink/ink1801.xml"/><Relationship Id="rId164" Type="http://schemas.openxmlformats.org/officeDocument/2006/relationships/customXml" Target="../ink/ink1809.xml"/><Relationship Id="rId169" Type="http://schemas.openxmlformats.org/officeDocument/2006/relationships/image" Target="../media/image76.png"/><Relationship Id="rId185" Type="http://schemas.openxmlformats.org/officeDocument/2006/relationships/customXml" Target="../ink/ink1820.xml"/><Relationship Id="rId4" Type="http://schemas.openxmlformats.org/officeDocument/2006/relationships/customXml" Target="../ink/ink1713.xml"/><Relationship Id="rId9" Type="http://schemas.openxmlformats.org/officeDocument/2006/relationships/image" Target="../media/image6.png"/><Relationship Id="rId180" Type="http://schemas.openxmlformats.org/officeDocument/2006/relationships/image" Target="../media/image81.png"/><Relationship Id="rId26" Type="http://schemas.openxmlformats.org/officeDocument/2006/relationships/customXml" Target="../ink/ink1732.xml"/><Relationship Id="rId47" Type="http://schemas.openxmlformats.org/officeDocument/2006/relationships/image" Target="../media/image382.png"/><Relationship Id="rId68" Type="http://schemas.openxmlformats.org/officeDocument/2006/relationships/image" Target="../media/image388.png"/><Relationship Id="rId89" Type="http://schemas.openxmlformats.org/officeDocument/2006/relationships/customXml" Target="../ink/ink1771.xml"/><Relationship Id="rId112" Type="http://schemas.openxmlformats.org/officeDocument/2006/relationships/customXml" Target="../ink/ink1783.xml"/><Relationship Id="rId133" Type="http://schemas.openxmlformats.org/officeDocument/2006/relationships/image" Target="../media/image1276.png"/><Relationship Id="rId154" Type="http://schemas.openxmlformats.org/officeDocument/2006/relationships/customXml" Target="../ink/ink1804.xml"/><Relationship Id="rId175" Type="http://schemas.openxmlformats.org/officeDocument/2006/relationships/customXml" Target="../ink/ink1815.xml"/><Relationship Id="rId196" Type="http://schemas.openxmlformats.org/officeDocument/2006/relationships/image" Target="../media/image88.png"/><Relationship Id="rId200" Type="http://schemas.openxmlformats.org/officeDocument/2006/relationships/image" Target="../media/image1292.png"/><Relationship Id="rId16" Type="http://schemas.openxmlformats.org/officeDocument/2006/relationships/customXml" Target="../ink/ink1722.xml"/><Relationship Id="rId37" Type="http://schemas.openxmlformats.org/officeDocument/2006/relationships/customXml" Target="../ink/ink1741.xml"/><Relationship Id="rId58" Type="http://schemas.openxmlformats.org/officeDocument/2006/relationships/customXml" Target="../ink/ink1753.xml"/><Relationship Id="rId79" Type="http://schemas.openxmlformats.org/officeDocument/2006/relationships/customXml" Target="../ink/ink1766.xml"/><Relationship Id="rId102" Type="http://schemas.openxmlformats.org/officeDocument/2006/relationships/image" Target="../media/image1261.png"/><Relationship Id="rId123" Type="http://schemas.openxmlformats.org/officeDocument/2006/relationships/image" Target="../media/image1271.png"/><Relationship Id="rId144" Type="http://schemas.openxmlformats.org/officeDocument/2006/relationships/customXml" Target="../ink/ink1799.xml"/><Relationship Id="rId90" Type="http://schemas.openxmlformats.org/officeDocument/2006/relationships/image" Target="../media/image1256.png"/><Relationship Id="rId165" Type="http://schemas.openxmlformats.org/officeDocument/2006/relationships/image" Target="../media/image74.png"/><Relationship Id="rId186" Type="http://schemas.openxmlformats.org/officeDocument/2006/relationships/customXml" Target="../ink/ink1821.xml"/><Relationship Id="rId27" Type="http://schemas.openxmlformats.org/officeDocument/2006/relationships/customXml" Target="../ink/ink1733.xml"/><Relationship Id="rId48" Type="http://schemas.openxmlformats.org/officeDocument/2006/relationships/customXml" Target="../ink/ink1747.xml"/><Relationship Id="rId69" Type="http://schemas.openxmlformats.org/officeDocument/2006/relationships/customXml" Target="../ink/ink1761.xml"/><Relationship Id="rId113" Type="http://schemas.openxmlformats.org/officeDocument/2006/relationships/image" Target="../media/image1266.png"/><Relationship Id="rId134" Type="http://schemas.openxmlformats.org/officeDocument/2006/relationships/customXml" Target="../ink/ink1794.xml"/><Relationship Id="rId80" Type="http://schemas.openxmlformats.org/officeDocument/2006/relationships/image" Target="../media/image1252.png"/><Relationship Id="rId155" Type="http://schemas.openxmlformats.org/officeDocument/2006/relationships/image" Target="../media/image1287.png"/><Relationship Id="rId176" Type="http://schemas.openxmlformats.org/officeDocument/2006/relationships/image" Target="../media/image79.png"/><Relationship Id="rId197" Type="http://schemas.openxmlformats.org/officeDocument/2006/relationships/customXml" Target="../ink/ink1827.xml"/><Relationship Id="rId201" Type="http://schemas.openxmlformats.org/officeDocument/2006/relationships/customXml" Target="../ink/ink1829.xml"/><Relationship Id="rId17" Type="http://schemas.openxmlformats.org/officeDocument/2006/relationships/customXml" Target="../ink/ink1723.xml"/><Relationship Id="rId38" Type="http://schemas.openxmlformats.org/officeDocument/2006/relationships/customXml" Target="../ink/ink1742.xml"/><Relationship Id="rId59" Type="http://schemas.openxmlformats.org/officeDocument/2006/relationships/customXml" Target="../ink/ink1754.xml"/><Relationship Id="rId103" Type="http://schemas.openxmlformats.org/officeDocument/2006/relationships/customXml" Target="../ink/ink1778.xml"/><Relationship Id="rId124" Type="http://schemas.openxmlformats.org/officeDocument/2006/relationships/customXml" Target="../ink/ink1789.xml"/><Relationship Id="rId70" Type="http://schemas.openxmlformats.org/officeDocument/2006/relationships/image" Target="../media/image389.png"/><Relationship Id="rId91" Type="http://schemas.openxmlformats.org/officeDocument/2006/relationships/customXml" Target="../ink/ink1772.xml"/><Relationship Id="rId145" Type="http://schemas.openxmlformats.org/officeDocument/2006/relationships/image" Target="../media/image1282.png"/><Relationship Id="rId166" Type="http://schemas.openxmlformats.org/officeDocument/2006/relationships/customXml" Target="../ink/ink1810.xml"/><Relationship Id="rId187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734.xml"/><Relationship Id="rId49" Type="http://schemas.openxmlformats.org/officeDocument/2006/relationships/image" Target="../media/image383.png"/><Relationship Id="rId114" Type="http://schemas.openxmlformats.org/officeDocument/2006/relationships/customXml" Target="../ink/ink1784.xml"/><Relationship Id="rId60" Type="http://schemas.openxmlformats.org/officeDocument/2006/relationships/customXml" Target="../ink/ink1755.xml"/><Relationship Id="rId81" Type="http://schemas.openxmlformats.org/officeDocument/2006/relationships/customXml" Target="../ink/ink1767.xml"/><Relationship Id="rId135" Type="http://schemas.openxmlformats.org/officeDocument/2006/relationships/image" Target="../media/image1277.png"/><Relationship Id="rId156" Type="http://schemas.openxmlformats.org/officeDocument/2006/relationships/customXml" Target="../ink/ink1805.xml"/><Relationship Id="rId177" Type="http://schemas.openxmlformats.org/officeDocument/2006/relationships/customXml" Target="../ink/ink1816.xml"/><Relationship Id="rId198" Type="http://schemas.openxmlformats.org/officeDocument/2006/relationships/image" Target="../media/image89.png"/><Relationship Id="rId202" Type="http://schemas.openxmlformats.org/officeDocument/2006/relationships/image" Target="../media/image1293.png"/><Relationship Id="rId18" Type="http://schemas.openxmlformats.org/officeDocument/2006/relationships/customXml" Target="../ink/ink1724.xml"/><Relationship Id="rId39" Type="http://schemas.openxmlformats.org/officeDocument/2006/relationships/image" Target="../media/image14.png"/><Relationship Id="rId50" Type="http://schemas.openxmlformats.org/officeDocument/2006/relationships/customXml" Target="../ink/ink1748.xml"/><Relationship Id="rId104" Type="http://schemas.openxmlformats.org/officeDocument/2006/relationships/customXml" Target="../ink/ink1779.xml"/><Relationship Id="rId125" Type="http://schemas.openxmlformats.org/officeDocument/2006/relationships/image" Target="../media/image1272.png"/><Relationship Id="rId146" Type="http://schemas.openxmlformats.org/officeDocument/2006/relationships/customXml" Target="../ink/ink1800.xml"/><Relationship Id="rId167" Type="http://schemas.openxmlformats.org/officeDocument/2006/relationships/image" Target="../media/image75.png"/><Relationship Id="rId188" Type="http://schemas.openxmlformats.org/officeDocument/2006/relationships/customXml" Target="../ink/ink1822.xml"/><Relationship Id="rId71" Type="http://schemas.openxmlformats.org/officeDocument/2006/relationships/customXml" Target="../ink/ink1762.xml"/><Relationship Id="rId92" Type="http://schemas.openxmlformats.org/officeDocument/2006/relationships/image" Target="../media/image112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6.png"/><Relationship Id="rId299" Type="http://schemas.openxmlformats.org/officeDocument/2006/relationships/image" Target="../media/image1389.png"/><Relationship Id="rId21" Type="http://schemas.openxmlformats.org/officeDocument/2006/relationships/image" Target="../media/image9.png"/><Relationship Id="rId63" Type="http://schemas.openxmlformats.org/officeDocument/2006/relationships/customXml" Target="../ink/ink1871.xml"/><Relationship Id="rId159" Type="http://schemas.openxmlformats.org/officeDocument/2006/relationships/image" Target="../media/image80.png"/><Relationship Id="rId324" Type="http://schemas.openxmlformats.org/officeDocument/2006/relationships/image" Target="../media/image1401.png"/><Relationship Id="rId366" Type="http://schemas.openxmlformats.org/officeDocument/2006/relationships/customXml" Target="../ink/ink2027.xml"/><Relationship Id="rId170" Type="http://schemas.openxmlformats.org/officeDocument/2006/relationships/image" Target="../media/image85.png"/><Relationship Id="rId226" Type="http://schemas.openxmlformats.org/officeDocument/2006/relationships/customXml" Target="../ink/ink1956.xml"/><Relationship Id="rId433" Type="http://schemas.openxmlformats.org/officeDocument/2006/relationships/image" Target="../media/image1455.png"/><Relationship Id="rId268" Type="http://schemas.openxmlformats.org/officeDocument/2006/relationships/customXml" Target="../ink/ink1977.xml"/><Relationship Id="rId475" Type="http://schemas.openxmlformats.org/officeDocument/2006/relationships/image" Target="../media/image1475.png"/><Relationship Id="rId32" Type="http://schemas.openxmlformats.org/officeDocument/2006/relationships/customXml" Target="../ink/ink1852.xml"/><Relationship Id="rId74" Type="http://schemas.openxmlformats.org/officeDocument/2006/relationships/customXml" Target="../ink/ink1878.xml"/><Relationship Id="rId128" Type="http://schemas.openxmlformats.org/officeDocument/2006/relationships/customXml" Target="../ink/ink1905.xml"/><Relationship Id="rId335" Type="http://schemas.openxmlformats.org/officeDocument/2006/relationships/customXml" Target="../ink/ink2011.xml"/><Relationship Id="rId377" Type="http://schemas.openxmlformats.org/officeDocument/2006/relationships/image" Target="../media/image1427.png"/><Relationship Id="rId5" Type="http://schemas.openxmlformats.org/officeDocument/2006/relationships/image" Target="../media/image4.png"/><Relationship Id="rId181" Type="http://schemas.openxmlformats.org/officeDocument/2006/relationships/image" Target="../media/image1330.png"/><Relationship Id="rId237" Type="http://schemas.openxmlformats.org/officeDocument/2006/relationships/image" Target="../media/image1358.png"/><Relationship Id="rId402" Type="http://schemas.openxmlformats.org/officeDocument/2006/relationships/customXml" Target="../ink/ink2045.xml"/><Relationship Id="rId279" Type="http://schemas.openxmlformats.org/officeDocument/2006/relationships/image" Target="../media/image1379.png"/><Relationship Id="rId444" Type="http://schemas.openxmlformats.org/officeDocument/2006/relationships/customXml" Target="../ink/ink2067.xml"/><Relationship Id="rId486" Type="http://schemas.openxmlformats.org/officeDocument/2006/relationships/customXml" Target="../ink/ink2088.xml"/><Relationship Id="rId43" Type="http://schemas.openxmlformats.org/officeDocument/2006/relationships/customXml" Target="../ink/ink1859.xml"/><Relationship Id="rId139" Type="http://schemas.openxmlformats.org/officeDocument/2006/relationships/customXml" Target="../ink/ink1911.xml"/><Relationship Id="rId290" Type="http://schemas.openxmlformats.org/officeDocument/2006/relationships/customXml" Target="../ink/ink1988.xml"/><Relationship Id="rId304" Type="http://schemas.openxmlformats.org/officeDocument/2006/relationships/customXml" Target="../ink/ink1995.xml"/><Relationship Id="rId346" Type="http://schemas.openxmlformats.org/officeDocument/2006/relationships/image" Target="../media/image1412.png"/><Relationship Id="rId388" Type="http://schemas.openxmlformats.org/officeDocument/2006/relationships/customXml" Target="../ink/ink2038.xml"/><Relationship Id="rId85" Type="http://schemas.openxmlformats.org/officeDocument/2006/relationships/image" Target="../media/image1300.png"/><Relationship Id="rId150" Type="http://schemas.openxmlformats.org/officeDocument/2006/relationships/image" Target="../media/image76.png"/><Relationship Id="rId192" Type="http://schemas.openxmlformats.org/officeDocument/2006/relationships/customXml" Target="../ink/ink1939.xml"/><Relationship Id="rId206" Type="http://schemas.openxmlformats.org/officeDocument/2006/relationships/customXml" Target="../ink/ink1946.xml"/><Relationship Id="rId413" Type="http://schemas.openxmlformats.org/officeDocument/2006/relationships/image" Target="../media/image1445.png"/><Relationship Id="rId248" Type="http://schemas.openxmlformats.org/officeDocument/2006/relationships/customXml" Target="../ink/ink1967.xml"/><Relationship Id="rId455" Type="http://schemas.openxmlformats.org/officeDocument/2006/relationships/image" Target="../media/image1465.png"/><Relationship Id="rId12" Type="http://schemas.openxmlformats.org/officeDocument/2006/relationships/customXml" Target="../ink/ink1836.xml"/><Relationship Id="rId108" Type="http://schemas.openxmlformats.org/officeDocument/2006/relationships/customXml" Target="../ink/ink1895.xml"/><Relationship Id="rId315" Type="http://schemas.openxmlformats.org/officeDocument/2006/relationships/image" Target="../media/image1397.png"/><Relationship Id="rId357" Type="http://schemas.openxmlformats.org/officeDocument/2006/relationships/customXml" Target="../ink/ink2022.xml"/><Relationship Id="rId54" Type="http://schemas.openxmlformats.org/officeDocument/2006/relationships/image" Target="../media/image33.png"/><Relationship Id="rId96" Type="http://schemas.openxmlformats.org/officeDocument/2006/relationships/customXml" Target="../ink/ink1889.xml"/><Relationship Id="rId161" Type="http://schemas.openxmlformats.org/officeDocument/2006/relationships/image" Target="../media/image81.png"/><Relationship Id="rId217" Type="http://schemas.openxmlformats.org/officeDocument/2006/relationships/image" Target="../media/image1348.png"/><Relationship Id="rId399" Type="http://schemas.openxmlformats.org/officeDocument/2006/relationships/image" Target="../media/image1438.png"/><Relationship Id="rId259" Type="http://schemas.openxmlformats.org/officeDocument/2006/relationships/image" Target="../media/image1369.png"/><Relationship Id="rId424" Type="http://schemas.openxmlformats.org/officeDocument/2006/relationships/customXml" Target="../ink/ink2056.xml"/><Relationship Id="rId466" Type="http://schemas.openxmlformats.org/officeDocument/2006/relationships/customXml" Target="../ink/ink2078.xml"/><Relationship Id="rId23" Type="http://schemas.openxmlformats.org/officeDocument/2006/relationships/image" Target="../media/image370.png"/><Relationship Id="rId119" Type="http://schemas.openxmlformats.org/officeDocument/2006/relationships/image" Target="../media/image1317.png"/><Relationship Id="rId270" Type="http://schemas.openxmlformats.org/officeDocument/2006/relationships/customXml" Target="../ink/ink1978.xml"/><Relationship Id="rId326" Type="http://schemas.openxmlformats.org/officeDocument/2006/relationships/image" Target="../media/image1402.png"/><Relationship Id="rId65" Type="http://schemas.openxmlformats.org/officeDocument/2006/relationships/customXml" Target="../ink/ink1873.xml"/><Relationship Id="rId130" Type="http://schemas.openxmlformats.org/officeDocument/2006/relationships/customXml" Target="../ink/ink1906.xml"/><Relationship Id="rId368" Type="http://schemas.openxmlformats.org/officeDocument/2006/relationships/customXml" Target="../ink/ink2028.xml"/><Relationship Id="rId172" Type="http://schemas.openxmlformats.org/officeDocument/2006/relationships/image" Target="../media/image86.png"/><Relationship Id="rId228" Type="http://schemas.openxmlformats.org/officeDocument/2006/relationships/customXml" Target="../ink/ink1957.xml"/><Relationship Id="rId435" Type="http://schemas.openxmlformats.org/officeDocument/2006/relationships/customXml" Target="../ink/ink2062.xml"/><Relationship Id="rId477" Type="http://schemas.openxmlformats.org/officeDocument/2006/relationships/image" Target="../media/image1476.png"/><Relationship Id="rId281" Type="http://schemas.openxmlformats.org/officeDocument/2006/relationships/image" Target="../media/image1380.png"/><Relationship Id="rId337" Type="http://schemas.openxmlformats.org/officeDocument/2006/relationships/customXml" Target="../ink/ink2012.xml"/><Relationship Id="rId34" Type="http://schemas.openxmlformats.org/officeDocument/2006/relationships/customXml" Target="../ink/ink1853.xml"/><Relationship Id="rId76" Type="http://schemas.openxmlformats.org/officeDocument/2006/relationships/customXml" Target="../ink/ink1879.xml"/><Relationship Id="rId141" Type="http://schemas.openxmlformats.org/officeDocument/2006/relationships/customXml" Target="../ink/ink1912.xml"/><Relationship Id="rId379" Type="http://schemas.openxmlformats.org/officeDocument/2006/relationships/image" Target="../media/image1428.png"/><Relationship Id="rId7" Type="http://schemas.openxmlformats.org/officeDocument/2006/relationships/image" Target="../media/image5.png"/><Relationship Id="rId183" Type="http://schemas.openxmlformats.org/officeDocument/2006/relationships/image" Target="../media/image1331.png"/><Relationship Id="rId239" Type="http://schemas.openxmlformats.org/officeDocument/2006/relationships/image" Target="../media/image1359.png"/><Relationship Id="rId390" Type="http://schemas.openxmlformats.org/officeDocument/2006/relationships/customXml" Target="../ink/ink2039.xml"/><Relationship Id="rId404" Type="http://schemas.openxmlformats.org/officeDocument/2006/relationships/customXml" Target="../ink/ink2046.xml"/><Relationship Id="rId446" Type="http://schemas.openxmlformats.org/officeDocument/2006/relationships/customXml" Target="../ink/ink2068.xml"/><Relationship Id="rId250" Type="http://schemas.openxmlformats.org/officeDocument/2006/relationships/customXml" Target="../ink/ink1968.xml"/><Relationship Id="rId292" Type="http://schemas.openxmlformats.org/officeDocument/2006/relationships/customXml" Target="../ink/ink1989.xml"/><Relationship Id="rId306" Type="http://schemas.openxmlformats.org/officeDocument/2006/relationships/customXml" Target="../ink/ink1996.xml"/><Relationship Id="rId488" Type="http://schemas.openxmlformats.org/officeDocument/2006/relationships/customXml" Target="../ink/ink2089.xml"/><Relationship Id="rId45" Type="http://schemas.openxmlformats.org/officeDocument/2006/relationships/customXml" Target="../ink/ink1860.xml"/><Relationship Id="rId87" Type="http://schemas.openxmlformats.org/officeDocument/2006/relationships/image" Target="../media/image1301.png"/><Relationship Id="rId110" Type="http://schemas.openxmlformats.org/officeDocument/2006/relationships/customXml" Target="../ink/ink1896.xml"/><Relationship Id="rId348" Type="http://schemas.openxmlformats.org/officeDocument/2006/relationships/image" Target="../media/image1413.png"/><Relationship Id="rId152" Type="http://schemas.openxmlformats.org/officeDocument/2006/relationships/customXml" Target="../ink/ink1918.xml"/><Relationship Id="rId194" Type="http://schemas.openxmlformats.org/officeDocument/2006/relationships/customXml" Target="../ink/ink1940.xml"/><Relationship Id="rId208" Type="http://schemas.openxmlformats.org/officeDocument/2006/relationships/customXml" Target="../ink/ink1947.xml"/><Relationship Id="rId415" Type="http://schemas.openxmlformats.org/officeDocument/2006/relationships/image" Target="../media/image1446.png"/><Relationship Id="rId457" Type="http://schemas.openxmlformats.org/officeDocument/2006/relationships/image" Target="../media/image1466.png"/><Relationship Id="rId261" Type="http://schemas.openxmlformats.org/officeDocument/2006/relationships/image" Target="../media/image1370.png"/><Relationship Id="rId14" Type="http://schemas.openxmlformats.org/officeDocument/2006/relationships/customXml" Target="../ink/ink1838.xml"/><Relationship Id="rId56" Type="http://schemas.openxmlformats.org/officeDocument/2006/relationships/customXml" Target="../ink/ink1866.xml"/><Relationship Id="rId317" Type="http://schemas.openxmlformats.org/officeDocument/2006/relationships/image" Target="../media/image1398.png"/><Relationship Id="rId359" Type="http://schemas.openxmlformats.org/officeDocument/2006/relationships/image" Target="../media/image1418.png"/><Relationship Id="rId98" Type="http://schemas.openxmlformats.org/officeDocument/2006/relationships/customXml" Target="../ink/ink1890.xml"/><Relationship Id="rId121" Type="http://schemas.openxmlformats.org/officeDocument/2006/relationships/image" Target="../media/image1318.png"/><Relationship Id="rId163" Type="http://schemas.openxmlformats.org/officeDocument/2006/relationships/image" Target="../media/image82.png"/><Relationship Id="rId219" Type="http://schemas.openxmlformats.org/officeDocument/2006/relationships/image" Target="../media/image1349.png"/><Relationship Id="rId370" Type="http://schemas.openxmlformats.org/officeDocument/2006/relationships/customXml" Target="../ink/ink2029.xml"/><Relationship Id="rId426" Type="http://schemas.openxmlformats.org/officeDocument/2006/relationships/customXml" Target="../ink/ink2057.xml"/><Relationship Id="rId230" Type="http://schemas.openxmlformats.org/officeDocument/2006/relationships/customXml" Target="../ink/ink1958.xml"/><Relationship Id="rId468" Type="http://schemas.openxmlformats.org/officeDocument/2006/relationships/customXml" Target="../ink/ink2079.xml"/><Relationship Id="rId25" Type="http://schemas.openxmlformats.org/officeDocument/2006/relationships/customXml" Target="../ink/ink1846.xml"/><Relationship Id="rId67" Type="http://schemas.openxmlformats.org/officeDocument/2006/relationships/image" Target="../media/image386.png"/><Relationship Id="rId272" Type="http://schemas.openxmlformats.org/officeDocument/2006/relationships/customXml" Target="../ink/ink1979.xml"/><Relationship Id="rId328" Type="http://schemas.openxmlformats.org/officeDocument/2006/relationships/image" Target="../media/image1403.png"/><Relationship Id="rId132" Type="http://schemas.openxmlformats.org/officeDocument/2006/relationships/image" Target="../media/image1323.png"/><Relationship Id="rId174" Type="http://schemas.openxmlformats.org/officeDocument/2006/relationships/image" Target="../media/image87.png"/><Relationship Id="rId381" Type="http://schemas.openxmlformats.org/officeDocument/2006/relationships/image" Target="../media/image1429.png"/><Relationship Id="rId241" Type="http://schemas.openxmlformats.org/officeDocument/2006/relationships/image" Target="../media/image1360.png"/><Relationship Id="rId437" Type="http://schemas.openxmlformats.org/officeDocument/2006/relationships/customXml" Target="../ink/ink2063.xml"/><Relationship Id="rId479" Type="http://schemas.openxmlformats.org/officeDocument/2006/relationships/image" Target="../media/image1477.png"/><Relationship Id="rId36" Type="http://schemas.openxmlformats.org/officeDocument/2006/relationships/customXml" Target="../ink/ink1854.xml"/><Relationship Id="rId283" Type="http://schemas.openxmlformats.org/officeDocument/2006/relationships/image" Target="../media/image1381.png"/><Relationship Id="rId339" Type="http://schemas.openxmlformats.org/officeDocument/2006/relationships/customXml" Target="../ink/ink2013.xml"/><Relationship Id="rId490" Type="http://schemas.openxmlformats.org/officeDocument/2006/relationships/customXml" Target="../ink/ink2090.xml"/><Relationship Id="rId78" Type="http://schemas.openxmlformats.org/officeDocument/2006/relationships/customXml" Target="../ink/ink1880.xml"/><Relationship Id="rId101" Type="http://schemas.openxmlformats.org/officeDocument/2006/relationships/image" Target="../media/image1308.png"/><Relationship Id="rId143" Type="http://schemas.openxmlformats.org/officeDocument/2006/relationships/customXml" Target="../ink/ink1913.xml"/><Relationship Id="rId185" Type="http://schemas.openxmlformats.org/officeDocument/2006/relationships/image" Target="../media/image1332.png"/><Relationship Id="rId350" Type="http://schemas.openxmlformats.org/officeDocument/2006/relationships/image" Target="../media/image1414.png"/><Relationship Id="rId406" Type="http://schemas.openxmlformats.org/officeDocument/2006/relationships/customXml" Target="../ink/ink2047.xml"/><Relationship Id="rId9" Type="http://schemas.openxmlformats.org/officeDocument/2006/relationships/image" Target="../media/image6.png"/><Relationship Id="rId210" Type="http://schemas.openxmlformats.org/officeDocument/2006/relationships/customXml" Target="../ink/ink1948.xml"/><Relationship Id="rId392" Type="http://schemas.openxmlformats.org/officeDocument/2006/relationships/customXml" Target="../ink/ink2040.xml"/><Relationship Id="rId448" Type="http://schemas.openxmlformats.org/officeDocument/2006/relationships/customXml" Target="../ink/ink2069.xml"/><Relationship Id="rId252" Type="http://schemas.openxmlformats.org/officeDocument/2006/relationships/customXml" Target="../ink/ink1969.xml"/><Relationship Id="rId294" Type="http://schemas.openxmlformats.org/officeDocument/2006/relationships/customXml" Target="../ink/ink1990.xml"/><Relationship Id="rId308" Type="http://schemas.openxmlformats.org/officeDocument/2006/relationships/customXml" Target="../ink/ink1997.xml"/><Relationship Id="rId47" Type="http://schemas.openxmlformats.org/officeDocument/2006/relationships/customXml" Target="../ink/ink1861.xml"/><Relationship Id="rId89" Type="http://schemas.openxmlformats.org/officeDocument/2006/relationships/image" Target="../media/image1302.png"/><Relationship Id="rId112" Type="http://schemas.openxmlformats.org/officeDocument/2006/relationships/customXml" Target="../ink/ink1897.xml"/><Relationship Id="rId154" Type="http://schemas.openxmlformats.org/officeDocument/2006/relationships/customXml" Target="../ink/ink1919.xml"/><Relationship Id="rId361" Type="http://schemas.openxmlformats.org/officeDocument/2006/relationships/image" Target="../media/image1419.png"/><Relationship Id="rId196" Type="http://schemas.openxmlformats.org/officeDocument/2006/relationships/customXml" Target="../ink/ink1941.xml"/><Relationship Id="rId417" Type="http://schemas.openxmlformats.org/officeDocument/2006/relationships/image" Target="../media/image1447.png"/><Relationship Id="rId459" Type="http://schemas.openxmlformats.org/officeDocument/2006/relationships/image" Target="../media/image1467.png"/><Relationship Id="rId16" Type="http://schemas.openxmlformats.org/officeDocument/2006/relationships/customXml" Target="../ink/ink1840.xml"/><Relationship Id="rId221" Type="http://schemas.openxmlformats.org/officeDocument/2006/relationships/image" Target="../media/image1350.png"/><Relationship Id="rId263" Type="http://schemas.openxmlformats.org/officeDocument/2006/relationships/image" Target="../media/image1371.png"/><Relationship Id="rId319" Type="http://schemas.openxmlformats.org/officeDocument/2006/relationships/customXml" Target="../ink/ink2003.xml"/><Relationship Id="rId470" Type="http://schemas.openxmlformats.org/officeDocument/2006/relationships/customXml" Target="../ink/ink2080.xml"/><Relationship Id="rId58" Type="http://schemas.openxmlformats.org/officeDocument/2006/relationships/customXml" Target="../ink/ink1867.xml"/><Relationship Id="rId123" Type="http://schemas.openxmlformats.org/officeDocument/2006/relationships/image" Target="../media/image1319.png"/><Relationship Id="rId330" Type="http://schemas.openxmlformats.org/officeDocument/2006/relationships/image" Target="../media/image1404.png"/><Relationship Id="rId165" Type="http://schemas.openxmlformats.org/officeDocument/2006/relationships/image" Target="../media/image83.png"/><Relationship Id="rId372" Type="http://schemas.openxmlformats.org/officeDocument/2006/relationships/customXml" Target="../ink/ink2030.xml"/><Relationship Id="rId428" Type="http://schemas.openxmlformats.org/officeDocument/2006/relationships/customXml" Target="../ink/ink2058.xml"/><Relationship Id="rId232" Type="http://schemas.openxmlformats.org/officeDocument/2006/relationships/customXml" Target="../ink/ink1959.xml"/><Relationship Id="rId274" Type="http://schemas.openxmlformats.org/officeDocument/2006/relationships/customXml" Target="../ink/ink1980.xml"/><Relationship Id="rId481" Type="http://schemas.openxmlformats.org/officeDocument/2006/relationships/image" Target="../media/image1478.png"/><Relationship Id="rId27" Type="http://schemas.openxmlformats.org/officeDocument/2006/relationships/customXml" Target="../ink/ink1848.xml"/><Relationship Id="rId69" Type="http://schemas.openxmlformats.org/officeDocument/2006/relationships/image" Target="../media/image387.png"/><Relationship Id="rId134" Type="http://schemas.openxmlformats.org/officeDocument/2006/relationships/image" Target="../media/image1324.png"/><Relationship Id="rId80" Type="http://schemas.openxmlformats.org/officeDocument/2006/relationships/customXml" Target="../ink/ink1881.xml"/><Relationship Id="rId176" Type="http://schemas.openxmlformats.org/officeDocument/2006/relationships/customXml" Target="../ink/ink1931.xml"/><Relationship Id="rId341" Type="http://schemas.openxmlformats.org/officeDocument/2006/relationships/customXml" Target="../ink/ink2014.xml"/><Relationship Id="rId383" Type="http://schemas.openxmlformats.org/officeDocument/2006/relationships/image" Target="../media/image1430.png"/><Relationship Id="rId439" Type="http://schemas.openxmlformats.org/officeDocument/2006/relationships/customXml" Target="../ink/ink2064.xml"/><Relationship Id="rId201" Type="http://schemas.openxmlformats.org/officeDocument/2006/relationships/image" Target="../media/image1340.png"/><Relationship Id="rId243" Type="http://schemas.openxmlformats.org/officeDocument/2006/relationships/image" Target="../media/image1361.png"/><Relationship Id="rId285" Type="http://schemas.openxmlformats.org/officeDocument/2006/relationships/image" Target="../media/image1382.png"/><Relationship Id="rId450" Type="http://schemas.openxmlformats.org/officeDocument/2006/relationships/customXml" Target="../ink/ink2070.xml"/><Relationship Id="rId38" Type="http://schemas.openxmlformats.org/officeDocument/2006/relationships/customXml" Target="../ink/ink1856.xml"/><Relationship Id="rId103" Type="http://schemas.openxmlformats.org/officeDocument/2006/relationships/image" Target="../media/image1309.png"/><Relationship Id="rId310" Type="http://schemas.openxmlformats.org/officeDocument/2006/relationships/customXml" Target="../ink/ink1998.xml"/><Relationship Id="rId492" Type="http://schemas.openxmlformats.org/officeDocument/2006/relationships/customXml" Target="../ink/ink2091.xml"/><Relationship Id="rId91" Type="http://schemas.openxmlformats.org/officeDocument/2006/relationships/image" Target="../media/image1303.png"/><Relationship Id="rId145" Type="http://schemas.openxmlformats.org/officeDocument/2006/relationships/customXml" Target="../ink/ink1914.xml"/><Relationship Id="rId187" Type="http://schemas.openxmlformats.org/officeDocument/2006/relationships/image" Target="../media/image1333.png"/><Relationship Id="rId352" Type="http://schemas.openxmlformats.org/officeDocument/2006/relationships/image" Target="../media/image1415.png"/><Relationship Id="rId394" Type="http://schemas.openxmlformats.org/officeDocument/2006/relationships/customXml" Target="../ink/ink2041.xml"/><Relationship Id="rId408" Type="http://schemas.openxmlformats.org/officeDocument/2006/relationships/customXml" Target="../ink/ink2048.xml"/><Relationship Id="rId212" Type="http://schemas.openxmlformats.org/officeDocument/2006/relationships/customXml" Target="../ink/ink1949.xml"/><Relationship Id="rId254" Type="http://schemas.openxmlformats.org/officeDocument/2006/relationships/customXml" Target="../ink/ink1970.xml"/><Relationship Id="rId49" Type="http://schemas.openxmlformats.org/officeDocument/2006/relationships/customXml" Target="../ink/ink1862.xml"/><Relationship Id="rId114" Type="http://schemas.openxmlformats.org/officeDocument/2006/relationships/customXml" Target="../ink/ink1898.xml"/><Relationship Id="rId296" Type="http://schemas.openxmlformats.org/officeDocument/2006/relationships/customXml" Target="../ink/ink1991.xml"/><Relationship Id="rId461" Type="http://schemas.openxmlformats.org/officeDocument/2006/relationships/image" Target="../media/image1468.png"/><Relationship Id="rId60" Type="http://schemas.openxmlformats.org/officeDocument/2006/relationships/customXml" Target="../ink/ink1868.xml"/><Relationship Id="rId156" Type="http://schemas.openxmlformats.org/officeDocument/2006/relationships/customXml" Target="../ink/ink1920.xml"/><Relationship Id="rId198" Type="http://schemas.openxmlformats.org/officeDocument/2006/relationships/customXml" Target="../ink/ink1942.xml"/><Relationship Id="rId321" Type="http://schemas.openxmlformats.org/officeDocument/2006/relationships/customXml" Target="../ink/ink2004.xml"/><Relationship Id="rId363" Type="http://schemas.openxmlformats.org/officeDocument/2006/relationships/image" Target="../media/image1420.png"/><Relationship Id="rId419" Type="http://schemas.openxmlformats.org/officeDocument/2006/relationships/image" Target="../media/image1448.png"/><Relationship Id="rId223" Type="http://schemas.openxmlformats.org/officeDocument/2006/relationships/image" Target="../media/image1351.png"/><Relationship Id="rId430" Type="http://schemas.openxmlformats.org/officeDocument/2006/relationships/customXml" Target="../ink/ink2059.xml"/><Relationship Id="rId18" Type="http://schemas.openxmlformats.org/officeDocument/2006/relationships/customXml" Target="../ink/ink1841.xml"/><Relationship Id="rId265" Type="http://schemas.openxmlformats.org/officeDocument/2006/relationships/image" Target="../media/image1372.png"/><Relationship Id="rId472" Type="http://schemas.openxmlformats.org/officeDocument/2006/relationships/customXml" Target="../ink/ink2081.xml"/><Relationship Id="rId125" Type="http://schemas.openxmlformats.org/officeDocument/2006/relationships/image" Target="../media/image1320.png"/><Relationship Id="rId167" Type="http://schemas.openxmlformats.org/officeDocument/2006/relationships/customXml" Target="../ink/ink1926.xml"/><Relationship Id="rId332" Type="http://schemas.openxmlformats.org/officeDocument/2006/relationships/image" Target="../media/image1405.png"/><Relationship Id="rId374" Type="http://schemas.openxmlformats.org/officeDocument/2006/relationships/customXml" Target="../ink/ink2031.xml"/><Relationship Id="rId71" Type="http://schemas.openxmlformats.org/officeDocument/2006/relationships/image" Target="../media/image388.png"/><Relationship Id="rId234" Type="http://schemas.openxmlformats.org/officeDocument/2006/relationships/customXml" Target="../ink/ink1960.xml"/><Relationship Id="rId2" Type="http://schemas.openxmlformats.org/officeDocument/2006/relationships/customXml" Target="../ink/ink1830.xml"/><Relationship Id="rId29" Type="http://schemas.openxmlformats.org/officeDocument/2006/relationships/customXml" Target="../ink/ink1849.xml"/><Relationship Id="rId276" Type="http://schemas.openxmlformats.org/officeDocument/2006/relationships/customXml" Target="../ink/ink1981.xml"/><Relationship Id="rId441" Type="http://schemas.openxmlformats.org/officeDocument/2006/relationships/customXml" Target="../ink/ink2065.xml"/><Relationship Id="rId483" Type="http://schemas.openxmlformats.org/officeDocument/2006/relationships/image" Target="../media/image1479.png"/><Relationship Id="rId40" Type="http://schemas.openxmlformats.org/officeDocument/2006/relationships/image" Target="../media/image374.png"/><Relationship Id="rId136" Type="http://schemas.openxmlformats.org/officeDocument/2006/relationships/image" Target="../media/image1325.png"/><Relationship Id="rId178" Type="http://schemas.openxmlformats.org/officeDocument/2006/relationships/customXml" Target="../ink/ink1932.xml"/><Relationship Id="rId301" Type="http://schemas.openxmlformats.org/officeDocument/2006/relationships/image" Target="../media/image1390.png"/><Relationship Id="rId343" Type="http://schemas.openxmlformats.org/officeDocument/2006/relationships/customXml" Target="../ink/ink2015.xml"/><Relationship Id="rId82" Type="http://schemas.openxmlformats.org/officeDocument/2006/relationships/customXml" Target="../ink/ink1882.xml"/><Relationship Id="rId203" Type="http://schemas.openxmlformats.org/officeDocument/2006/relationships/image" Target="../media/image1341.png"/><Relationship Id="rId385" Type="http://schemas.openxmlformats.org/officeDocument/2006/relationships/image" Target="../media/image1431.png"/><Relationship Id="rId245" Type="http://schemas.openxmlformats.org/officeDocument/2006/relationships/image" Target="../media/image1362.png"/><Relationship Id="rId287" Type="http://schemas.openxmlformats.org/officeDocument/2006/relationships/image" Target="../media/image1383.png"/><Relationship Id="rId410" Type="http://schemas.openxmlformats.org/officeDocument/2006/relationships/customXml" Target="../ink/ink2049.xml"/><Relationship Id="rId452" Type="http://schemas.openxmlformats.org/officeDocument/2006/relationships/customXml" Target="../ink/ink2071.xml"/><Relationship Id="rId494" Type="http://schemas.openxmlformats.org/officeDocument/2006/relationships/customXml" Target="../ink/ink2092.xml"/><Relationship Id="rId105" Type="http://schemas.openxmlformats.org/officeDocument/2006/relationships/image" Target="../media/image1310.png"/><Relationship Id="rId147" Type="http://schemas.openxmlformats.org/officeDocument/2006/relationships/customXml" Target="../ink/ink1915.xml"/><Relationship Id="rId312" Type="http://schemas.openxmlformats.org/officeDocument/2006/relationships/customXml" Target="../ink/ink1999.xml"/><Relationship Id="rId354" Type="http://schemas.openxmlformats.org/officeDocument/2006/relationships/image" Target="../media/image1416.png"/><Relationship Id="rId51" Type="http://schemas.openxmlformats.org/officeDocument/2006/relationships/customXml" Target="../ink/ink1863.xml"/><Relationship Id="rId93" Type="http://schemas.openxmlformats.org/officeDocument/2006/relationships/image" Target="../media/image1304.png"/><Relationship Id="rId189" Type="http://schemas.openxmlformats.org/officeDocument/2006/relationships/image" Target="../media/image1334.png"/><Relationship Id="rId396" Type="http://schemas.openxmlformats.org/officeDocument/2006/relationships/customXml" Target="../ink/ink2042.xml"/><Relationship Id="rId214" Type="http://schemas.openxmlformats.org/officeDocument/2006/relationships/customXml" Target="../ink/ink1950.xml"/><Relationship Id="rId256" Type="http://schemas.openxmlformats.org/officeDocument/2006/relationships/customXml" Target="../ink/ink1971.xml"/><Relationship Id="rId298" Type="http://schemas.openxmlformats.org/officeDocument/2006/relationships/customXml" Target="../ink/ink1992.xml"/><Relationship Id="rId421" Type="http://schemas.openxmlformats.org/officeDocument/2006/relationships/image" Target="../media/image1449.png"/><Relationship Id="rId463" Type="http://schemas.openxmlformats.org/officeDocument/2006/relationships/image" Target="../media/image1469.png"/><Relationship Id="rId116" Type="http://schemas.openxmlformats.org/officeDocument/2006/relationships/customXml" Target="../ink/ink1899.xml"/><Relationship Id="rId158" Type="http://schemas.openxmlformats.org/officeDocument/2006/relationships/customXml" Target="../ink/ink1921.xml"/><Relationship Id="rId323" Type="http://schemas.openxmlformats.org/officeDocument/2006/relationships/customXml" Target="../ink/ink2005.xml"/><Relationship Id="rId20" Type="http://schemas.openxmlformats.org/officeDocument/2006/relationships/customXml" Target="../ink/ink1843.xml"/><Relationship Id="rId62" Type="http://schemas.openxmlformats.org/officeDocument/2006/relationships/customXml" Target="../ink/ink1870.xml"/><Relationship Id="rId365" Type="http://schemas.openxmlformats.org/officeDocument/2006/relationships/image" Target="../media/image1421.png"/><Relationship Id="rId190" Type="http://schemas.openxmlformats.org/officeDocument/2006/relationships/customXml" Target="../ink/ink1938.xml"/><Relationship Id="rId204" Type="http://schemas.openxmlformats.org/officeDocument/2006/relationships/customXml" Target="../ink/ink1945.xml"/><Relationship Id="rId225" Type="http://schemas.openxmlformats.org/officeDocument/2006/relationships/image" Target="../media/image1352.png"/><Relationship Id="rId246" Type="http://schemas.openxmlformats.org/officeDocument/2006/relationships/customXml" Target="../ink/ink1966.xml"/><Relationship Id="rId267" Type="http://schemas.openxmlformats.org/officeDocument/2006/relationships/image" Target="../media/image1373.png"/><Relationship Id="rId288" Type="http://schemas.openxmlformats.org/officeDocument/2006/relationships/customXml" Target="../ink/ink1987.xml"/><Relationship Id="rId411" Type="http://schemas.openxmlformats.org/officeDocument/2006/relationships/image" Target="../media/image1444.png"/><Relationship Id="rId432" Type="http://schemas.openxmlformats.org/officeDocument/2006/relationships/customXml" Target="../ink/ink2060.xml"/><Relationship Id="rId453" Type="http://schemas.openxmlformats.org/officeDocument/2006/relationships/image" Target="../media/image1464.png"/><Relationship Id="rId474" Type="http://schemas.openxmlformats.org/officeDocument/2006/relationships/customXml" Target="../ink/ink2082.xml"/><Relationship Id="rId106" Type="http://schemas.openxmlformats.org/officeDocument/2006/relationships/customXml" Target="../ink/ink1894.xml"/><Relationship Id="rId127" Type="http://schemas.openxmlformats.org/officeDocument/2006/relationships/image" Target="../media/image1321.png"/><Relationship Id="rId313" Type="http://schemas.openxmlformats.org/officeDocument/2006/relationships/image" Target="../media/image1396.png"/><Relationship Id="rId495" Type="http://schemas.openxmlformats.org/officeDocument/2006/relationships/image" Target="../media/image1485.png"/><Relationship Id="rId10" Type="http://schemas.openxmlformats.org/officeDocument/2006/relationships/customXml" Target="../ink/ink1834.xml"/><Relationship Id="rId31" Type="http://schemas.openxmlformats.org/officeDocument/2006/relationships/customXml" Target="../ink/ink1851.xml"/><Relationship Id="rId52" Type="http://schemas.openxmlformats.org/officeDocument/2006/relationships/image" Target="../media/image383.png"/><Relationship Id="rId73" Type="http://schemas.openxmlformats.org/officeDocument/2006/relationships/image" Target="../media/image389.png"/><Relationship Id="rId94" Type="http://schemas.openxmlformats.org/officeDocument/2006/relationships/customXml" Target="../ink/ink1888.xml"/><Relationship Id="rId148" Type="http://schemas.openxmlformats.org/officeDocument/2006/relationships/image" Target="../media/image75.png"/><Relationship Id="rId169" Type="http://schemas.openxmlformats.org/officeDocument/2006/relationships/customXml" Target="../ink/ink1927.xml"/><Relationship Id="rId334" Type="http://schemas.openxmlformats.org/officeDocument/2006/relationships/image" Target="../media/image1406.png"/><Relationship Id="rId355" Type="http://schemas.openxmlformats.org/officeDocument/2006/relationships/customXml" Target="../ink/ink2021.xml"/><Relationship Id="rId376" Type="http://schemas.openxmlformats.org/officeDocument/2006/relationships/customXml" Target="../ink/ink2032.xml"/><Relationship Id="rId397" Type="http://schemas.openxmlformats.org/officeDocument/2006/relationships/image" Target="../media/image1437.png"/><Relationship Id="rId4" Type="http://schemas.openxmlformats.org/officeDocument/2006/relationships/customXml" Target="../ink/ink1831.xml"/><Relationship Id="rId180" Type="http://schemas.openxmlformats.org/officeDocument/2006/relationships/customXml" Target="../ink/ink1933.xml"/><Relationship Id="rId215" Type="http://schemas.openxmlformats.org/officeDocument/2006/relationships/image" Target="../media/image1347.png"/><Relationship Id="rId236" Type="http://schemas.openxmlformats.org/officeDocument/2006/relationships/customXml" Target="../ink/ink1961.xml"/><Relationship Id="rId257" Type="http://schemas.openxmlformats.org/officeDocument/2006/relationships/image" Target="../media/image1368.png"/><Relationship Id="rId278" Type="http://schemas.openxmlformats.org/officeDocument/2006/relationships/customXml" Target="../ink/ink1982.xml"/><Relationship Id="rId401" Type="http://schemas.openxmlformats.org/officeDocument/2006/relationships/image" Target="../media/image1439.png"/><Relationship Id="rId422" Type="http://schemas.openxmlformats.org/officeDocument/2006/relationships/customXml" Target="../ink/ink2055.xml"/><Relationship Id="rId443" Type="http://schemas.openxmlformats.org/officeDocument/2006/relationships/image" Target="../media/image1459.png"/><Relationship Id="rId464" Type="http://schemas.openxmlformats.org/officeDocument/2006/relationships/customXml" Target="../ink/ink2077.xml"/><Relationship Id="rId303" Type="http://schemas.openxmlformats.org/officeDocument/2006/relationships/image" Target="../media/image1391.png"/><Relationship Id="rId485" Type="http://schemas.openxmlformats.org/officeDocument/2006/relationships/image" Target="../media/image1480.png"/><Relationship Id="rId42" Type="http://schemas.openxmlformats.org/officeDocument/2006/relationships/image" Target="../media/image14.png"/><Relationship Id="rId84" Type="http://schemas.openxmlformats.org/officeDocument/2006/relationships/customXml" Target="../ink/ink1883.xml"/><Relationship Id="rId138" Type="http://schemas.openxmlformats.org/officeDocument/2006/relationships/image" Target="../media/image1326.png"/><Relationship Id="rId345" Type="http://schemas.openxmlformats.org/officeDocument/2006/relationships/customXml" Target="../ink/ink2016.xml"/><Relationship Id="rId387" Type="http://schemas.openxmlformats.org/officeDocument/2006/relationships/image" Target="../media/image1432.png"/><Relationship Id="rId191" Type="http://schemas.openxmlformats.org/officeDocument/2006/relationships/image" Target="../media/image1335.png"/><Relationship Id="rId205" Type="http://schemas.openxmlformats.org/officeDocument/2006/relationships/image" Target="../media/image1342.png"/><Relationship Id="rId247" Type="http://schemas.openxmlformats.org/officeDocument/2006/relationships/image" Target="../media/image1363.png"/><Relationship Id="rId412" Type="http://schemas.openxmlformats.org/officeDocument/2006/relationships/customXml" Target="../ink/ink2050.xml"/><Relationship Id="rId107" Type="http://schemas.openxmlformats.org/officeDocument/2006/relationships/image" Target="../media/image1311.png"/><Relationship Id="rId289" Type="http://schemas.openxmlformats.org/officeDocument/2006/relationships/image" Target="../media/image1384.png"/><Relationship Id="rId454" Type="http://schemas.openxmlformats.org/officeDocument/2006/relationships/customXml" Target="../ink/ink2072.xml"/><Relationship Id="rId11" Type="http://schemas.openxmlformats.org/officeDocument/2006/relationships/customXml" Target="../ink/ink1835.xml"/><Relationship Id="rId53" Type="http://schemas.openxmlformats.org/officeDocument/2006/relationships/customXml" Target="../ink/ink1864.xml"/><Relationship Id="rId149" Type="http://schemas.openxmlformats.org/officeDocument/2006/relationships/customXml" Target="../ink/ink1916.xml"/><Relationship Id="rId314" Type="http://schemas.openxmlformats.org/officeDocument/2006/relationships/customXml" Target="../ink/ink2000.xml"/><Relationship Id="rId356" Type="http://schemas.openxmlformats.org/officeDocument/2006/relationships/image" Target="../media/image1417.png"/><Relationship Id="rId398" Type="http://schemas.openxmlformats.org/officeDocument/2006/relationships/customXml" Target="../ink/ink2043.xml"/><Relationship Id="rId95" Type="http://schemas.openxmlformats.org/officeDocument/2006/relationships/image" Target="../media/image1305.png"/><Relationship Id="rId160" Type="http://schemas.openxmlformats.org/officeDocument/2006/relationships/customXml" Target="../ink/ink1922.xml"/><Relationship Id="rId216" Type="http://schemas.openxmlformats.org/officeDocument/2006/relationships/customXml" Target="../ink/ink1951.xml"/><Relationship Id="rId423" Type="http://schemas.openxmlformats.org/officeDocument/2006/relationships/image" Target="../media/image1450.png"/><Relationship Id="rId258" Type="http://schemas.openxmlformats.org/officeDocument/2006/relationships/customXml" Target="../ink/ink1972.xml"/><Relationship Id="rId465" Type="http://schemas.openxmlformats.org/officeDocument/2006/relationships/image" Target="../media/image1470.png"/><Relationship Id="rId22" Type="http://schemas.openxmlformats.org/officeDocument/2006/relationships/customXml" Target="../ink/ink1844.xml"/><Relationship Id="rId64" Type="http://schemas.openxmlformats.org/officeDocument/2006/relationships/customXml" Target="../ink/ink1872.xml"/><Relationship Id="rId118" Type="http://schemas.openxmlformats.org/officeDocument/2006/relationships/customXml" Target="../ink/ink1900.xml"/><Relationship Id="rId325" Type="http://schemas.openxmlformats.org/officeDocument/2006/relationships/customXml" Target="../ink/ink2006.xml"/><Relationship Id="rId367" Type="http://schemas.openxmlformats.org/officeDocument/2006/relationships/image" Target="../media/image1422.png"/><Relationship Id="rId171" Type="http://schemas.openxmlformats.org/officeDocument/2006/relationships/customXml" Target="../ink/ink1928.xml"/><Relationship Id="rId227" Type="http://schemas.openxmlformats.org/officeDocument/2006/relationships/image" Target="../media/image1353.png"/><Relationship Id="rId269" Type="http://schemas.openxmlformats.org/officeDocument/2006/relationships/image" Target="../media/image1374.png"/><Relationship Id="rId434" Type="http://schemas.openxmlformats.org/officeDocument/2006/relationships/customXml" Target="../ink/ink2061.xml"/><Relationship Id="rId476" Type="http://schemas.openxmlformats.org/officeDocument/2006/relationships/customXml" Target="../ink/ink2083.xml"/><Relationship Id="rId33" Type="http://schemas.openxmlformats.org/officeDocument/2006/relationships/image" Target="../media/image372.png"/><Relationship Id="rId129" Type="http://schemas.openxmlformats.org/officeDocument/2006/relationships/image" Target="../media/image1322.png"/><Relationship Id="rId280" Type="http://schemas.openxmlformats.org/officeDocument/2006/relationships/customXml" Target="../ink/ink1983.xml"/><Relationship Id="rId336" Type="http://schemas.openxmlformats.org/officeDocument/2006/relationships/image" Target="../media/image1407.png"/><Relationship Id="rId75" Type="http://schemas.openxmlformats.org/officeDocument/2006/relationships/image" Target="../media/image1295.png"/><Relationship Id="rId140" Type="http://schemas.openxmlformats.org/officeDocument/2006/relationships/image" Target="../media/image1327.png"/><Relationship Id="rId182" Type="http://schemas.openxmlformats.org/officeDocument/2006/relationships/customXml" Target="../ink/ink1934.xml"/><Relationship Id="rId378" Type="http://schemas.openxmlformats.org/officeDocument/2006/relationships/customXml" Target="../ink/ink2033.xml"/><Relationship Id="rId403" Type="http://schemas.openxmlformats.org/officeDocument/2006/relationships/image" Target="../media/image1440.png"/><Relationship Id="rId6" Type="http://schemas.openxmlformats.org/officeDocument/2006/relationships/customXml" Target="../ink/ink1832.xml"/><Relationship Id="rId238" Type="http://schemas.openxmlformats.org/officeDocument/2006/relationships/customXml" Target="../ink/ink1962.xml"/><Relationship Id="rId445" Type="http://schemas.openxmlformats.org/officeDocument/2006/relationships/image" Target="../media/image1460.png"/><Relationship Id="rId487" Type="http://schemas.openxmlformats.org/officeDocument/2006/relationships/image" Target="../media/image1481.png"/><Relationship Id="rId291" Type="http://schemas.openxmlformats.org/officeDocument/2006/relationships/image" Target="../media/image1385.png"/><Relationship Id="rId305" Type="http://schemas.openxmlformats.org/officeDocument/2006/relationships/image" Target="../media/image1392.png"/><Relationship Id="rId347" Type="http://schemas.openxmlformats.org/officeDocument/2006/relationships/customXml" Target="../ink/ink2017.xml"/><Relationship Id="rId44" Type="http://schemas.openxmlformats.org/officeDocument/2006/relationships/image" Target="../media/image379.png"/><Relationship Id="rId86" Type="http://schemas.openxmlformats.org/officeDocument/2006/relationships/customXml" Target="../ink/ink1884.xml"/><Relationship Id="rId151" Type="http://schemas.openxmlformats.org/officeDocument/2006/relationships/customXml" Target="../ink/ink1917.xml"/><Relationship Id="rId389" Type="http://schemas.openxmlformats.org/officeDocument/2006/relationships/image" Target="../media/image1433.png"/><Relationship Id="rId193" Type="http://schemas.openxmlformats.org/officeDocument/2006/relationships/image" Target="../media/image1336.png"/><Relationship Id="rId207" Type="http://schemas.openxmlformats.org/officeDocument/2006/relationships/image" Target="../media/image1343.png"/><Relationship Id="rId249" Type="http://schemas.openxmlformats.org/officeDocument/2006/relationships/image" Target="../media/image1364.png"/><Relationship Id="rId414" Type="http://schemas.openxmlformats.org/officeDocument/2006/relationships/customXml" Target="../ink/ink2051.xml"/><Relationship Id="rId456" Type="http://schemas.openxmlformats.org/officeDocument/2006/relationships/customXml" Target="../ink/ink2073.xml"/><Relationship Id="rId13" Type="http://schemas.openxmlformats.org/officeDocument/2006/relationships/customXml" Target="../ink/ink1837.xml"/><Relationship Id="rId109" Type="http://schemas.openxmlformats.org/officeDocument/2006/relationships/image" Target="../media/image1312.png"/><Relationship Id="rId260" Type="http://schemas.openxmlformats.org/officeDocument/2006/relationships/customXml" Target="../ink/ink1973.xml"/><Relationship Id="rId316" Type="http://schemas.openxmlformats.org/officeDocument/2006/relationships/customXml" Target="../ink/ink2001.xml"/><Relationship Id="rId55" Type="http://schemas.openxmlformats.org/officeDocument/2006/relationships/customXml" Target="../ink/ink1865.xml"/><Relationship Id="rId97" Type="http://schemas.openxmlformats.org/officeDocument/2006/relationships/image" Target="../media/image1306.png"/><Relationship Id="rId120" Type="http://schemas.openxmlformats.org/officeDocument/2006/relationships/customXml" Target="../ink/ink1901.xml"/><Relationship Id="rId358" Type="http://schemas.openxmlformats.org/officeDocument/2006/relationships/customXml" Target="../ink/ink2023.xml"/><Relationship Id="rId162" Type="http://schemas.openxmlformats.org/officeDocument/2006/relationships/customXml" Target="../ink/ink1923.xml"/><Relationship Id="rId218" Type="http://schemas.openxmlformats.org/officeDocument/2006/relationships/customXml" Target="../ink/ink1952.xml"/><Relationship Id="rId425" Type="http://schemas.openxmlformats.org/officeDocument/2006/relationships/image" Target="../media/image1451.png"/><Relationship Id="rId467" Type="http://schemas.openxmlformats.org/officeDocument/2006/relationships/image" Target="../media/image1471.png"/><Relationship Id="rId271" Type="http://schemas.openxmlformats.org/officeDocument/2006/relationships/image" Target="../media/image1375.png"/><Relationship Id="rId24" Type="http://schemas.openxmlformats.org/officeDocument/2006/relationships/customXml" Target="../ink/ink1845.xml"/><Relationship Id="rId66" Type="http://schemas.openxmlformats.org/officeDocument/2006/relationships/customXml" Target="../ink/ink1874.xml"/><Relationship Id="rId131" Type="http://schemas.openxmlformats.org/officeDocument/2006/relationships/customXml" Target="../ink/ink1907.xml"/><Relationship Id="rId327" Type="http://schemas.openxmlformats.org/officeDocument/2006/relationships/customXml" Target="../ink/ink2007.xml"/><Relationship Id="rId369" Type="http://schemas.openxmlformats.org/officeDocument/2006/relationships/image" Target="../media/image1423.png"/><Relationship Id="rId173" Type="http://schemas.openxmlformats.org/officeDocument/2006/relationships/customXml" Target="../ink/ink1929.xml"/><Relationship Id="rId229" Type="http://schemas.openxmlformats.org/officeDocument/2006/relationships/image" Target="../media/image1354.png"/><Relationship Id="rId380" Type="http://schemas.openxmlformats.org/officeDocument/2006/relationships/customXml" Target="../ink/ink2034.xml"/><Relationship Id="rId436" Type="http://schemas.openxmlformats.org/officeDocument/2006/relationships/image" Target="../media/image1456.png"/><Relationship Id="rId240" Type="http://schemas.openxmlformats.org/officeDocument/2006/relationships/customXml" Target="../ink/ink1963.xml"/><Relationship Id="rId478" Type="http://schemas.openxmlformats.org/officeDocument/2006/relationships/customXml" Target="../ink/ink2084.xml"/><Relationship Id="rId35" Type="http://schemas.openxmlformats.org/officeDocument/2006/relationships/image" Target="../media/image373.png"/><Relationship Id="rId77" Type="http://schemas.openxmlformats.org/officeDocument/2006/relationships/image" Target="../media/image1296.png"/><Relationship Id="rId100" Type="http://schemas.openxmlformats.org/officeDocument/2006/relationships/customXml" Target="../ink/ink1891.xml"/><Relationship Id="rId282" Type="http://schemas.openxmlformats.org/officeDocument/2006/relationships/customXml" Target="../ink/ink1984.xml"/><Relationship Id="rId338" Type="http://schemas.openxmlformats.org/officeDocument/2006/relationships/image" Target="../media/image1408.png"/><Relationship Id="rId8" Type="http://schemas.openxmlformats.org/officeDocument/2006/relationships/customXml" Target="../ink/ink1833.xml"/><Relationship Id="rId142" Type="http://schemas.openxmlformats.org/officeDocument/2006/relationships/image" Target="../media/image1328.png"/><Relationship Id="rId184" Type="http://schemas.openxmlformats.org/officeDocument/2006/relationships/customXml" Target="../ink/ink1935.xml"/><Relationship Id="rId391" Type="http://schemas.openxmlformats.org/officeDocument/2006/relationships/image" Target="../media/image1434.png"/><Relationship Id="rId405" Type="http://schemas.openxmlformats.org/officeDocument/2006/relationships/image" Target="../media/image1441.png"/><Relationship Id="rId447" Type="http://schemas.openxmlformats.org/officeDocument/2006/relationships/image" Target="../media/image1461.png"/><Relationship Id="rId251" Type="http://schemas.openxmlformats.org/officeDocument/2006/relationships/image" Target="../media/image1365.png"/><Relationship Id="rId489" Type="http://schemas.openxmlformats.org/officeDocument/2006/relationships/image" Target="../media/image1482.png"/><Relationship Id="rId46" Type="http://schemas.openxmlformats.org/officeDocument/2006/relationships/image" Target="../media/image380.png"/><Relationship Id="rId293" Type="http://schemas.openxmlformats.org/officeDocument/2006/relationships/image" Target="../media/image1386.png"/><Relationship Id="rId307" Type="http://schemas.openxmlformats.org/officeDocument/2006/relationships/image" Target="../media/image1393.png"/><Relationship Id="rId349" Type="http://schemas.openxmlformats.org/officeDocument/2006/relationships/customXml" Target="../ink/ink2018.xml"/><Relationship Id="rId88" Type="http://schemas.openxmlformats.org/officeDocument/2006/relationships/customXml" Target="../ink/ink1885.xml"/><Relationship Id="rId111" Type="http://schemas.openxmlformats.org/officeDocument/2006/relationships/image" Target="../media/image1313.png"/><Relationship Id="rId153" Type="http://schemas.openxmlformats.org/officeDocument/2006/relationships/image" Target="../media/image77.png"/><Relationship Id="rId195" Type="http://schemas.openxmlformats.org/officeDocument/2006/relationships/image" Target="../media/image1337.png"/><Relationship Id="rId209" Type="http://schemas.openxmlformats.org/officeDocument/2006/relationships/image" Target="../media/image1344.png"/><Relationship Id="rId360" Type="http://schemas.openxmlformats.org/officeDocument/2006/relationships/customXml" Target="../ink/ink2024.xml"/><Relationship Id="rId416" Type="http://schemas.openxmlformats.org/officeDocument/2006/relationships/customXml" Target="../ink/ink2052.xml"/><Relationship Id="rId220" Type="http://schemas.openxmlformats.org/officeDocument/2006/relationships/customXml" Target="../ink/ink1953.xml"/><Relationship Id="rId458" Type="http://schemas.openxmlformats.org/officeDocument/2006/relationships/customXml" Target="../ink/ink2074.xml"/><Relationship Id="rId15" Type="http://schemas.openxmlformats.org/officeDocument/2006/relationships/customXml" Target="../ink/ink1839.xml"/><Relationship Id="rId57" Type="http://schemas.openxmlformats.org/officeDocument/2006/relationships/image" Target="../media/image34.png"/><Relationship Id="rId262" Type="http://schemas.openxmlformats.org/officeDocument/2006/relationships/customXml" Target="../ink/ink1974.xml"/><Relationship Id="rId318" Type="http://schemas.openxmlformats.org/officeDocument/2006/relationships/customXml" Target="../ink/ink2002.xml"/><Relationship Id="rId99" Type="http://schemas.openxmlformats.org/officeDocument/2006/relationships/image" Target="../media/image1307.png"/><Relationship Id="rId122" Type="http://schemas.openxmlformats.org/officeDocument/2006/relationships/customXml" Target="../ink/ink1902.xml"/><Relationship Id="rId164" Type="http://schemas.openxmlformats.org/officeDocument/2006/relationships/customXml" Target="../ink/ink1924.xml"/><Relationship Id="rId371" Type="http://schemas.openxmlformats.org/officeDocument/2006/relationships/image" Target="../media/image1424.png"/><Relationship Id="rId427" Type="http://schemas.openxmlformats.org/officeDocument/2006/relationships/image" Target="../media/image1452.png"/><Relationship Id="rId469" Type="http://schemas.openxmlformats.org/officeDocument/2006/relationships/image" Target="../media/image1472.png"/><Relationship Id="rId26" Type="http://schemas.openxmlformats.org/officeDocument/2006/relationships/customXml" Target="../ink/ink1847.xml"/><Relationship Id="rId231" Type="http://schemas.openxmlformats.org/officeDocument/2006/relationships/image" Target="../media/image1355.png"/><Relationship Id="rId273" Type="http://schemas.openxmlformats.org/officeDocument/2006/relationships/image" Target="../media/image1376.png"/><Relationship Id="rId329" Type="http://schemas.openxmlformats.org/officeDocument/2006/relationships/customXml" Target="../ink/ink2008.xml"/><Relationship Id="rId480" Type="http://schemas.openxmlformats.org/officeDocument/2006/relationships/customXml" Target="../ink/ink2085.xml"/><Relationship Id="rId68" Type="http://schemas.openxmlformats.org/officeDocument/2006/relationships/customXml" Target="../ink/ink1875.xml"/><Relationship Id="rId133" Type="http://schemas.openxmlformats.org/officeDocument/2006/relationships/customXml" Target="../ink/ink1908.xml"/><Relationship Id="rId175" Type="http://schemas.openxmlformats.org/officeDocument/2006/relationships/customXml" Target="../ink/ink1930.xml"/><Relationship Id="rId340" Type="http://schemas.openxmlformats.org/officeDocument/2006/relationships/image" Target="../media/image1409.png"/><Relationship Id="rId200" Type="http://schemas.openxmlformats.org/officeDocument/2006/relationships/customXml" Target="../ink/ink1943.xml"/><Relationship Id="rId382" Type="http://schemas.openxmlformats.org/officeDocument/2006/relationships/customXml" Target="../ink/ink2035.xml"/><Relationship Id="rId438" Type="http://schemas.openxmlformats.org/officeDocument/2006/relationships/image" Target="../media/image1457.png"/><Relationship Id="rId242" Type="http://schemas.openxmlformats.org/officeDocument/2006/relationships/customXml" Target="../ink/ink1964.xml"/><Relationship Id="rId284" Type="http://schemas.openxmlformats.org/officeDocument/2006/relationships/customXml" Target="../ink/ink1985.xml"/><Relationship Id="rId491" Type="http://schemas.openxmlformats.org/officeDocument/2006/relationships/image" Target="../media/image1483.png"/><Relationship Id="rId37" Type="http://schemas.openxmlformats.org/officeDocument/2006/relationships/customXml" Target="../ink/ink1855.xml"/><Relationship Id="rId79" Type="http://schemas.openxmlformats.org/officeDocument/2006/relationships/image" Target="../media/image1297.png"/><Relationship Id="rId102" Type="http://schemas.openxmlformats.org/officeDocument/2006/relationships/customXml" Target="../ink/ink1892.xml"/><Relationship Id="rId144" Type="http://schemas.openxmlformats.org/officeDocument/2006/relationships/image" Target="../media/image1329.png"/><Relationship Id="rId90" Type="http://schemas.openxmlformats.org/officeDocument/2006/relationships/customXml" Target="../ink/ink1886.xml"/><Relationship Id="rId186" Type="http://schemas.openxmlformats.org/officeDocument/2006/relationships/customXml" Target="../ink/ink1936.xml"/><Relationship Id="rId351" Type="http://schemas.openxmlformats.org/officeDocument/2006/relationships/customXml" Target="../ink/ink2019.xml"/><Relationship Id="rId393" Type="http://schemas.openxmlformats.org/officeDocument/2006/relationships/image" Target="../media/image1435.png"/><Relationship Id="rId407" Type="http://schemas.openxmlformats.org/officeDocument/2006/relationships/image" Target="../media/image1442.png"/><Relationship Id="rId449" Type="http://schemas.openxmlformats.org/officeDocument/2006/relationships/image" Target="../media/image1462.png"/><Relationship Id="rId211" Type="http://schemas.openxmlformats.org/officeDocument/2006/relationships/image" Target="../media/image1345.png"/><Relationship Id="rId253" Type="http://schemas.openxmlformats.org/officeDocument/2006/relationships/image" Target="../media/image1366.png"/><Relationship Id="rId295" Type="http://schemas.openxmlformats.org/officeDocument/2006/relationships/image" Target="../media/image1387.png"/><Relationship Id="rId309" Type="http://schemas.openxmlformats.org/officeDocument/2006/relationships/image" Target="../media/image1394.png"/><Relationship Id="rId460" Type="http://schemas.openxmlformats.org/officeDocument/2006/relationships/customXml" Target="../ink/ink2075.xml"/><Relationship Id="rId48" Type="http://schemas.openxmlformats.org/officeDocument/2006/relationships/image" Target="../media/image381.png"/><Relationship Id="rId113" Type="http://schemas.openxmlformats.org/officeDocument/2006/relationships/image" Target="../media/image1314.png"/><Relationship Id="rId320" Type="http://schemas.openxmlformats.org/officeDocument/2006/relationships/image" Target="../media/image1399.png"/><Relationship Id="rId155" Type="http://schemas.openxmlformats.org/officeDocument/2006/relationships/image" Target="../media/image78.png"/><Relationship Id="rId197" Type="http://schemas.openxmlformats.org/officeDocument/2006/relationships/image" Target="../media/image1338.png"/><Relationship Id="rId362" Type="http://schemas.openxmlformats.org/officeDocument/2006/relationships/customXml" Target="../ink/ink2025.xml"/><Relationship Id="rId418" Type="http://schemas.openxmlformats.org/officeDocument/2006/relationships/customXml" Target="../ink/ink2053.xml"/><Relationship Id="rId222" Type="http://schemas.openxmlformats.org/officeDocument/2006/relationships/customXml" Target="../ink/ink1954.xml"/><Relationship Id="rId264" Type="http://schemas.openxmlformats.org/officeDocument/2006/relationships/customXml" Target="../ink/ink1975.xml"/><Relationship Id="rId471" Type="http://schemas.openxmlformats.org/officeDocument/2006/relationships/image" Target="../media/image1473.png"/><Relationship Id="rId17" Type="http://schemas.openxmlformats.org/officeDocument/2006/relationships/image" Target="../media/image1294.png"/><Relationship Id="rId59" Type="http://schemas.openxmlformats.org/officeDocument/2006/relationships/image" Target="../media/image384.png"/><Relationship Id="rId124" Type="http://schemas.openxmlformats.org/officeDocument/2006/relationships/customXml" Target="../ink/ink1903.xml"/><Relationship Id="rId70" Type="http://schemas.openxmlformats.org/officeDocument/2006/relationships/customXml" Target="../ink/ink1876.xml"/><Relationship Id="rId166" Type="http://schemas.openxmlformats.org/officeDocument/2006/relationships/customXml" Target="../ink/ink1925.xml"/><Relationship Id="rId331" Type="http://schemas.openxmlformats.org/officeDocument/2006/relationships/customXml" Target="../ink/ink2009.xml"/><Relationship Id="rId373" Type="http://schemas.openxmlformats.org/officeDocument/2006/relationships/image" Target="../media/image1425.png"/><Relationship Id="rId429" Type="http://schemas.openxmlformats.org/officeDocument/2006/relationships/image" Target="../media/image1453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356.png"/><Relationship Id="rId440" Type="http://schemas.openxmlformats.org/officeDocument/2006/relationships/image" Target="../media/image1458.png"/><Relationship Id="rId28" Type="http://schemas.openxmlformats.org/officeDocument/2006/relationships/image" Target="../media/image371.png"/><Relationship Id="rId275" Type="http://schemas.openxmlformats.org/officeDocument/2006/relationships/image" Target="../media/image1377.png"/><Relationship Id="rId300" Type="http://schemas.openxmlformats.org/officeDocument/2006/relationships/customXml" Target="../ink/ink1993.xml"/><Relationship Id="rId482" Type="http://schemas.openxmlformats.org/officeDocument/2006/relationships/customXml" Target="../ink/ink2086.xml"/><Relationship Id="rId81" Type="http://schemas.openxmlformats.org/officeDocument/2006/relationships/image" Target="../media/image1298.png"/><Relationship Id="rId135" Type="http://schemas.openxmlformats.org/officeDocument/2006/relationships/customXml" Target="../ink/ink1909.xml"/><Relationship Id="rId177" Type="http://schemas.openxmlformats.org/officeDocument/2006/relationships/image" Target="../media/image88.png"/><Relationship Id="rId342" Type="http://schemas.openxmlformats.org/officeDocument/2006/relationships/image" Target="../media/image1410.png"/><Relationship Id="rId384" Type="http://schemas.openxmlformats.org/officeDocument/2006/relationships/customXml" Target="../ink/ink2036.xml"/><Relationship Id="rId202" Type="http://schemas.openxmlformats.org/officeDocument/2006/relationships/customXml" Target="../ink/ink1944.xml"/><Relationship Id="rId244" Type="http://schemas.openxmlformats.org/officeDocument/2006/relationships/customXml" Target="../ink/ink1965.xml"/><Relationship Id="rId39" Type="http://schemas.openxmlformats.org/officeDocument/2006/relationships/customXml" Target="../ink/ink1857.xml"/><Relationship Id="rId286" Type="http://schemas.openxmlformats.org/officeDocument/2006/relationships/customXml" Target="../ink/ink1986.xml"/><Relationship Id="rId451" Type="http://schemas.openxmlformats.org/officeDocument/2006/relationships/image" Target="../media/image1463.png"/><Relationship Id="rId493" Type="http://schemas.openxmlformats.org/officeDocument/2006/relationships/image" Target="../media/image1484.png"/><Relationship Id="rId50" Type="http://schemas.openxmlformats.org/officeDocument/2006/relationships/image" Target="../media/image382.png"/><Relationship Id="rId104" Type="http://schemas.openxmlformats.org/officeDocument/2006/relationships/customXml" Target="../ink/ink1893.xml"/><Relationship Id="rId146" Type="http://schemas.openxmlformats.org/officeDocument/2006/relationships/image" Target="../media/image74.png"/><Relationship Id="rId188" Type="http://schemas.openxmlformats.org/officeDocument/2006/relationships/customXml" Target="../ink/ink1937.xml"/><Relationship Id="rId311" Type="http://schemas.openxmlformats.org/officeDocument/2006/relationships/image" Target="../media/image1395.png"/><Relationship Id="rId353" Type="http://schemas.openxmlformats.org/officeDocument/2006/relationships/customXml" Target="../ink/ink2020.xml"/><Relationship Id="rId395" Type="http://schemas.openxmlformats.org/officeDocument/2006/relationships/image" Target="../media/image1436.png"/><Relationship Id="rId409" Type="http://schemas.openxmlformats.org/officeDocument/2006/relationships/image" Target="../media/image1443.png"/><Relationship Id="rId92" Type="http://schemas.openxmlformats.org/officeDocument/2006/relationships/customXml" Target="../ink/ink1887.xml"/><Relationship Id="rId213" Type="http://schemas.openxmlformats.org/officeDocument/2006/relationships/image" Target="../media/image1346.png"/><Relationship Id="rId420" Type="http://schemas.openxmlformats.org/officeDocument/2006/relationships/customXml" Target="../ink/ink2054.xml"/><Relationship Id="rId255" Type="http://schemas.openxmlformats.org/officeDocument/2006/relationships/image" Target="../media/image1367.png"/><Relationship Id="rId297" Type="http://schemas.openxmlformats.org/officeDocument/2006/relationships/image" Target="../media/image1388.png"/><Relationship Id="rId462" Type="http://schemas.openxmlformats.org/officeDocument/2006/relationships/customXml" Target="../ink/ink2076.xml"/><Relationship Id="rId115" Type="http://schemas.openxmlformats.org/officeDocument/2006/relationships/image" Target="../media/image1315.png"/><Relationship Id="rId157" Type="http://schemas.openxmlformats.org/officeDocument/2006/relationships/image" Target="../media/image79.png"/><Relationship Id="rId322" Type="http://schemas.openxmlformats.org/officeDocument/2006/relationships/image" Target="../media/image1400.png"/><Relationship Id="rId364" Type="http://schemas.openxmlformats.org/officeDocument/2006/relationships/customXml" Target="../ink/ink2026.xml"/><Relationship Id="rId61" Type="http://schemas.openxmlformats.org/officeDocument/2006/relationships/customXml" Target="../ink/ink1869.xml"/><Relationship Id="rId199" Type="http://schemas.openxmlformats.org/officeDocument/2006/relationships/image" Target="../media/image1339.png"/><Relationship Id="rId19" Type="http://schemas.openxmlformats.org/officeDocument/2006/relationships/customXml" Target="../ink/ink1842.xml"/><Relationship Id="rId224" Type="http://schemas.openxmlformats.org/officeDocument/2006/relationships/customXml" Target="../ink/ink1955.xml"/><Relationship Id="rId266" Type="http://schemas.openxmlformats.org/officeDocument/2006/relationships/customXml" Target="../ink/ink1976.xml"/><Relationship Id="rId431" Type="http://schemas.openxmlformats.org/officeDocument/2006/relationships/image" Target="../media/image1454.png"/><Relationship Id="rId473" Type="http://schemas.openxmlformats.org/officeDocument/2006/relationships/image" Target="../media/image1474.png"/><Relationship Id="rId30" Type="http://schemas.openxmlformats.org/officeDocument/2006/relationships/customXml" Target="../ink/ink1850.xml"/><Relationship Id="rId126" Type="http://schemas.openxmlformats.org/officeDocument/2006/relationships/customXml" Target="../ink/ink1904.xml"/><Relationship Id="rId168" Type="http://schemas.openxmlformats.org/officeDocument/2006/relationships/image" Target="../media/image84.png"/><Relationship Id="rId333" Type="http://schemas.openxmlformats.org/officeDocument/2006/relationships/customXml" Target="../ink/ink2010.xml"/><Relationship Id="rId72" Type="http://schemas.openxmlformats.org/officeDocument/2006/relationships/customXml" Target="../ink/ink1877.xml"/><Relationship Id="rId375" Type="http://schemas.openxmlformats.org/officeDocument/2006/relationships/image" Target="../media/image1426.png"/><Relationship Id="rId3" Type="http://schemas.openxmlformats.org/officeDocument/2006/relationships/image" Target="../media/image368.png"/><Relationship Id="rId235" Type="http://schemas.openxmlformats.org/officeDocument/2006/relationships/image" Target="../media/image1357.png"/><Relationship Id="rId277" Type="http://schemas.openxmlformats.org/officeDocument/2006/relationships/image" Target="../media/image1378.png"/><Relationship Id="rId400" Type="http://schemas.openxmlformats.org/officeDocument/2006/relationships/customXml" Target="../ink/ink2044.xml"/><Relationship Id="rId442" Type="http://schemas.openxmlformats.org/officeDocument/2006/relationships/customXml" Target="../ink/ink2066.xml"/><Relationship Id="rId484" Type="http://schemas.openxmlformats.org/officeDocument/2006/relationships/customXml" Target="../ink/ink2087.xml"/><Relationship Id="rId137" Type="http://schemas.openxmlformats.org/officeDocument/2006/relationships/customXml" Target="../ink/ink1910.xml"/><Relationship Id="rId302" Type="http://schemas.openxmlformats.org/officeDocument/2006/relationships/customXml" Target="../ink/ink1994.xml"/><Relationship Id="rId344" Type="http://schemas.openxmlformats.org/officeDocument/2006/relationships/image" Target="../media/image1411.png"/><Relationship Id="rId41" Type="http://schemas.openxmlformats.org/officeDocument/2006/relationships/customXml" Target="../ink/ink1858.xml"/><Relationship Id="rId83" Type="http://schemas.openxmlformats.org/officeDocument/2006/relationships/image" Target="../media/image1299.png"/><Relationship Id="rId179" Type="http://schemas.openxmlformats.org/officeDocument/2006/relationships/image" Target="../media/image89.png"/><Relationship Id="rId386" Type="http://schemas.openxmlformats.org/officeDocument/2006/relationships/customXml" Target="../ink/ink20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8D5BBB-3AAE-1495-9AD5-0B2005BD6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" b="1600"/>
          <a:stretch/>
        </p:blipFill>
        <p:spPr bwMode="auto">
          <a:xfrm>
            <a:off x="1516062" y="242316"/>
            <a:ext cx="9159875" cy="63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501DE12E-02C7-1AE5-24BD-77641D4E1728}"/>
                  </a:ext>
                </a:extLst>
              </p14:cNvPr>
              <p14:cNvContentPartPr/>
              <p14:nvPr/>
            </p14:nvContentPartPr>
            <p14:xfrm>
              <a:off x="138528" y="158112"/>
              <a:ext cx="312480" cy="297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501DE12E-02C7-1AE5-24BD-77641D4E17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528" y="149112"/>
                <a:ext cx="330120" cy="3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1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2434388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5078267" y="207704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432786" y="3893603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3691826" y="3065898"/>
            <a:ext cx="775247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2769281" y="4118857"/>
              <a:ext cx="90819" cy="126669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60271" y="4109861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037259" y="3268260"/>
              <a:ext cx="113822" cy="74686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28254" y="3259240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4972055" y="389811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304110" y="4109380"/>
              <a:ext cx="119498" cy="81259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95112" y="4100391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6466583" y="206531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6881078" y="2283591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7862601" y="209832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8185791" y="2323821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76772" y="2314844"/>
                <a:ext cx="102821" cy="13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8019156" y="2370955"/>
              <a:ext cx="299" cy="299"/>
            </p14:xfrm>
          </p:contentPart>
        </mc:Choice>
        <mc:Fallback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11681" y="2363480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3688625" y="2077048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5D73818-BA71-F5FE-9A66-464191B8CB43}"/>
                  </a:ext>
                </a:extLst>
              </p14:cNvPr>
              <p14:cNvContentPartPr/>
              <p14:nvPr/>
            </p14:nvContentPartPr>
            <p14:xfrm>
              <a:off x="50805" y="232680"/>
              <a:ext cx="251640" cy="180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5D73818-BA71-F5FE-9A66-464191B8CB4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805" y="223698"/>
                <a:ext cx="269280" cy="197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676ADC36-3260-B03A-BE06-A56F9EC576F9}"/>
                  </a:ext>
                </a:extLst>
              </p14:cNvPr>
              <p14:cNvContentPartPr/>
              <p14:nvPr/>
            </p14:nvContentPartPr>
            <p14:xfrm>
              <a:off x="4037259" y="2313266"/>
              <a:ext cx="88920" cy="871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676ADC36-3260-B03A-BE06-A56F9EC576F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28259" y="2304266"/>
                <a:ext cx="1065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FC6E8AF7-08AD-7002-4654-2B899AE08A1A}"/>
                  </a:ext>
                </a:extLst>
              </p14:cNvPr>
              <p14:cNvContentPartPr/>
              <p14:nvPr/>
            </p14:nvContentPartPr>
            <p14:xfrm>
              <a:off x="5363859" y="2301386"/>
              <a:ext cx="169200" cy="849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FC6E8AF7-08AD-7002-4654-2B899AE08A1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354859" y="2292348"/>
                <a:ext cx="186840" cy="102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1" name="Encre 120">
                <a:extLst>
                  <a:ext uri="{FF2B5EF4-FFF2-40B4-BE49-F238E27FC236}">
                    <a16:creationId xmlns:a16="http://schemas.microsoft.com/office/drawing/2014/main" id="{BCDF14F3-0AB9-F5C9-594F-CE6BCC5711EC}"/>
                  </a:ext>
                </a:extLst>
              </p14:cNvPr>
              <p14:cNvContentPartPr/>
              <p14:nvPr/>
            </p14:nvContentPartPr>
            <p14:xfrm>
              <a:off x="1082207" y="2150077"/>
              <a:ext cx="1260360" cy="666000"/>
            </p14:xfrm>
          </p:contentPart>
        </mc:Choice>
        <mc:Fallback>
          <p:pic>
            <p:nvPicPr>
              <p:cNvPr id="121" name="Encre 120">
                <a:extLst>
                  <a:ext uri="{FF2B5EF4-FFF2-40B4-BE49-F238E27FC236}">
                    <a16:creationId xmlns:a16="http://schemas.microsoft.com/office/drawing/2014/main" id="{BCDF14F3-0AB9-F5C9-594F-CE6BCC5711E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3207" y="2141077"/>
                <a:ext cx="12780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477AC3B1-0D62-ADAB-2481-54438A973770}"/>
                  </a:ext>
                </a:extLst>
              </p14:cNvPr>
              <p14:cNvContentPartPr/>
              <p14:nvPr/>
            </p14:nvContentPartPr>
            <p14:xfrm>
              <a:off x="8656967" y="2333317"/>
              <a:ext cx="2520720" cy="464760"/>
            </p14:xfrm>
          </p:contentPart>
        </mc:Choice>
        <mc:Fallback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477AC3B1-0D62-ADAB-2481-54438A97377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647968" y="2324317"/>
                <a:ext cx="2538357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BED25A3E-3142-FBA7-3CA7-FF034D653446}"/>
                  </a:ext>
                </a:extLst>
              </p14:cNvPr>
              <p14:cNvContentPartPr/>
              <p14:nvPr/>
            </p14:nvContentPartPr>
            <p14:xfrm>
              <a:off x="487847" y="211477"/>
              <a:ext cx="174960" cy="198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BED25A3E-3142-FBA7-3CA7-FF034D65344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9207" y="202837"/>
                <a:ext cx="192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E3A7CF29-61E8-21CD-023C-12124770678D}"/>
                  </a:ext>
                </a:extLst>
              </p14:cNvPr>
              <p14:cNvContentPartPr/>
              <p14:nvPr/>
            </p14:nvContentPartPr>
            <p14:xfrm>
              <a:off x="3207647" y="2212357"/>
              <a:ext cx="563040" cy="137880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E3A7CF29-61E8-21CD-023C-12124770678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198647" y="2203717"/>
                <a:ext cx="580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6CEE2657-02E1-C337-3174-B9A7CB7B4444}"/>
                  </a:ext>
                </a:extLst>
              </p14:cNvPr>
              <p14:cNvContentPartPr/>
              <p14:nvPr/>
            </p14:nvContentPartPr>
            <p14:xfrm>
              <a:off x="4444607" y="2223157"/>
              <a:ext cx="669600" cy="138240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6CEE2657-02E1-C337-3174-B9A7CB7B444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435607" y="2214157"/>
                <a:ext cx="687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8E20D0B8-4E5D-C3B6-31D0-CA215D965319}"/>
                  </a:ext>
                </a:extLst>
              </p14:cNvPr>
              <p14:cNvContentPartPr/>
              <p14:nvPr/>
            </p14:nvContentPartPr>
            <p14:xfrm>
              <a:off x="4179647" y="1628437"/>
              <a:ext cx="3612240" cy="442800"/>
            </p14:xfrm>
          </p:contentPart>
        </mc:Choice>
        <mc:Fallback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8E20D0B8-4E5D-C3B6-31D0-CA215D9653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171007" y="1619797"/>
                <a:ext cx="36298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D7AD4C33-3646-05D2-9956-F0705BE6C995}"/>
                  </a:ext>
                </a:extLst>
              </p14:cNvPr>
              <p14:cNvContentPartPr/>
              <p14:nvPr/>
            </p14:nvContentPartPr>
            <p14:xfrm>
              <a:off x="3225647" y="4075717"/>
              <a:ext cx="1641600" cy="181800"/>
            </p14:xfrm>
          </p:contentPart>
        </mc:Choice>
        <mc:Fallback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D7AD4C33-3646-05D2-9956-F0705BE6C99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217007" y="4066717"/>
                <a:ext cx="1659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8AF5B407-FF0A-94CA-C13D-A2D377C1FA50}"/>
                  </a:ext>
                </a:extLst>
              </p14:cNvPr>
              <p14:cNvContentPartPr/>
              <p14:nvPr/>
            </p14:nvContentPartPr>
            <p14:xfrm>
              <a:off x="4465127" y="3361117"/>
              <a:ext cx="736560" cy="495360"/>
            </p14:xfrm>
          </p:contentPart>
        </mc:Choice>
        <mc:Fallback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8AF5B407-FF0A-94CA-C13D-A2D377C1FA5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456127" y="3352477"/>
                <a:ext cx="7542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17BE37CB-983B-9D31-41B7-A7D4C27185D9}"/>
                  </a:ext>
                </a:extLst>
              </p14:cNvPr>
              <p14:cNvContentPartPr/>
              <p14:nvPr/>
            </p14:nvContentPartPr>
            <p14:xfrm>
              <a:off x="2434007" y="2449237"/>
              <a:ext cx="315720" cy="1429560"/>
            </p14:xfrm>
          </p:contentPart>
        </mc:Choice>
        <mc:Fallback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17BE37CB-983B-9D31-41B7-A7D4C27185D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25367" y="2440597"/>
                <a:ext cx="333360" cy="14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90" name="Encre 89">
                <a:extLst>
                  <a:ext uri="{FF2B5EF4-FFF2-40B4-BE49-F238E27FC236}">
                    <a16:creationId xmlns:a16="http://schemas.microsoft.com/office/drawing/2014/main" id="{62068F9E-3FCF-0070-F830-C4E025D6C6D1}"/>
                  </a:ext>
                </a:extLst>
              </p14:cNvPr>
              <p14:cNvContentPartPr/>
              <p14:nvPr/>
            </p14:nvContentPartPr>
            <p14:xfrm>
              <a:off x="3374327" y="2158357"/>
              <a:ext cx="108720" cy="74160"/>
            </p14:xfrm>
          </p:contentPart>
        </mc:Choice>
        <mc:Fallback>
          <p:pic>
            <p:nvPicPr>
              <p:cNvPr id="90" name="Encre 89">
                <a:extLst>
                  <a:ext uri="{FF2B5EF4-FFF2-40B4-BE49-F238E27FC236}">
                    <a16:creationId xmlns:a16="http://schemas.microsoft.com/office/drawing/2014/main" id="{62068F9E-3FCF-0070-F830-C4E025D6C6D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65327" y="2149717"/>
                <a:ext cx="126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AB7B558E-C80D-9D6D-71AB-7BB260763A5C}"/>
                  </a:ext>
                </a:extLst>
              </p14:cNvPr>
              <p14:cNvContentPartPr/>
              <p14:nvPr/>
            </p14:nvContentPartPr>
            <p14:xfrm>
              <a:off x="2348687" y="2982757"/>
              <a:ext cx="95760" cy="109440"/>
            </p14:xfrm>
          </p:contentPart>
        </mc:Choice>
        <mc:Fallback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AB7B558E-C80D-9D6D-71AB-7BB260763A5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40047" y="2974117"/>
                <a:ext cx="113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D76A21C8-3C01-DBC5-6CDC-4B911338FEEB}"/>
                  </a:ext>
                </a:extLst>
              </p14:cNvPr>
              <p14:cNvContentPartPr/>
              <p14:nvPr/>
            </p14:nvContentPartPr>
            <p14:xfrm>
              <a:off x="3750527" y="4192717"/>
              <a:ext cx="83520" cy="97560"/>
            </p14:xfrm>
          </p:contentPart>
        </mc:Choice>
        <mc:Fallback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D76A21C8-3C01-DBC5-6CDC-4B911338FEE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41887" y="4184077"/>
                <a:ext cx="1011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CC8145AE-D02F-F2A5-D041-6CC3E335030D}"/>
                  </a:ext>
                </a:extLst>
              </p14:cNvPr>
              <p14:cNvContentPartPr/>
              <p14:nvPr/>
            </p14:nvContentPartPr>
            <p14:xfrm>
              <a:off x="7384727" y="2170957"/>
              <a:ext cx="125640" cy="68400"/>
            </p14:xfrm>
          </p:contentPart>
        </mc:Choice>
        <mc:Fallback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CC8145AE-D02F-F2A5-D041-6CC3E33503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376087" y="2162317"/>
                <a:ext cx="1432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DDD8AC26-3B98-E901-CD7F-8DDCDBFBBBE3}"/>
                  </a:ext>
                </a:extLst>
              </p14:cNvPr>
              <p14:cNvContentPartPr/>
              <p14:nvPr/>
            </p14:nvContentPartPr>
            <p14:xfrm>
              <a:off x="6028247" y="1507477"/>
              <a:ext cx="94320" cy="6948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DDD8AC26-3B98-E901-CD7F-8DDCDBFBBBE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019247" y="1498837"/>
                <a:ext cx="111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89664116-D7C6-A67B-4ED0-827541DE11B9}"/>
                  </a:ext>
                </a:extLst>
              </p14:cNvPr>
              <p14:cNvContentPartPr/>
              <p14:nvPr/>
            </p14:nvContentPartPr>
            <p14:xfrm>
              <a:off x="4671767" y="2166997"/>
              <a:ext cx="104760" cy="76680"/>
            </p14:xfrm>
          </p:contentPart>
        </mc:Choice>
        <mc:Fallback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89664116-D7C6-A67B-4ED0-827541DE11B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663127" y="2157997"/>
                <a:ext cx="122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B63CD829-10F6-0413-0858-A0FF9E0C7587}"/>
                  </a:ext>
                </a:extLst>
              </p14:cNvPr>
              <p14:cNvContentPartPr/>
              <p14:nvPr/>
            </p14:nvContentPartPr>
            <p14:xfrm>
              <a:off x="6057047" y="2136397"/>
              <a:ext cx="69480" cy="96120"/>
            </p14:xfrm>
          </p:contentPart>
        </mc:Choice>
        <mc:Fallback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B63CD829-10F6-0413-0858-A0FF9E0C758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48047" y="2127397"/>
                <a:ext cx="871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BCB0A122-F8FB-757D-F276-C59F5D21361B}"/>
                  </a:ext>
                </a:extLst>
              </p14:cNvPr>
              <p14:cNvContentPartPr/>
              <p14:nvPr/>
            </p14:nvContentPartPr>
            <p14:xfrm>
              <a:off x="3384407" y="3532837"/>
              <a:ext cx="100800" cy="66960"/>
            </p14:xfrm>
          </p:contentPart>
        </mc:Choice>
        <mc:Fallback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BCB0A122-F8FB-757D-F276-C59F5D21361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375407" y="3524197"/>
                <a:ext cx="118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50B891EB-C1E4-A39B-2B57-EFD7208919EC}"/>
                  </a:ext>
                </a:extLst>
              </p14:cNvPr>
              <p14:cNvContentPartPr/>
              <p14:nvPr/>
            </p14:nvContentPartPr>
            <p14:xfrm>
              <a:off x="5575727" y="2818237"/>
              <a:ext cx="146880" cy="99720"/>
            </p14:xfrm>
          </p:contentPart>
        </mc:Choice>
        <mc:Fallback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50B891EB-C1E4-A39B-2B57-EFD7208919E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567087" y="2809597"/>
                <a:ext cx="164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63255545-3619-5900-DECC-F104B3A6F5D2}"/>
                  </a:ext>
                </a:extLst>
              </p14:cNvPr>
              <p14:cNvContentPartPr/>
              <p14:nvPr/>
            </p14:nvContentPartPr>
            <p14:xfrm>
              <a:off x="9797807" y="2235037"/>
              <a:ext cx="96120" cy="97920"/>
            </p14:xfrm>
          </p:contentPart>
        </mc:Choice>
        <mc:Fallback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63255545-3619-5900-DECC-F104B3A6F5D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788807" y="2226397"/>
                <a:ext cx="113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36" name="Encre 135">
                <a:extLst>
                  <a:ext uri="{FF2B5EF4-FFF2-40B4-BE49-F238E27FC236}">
                    <a16:creationId xmlns:a16="http://schemas.microsoft.com/office/drawing/2014/main" id="{24766305-FE67-65A7-0D0F-CD4C77315B9E}"/>
                  </a:ext>
                </a:extLst>
              </p14:cNvPr>
              <p14:cNvContentPartPr/>
              <p14:nvPr/>
            </p14:nvContentPartPr>
            <p14:xfrm>
              <a:off x="5748527" y="2637517"/>
              <a:ext cx="2433600" cy="1315800"/>
            </p14:xfrm>
          </p:contentPart>
        </mc:Choice>
        <mc:Fallback>
          <p:pic>
            <p:nvPicPr>
              <p:cNvPr id="136" name="Encre 135">
                <a:extLst>
                  <a:ext uri="{FF2B5EF4-FFF2-40B4-BE49-F238E27FC236}">
                    <a16:creationId xmlns:a16="http://schemas.microsoft.com/office/drawing/2014/main" id="{24766305-FE67-65A7-0D0F-CD4C77315B9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39527" y="2628517"/>
                <a:ext cx="2451240" cy="133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0B736A5-6F03-A7A2-59E2-8434CF5F9F13}"/>
              </a:ext>
            </a:extLst>
          </p:cNvPr>
          <p:cNvGrpSpPr/>
          <p:nvPr/>
        </p:nvGrpSpPr>
        <p:grpSpPr>
          <a:xfrm>
            <a:off x="2897687" y="2228197"/>
            <a:ext cx="5671080" cy="2546280"/>
            <a:chOff x="2897687" y="2228197"/>
            <a:chExt cx="5671080" cy="25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7B94DA5-00BF-3565-0565-E1997DF2D4A5}"/>
                    </a:ext>
                  </a:extLst>
                </p14:cNvPr>
                <p14:cNvContentPartPr/>
                <p14:nvPr/>
              </p14:nvContentPartPr>
              <p14:xfrm>
                <a:off x="3204047" y="3468757"/>
                <a:ext cx="540000" cy="43884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7B94DA5-00BF-3565-0565-E1997DF2D4A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95407" y="3459757"/>
                  <a:ext cx="5576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8E120C30-84B8-9E99-4EB0-A0ED13CB43D9}"/>
                    </a:ext>
                  </a:extLst>
                </p14:cNvPr>
                <p14:cNvContentPartPr/>
                <p14:nvPr/>
              </p14:nvContentPartPr>
              <p14:xfrm>
                <a:off x="4491767" y="2503597"/>
                <a:ext cx="2050200" cy="55116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8E120C30-84B8-9E99-4EB0-A0ED13CB43D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83127" y="2494597"/>
                  <a:ext cx="20678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303EC39B-D300-5E6E-8660-C11AC91D6859}"/>
                    </a:ext>
                  </a:extLst>
                </p14:cNvPr>
                <p14:cNvContentPartPr/>
                <p14:nvPr/>
              </p14:nvContentPartPr>
              <p14:xfrm>
                <a:off x="2900207" y="2456437"/>
                <a:ext cx="848520" cy="73584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303EC39B-D300-5E6E-8660-C11AC91D68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91567" y="2447437"/>
                  <a:ext cx="8661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828EBA6B-CEB4-4B05-E085-12E375277FE4}"/>
                    </a:ext>
                  </a:extLst>
                </p14:cNvPr>
                <p14:cNvContentPartPr/>
                <p14:nvPr/>
              </p14:nvContentPartPr>
              <p14:xfrm>
                <a:off x="2897687" y="2465437"/>
                <a:ext cx="795240" cy="137052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828EBA6B-CEB4-4B05-E085-12E375277F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889047" y="2456437"/>
                  <a:ext cx="812880" cy="13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E4776F0D-A610-5CC5-37D8-D98612A410F3}"/>
                    </a:ext>
                  </a:extLst>
                </p14:cNvPr>
                <p14:cNvContentPartPr/>
                <p14:nvPr/>
              </p14:nvContentPartPr>
              <p14:xfrm>
                <a:off x="3432647" y="2882677"/>
                <a:ext cx="82800" cy="66600"/>
              </p14:xfrm>
            </p:contentPart>
          </mc:Choice>
          <mc:Fallback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E4776F0D-A610-5CC5-37D8-D98612A410F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23647" y="2874037"/>
                  <a:ext cx="100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27709CB0-76D2-9844-A267-685240E4D726}"/>
                    </a:ext>
                  </a:extLst>
                </p14:cNvPr>
                <p14:cNvContentPartPr/>
                <p14:nvPr/>
              </p14:nvContentPartPr>
              <p14:xfrm>
                <a:off x="2920007" y="2967277"/>
                <a:ext cx="96840" cy="73440"/>
              </p14:xfrm>
            </p:contentPart>
          </mc:Choice>
          <mc:Fallback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27709CB0-76D2-9844-A267-685240E4D72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11367" y="2958277"/>
                  <a:ext cx="114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62911FBE-B25A-589F-7246-F9E4C6B54413}"/>
                    </a:ext>
                  </a:extLst>
                </p14:cNvPr>
                <p14:cNvContentPartPr/>
                <p14:nvPr/>
              </p14:nvContentPartPr>
              <p14:xfrm>
                <a:off x="5830247" y="2228197"/>
                <a:ext cx="612360" cy="13860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62911FBE-B25A-589F-7246-F9E4C6B544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21247" y="2219197"/>
                  <a:ext cx="630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2A481541-D514-F401-BE8E-BC2C2ED77A03}"/>
                    </a:ext>
                  </a:extLst>
                </p14:cNvPr>
                <p14:cNvContentPartPr/>
                <p14:nvPr/>
              </p14:nvContentPartPr>
              <p14:xfrm>
                <a:off x="7249007" y="2249077"/>
                <a:ext cx="637560" cy="1191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2A481541-D514-F401-BE8E-BC2C2ED77A0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40007" y="2240077"/>
                  <a:ext cx="655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276BB85A-501B-0E8E-BA91-71C717692FA1}"/>
                    </a:ext>
                  </a:extLst>
                </p14:cNvPr>
                <p14:cNvContentPartPr/>
                <p14:nvPr/>
              </p14:nvContentPartPr>
              <p14:xfrm>
                <a:off x="3101087" y="2584237"/>
                <a:ext cx="5467680" cy="2190240"/>
              </p14:xfrm>
            </p:contentPart>
          </mc:Choice>
          <mc:Fallback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276BB85A-501B-0E8E-BA91-71C717692FA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92447" y="2575237"/>
                  <a:ext cx="548532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95ED241E-9CAE-C4DE-3885-A4261A68BACC}"/>
                    </a:ext>
                  </a:extLst>
                </p14:cNvPr>
                <p14:cNvContentPartPr/>
                <p14:nvPr/>
              </p14:nvContentPartPr>
              <p14:xfrm>
                <a:off x="6840047" y="4386757"/>
                <a:ext cx="128160" cy="128160"/>
              </p14:xfrm>
            </p:contentPart>
          </mc:Choice>
          <mc:Fallback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95ED241E-9CAE-C4DE-3885-A4261A68BAC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31047" y="4377757"/>
                  <a:ext cx="14580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41" name="Encre 140">
                <a:extLst>
                  <a:ext uri="{FF2B5EF4-FFF2-40B4-BE49-F238E27FC236}">
                    <a16:creationId xmlns:a16="http://schemas.microsoft.com/office/drawing/2014/main" id="{B2512497-050B-4218-110A-046BF807DDDE}"/>
                  </a:ext>
                </a:extLst>
              </p14:cNvPr>
              <p14:cNvContentPartPr/>
              <p14:nvPr/>
            </p14:nvContentPartPr>
            <p14:xfrm>
              <a:off x="6799007" y="3508717"/>
              <a:ext cx="94680" cy="122400"/>
            </p14:xfrm>
          </p:contentPart>
        </mc:Choice>
        <mc:Fallback>
          <p:pic>
            <p:nvPicPr>
              <p:cNvPr id="141" name="Encre 140">
                <a:extLst>
                  <a:ext uri="{FF2B5EF4-FFF2-40B4-BE49-F238E27FC236}">
                    <a16:creationId xmlns:a16="http://schemas.microsoft.com/office/drawing/2014/main" id="{B2512497-050B-4218-110A-046BF807DDD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790007" y="3499717"/>
                <a:ext cx="112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42" name="Encre 141">
                <a:extLst>
                  <a:ext uri="{FF2B5EF4-FFF2-40B4-BE49-F238E27FC236}">
                    <a16:creationId xmlns:a16="http://schemas.microsoft.com/office/drawing/2014/main" id="{994881F0-6617-4C3F-E1A8-30FDA0976C1B}"/>
                  </a:ext>
                </a:extLst>
              </p14:cNvPr>
              <p14:cNvContentPartPr/>
              <p14:nvPr/>
            </p14:nvContentPartPr>
            <p14:xfrm>
              <a:off x="4837367" y="3353197"/>
              <a:ext cx="160200" cy="128520"/>
            </p14:xfrm>
          </p:contentPart>
        </mc:Choice>
        <mc:Fallback>
          <p:pic>
            <p:nvPicPr>
              <p:cNvPr id="142" name="Encre 141">
                <a:extLst>
                  <a:ext uri="{FF2B5EF4-FFF2-40B4-BE49-F238E27FC236}">
                    <a16:creationId xmlns:a16="http://schemas.microsoft.com/office/drawing/2014/main" id="{994881F0-6617-4C3F-E1A8-30FDA0976C1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828367" y="3344197"/>
                <a:ext cx="177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43" name="Encre 142">
                <a:extLst>
                  <a:ext uri="{FF2B5EF4-FFF2-40B4-BE49-F238E27FC236}">
                    <a16:creationId xmlns:a16="http://schemas.microsoft.com/office/drawing/2014/main" id="{32D5B3BD-7AEC-DEC3-4DA4-727DE0FE886E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43" name="Encre 142">
                <a:extLst>
                  <a:ext uri="{FF2B5EF4-FFF2-40B4-BE49-F238E27FC236}">
                    <a16:creationId xmlns:a16="http://schemas.microsoft.com/office/drawing/2014/main" id="{32D5B3BD-7AEC-DEC3-4DA4-727DE0FE886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6DFF5304-5FFC-0C76-17B7-DCFEE1253620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58670C5F-5F55-7D83-D828-B1ABF4E42506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58670C5F-5F55-7D83-D828-B1ABF4E4250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BFF8C3FC-0885-56D5-23E2-A63B68B07502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BFF8C3FC-0885-56D5-23E2-A63B68B0750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C3339161-D8FC-4E22-649F-DC656812FDF0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C3339161-D8FC-4E22-649F-DC656812FD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742748D0-9ECC-4423-4A33-2F5C908A0F31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742748D0-9ECC-4423-4A33-2F5C908A0F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4966C33F-9610-19C9-A550-E9FA699FA408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4966C33F-9610-19C9-A550-E9FA699FA4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501FC420-DC21-F346-0AB9-267A729E3C98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501FC420-DC21-F346-0AB9-267A729E3C9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0EF2A614-5488-2C3C-5F5D-74EBDE1B4461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0EF2A614-5488-2C3C-5F5D-74EBDE1B44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6B246EB0-0374-82F8-8574-C52D4D10054B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6B246EB0-0374-82F8-8574-C52D4D1005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FACA067-2AE1-C0DB-649D-3B269597147F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D152B476-3FEC-4839-EBF9-88384ABCCDD4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D152B476-3FEC-4839-EBF9-88384ABCCD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10765D3A-F38A-98DE-DE08-DACE87C5877D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10765D3A-F38A-98DE-DE08-DACE87C5877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BADEF986-4552-C616-B0E1-9B5061E6FDFA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BADEF986-4552-C616-B0E1-9B5061E6FDF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DD759844-4465-7327-F2D9-6C316977BBBA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DD759844-4465-7327-F2D9-6C316977BBB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0874AAA0-63CE-9FB9-E49A-5763B8AD1188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0874AAA0-63CE-9FB9-E49A-5763B8AD11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65C355D7-5DFA-EBFE-C77C-2E6D118C6D2C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65C355D7-5DFA-EBFE-C77C-2E6D118C6D2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F7CF1097-ABEC-EA09-A64B-6A87D163BE3F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F7CF1097-ABEC-EA09-A64B-6A87D163BE3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087B0A02-224C-3855-67B7-F7BD709BFF70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087B0A02-224C-3855-67B7-F7BD709BFF7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7F8498A1-A58E-66C1-735D-6A3B82C38496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7F8498A1-A58E-66C1-735D-6A3B82C3849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A8B655C3-46B8-32A3-089D-13E0AEF56B8A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A8B655C3-46B8-32A3-089D-13E0AEF56B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8CEB54D8-4900-2DDA-1E93-D2CEEFDC41E8}"/>
              </a:ext>
            </a:extLst>
          </p:cNvPr>
          <p:cNvGrpSpPr/>
          <p:nvPr/>
        </p:nvGrpSpPr>
        <p:grpSpPr>
          <a:xfrm>
            <a:off x="376940" y="2968890"/>
            <a:ext cx="564480" cy="118800"/>
            <a:chOff x="376940" y="2968890"/>
            <a:chExt cx="56448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25AC9A15-7906-2BF1-6FF1-DCF5348C08C7}"/>
                    </a:ext>
                  </a:extLst>
                </p14:cNvPr>
                <p14:cNvContentPartPr/>
                <p14:nvPr/>
              </p14:nvContentPartPr>
              <p14:xfrm>
                <a:off x="376940" y="3000570"/>
                <a:ext cx="128160" cy="8712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25AC9A15-7906-2BF1-6FF1-DCF5348C08C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7940" y="2991570"/>
                  <a:ext cx="145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3213AA4B-EE29-D28A-7B2D-41ADD7909ACB}"/>
                    </a:ext>
                  </a:extLst>
                </p14:cNvPr>
                <p14:cNvContentPartPr/>
                <p14:nvPr/>
              </p14:nvContentPartPr>
              <p14:xfrm>
                <a:off x="782660" y="2968890"/>
                <a:ext cx="158760" cy="9468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3213AA4B-EE29-D28A-7B2D-41ADD7909AC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3660" y="2959890"/>
                  <a:ext cx="17640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B8EF017B-B94E-6D29-8C00-4A2582900BA7}"/>
                  </a:ext>
                </a:extLst>
              </p14:cNvPr>
              <p14:cNvContentPartPr/>
              <p14:nvPr/>
            </p14:nvContentPartPr>
            <p14:xfrm>
              <a:off x="2566986" y="2153892"/>
              <a:ext cx="133200" cy="78480"/>
            </p14:xfrm>
          </p:contentPart>
        </mc:Choice>
        <mc:Fallback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B8EF017B-B94E-6D29-8C00-4A2582900BA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57986" y="2145252"/>
                <a:ext cx="15084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5C1019D6-3B1B-B21F-30FA-B5A5E7601B37}"/>
              </a:ext>
            </a:extLst>
          </p:cNvPr>
          <p:cNvGrpSpPr/>
          <p:nvPr/>
        </p:nvGrpSpPr>
        <p:grpSpPr>
          <a:xfrm>
            <a:off x="2043186" y="3871452"/>
            <a:ext cx="307440" cy="120600"/>
            <a:chOff x="2043186" y="3871452"/>
            <a:chExt cx="30744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28C86F4A-0501-04DD-5CC0-7DBC85DEE9E2}"/>
                    </a:ext>
                  </a:extLst>
                </p14:cNvPr>
                <p14:cNvContentPartPr/>
                <p14:nvPr/>
              </p14:nvContentPartPr>
              <p14:xfrm>
                <a:off x="2043186" y="3918612"/>
                <a:ext cx="79560" cy="73440"/>
              </p14:xfrm>
            </p:contentPart>
          </mc:Choice>
          <mc:Fallback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28C86F4A-0501-04DD-5CC0-7DBC85DEE9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34546" y="3909972"/>
                  <a:ext cx="97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81BF41BB-F8AF-CFE1-24D7-96E72FF263B0}"/>
                    </a:ext>
                  </a:extLst>
                </p14:cNvPr>
                <p14:cNvContentPartPr/>
                <p14:nvPr/>
              </p14:nvContentPartPr>
              <p14:xfrm>
                <a:off x="2156226" y="3876852"/>
                <a:ext cx="53280" cy="89640"/>
              </p14:xfrm>
            </p:contentPart>
          </mc:Choice>
          <mc:Fallback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81BF41BB-F8AF-CFE1-24D7-96E72FF263B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47226" y="3867852"/>
                  <a:ext cx="70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361F968C-1878-FAD4-1329-C65315A877F1}"/>
                    </a:ext>
                  </a:extLst>
                </p14:cNvPr>
                <p14:cNvContentPartPr/>
                <p14:nvPr/>
              </p14:nvContentPartPr>
              <p14:xfrm>
                <a:off x="2209146" y="3899532"/>
                <a:ext cx="76680" cy="61560"/>
              </p14:xfrm>
            </p:contentPart>
          </mc:Choice>
          <mc:Fallback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361F968C-1878-FAD4-1329-C65315A877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00146" y="3890532"/>
                  <a:ext cx="94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C38D2186-D598-FF86-85B8-BE334C3B28F1}"/>
                    </a:ext>
                  </a:extLst>
                </p14:cNvPr>
                <p14:cNvContentPartPr/>
                <p14:nvPr/>
              </p14:nvContentPartPr>
              <p14:xfrm>
                <a:off x="2209146" y="3939852"/>
                <a:ext cx="360" cy="360"/>
              </p14:xfrm>
            </p:contentPart>
          </mc:Choice>
          <mc:Fallback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C38D2186-D598-FF86-85B8-BE334C3B28F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00146" y="3931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DB280A4A-E960-A906-64B7-F32DD24F2443}"/>
                    </a:ext>
                  </a:extLst>
                </p14:cNvPr>
                <p14:cNvContentPartPr/>
                <p14:nvPr/>
              </p14:nvContentPartPr>
              <p14:xfrm>
                <a:off x="2305266" y="3871452"/>
                <a:ext cx="45360" cy="94680"/>
              </p14:xfrm>
            </p:contentPart>
          </mc:Choice>
          <mc:Fallback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DB280A4A-E960-A906-64B7-F32DD24F244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96266" y="3862812"/>
                  <a:ext cx="630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3C742F27-7E33-DF88-AAF8-4DA5B7CDF33B}"/>
              </a:ext>
            </a:extLst>
          </p:cNvPr>
          <p:cNvGrpSpPr/>
          <p:nvPr/>
        </p:nvGrpSpPr>
        <p:grpSpPr>
          <a:xfrm>
            <a:off x="3637986" y="1882092"/>
            <a:ext cx="218880" cy="99000"/>
            <a:chOff x="3637986" y="1882092"/>
            <a:chExt cx="21888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15437FBA-048B-009A-76AD-5D3317981E40}"/>
                    </a:ext>
                  </a:extLst>
                </p14:cNvPr>
                <p14:cNvContentPartPr/>
                <p14:nvPr/>
              </p14:nvContentPartPr>
              <p14:xfrm>
                <a:off x="3637986" y="1931412"/>
                <a:ext cx="62640" cy="49680"/>
              </p14:xfrm>
            </p:contentPart>
          </mc:Choice>
          <mc:Fallback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15437FBA-048B-009A-76AD-5D3317981E4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346" y="1922772"/>
                  <a:ext cx="80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11B4736D-4A0B-9511-A8FC-50BD26144AC8}"/>
                    </a:ext>
                  </a:extLst>
                </p14:cNvPr>
                <p14:cNvContentPartPr/>
                <p14:nvPr/>
              </p14:nvContentPartPr>
              <p14:xfrm>
                <a:off x="3723306" y="1908012"/>
                <a:ext cx="25560" cy="61200"/>
              </p14:xfrm>
            </p:contentPart>
          </mc:Choice>
          <mc:Fallback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11B4736D-4A0B-9511-A8FC-50BD26144AC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14666" y="1899012"/>
                  <a:ext cx="43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7ED37F5C-B7A2-9D11-1370-9A2A61BC53A3}"/>
                    </a:ext>
                  </a:extLst>
                </p14:cNvPr>
                <p14:cNvContentPartPr/>
                <p14:nvPr/>
              </p14:nvContentPartPr>
              <p14:xfrm>
                <a:off x="3740946" y="1908012"/>
                <a:ext cx="360" cy="360"/>
              </p14:xfrm>
            </p:contentPart>
          </mc:Choice>
          <mc:Fallback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7ED37F5C-B7A2-9D11-1370-9A2A61BC53A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32306" y="18990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B20C763C-2791-718E-60DF-DA0DF62A4E99}"/>
                    </a:ext>
                  </a:extLst>
                </p14:cNvPr>
                <p14:cNvContentPartPr/>
                <p14:nvPr/>
              </p14:nvContentPartPr>
              <p14:xfrm>
                <a:off x="3751026" y="1890372"/>
                <a:ext cx="48600" cy="77040"/>
              </p14:xfrm>
            </p:contentPart>
          </mc:Choice>
          <mc:Fallback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B20C763C-2791-718E-60DF-DA0DF62A4E9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42386" y="1881372"/>
                  <a:ext cx="66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0FD42032-3D53-5E3B-D561-D11DC84C1DF4}"/>
                    </a:ext>
                  </a:extLst>
                </p14:cNvPr>
                <p14:cNvContentPartPr/>
                <p14:nvPr/>
              </p14:nvContentPartPr>
              <p14:xfrm>
                <a:off x="3834906" y="1882092"/>
                <a:ext cx="21960" cy="99000"/>
              </p14:xfrm>
            </p:contentPart>
          </mc:Choice>
          <mc:Fallback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0FD42032-3D53-5E3B-D561-D11DC84C1D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25906" y="1873092"/>
                  <a:ext cx="3960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85" name="Encre 184">
                <a:extLst>
                  <a:ext uri="{FF2B5EF4-FFF2-40B4-BE49-F238E27FC236}">
                    <a16:creationId xmlns:a16="http://schemas.microsoft.com/office/drawing/2014/main" id="{31F1E0E1-5DC1-AFA5-8EA8-A4642D0DE387}"/>
                  </a:ext>
                </a:extLst>
              </p14:cNvPr>
              <p14:cNvContentPartPr/>
              <p14:nvPr/>
            </p14:nvContentPartPr>
            <p14:xfrm>
              <a:off x="3787746" y="3123012"/>
              <a:ext cx="117000" cy="83160"/>
            </p14:xfrm>
          </p:contentPart>
        </mc:Choice>
        <mc:Fallback>
          <p:pic>
            <p:nvPicPr>
              <p:cNvPr id="185" name="Encre 184">
                <a:extLst>
                  <a:ext uri="{FF2B5EF4-FFF2-40B4-BE49-F238E27FC236}">
                    <a16:creationId xmlns:a16="http://schemas.microsoft.com/office/drawing/2014/main" id="{31F1E0E1-5DC1-AFA5-8EA8-A4642D0DE38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779106" y="3114372"/>
                <a:ext cx="13464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B2C2168F-699C-CDE6-0392-CAE4D65CF0D9}"/>
              </a:ext>
            </a:extLst>
          </p:cNvPr>
          <p:cNvGrpSpPr/>
          <p:nvPr/>
        </p:nvGrpSpPr>
        <p:grpSpPr>
          <a:xfrm>
            <a:off x="3304266" y="3845892"/>
            <a:ext cx="266040" cy="99000"/>
            <a:chOff x="3304266" y="3845892"/>
            <a:chExt cx="26604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77EBD0DB-AAAF-B67A-383E-53B5F4DF1EB9}"/>
                    </a:ext>
                  </a:extLst>
                </p14:cNvPr>
                <p14:cNvContentPartPr/>
                <p14:nvPr/>
              </p14:nvContentPartPr>
              <p14:xfrm>
                <a:off x="3304266" y="3870372"/>
                <a:ext cx="70200" cy="71640"/>
              </p14:xfrm>
            </p:contentPart>
          </mc:Choice>
          <mc:Fallback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77EBD0DB-AAAF-B67A-383E-53B5F4DF1E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95626" y="3861732"/>
                  <a:ext cx="87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A444D381-212D-D721-2ACC-5251A5C9F281}"/>
                    </a:ext>
                  </a:extLst>
                </p14:cNvPr>
                <p14:cNvContentPartPr/>
                <p14:nvPr/>
              </p14:nvContentPartPr>
              <p14:xfrm>
                <a:off x="3393906" y="3855252"/>
                <a:ext cx="27720" cy="85680"/>
              </p14:xfrm>
            </p:contentPart>
          </mc:Choice>
          <mc:Fallback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A444D381-212D-D721-2ACC-5251A5C9F2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84906" y="3846252"/>
                  <a:ext cx="45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C0424D14-C8FE-4953-EB18-ADBC0FF4A573}"/>
                    </a:ext>
                  </a:extLst>
                </p14:cNvPr>
                <p14:cNvContentPartPr/>
                <p14:nvPr/>
              </p14:nvContentPartPr>
              <p14:xfrm>
                <a:off x="3439986" y="3853452"/>
                <a:ext cx="69480" cy="7488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C0424D14-C8FE-4953-EB18-ADBC0FF4A57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31346" y="3844452"/>
                  <a:ext cx="87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B1BFAD72-4751-AF8D-563F-8E5B80DAFF9C}"/>
                    </a:ext>
                  </a:extLst>
                </p14:cNvPr>
                <p14:cNvContentPartPr/>
                <p14:nvPr/>
              </p14:nvContentPartPr>
              <p14:xfrm>
                <a:off x="3520266" y="3845892"/>
                <a:ext cx="50040" cy="9900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B1BFAD72-4751-AF8D-563F-8E5B80DAFF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11266" y="3836892"/>
                  <a:ext cx="6768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6" name="Encre 195">
                <a:extLst>
                  <a:ext uri="{FF2B5EF4-FFF2-40B4-BE49-F238E27FC236}">
                    <a16:creationId xmlns:a16="http://schemas.microsoft.com/office/drawing/2014/main" id="{CC429475-CD14-2C98-DB83-8EBB33A71369}"/>
                  </a:ext>
                </a:extLst>
              </p14:cNvPr>
              <p14:cNvContentPartPr/>
              <p14:nvPr/>
            </p14:nvContentPartPr>
            <p14:xfrm>
              <a:off x="2556906" y="3955692"/>
              <a:ext cx="74160" cy="83880"/>
            </p14:xfrm>
          </p:contentPart>
        </mc:Choice>
        <mc:Fallback>
          <p:pic>
            <p:nvPicPr>
              <p:cNvPr id="196" name="Encre 195">
                <a:extLst>
                  <a:ext uri="{FF2B5EF4-FFF2-40B4-BE49-F238E27FC236}">
                    <a16:creationId xmlns:a16="http://schemas.microsoft.com/office/drawing/2014/main" id="{CC429475-CD14-2C98-DB83-8EBB33A7136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547906" y="3947052"/>
                <a:ext cx="9180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64BCDD5E-3111-F243-3470-3C99ADC90667}"/>
              </a:ext>
            </a:extLst>
          </p:cNvPr>
          <p:cNvGrpSpPr/>
          <p:nvPr/>
        </p:nvGrpSpPr>
        <p:grpSpPr>
          <a:xfrm>
            <a:off x="3706746" y="2525052"/>
            <a:ext cx="218520" cy="109800"/>
            <a:chOff x="3706746" y="2525052"/>
            <a:chExt cx="21852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BAD71EE2-48F4-C9D2-EADF-A75AAC9167C9}"/>
                    </a:ext>
                  </a:extLst>
                </p14:cNvPr>
                <p14:cNvContentPartPr/>
                <p14:nvPr/>
              </p14:nvContentPartPr>
              <p14:xfrm>
                <a:off x="3706746" y="2528292"/>
                <a:ext cx="51120" cy="8388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BAD71EE2-48F4-C9D2-EADF-A75AAC9167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97746" y="2519652"/>
                  <a:ext cx="68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137463CE-AC2F-E32F-0D95-EA8A6AEB5489}"/>
                    </a:ext>
                  </a:extLst>
                </p14:cNvPr>
                <p14:cNvContentPartPr/>
                <p14:nvPr/>
              </p14:nvContentPartPr>
              <p14:xfrm>
                <a:off x="3781266" y="2525052"/>
                <a:ext cx="41400" cy="90360"/>
              </p14:xfrm>
            </p:contentPart>
          </mc:Choice>
          <mc:Fallback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137463CE-AC2F-E32F-0D95-EA8A6AEB54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72266" y="2516412"/>
                  <a:ext cx="59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1CAEB7BE-03E7-642F-86C8-964FE5E632B7}"/>
                    </a:ext>
                  </a:extLst>
                </p14:cNvPr>
                <p14:cNvContentPartPr/>
                <p14:nvPr/>
              </p14:nvContentPartPr>
              <p14:xfrm>
                <a:off x="3839226" y="2549892"/>
                <a:ext cx="38880" cy="8496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1CAEB7BE-03E7-642F-86C8-964FE5E632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30586" y="2540892"/>
                  <a:ext cx="56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49BCD7B9-1CDE-E268-A960-FD2F5DDECB78}"/>
                    </a:ext>
                  </a:extLst>
                </p14:cNvPr>
                <p14:cNvContentPartPr/>
                <p14:nvPr/>
              </p14:nvContentPartPr>
              <p14:xfrm>
                <a:off x="3898266" y="2544852"/>
                <a:ext cx="27000" cy="88920"/>
              </p14:xfrm>
            </p:contentPart>
          </mc:Choice>
          <mc:Fallback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49BCD7B9-1CDE-E268-A960-FD2F5DDECB7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89626" y="2535852"/>
                  <a:ext cx="446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5A8BF8F8-4BF1-168F-D48D-60D9F0E36854}"/>
                  </a:ext>
                </a:extLst>
              </p14:cNvPr>
              <p14:cNvContentPartPr/>
              <p14:nvPr/>
            </p14:nvContentPartPr>
            <p14:xfrm>
              <a:off x="3826986" y="2132292"/>
              <a:ext cx="84600" cy="103680"/>
            </p14:xfrm>
          </p:contentPart>
        </mc:Choice>
        <mc:Fallback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5A8BF8F8-4BF1-168F-D48D-60D9F0E3685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817986" y="2123652"/>
                <a:ext cx="10224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e 213">
            <a:extLst>
              <a:ext uri="{FF2B5EF4-FFF2-40B4-BE49-F238E27FC236}">
                <a16:creationId xmlns:a16="http://schemas.microsoft.com/office/drawing/2014/main" id="{C7010A92-607A-CD74-961C-7CBF852E02D1}"/>
              </a:ext>
            </a:extLst>
          </p:cNvPr>
          <p:cNvGrpSpPr/>
          <p:nvPr/>
        </p:nvGrpSpPr>
        <p:grpSpPr>
          <a:xfrm>
            <a:off x="8580066" y="2535852"/>
            <a:ext cx="288360" cy="137160"/>
            <a:chOff x="8580066" y="2535852"/>
            <a:chExt cx="28836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33ED8F9A-EB61-2699-FA4D-24E4A7D08634}"/>
                    </a:ext>
                  </a:extLst>
                </p14:cNvPr>
                <p14:cNvContentPartPr/>
                <p14:nvPr/>
              </p14:nvContentPartPr>
              <p14:xfrm>
                <a:off x="8580066" y="2563572"/>
                <a:ext cx="61560" cy="80280"/>
              </p14:xfrm>
            </p:contentPart>
          </mc:Choice>
          <mc:Fallback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33ED8F9A-EB61-2699-FA4D-24E4A7D0863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71426" y="2554932"/>
                  <a:ext cx="79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F981DEAE-2FB0-0449-1BA9-A54461D115AF}"/>
                    </a:ext>
                  </a:extLst>
                </p14:cNvPr>
                <p14:cNvContentPartPr/>
                <p14:nvPr/>
              </p14:nvContentPartPr>
              <p14:xfrm>
                <a:off x="8639826" y="2535852"/>
                <a:ext cx="69120" cy="114840"/>
              </p14:xfrm>
            </p:contentPart>
          </mc:Choice>
          <mc:Fallback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F981DEAE-2FB0-0449-1BA9-A54461D115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31186" y="2527212"/>
                  <a:ext cx="86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2AAA6799-E003-D680-E91C-2E62236CC9E0}"/>
                    </a:ext>
                  </a:extLst>
                </p14:cNvPr>
                <p14:cNvContentPartPr/>
                <p14:nvPr/>
              </p14:nvContentPartPr>
              <p14:xfrm>
                <a:off x="8732346" y="2557452"/>
                <a:ext cx="54000" cy="92520"/>
              </p14:xfrm>
            </p:contentPart>
          </mc:Choice>
          <mc:Fallback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2AAA6799-E003-D680-E91C-2E62236CC9E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23706" y="2548812"/>
                  <a:ext cx="71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35D7ECA0-E841-9163-00A0-1712334F3722}"/>
                    </a:ext>
                  </a:extLst>
                </p14:cNvPr>
                <p14:cNvContentPartPr/>
                <p14:nvPr/>
              </p14:nvContentPartPr>
              <p14:xfrm>
                <a:off x="8806866" y="2543052"/>
                <a:ext cx="61560" cy="129960"/>
              </p14:xfrm>
            </p:contentPart>
          </mc:Choice>
          <mc:Fallback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35D7ECA0-E841-9163-00A0-1712334F372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97866" y="2534052"/>
                  <a:ext cx="7920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15" name="Encre 214">
                <a:extLst>
                  <a:ext uri="{FF2B5EF4-FFF2-40B4-BE49-F238E27FC236}">
                    <a16:creationId xmlns:a16="http://schemas.microsoft.com/office/drawing/2014/main" id="{C5EE2175-4351-2901-3847-E12F47A7444F}"/>
                  </a:ext>
                </a:extLst>
              </p14:cNvPr>
              <p14:cNvContentPartPr/>
              <p14:nvPr/>
            </p14:nvContentPartPr>
            <p14:xfrm>
              <a:off x="5209026" y="2126892"/>
              <a:ext cx="76680" cy="87840"/>
            </p14:xfrm>
          </p:contentPart>
        </mc:Choice>
        <mc:Fallback>
          <p:pic>
            <p:nvPicPr>
              <p:cNvPr id="215" name="Encre 214">
                <a:extLst>
                  <a:ext uri="{FF2B5EF4-FFF2-40B4-BE49-F238E27FC236}">
                    <a16:creationId xmlns:a16="http://schemas.microsoft.com/office/drawing/2014/main" id="{C5EE2175-4351-2901-3847-E12F47A7444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200386" y="2118252"/>
                <a:ext cx="9432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B0AFDF2C-BA40-0452-BE72-27B2300A8C64}"/>
              </a:ext>
            </a:extLst>
          </p:cNvPr>
          <p:cNvGrpSpPr/>
          <p:nvPr/>
        </p:nvGrpSpPr>
        <p:grpSpPr>
          <a:xfrm>
            <a:off x="5253666" y="3659772"/>
            <a:ext cx="238320" cy="105840"/>
            <a:chOff x="5253666" y="3659772"/>
            <a:chExt cx="23832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BCCABED1-8711-AF2C-4DF7-DD87BFA0E019}"/>
                    </a:ext>
                  </a:extLst>
                </p14:cNvPr>
                <p14:cNvContentPartPr/>
                <p14:nvPr/>
              </p14:nvContentPartPr>
              <p14:xfrm>
                <a:off x="5253666" y="3666252"/>
                <a:ext cx="63720" cy="8460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BCCABED1-8711-AF2C-4DF7-DD87BFA0E0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45026" y="3657252"/>
                  <a:ext cx="81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83BE3DB3-BFC0-C06C-EC65-0818AAE7EFD3}"/>
                    </a:ext>
                  </a:extLst>
                </p14:cNvPr>
                <p14:cNvContentPartPr/>
                <p14:nvPr/>
              </p14:nvContentPartPr>
              <p14:xfrm>
                <a:off x="5322426" y="3659772"/>
                <a:ext cx="78840" cy="101520"/>
              </p14:xfrm>
            </p:contentPart>
          </mc:Choice>
          <mc:Fallback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83BE3DB3-BFC0-C06C-EC65-0818AAE7EFD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13786" y="3651132"/>
                  <a:ext cx="96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2F86B8A5-7374-AB46-1D41-34E11DCC55B0}"/>
                    </a:ext>
                  </a:extLst>
                </p14:cNvPr>
                <p14:cNvContentPartPr/>
                <p14:nvPr/>
              </p14:nvContentPartPr>
              <p14:xfrm>
                <a:off x="5359146" y="3677052"/>
                <a:ext cx="81720" cy="81360"/>
              </p14:xfrm>
            </p:contentPart>
          </mc:Choice>
          <mc:Fallback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2F86B8A5-7374-AB46-1D41-34E11DCC55B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50506" y="3668052"/>
                  <a:ext cx="99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996E20B1-EFB6-1E3E-E73E-65E9A1811008}"/>
                    </a:ext>
                  </a:extLst>
                </p14:cNvPr>
                <p14:cNvContentPartPr/>
                <p14:nvPr/>
              </p14:nvContentPartPr>
              <p14:xfrm>
                <a:off x="5441946" y="3659772"/>
                <a:ext cx="50040" cy="105840"/>
              </p14:xfrm>
            </p:contentPart>
          </mc:Choice>
          <mc:Fallback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996E20B1-EFB6-1E3E-E73E-65E9A18110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32946" y="3651132"/>
                  <a:ext cx="676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F5FD2518-5DC9-A3D7-272A-A1A3D3E322B9}"/>
              </a:ext>
            </a:extLst>
          </p:cNvPr>
          <p:cNvGrpSpPr/>
          <p:nvPr/>
        </p:nvGrpSpPr>
        <p:grpSpPr>
          <a:xfrm>
            <a:off x="4674786" y="3917892"/>
            <a:ext cx="524880" cy="156960"/>
            <a:chOff x="4674786" y="3917892"/>
            <a:chExt cx="52488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8E5409A3-C2BD-4DF0-91E8-817068556F7D}"/>
                    </a:ext>
                  </a:extLst>
                </p14:cNvPr>
                <p14:cNvContentPartPr/>
                <p14:nvPr/>
              </p14:nvContentPartPr>
              <p14:xfrm>
                <a:off x="4674786" y="3948852"/>
                <a:ext cx="80640" cy="86040"/>
              </p14:xfrm>
            </p:contentPart>
          </mc:Choice>
          <mc:Fallback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8E5409A3-C2BD-4DF0-91E8-817068556F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65786" y="3939852"/>
                  <a:ext cx="98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51E1043B-6001-461C-514F-83F88D69D0D4}"/>
                    </a:ext>
                  </a:extLst>
                </p14:cNvPr>
                <p14:cNvContentPartPr/>
                <p14:nvPr/>
              </p14:nvContentPartPr>
              <p14:xfrm>
                <a:off x="4795746" y="3926172"/>
                <a:ext cx="36000" cy="106560"/>
              </p14:xfrm>
            </p:contentPart>
          </mc:Choice>
          <mc:Fallback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51E1043B-6001-461C-514F-83F88D69D0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87106" y="3917172"/>
                  <a:ext cx="53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A8C904DB-16B6-20F0-3A96-5A19942016C2}"/>
                    </a:ext>
                  </a:extLst>
                </p14:cNvPr>
                <p14:cNvContentPartPr/>
                <p14:nvPr/>
              </p14:nvContentPartPr>
              <p14:xfrm>
                <a:off x="4845066" y="3936252"/>
                <a:ext cx="43200" cy="73440"/>
              </p14:xfrm>
            </p:contentPart>
          </mc:Choice>
          <mc:Fallback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A8C904DB-16B6-20F0-3A96-5A19942016C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36426" y="3927252"/>
                  <a:ext cx="60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4EA41FA1-0174-8F2D-3DE4-2E9FCA1BF6C8}"/>
                    </a:ext>
                  </a:extLst>
                </p14:cNvPr>
                <p14:cNvContentPartPr/>
                <p14:nvPr/>
              </p14:nvContentPartPr>
              <p14:xfrm>
                <a:off x="4876746" y="3917892"/>
                <a:ext cx="61200" cy="96840"/>
              </p14:xfrm>
            </p:contentPart>
          </mc:Choice>
          <mc:Fallback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4EA41FA1-0174-8F2D-3DE4-2E9FCA1BF6C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68106" y="3908892"/>
                  <a:ext cx="78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483F09CB-9BD1-8169-4D3B-3EF756F37ECD}"/>
                    </a:ext>
                  </a:extLst>
                </p14:cNvPr>
                <p14:cNvContentPartPr/>
                <p14:nvPr/>
              </p14:nvContentPartPr>
              <p14:xfrm>
                <a:off x="5137026" y="3969372"/>
                <a:ext cx="62640" cy="105480"/>
              </p14:xfrm>
            </p:contentPart>
          </mc:Choice>
          <mc:Fallback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483F09CB-9BD1-8169-4D3B-3EF756F37EC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28026" y="3960732"/>
                  <a:ext cx="80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F9BADC6B-9BA8-02DC-FC9D-A05C55E56BEF}"/>
              </a:ext>
            </a:extLst>
          </p:cNvPr>
          <p:cNvGrpSpPr/>
          <p:nvPr/>
        </p:nvGrpSpPr>
        <p:grpSpPr>
          <a:xfrm>
            <a:off x="7687986" y="2651052"/>
            <a:ext cx="281520" cy="107640"/>
            <a:chOff x="7687986" y="2651052"/>
            <a:chExt cx="28152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123CB8AF-48A2-CEE8-6F4F-79CBCF5D8250}"/>
                    </a:ext>
                  </a:extLst>
                </p14:cNvPr>
                <p14:cNvContentPartPr/>
                <p14:nvPr/>
              </p14:nvContentPartPr>
              <p14:xfrm>
                <a:off x="7687986" y="2682012"/>
                <a:ext cx="74160" cy="63720"/>
              </p14:xfrm>
            </p:contentPart>
          </mc:Choice>
          <mc:Fallback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123CB8AF-48A2-CEE8-6F4F-79CBCF5D82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79346" y="2673372"/>
                  <a:ext cx="91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0" name="Encre 229">
                  <a:extLst>
                    <a:ext uri="{FF2B5EF4-FFF2-40B4-BE49-F238E27FC236}">
                      <a16:creationId xmlns:a16="http://schemas.microsoft.com/office/drawing/2014/main" id="{BB44B530-41A1-3036-EE10-2F2DBCD253B3}"/>
                    </a:ext>
                  </a:extLst>
                </p14:cNvPr>
                <p14:cNvContentPartPr/>
                <p14:nvPr/>
              </p14:nvContentPartPr>
              <p14:xfrm>
                <a:off x="7788786" y="2674452"/>
                <a:ext cx="39240" cy="78840"/>
              </p14:xfrm>
            </p:contentPart>
          </mc:Choice>
          <mc:Fallback>
            <p:pic>
              <p:nvPicPr>
                <p:cNvPr id="230" name="Encre 229">
                  <a:extLst>
                    <a:ext uri="{FF2B5EF4-FFF2-40B4-BE49-F238E27FC236}">
                      <a16:creationId xmlns:a16="http://schemas.microsoft.com/office/drawing/2014/main" id="{BB44B530-41A1-3036-EE10-2F2DBCD253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80146" y="2665812"/>
                  <a:ext cx="5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25823947-EA71-DE16-AD4E-AD64D7640384}"/>
                    </a:ext>
                  </a:extLst>
                </p14:cNvPr>
                <p14:cNvContentPartPr/>
                <p14:nvPr/>
              </p14:nvContentPartPr>
              <p14:xfrm>
                <a:off x="7866906" y="2659332"/>
                <a:ext cx="18000" cy="94680"/>
              </p14:xfrm>
            </p:contentPart>
          </mc:Choice>
          <mc:Fallback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25823947-EA71-DE16-AD4E-AD64D764038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58266" y="2650332"/>
                  <a:ext cx="35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D671D459-C892-B006-4B92-A67274F648DC}"/>
                    </a:ext>
                  </a:extLst>
                </p14:cNvPr>
                <p14:cNvContentPartPr/>
                <p14:nvPr/>
              </p14:nvContentPartPr>
              <p14:xfrm>
                <a:off x="7893546" y="2676972"/>
                <a:ext cx="46080" cy="62640"/>
              </p14:xfrm>
            </p:contentPart>
          </mc:Choice>
          <mc:Fallback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D671D459-C892-B006-4B92-A67274F648D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4906" y="2668332"/>
                  <a:ext cx="63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7EFA8B59-552F-911D-546C-86B294B51533}"/>
                    </a:ext>
                  </a:extLst>
                </p14:cNvPr>
                <p14:cNvContentPartPr/>
                <p14:nvPr/>
              </p14:nvContentPartPr>
              <p14:xfrm>
                <a:off x="7941066" y="2651052"/>
                <a:ext cx="28440" cy="10764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7EFA8B59-552F-911D-546C-86B294B5153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32066" y="2642412"/>
                  <a:ext cx="4608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7A190289-EF0E-B55A-138A-AA1F2F7ABA79}"/>
              </a:ext>
            </a:extLst>
          </p:cNvPr>
          <p:cNvGrpSpPr/>
          <p:nvPr/>
        </p:nvGrpSpPr>
        <p:grpSpPr>
          <a:xfrm>
            <a:off x="6563706" y="2516412"/>
            <a:ext cx="269280" cy="128160"/>
            <a:chOff x="6563706" y="2516412"/>
            <a:chExt cx="26928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DC2D56C1-A3EC-BBA6-653C-957AAB36D080}"/>
                    </a:ext>
                  </a:extLst>
                </p14:cNvPr>
                <p14:cNvContentPartPr/>
                <p14:nvPr/>
              </p14:nvContentPartPr>
              <p14:xfrm>
                <a:off x="6563706" y="2537292"/>
                <a:ext cx="47520" cy="75960"/>
              </p14:xfrm>
            </p:contentPart>
          </mc:Choice>
          <mc:Fallback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DC2D56C1-A3EC-BBA6-653C-957AAB36D08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54706" y="2528292"/>
                  <a:ext cx="65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870CCD1A-A495-BDE6-D1C4-B0024BF0E799}"/>
                    </a:ext>
                  </a:extLst>
                </p14:cNvPr>
                <p14:cNvContentPartPr/>
                <p14:nvPr/>
              </p14:nvContentPartPr>
              <p14:xfrm>
                <a:off x="6662706" y="2526492"/>
                <a:ext cx="48600" cy="94680"/>
              </p14:xfrm>
            </p:contentPart>
          </mc:Choice>
          <mc:Fallback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870CCD1A-A495-BDE6-D1C4-B0024BF0E79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53706" y="2517492"/>
                  <a:ext cx="66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54E90389-EB2D-47B8-B773-6A7EF81F66C9}"/>
                    </a:ext>
                  </a:extLst>
                </p14:cNvPr>
                <p14:cNvContentPartPr/>
                <p14:nvPr/>
              </p14:nvContentPartPr>
              <p14:xfrm>
                <a:off x="6711306" y="2546652"/>
                <a:ext cx="68400" cy="67320"/>
              </p14:xfrm>
            </p:contentPart>
          </mc:Choice>
          <mc:Fallback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54E90389-EB2D-47B8-B773-6A7EF81F66C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02666" y="2538012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CAEB9415-DC2A-F1A5-66F3-CF6785474ADA}"/>
                    </a:ext>
                  </a:extLst>
                </p14:cNvPr>
                <p14:cNvContentPartPr/>
                <p14:nvPr/>
              </p14:nvContentPartPr>
              <p14:xfrm>
                <a:off x="6776826" y="2516412"/>
                <a:ext cx="56160" cy="128160"/>
              </p14:xfrm>
            </p:contentPart>
          </mc:Choice>
          <mc:Fallback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CAEB9415-DC2A-F1A5-66F3-CF6785474AD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68186" y="2507412"/>
                  <a:ext cx="738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79A633E5-89E3-CBBB-BB65-FD02B3812D7F}"/>
              </a:ext>
            </a:extLst>
          </p:cNvPr>
          <p:cNvGrpSpPr/>
          <p:nvPr/>
        </p:nvGrpSpPr>
        <p:grpSpPr>
          <a:xfrm>
            <a:off x="6349866" y="1924932"/>
            <a:ext cx="421200" cy="289440"/>
            <a:chOff x="6349866" y="1924932"/>
            <a:chExt cx="42120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2AB2C078-6396-A024-4C89-2F1EA27FE218}"/>
                    </a:ext>
                  </a:extLst>
                </p14:cNvPr>
                <p14:cNvContentPartPr/>
                <p14:nvPr/>
              </p14:nvContentPartPr>
              <p14:xfrm>
                <a:off x="6349866" y="1967052"/>
                <a:ext cx="77040" cy="45000"/>
              </p14:xfrm>
            </p:contentPart>
          </mc:Choice>
          <mc:Fallback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2AB2C078-6396-A024-4C89-2F1EA27FE21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40866" y="1958052"/>
                  <a:ext cx="94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D5C662FD-67AD-5C2C-E14D-0ACDAF120388}"/>
                    </a:ext>
                  </a:extLst>
                </p14:cNvPr>
                <p14:cNvContentPartPr/>
                <p14:nvPr/>
              </p14:nvContentPartPr>
              <p14:xfrm>
                <a:off x="6464346" y="1947252"/>
                <a:ext cx="82080" cy="5724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D5C662FD-67AD-5C2C-E14D-0ACDAF12038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55346" y="1938252"/>
                  <a:ext cx="99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18DBD57A-6E4A-0E05-BF3E-D17A126A1197}"/>
                    </a:ext>
                  </a:extLst>
                </p14:cNvPr>
                <p14:cNvContentPartPr/>
                <p14:nvPr/>
              </p14:nvContentPartPr>
              <p14:xfrm>
                <a:off x="6566226" y="1924932"/>
                <a:ext cx="42480" cy="72360"/>
              </p14:xfrm>
            </p:contentPart>
          </mc:Choice>
          <mc:Fallback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18DBD57A-6E4A-0E05-BF3E-D17A126A11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57226" y="1916292"/>
                  <a:ext cx="60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8E44ED16-C891-1DF1-1A47-424910C9E84F}"/>
                    </a:ext>
                  </a:extLst>
                </p14:cNvPr>
                <p14:cNvContentPartPr/>
                <p14:nvPr/>
              </p14:nvContentPartPr>
              <p14:xfrm>
                <a:off x="6606906" y="1946532"/>
                <a:ext cx="62280" cy="58680"/>
              </p14:xfrm>
            </p:contentPart>
          </mc:Choice>
          <mc:Fallback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8E44ED16-C891-1DF1-1A47-424910C9E84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97906" y="1937532"/>
                  <a:ext cx="79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3A1AA916-3FE1-1A3D-71F5-C19E9C5E6327}"/>
                    </a:ext>
                  </a:extLst>
                </p14:cNvPr>
                <p14:cNvContentPartPr/>
                <p14:nvPr/>
              </p14:nvContentPartPr>
              <p14:xfrm>
                <a:off x="6675666" y="1932132"/>
                <a:ext cx="30240" cy="85680"/>
              </p14:xfrm>
            </p:contentPart>
          </mc:Choice>
          <mc:Fallback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3A1AA916-3FE1-1A3D-71F5-C19E9C5E632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66666" y="1923132"/>
                  <a:ext cx="47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0F480BCC-C140-3E7F-98B4-C8C00EF49326}"/>
                    </a:ext>
                  </a:extLst>
                </p14:cNvPr>
                <p14:cNvContentPartPr/>
                <p14:nvPr/>
              </p14:nvContentPartPr>
              <p14:xfrm>
                <a:off x="6552186" y="2124012"/>
                <a:ext cx="128160" cy="9036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0F480BCC-C140-3E7F-98B4-C8C00EF4932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543546" y="2115372"/>
                  <a:ext cx="145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51" name="Encre 250">
                  <a:extLst>
                    <a:ext uri="{FF2B5EF4-FFF2-40B4-BE49-F238E27FC236}">
                      <a16:creationId xmlns:a16="http://schemas.microsoft.com/office/drawing/2014/main" id="{224896FA-F3CB-0268-C047-1DC1151F4695}"/>
                    </a:ext>
                  </a:extLst>
                </p14:cNvPr>
                <p14:cNvContentPartPr/>
                <p14:nvPr/>
              </p14:nvContentPartPr>
              <p14:xfrm>
                <a:off x="6666306" y="2119332"/>
                <a:ext cx="104760" cy="75240"/>
              </p14:xfrm>
            </p:contentPart>
          </mc:Choice>
          <mc:Fallback>
            <p:pic>
              <p:nvPicPr>
                <p:cNvPr id="251" name="Encre 250">
                  <a:extLst>
                    <a:ext uri="{FF2B5EF4-FFF2-40B4-BE49-F238E27FC236}">
                      <a16:creationId xmlns:a16="http://schemas.microsoft.com/office/drawing/2014/main" id="{224896FA-F3CB-0268-C047-1DC1151F469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57306" y="2110692"/>
                  <a:ext cx="12240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e 257">
            <a:extLst>
              <a:ext uri="{FF2B5EF4-FFF2-40B4-BE49-F238E27FC236}">
                <a16:creationId xmlns:a16="http://schemas.microsoft.com/office/drawing/2014/main" id="{AF29A254-D9E4-8501-E824-978F1359BB99}"/>
              </a:ext>
            </a:extLst>
          </p:cNvPr>
          <p:cNvGrpSpPr/>
          <p:nvPr/>
        </p:nvGrpSpPr>
        <p:grpSpPr>
          <a:xfrm>
            <a:off x="7923786" y="1851492"/>
            <a:ext cx="307440" cy="115560"/>
            <a:chOff x="7923786" y="1851492"/>
            <a:chExt cx="307440" cy="1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EE6FD59A-7B40-B8F4-4BD6-6C6B9E9FCC5A}"/>
                    </a:ext>
                  </a:extLst>
                </p14:cNvPr>
                <p14:cNvContentPartPr/>
                <p14:nvPr/>
              </p14:nvContentPartPr>
              <p14:xfrm>
                <a:off x="7923786" y="1879572"/>
                <a:ext cx="88920" cy="74160"/>
              </p14:xfrm>
            </p:contentPart>
          </mc:Choice>
          <mc:Fallback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EE6FD59A-7B40-B8F4-4BD6-6C6B9E9FCC5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4786" y="1870932"/>
                  <a:ext cx="106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A1369B61-24A2-BDE8-1354-6C42D4E1823A}"/>
                    </a:ext>
                  </a:extLst>
                </p14:cNvPr>
                <p14:cNvContentPartPr/>
                <p14:nvPr/>
              </p14:nvContentPartPr>
              <p14:xfrm>
                <a:off x="8055546" y="1857972"/>
                <a:ext cx="41760" cy="89640"/>
              </p14:xfrm>
            </p:contentPart>
          </mc:Choice>
          <mc:Fallback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A1369B61-24A2-BDE8-1354-6C42D4E1823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46546" y="1848972"/>
                  <a:ext cx="59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F4D0AE34-B28E-D9D9-B138-C83113CD7CA6}"/>
                    </a:ext>
                  </a:extLst>
                </p14:cNvPr>
                <p14:cNvContentPartPr/>
                <p14:nvPr/>
              </p14:nvContentPartPr>
              <p14:xfrm>
                <a:off x="8109546" y="1878852"/>
                <a:ext cx="74880" cy="56160"/>
              </p14:xfrm>
            </p:contentPart>
          </mc:Choice>
          <mc:Fallback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F4D0AE34-B28E-D9D9-B138-C83113CD7CA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00906" y="1869852"/>
                  <a:ext cx="92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57" name="Encre 256">
                  <a:extLst>
                    <a:ext uri="{FF2B5EF4-FFF2-40B4-BE49-F238E27FC236}">
                      <a16:creationId xmlns:a16="http://schemas.microsoft.com/office/drawing/2014/main" id="{B90B95B4-095D-D26A-F96A-2A86D35A3649}"/>
                    </a:ext>
                  </a:extLst>
                </p14:cNvPr>
                <p14:cNvContentPartPr/>
                <p14:nvPr/>
              </p14:nvContentPartPr>
              <p14:xfrm>
                <a:off x="8184426" y="1851492"/>
                <a:ext cx="46800" cy="115560"/>
              </p14:xfrm>
            </p:contentPart>
          </mc:Choice>
          <mc:Fallback>
            <p:pic>
              <p:nvPicPr>
                <p:cNvPr id="257" name="Encre 256">
                  <a:extLst>
                    <a:ext uri="{FF2B5EF4-FFF2-40B4-BE49-F238E27FC236}">
                      <a16:creationId xmlns:a16="http://schemas.microsoft.com/office/drawing/2014/main" id="{B90B95B4-095D-D26A-F96A-2A86D35A364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75426" y="1842852"/>
                  <a:ext cx="644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B97A3654-F3DC-49E3-420B-63A170542A9F}"/>
              </a:ext>
            </a:extLst>
          </p:cNvPr>
          <p:cNvGrpSpPr/>
          <p:nvPr/>
        </p:nvGrpSpPr>
        <p:grpSpPr>
          <a:xfrm>
            <a:off x="7592226" y="2129412"/>
            <a:ext cx="583560" cy="128160"/>
            <a:chOff x="7592226" y="2129412"/>
            <a:chExt cx="58356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7F8857DB-600A-84A9-98D4-788EC55DF1FD}"/>
                    </a:ext>
                  </a:extLst>
                </p14:cNvPr>
                <p14:cNvContentPartPr/>
                <p14:nvPr/>
              </p14:nvContentPartPr>
              <p14:xfrm>
                <a:off x="7592226" y="2157852"/>
                <a:ext cx="73080" cy="51480"/>
              </p14:xfrm>
            </p:contentPart>
          </mc:Choice>
          <mc:Fallback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7F8857DB-600A-84A9-98D4-788EC55DF1F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583226" y="2149212"/>
                  <a:ext cx="90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19F76A74-1AA8-9049-BF70-1F84C240C1B1}"/>
                    </a:ext>
                  </a:extLst>
                </p14:cNvPr>
                <p14:cNvContentPartPr/>
                <p14:nvPr/>
              </p14:nvContentPartPr>
              <p14:xfrm>
                <a:off x="7680786" y="2145612"/>
                <a:ext cx="51840" cy="58320"/>
              </p14:xfrm>
            </p:contentPart>
          </mc:Choice>
          <mc:Fallback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19F76A74-1AA8-9049-BF70-1F84C240C1B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72146" y="2136972"/>
                  <a:ext cx="69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B1D5BEEA-A35C-D802-9CF0-778C618EFC38}"/>
                    </a:ext>
                  </a:extLst>
                </p14:cNvPr>
                <p14:cNvContentPartPr/>
                <p14:nvPr/>
              </p14:nvContentPartPr>
              <p14:xfrm>
                <a:off x="7727226" y="2129412"/>
                <a:ext cx="52560" cy="82800"/>
              </p14:xfrm>
            </p:contentPart>
          </mc:Choice>
          <mc:Fallback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B1D5BEEA-A35C-D802-9CF0-778C618EFC3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718226" y="2120412"/>
                  <a:ext cx="70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5615060C-35D8-2B97-7D64-40995004AA33}"/>
                    </a:ext>
                  </a:extLst>
                </p14:cNvPr>
                <p14:cNvContentPartPr/>
                <p14:nvPr/>
              </p14:nvContentPartPr>
              <p14:xfrm>
                <a:off x="7778346" y="2152812"/>
                <a:ext cx="32040" cy="68760"/>
              </p14:xfrm>
            </p:contentPart>
          </mc:Choice>
          <mc:Fallback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5615060C-35D8-2B97-7D64-40995004AA3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69346" y="2143812"/>
                  <a:ext cx="49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4728FC39-B5B4-C44B-2ECA-128B0EB26F4B}"/>
                    </a:ext>
                  </a:extLst>
                </p14:cNvPr>
                <p14:cNvContentPartPr/>
                <p14:nvPr/>
              </p14:nvContentPartPr>
              <p14:xfrm>
                <a:off x="7778346" y="2152812"/>
                <a:ext cx="360" cy="36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4728FC39-B5B4-C44B-2ECA-128B0EB26F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769346" y="2143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28EF5E83-7DB8-7182-E19D-65C0A3915120}"/>
                    </a:ext>
                  </a:extLst>
                </p14:cNvPr>
                <p14:cNvContentPartPr/>
                <p14:nvPr/>
              </p14:nvContentPartPr>
              <p14:xfrm>
                <a:off x="7762866" y="2188812"/>
                <a:ext cx="70200" cy="14040"/>
              </p14:xfrm>
            </p:contentPart>
          </mc:Choice>
          <mc:Fallback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28EF5E83-7DB8-7182-E19D-65C0A391512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54226" y="2179812"/>
                  <a:ext cx="87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F30DF1EB-86DA-8B7A-5D04-3DF93A69BA1F}"/>
                    </a:ext>
                  </a:extLst>
                </p14:cNvPr>
                <p14:cNvContentPartPr/>
                <p14:nvPr/>
              </p14:nvContentPartPr>
              <p14:xfrm>
                <a:off x="7839546" y="2138052"/>
                <a:ext cx="35280" cy="83160"/>
              </p14:xfrm>
            </p:contentPart>
          </mc:Choice>
          <mc:Fallback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F30DF1EB-86DA-8B7A-5D04-3DF93A69BA1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30906" y="2129412"/>
                  <a:ext cx="52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DA09796D-9C10-EF14-69D6-D6473751B497}"/>
                    </a:ext>
                  </a:extLst>
                </p14:cNvPr>
                <p14:cNvContentPartPr/>
                <p14:nvPr/>
              </p14:nvContentPartPr>
              <p14:xfrm>
                <a:off x="7939266" y="2162892"/>
                <a:ext cx="135000" cy="94680"/>
              </p14:xfrm>
            </p:contentPart>
          </mc:Choice>
          <mc:Fallback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DA09796D-9C10-EF14-69D6-D6473751B49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30626" y="2153892"/>
                  <a:ext cx="152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00DA9BAF-13C0-C776-1C81-08403C375ACE}"/>
                    </a:ext>
                  </a:extLst>
                </p14:cNvPr>
                <p14:cNvContentPartPr/>
                <p14:nvPr/>
              </p14:nvContentPartPr>
              <p14:xfrm>
                <a:off x="8098026" y="2149572"/>
                <a:ext cx="77760" cy="99720"/>
              </p14:xfrm>
            </p:contentPart>
          </mc:Choice>
          <mc:Fallback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00DA9BAF-13C0-C776-1C81-08403C375AC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89386" y="2140572"/>
                  <a:ext cx="954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B7C057E5-E552-C778-5CB4-FC6100EFBFFF}"/>
              </a:ext>
            </a:extLst>
          </p:cNvPr>
          <p:cNvGrpSpPr/>
          <p:nvPr/>
        </p:nvGrpSpPr>
        <p:grpSpPr>
          <a:xfrm>
            <a:off x="11374687" y="3025452"/>
            <a:ext cx="223920" cy="136800"/>
            <a:chOff x="11374687" y="3025452"/>
            <a:chExt cx="22392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73" name="Encre 272">
                  <a:extLst>
                    <a:ext uri="{FF2B5EF4-FFF2-40B4-BE49-F238E27FC236}">
                      <a16:creationId xmlns:a16="http://schemas.microsoft.com/office/drawing/2014/main" id="{E60B1AEA-8F23-C118-4001-9F7BFD218790}"/>
                    </a:ext>
                  </a:extLst>
                </p14:cNvPr>
                <p14:cNvContentPartPr/>
                <p14:nvPr/>
              </p14:nvContentPartPr>
              <p14:xfrm>
                <a:off x="11374687" y="3048132"/>
                <a:ext cx="79200" cy="114120"/>
              </p14:xfrm>
            </p:contentPart>
          </mc:Choice>
          <mc:Fallback>
            <p:pic>
              <p:nvPicPr>
                <p:cNvPr id="273" name="Encre 272">
                  <a:extLst>
                    <a:ext uri="{FF2B5EF4-FFF2-40B4-BE49-F238E27FC236}">
                      <a16:creationId xmlns:a16="http://schemas.microsoft.com/office/drawing/2014/main" id="{E60B1AEA-8F23-C118-4001-9F7BFD21879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66047" y="3039492"/>
                  <a:ext cx="96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74" name="Encre 273">
                  <a:extLst>
                    <a:ext uri="{FF2B5EF4-FFF2-40B4-BE49-F238E27FC236}">
                      <a16:creationId xmlns:a16="http://schemas.microsoft.com/office/drawing/2014/main" id="{2855FD18-35A8-1FE4-341E-E03283B567AD}"/>
                    </a:ext>
                  </a:extLst>
                </p14:cNvPr>
                <p14:cNvContentPartPr/>
                <p14:nvPr/>
              </p14:nvContentPartPr>
              <p14:xfrm>
                <a:off x="11510047" y="3025452"/>
                <a:ext cx="88560" cy="116280"/>
              </p14:xfrm>
            </p:contentPart>
          </mc:Choice>
          <mc:Fallback>
            <p:pic>
              <p:nvPicPr>
                <p:cNvPr id="274" name="Encre 273">
                  <a:extLst>
                    <a:ext uri="{FF2B5EF4-FFF2-40B4-BE49-F238E27FC236}">
                      <a16:creationId xmlns:a16="http://schemas.microsoft.com/office/drawing/2014/main" id="{2855FD18-35A8-1FE4-341E-E03283B567A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501047" y="3016812"/>
                  <a:ext cx="1062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E7419A09-A1E2-7473-ABC4-CF583C252584}"/>
              </a:ext>
            </a:extLst>
          </p:cNvPr>
          <p:cNvGrpSpPr/>
          <p:nvPr/>
        </p:nvGrpSpPr>
        <p:grpSpPr>
          <a:xfrm>
            <a:off x="11746567" y="3014652"/>
            <a:ext cx="306000" cy="135000"/>
            <a:chOff x="11746567" y="3014652"/>
            <a:chExt cx="30600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3E3E27F8-4642-29B7-6B77-97070827EDC0}"/>
                    </a:ext>
                  </a:extLst>
                </p14:cNvPr>
                <p14:cNvContentPartPr/>
                <p14:nvPr/>
              </p14:nvContentPartPr>
              <p14:xfrm>
                <a:off x="11746567" y="3038052"/>
                <a:ext cx="120960" cy="111600"/>
              </p14:xfrm>
            </p:contentPart>
          </mc:Choice>
          <mc:Fallback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3E3E27F8-4642-29B7-6B77-97070827EDC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737927" y="3029412"/>
                  <a:ext cx="138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AC2E589A-C720-1765-1204-A2527B56A428}"/>
                    </a:ext>
                  </a:extLst>
                </p14:cNvPr>
                <p14:cNvContentPartPr/>
                <p14:nvPr/>
              </p14:nvContentPartPr>
              <p14:xfrm>
                <a:off x="11933047" y="3014652"/>
                <a:ext cx="119520" cy="110520"/>
              </p14:xfrm>
            </p:contentPart>
          </mc:Choice>
          <mc:Fallback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AC2E589A-C720-1765-1204-A2527B56A42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24407" y="3005652"/>
                  <a:ext cx="13716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3142017B-108E-6F2C-0BD7-D227F75D71B0}"/>
              </a:ext>
            </a:extLst>
          </p:cNvPr>
          <p:cNvGrpSpPr/>
          <p:nvPr/>
        </p:nvGrpSpPr>
        <p:grpSpPr>
          <a:xfrm>
            <a:off x="8288703" y="2161092"/>
            <a:ext cx="277560" cy="88560"/>
            <a:chOff x="8288703" y="2161092"/>
            <a:chExt cx="27756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2330033B-6AE6-F450-DF86-E9548597794D}"/>
                    </a:ext>
                  </a:extLst>
                </p14:cNvPr>
                <p14:cNvContentPartPr/>
                <p14:nvPr/>
              </p14:nvContentPartPr>
              <p14:xfrm>
                <a:off x="8288703" y="2164332"/>
                <a:ext cx="95040" cy="83880"/>
              </p14:xfrm>
            </p:contentPart>
          </mc:Choice>
          <mc:Fallback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2330033B-6AE6-F450-DF86-E9548597794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79703" y="2155332"/>
                  <a:ext cx="112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4AB0033A-D101-9BBB-FB28-902FFD0E9973}"/>
                    </a:ext>
                  </a:extLst>
                </p14:cNvPr>
                <p14:cNvContentPartPr/>
                <p14:nvPr/>
              </p14:nvContentPartPr>
              <p14:xfrm>
                <a:off x="8427663" y="2161092"/>
                <a:ext cx="138600" cy="88560"/>
              </p14:xfrm>
            </p:contentPart>
          </mc:Choice>
          <mc:Fallback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4AB0033A-D101-9BBB-FB28-902FFD0E997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419023" y="2152092"/>
                  <a:ext cx="1562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99FD04B7-62A3-2506-0668-17535D796803}"/>
              </a:ext>
            </a:extLst>
          </p:cNvPr>
          <p:cNvGrpSpPr/>
          <p:nvPr/>
        </p:nvGrpSpPr>
        <p:grpSpPr>
          <a:xfrm>
            <a:off x="6910983" y="2124012"/>
            <a:ext cx="266400" cy="114480"/>
            <a:chOff x="6910983" y="2124012"/>
            <a:chExt cx="26640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CA31BC03-99C3-0506-A194-F1807204DA0D}"/>
                    </a:ext>
                  </a:extLst>
                </p14:cNvPr>
                <p14:cNvContentPartPr/>
                <p14:nvPr/>
              </p14:nvContentPartPr>
              <p14:xfrm>
                <a:off x="6910983" y="2146332"/>
                <a:ext cx="91800" cy="92160"/>
              </p14:xfrm>
            </p:contentPart>
          </mc:Choice>
          <mc:Fallback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CA31BC03-99C3-0506-A194-F1807204DA0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01983" y="2137692"/>
                  <a:ext cx="109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537FB2E5-A7B6-ED98-41BC-259BECBC00E5}"/>
                    </a:ext>
                  </a:extLst>
                </p14:cNvPr>
                <p14:cNvContentPartPr/>
                <p14:nvPr/>
              </p14:nvContentPartPr>
              <p14:xfrm>
                <a:off x="7038063" y="2124012"/>
                <a:ext cx="139320" cy="82080"/>
              </p14:xfrm>
            </p:contentPart>
          </mc:Choice>
          <mc:Fallback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537FB2E5-A7B6-ED98-41BC-259BECBC00E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029063" y="2115372"/>
                  <a:ext cx="15696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85" name="Encre 284">
                <a:extLst>
                  <a:ext uri="{FF2B5EF4-FFF2-40B4-BE49-F238E27FC236}">
                    <a16:creationId xmlns:a16="http://schemas.microsoft.com/office/drawing/2014/main" id="{AB93EBBF-94B7-FBEE-B4BB-9FB46F1D973D}"/>
                  </a:ext>
                </a:extLst>
              </p14:cNvPr>
              <p14:cNvContentPartPr/>
              <p14:nvPr/>
            </p14:nvContentPartPr>
            <p14:xfrm>
              <a:off x="5573223" y="2127972"/>
              <a:ext cx="137880" cy="106560"/>
            </p14:xfrm>
          </p:contentPart>
        </mc:Choice>
        <mc:Fallback>
          <p:pic>
            <p:nvPicPr>
              <p:cNvPr id="285" name="Encre 284">
                <a:extLst>
                  <a:ext uri="{FF2B5EF4-FFF2-40B4-BE49-F238E27FC236}">
                    <a16:creationId xmlns:a16="http://schemas.microsoft.com/office/drawing/2014/main" id="{AB93EBBF-94B7-FBEE-B4BB-9FB46F1D973D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564583" y="2119332"/>
                <a:ext cx="1555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86" name="Encre 285">
                <a:extLst>
                  <a:ext uri="{FF2B5EF4-FFF2-40B4-BE49-F238E27FC236}">
                    <a16:creationId xmlns:a16="http://schemas.microsoft.com/office/drawing/2014/main" id="{AE8391BD-FFB6-592B-AA43-9902B7E0AF0E}"/>
                  </a:ext>
                </a:extLst>
              </p14:cNvPr>
              <p14:cNvContentPartPr/>
              <p14:nvPr/>
            </p14:nvContentPartPr>
            <p14:xfrm>
              <a:off x="4190103" y="2139492"/>
              <a:ext cx="92520" cy="95040"/>
            </p14:xfrm>
          </p:contentPart>
        </mc:Choice>
        <mc:Fallback>
          <p:pic>
            <p:nvPicPr>
              <p:cNvPr id="286" name="Encre 285">
                <a:extLst>
                  <a:ext uri="{FF2B5EF4-FFF2-40B4-BE49-F238E27FC236}">
                    <a16:creationId xmlns:a16="http://schemas.microsoft.com/office/drawing/2014/main" id="{AE8391BD-FFB6-592B-AA43-9902B7E0AF0E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4181103" y="2130852"/>
                <a:ext cx="11016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e 292">
            <a:extLst>
              <a:ext uri="{FF2B5EF4-FFF2-40B4-BE49-F238E27FC236}">
                <a16:creationId xmlns:a16="http://schemas.microsoft.com/office/drawing/2014/main" id="{25AF4E17-EB7D-6CD3-C028-B3236945BBD2}"/>
              </a:ext>
            </a:extLst>
          </p:cNvPr>
          <p:cNvGrpSpPr/>
          <p:nvPr/>
        </p:nvGrpSpPr>
        <p:grpSpPr>
          <a:xfrm>
            <a:off x="3050343" y="1857972"/>
            <a:ext cx="262800" cy="127440"/>
            <a:chOff x="3050343" y="1857972"/>
            <a:chExt cx="26280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086CCA43-E91A-A857-F25B-1A74D194A23B}"/>
                    </a:ext>
                  </a:extLst>
                </p14:cNvPr>
                <p14:cNvContentPartPr/>
                <p14:nvPr/>
              </p14:nvContentPartPr>
              <p14:xfrm>
                <a:off x="3050343" y="1895052"/>
                <a:ext cx="51480" cy="9036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086CCA43-E91A-A857-F25B-1A74D194A23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041343" y="1886412"/>
                  <a:ext cx="69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C029A5D9-F34F-1BAA-5652-293E29F608A7}"/>
                    </a:ext>
                  </a:extLst>
                </p14:cNvPr>
                <p14:cNvContentPartPr/>
                <p14:nvPr/>
              </p14:nvContentPartPr>
              <p14:xfrm>
                <a:off x="3057543" y="1938972"/>
                <a:ext cx="72720" cy="9360"/>
              </p14:xfrm>
            </p:contentPart>
          </mc:Choice>
          <mc:Fallback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C029A5D9-F34F-1BAA-5652-293E29F608A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048903" y="1929972"/>
                  <a:ext cx="90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287530E8-ADE5-4118-28EE-14A83C27471E}"/>
                    </a:ext>
                  </a:extLst>
                </p14:cNvPr>
                <p14:cNvContentPartPr/>
                <p14:nvPr/>
              </p14:nvContentPartPr>
              <p14:xfrm>
                <a:off x="3057543" y="1947612"/>
                <a:ext cx="360" cy="360"/>
              </p14:xfrm>
            </p:contentPart>
          </mc:Choice>
          <mc:Fallback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287530E8-ADE5-4118-28EE-14A83C27471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48903" y="1938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B63FDBDF-EB22-7F85-A27D-085E1427155D}"/>
                    </a:ext>
                  </a:extLst>
                </p14:cNvPr>
                <p14:cNvContentPartPr/>
                <p14:nvPr/>
              </p14:nvContentPartPr>
              <p14:xfrm>
                <a:off x="3057543" y="1869492"/>
                <a:ext cx="129960" cy="110880"/>
              </p14:xfrm>
            </p:contentPart>
          </mc:Choice>
          <mc:Fallback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B63FDBDF-EB22-7F85-A27D-085E142715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048903" y="1860492"/>
                  <a:ext cx="147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91" name="Encre 290">
                  <a:extLst>
                    <a:ext uri="{FF2B5EF4-FFF2-40B4-BE49-F238E27FC236}">
                      <a16:creationId xmlns:a16="http://schemas.microsoft.com/office/drawing/2014/main" id="{0AC89548-81AD-9A3F-4639-72C86CFC4BFB}"/>
                    </a:ext>
                  </a:extLst>
                </p14:cNvPr>
                <p14:cNvContentPartPr/>
                <p14:nvPr/>
              </p14:nvContentPartPr>
              <p14:xfrm>
                <a:off x="3179223" y="1891452"/>
                <a:ext cx="90720" cy="56520"/>
              </p14:xfrm>
            </p:contentPart>
          </mc:Choice>
          <mc:Fallback>
            <p:pic>
              <p:nvPicPr>
                <p:cNvPr id="291" name="Encre 290">
                  <a:extLst>
                    <a:ext uri="{FF2B5EF4-FFF2-40B4-BE49-F238E27FC236}">
                      <a16:creationId xmlns:a16="http://schemas.microsoft.com/office/drawing/2014/main" id="{0AC89548-81AD-9A3F-4639-72C86CFC4BF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170223" y="1882812"/>
                  <a:ext cx="108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5A773DC8-9A76-C085-A5C1-71DB7A392ADC}"/>
                    </a:ext>
                  </a:extLst>
                </p14:cNvPr>
                <p14:cNvContentPartPr/>
                <p14:nvPr/>
              </p14:nvContentPartPr>
              <p14:xfrm>
                <a:off x="3263823" y="1857972"/>
                <a:ext cx="49320" cy="117360"/>
              </p14:xfrm>
            </p:contentPart>
          </mc:Choice>
          <mc:Fallback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5A773DC8-9A76-C085-A5C1-71DB7A392AD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255183" y="1848972"/>
                  <a:ext cx="6696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98" name="Encre 297">
                <a:extLst>
                  <a:ext uri="{FF2B5EF4-FFF2-40B4-BE49-F238E27FC236}">
                    <a16:creationId xmlns:a16="http://schemas.microsoft.com/office/drawing/2014/main" id="{C7447D97-E1A1-72F6-C5A7-7B2A9788A83B}"/>
                  </a:ext>
                </a:extLst>
              </p14:cNvPr>
              <p14:cNvContentPartPr/>
              <p14:nvPr/>
            </p14:nvContentPartPr>
            <p14:xfrm>
              <a:off x="4066983" y="1811172"/>
              <a:ext cx="49680" cy="71280"/>
            </p14:xfrm>
          </p:contentPart>
        </mc:Choice>
        <mc:Fallback>
          <p:pic>
            <p:nvPicPr>
              <p:cNvPr id="298" name="Encre 297">
                <a:extLst>
                  <a:ext uri="{FF2B5EF4-FFF2-40B4-BE49-F238E27FC236}">
                    <a16:creationId xmlns:a16="http://schemas.microsoft.com/office/drawing/2014/main" id="{C7447D97-E1A1-72F6-C5A7-7B2A9788A83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057983" y="1802172"/>
                <a:ext cx="67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302" name="Encre 301">
                <a:extLst>
                  <a:ext uri="{FF2B5EF4-FFF2-40B4-BE49-F238E27FC236}">
                    <a16:creationId xmlns:a16="http://schemas.microsoft.com/office/drawing/2014/main" id="{416DCB22-5209-8A02-969C-EFA717301A46}"/>
                  </a:ext>
                </a:extLst>
              </p14:cNvPr>
              <p14:cNvContentPartPr/>
              <p14:nvPr/>
            </p14:nvContentPartPr>
            <p14:xfrm>
              <a:off x="4117383" y="1791372"/>
              <a:ext cx="77040" cy="69840"/>
            </p14:xfrm>
          </p:contentPart>
        </mc:Choice>
        <mc:Fallback>
          <p:pic>
            <p:nvPicPr>
              <p:cNvPr id="302" name="Encre 301">
                <a:extLst>
                  <a:ext uri="{FF2B5EF4-FFF2-40B4-BE49-F238E27FC236}">
                    <a16:creationId xmlns:a16="http://schemas.microsoft.com/office/drawing/2014/main" id="{416DCB22-5209-8A02-969C-EFA717301A4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108383" y="1782732"/>
                <a:ext cx="9468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e 313">
            <a:extLst>
              <a:ext uri="{FF2B5EF4-FFF2-40B4-BE49-F238E27FC236}">
                <a16:creationId xmlns:a16="http://schemas.microsoft.com/office/drawing/2014/main" id="{6A181A5C-DECD-6D29-CEA7-642C89023D9D}"/>
              </a:ext>
            </a:extLst>
          </p:cNvPr>
          <p:cNvGrpSpPr/>
          <p:nvPr/>
        </p:nvGrpSpPr>
        <p:grpSpPr>
          <a:xfrm>
            <a:off x="4208463" y="1713252"/>
            <a:ext cx="440280" cy="318600"/>
            <a:chOff x="4208463" y="1713252"/>
            <a:chExt cx="44028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9F394460-78A7-FE4C-26C9-1F9D89481E38}"/>
                    </a:ext>
                  </a:extLst>
                </p14:cNvPr>
                <p14:cNvContentPartPr/>
                <p14:nvPr/>
              </p14:nvContentPartPr>
              <p14:xfrm>
                <a:off x="4208463" y="1742772"/>
                <a:ext cx="57240" cy="89280"/>
              </p14:xfrm>
            </p:contentPart>
          </mc:Choice>
          <mc:Fallback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9F394460-78A7-FE4C-26C9-1F9D89481E3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199463" y="1734132"/>
                  <a:ext cx="74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0D0A7240-942D-1362-0A6B-607D5C68F207}"/>
                    </a:ext>
                  </a:extLst>
                </p14:cNvPr>
                <p14:cNvContentPartPr/>
                <p14:nvPr/>
              </p14:nvContentPartPr>
              <p14:xfrm>
                <a:off x="4241943" y="1738452"/>
                <a:ext cx="73080" cy="60840"/>
              </p14:xfrm>
            </p:contentPart>
          </mc:Choice>
          <mc:Fallback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0D0A7240-942D-1362-0A6B-607D5C68F20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232943" y="1729812"/>
                  <a:ext cx="90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C5E8EDEF-8E4F-00CD-2FB0-912E2FC08C7E}"/>
                    </a:ext>
                  </a:extLst>
                </p14:cNvPr>
                <p14:cNvContentPartPr/>
                <p14:nvPr/>
              </p14:nvContentPartPr>
              <p14:xfrm>
                <a:off x="4307823" y="1713252"/>
                <a:ext cx="55080" cy="85680"/>
              </p14:xfrm>
            </p:contentPart>
          </mc:Choice>
          <mc:Fallback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C5E8EDEF-8E4F-00CD-2FB0-912E2FC08C7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98823" y="1704252"/>
                  <a:ext cx="72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BD18602E-DBFC-B188-4F24-3FFBC3E053B5}"/>
                    </a:ext>
                  </a:extLst>
                </p14:cNvPr>
                <p14:cNvContentPartPr/>
                <p14:nvPr/>
              </p14:nvContentPartPr>
              <p14:xfrm>
                <a:off x="4385223" y="1955532"/>
                <a:ext cx="57600" cy="7632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BD18602E-DBFC-B188-4F24-3FFBC3E053B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376583" y="1946532"/>
                  <a:ext cx="75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FDC6C380-0F75-0872-A621-8DD2A6AD6B29}"/>
                    </a:ext>
                  </a:extLst>
                </p14:cNvPr>
                <p14:cNvContentPartPr/>
                <p14:nvPr/>
              </p14:nvContentPartPr>
              <p14:xfrm>
                <a:off x="4464063" y="1929972"/>
                <a:ext cx="51120" cy="82080"/>
              </p14:xfrm>
            </p:contentPart>
          </mc:Choice>
          <mc:Fallback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FDC6C380-0F75-0872-A621-8DD2A6AD6B2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455063" y="1921332"/>
                  <a:ext cx="68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94B070C3-4DD9-416A-A2C8-0F4789237ABC}"/>
                    </a:ext>
                  </a:extLst>
                </p14:cNvPr>
                <p14:cNvContentPartPr/>
                <p14:nvPr/>
              </p14:nvContentPartPr>
              <p14:xfrm>
                <a:off x="4506903" y="1942212"/>
                <a:ext cx="81360" cy="55440"/>
              </p14:xfrm>
            </p:contentPart>
          </mc:Choice>
          <mc:Fallback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94B070C3-4DD9-416A-A2C8-0F4789237AB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498263" y="1933212"/>
                  <a:ext cx="99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13" name="Encre 312">
                  <a:extLst>
                    <a:ext uri="{FF2B5EF4-FFF2-40B4-BE49-F238E27FC236}">
                      <a16:creationId xmlns:a16="http://schemas.microsoft.com/office/drawing/2014/main" id="{F161A603-5652-EFC1-14D1-F3948F30B318}"/>
                    </a:ext>
                  </a:extLst>
                </p14:cNvPr>
                <p14:cNvContentPartPr/>
                <p14:nvPr/>
              </p14:nvContentPartPr>
              <p14:xfrm>
                <a:off x="4560543" y="1897932"/>
                <a:ext cx="88200" cy="89640"/>
              </p14:xfrm>
            </p:contentPart>
          </mc:Choice>
          <mc:Fallback>
            <p:pic>
              <p:nvPicPr>
                <p:cNvPr id="313" name="Encre 312">
                  <a:extLst>
                    <a:ext uri="{FF2B5EF4-FFF2-40B4-BE49-F238E27FC236}">
                      <a16:creationId xmlns:a16="http://schemas.microsoft.com/office/drawing/2014/main" id="{F161A603-5652-EFC1-14D1-F3948F30B31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51543" y="1888932"/>
                  <a:ext cx="1058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e 316">
            <a:extLst>
              <a:ext uri="{FF2B5EF4-FFF2-40B4-BE49-F238E27FC236}">
                <a16:creationId xmlns:a16="http://schemas.microsoft.com/office/drawing/2014/main" id="{A2D10EFB-7414-8B08-6677-E20D27AD4F51}"/>
              </a:ext>
            </a:extLst>
          </p:cNvPr>
          <p:cNvGrpSpPr/>
          <p:nvPr/>
        </p:nvGrpSpPr>
        <p:grpSpPr>
          <a:xfrm>
            <a:off x="5418423" y="3979812"/>
            <a:ext cx="190800" cy="76320"/>
            <a:chOff x="5418423" y="3979812"/>
            <a:chExt cx="190800" cy="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81BF7617-3BD8-9BB7-4527-4923859636EA}"/>
                    </a:ext>
                  </a:extLst>
                </p14:cNvPr>
                <p14:cNvContentPartPr/>
                <p14:nvPr/>
              </p14:nvContentPartPr>
              <p14:xfrm>
                <a:off x="5418423" y="3979812"/>
                <a:ext cx="100440" cy="76320"/>
              </p14:xfrm>
            </p:contentPart>
          </mc:Choice>
          <mc:Fallback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81BF7617-3BD8-9BB7-4527-4923859636E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409423" y="3971172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D10D5579-7418-CAF3-C0C7-54A3F99C962C}"/>
                    </a:ext>
                  </a:extLst>
                </p14:cNvPr>
                <p14:cNvContentPartPr/>
                <p14:nvPr/>
              </p14:nvContentPartPr>
              <p14:xfrm>
                <a:off x="5526063" y="3982332"/>
                <a:ext cx="83160" cy="53640"/>
              </p14:xfrm>
            </p:contentPart>
          </mc:Choice>
          <mc:Fallback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D10D5579-7418-CAF3-C0C7-54A3F99C962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17063" y="3973692"/>
                  <a:ext cx="10080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e 325">
            <a:extLst>
              <a:ext uri="{FF2B5EF4-FFF2-40B4-BE49-F238E27FC236}">
                <a16:creationId xmlns:a16="http://schemas.microsoft.com/office/drawing/2014/main" id="{1CEDFD3E-A896-462F-2C71-24FF1DD21F0A}"/>
              </a:ext>
            </a:extLst>
          </p:cNvPr>
          <p:cNvGrpSpPr/>
          <p:nvPr/>
        </p:nvGrpSpPr>
        <p:grpSpPr>
          <a:xfrm>
            <a:off x="4394943" y="2831052"/>
            <a:ext cx="290880" cy="134280"/>
            <a:chOff x="4394943" y="2831052"/>
            <a:chExt cx="29088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8DE96C0E-ED58-7131-F2EA-432BC70DA854}"/>
                    </a:ext>
                  </a:extLst>
                </p14:cNvPr>
                <p14:cNvContentPartPr/>
                <p14:nvPr/>
              </p14:nvContentPartPr>
              <p14:xfrm>
                <a:off x="4394943" y="2879292"/>
                <a:ext cx="73080" cy="86040"/>
              </p14:xfrm>
            </p:contentPart>
          </mc:Choice>
          <mc:Fallback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8DE96C0E-ED58-7131-F2EA-432BC70DA85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385943" y="2870652"/>
                  <a:ext cx="90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9B333F0E-FBC9-8CA0-3B43-22E724737716}"/>
                    </a:ext>
                  </a:extLst>
                </p14:cNvPr>
                <p14:cNvContentPartPr/>
                <p14:nvPr/>
              </p14:nvContentPartPr>
              <p14:xfrm>
                <a:off x="4527423" y="2852292"/>
                <a:ext cx="32040" cy="94680"/>
              </p14:xfrm>
            </p:contentPart>
          </mc:Choice>
          <mc:Fallback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9B333F0E-FBC9-8CA0-3B43-22E72473771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518783" y="2843292"/>
                  <a:ext cx="49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9284BF01-F680-FC8A-B872-EEE698CC6F8A}"/>
                    </a:ext>
                  </a:extLst>
                </p14:cNvPr>
                <p14:cNvContentPartPr/>
                <p14:nvPr/>
              </p14:nvContentPartPr>
              <p14:xfrm>
                <a:off x="4565583" y="2858052"/>
                <a:ext cx="46080" cy="72000"/>
              </p14:xfrm>
            </p:contentPart>
          </mc:Choice>
          <mc:Fallback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9284BF01-F680-FC8A-B872-EEE698CC6F8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556583" y="2849052"/>
                  <a:ext cx="6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B8C586B3-142C-6241-6110-B45FF688327E}"/>
                    </a:ext>
                  </a:extLst>
                </p14:cNvPr>
                <p14:cNvContentPartPr/>
                <p14:nvPr/>
              </p14:nvContentPartPr>
              <p14:xfrm>
                <a:off x="4568103" y="2889372"/>
                <a:ext cx="67680" cy="3600"/>
              </p14:xfrm>
            </p:contentPart>
          </mc:Choice>
          <mc:Fallback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B8C586B3-142C-6241-6110-B45FF688327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559103" y="2880732"/>
                  <a:ext cx="85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22" name="Encre 321">
                  <a:extLst>
                    <a:ext uri="{FF2B5EF4-FFF2-40B4-BE49-F238E27FC236}">
                      <a16:creationId xmlns:a16="http://schemas.microsoft.com/office/drawing/2014/main" id="{4AADFA84-037F-63B0-D8DE-CC971DFA0B5D}"/>
                    </a:ext>
                  </a:extLst>
                </p14:cNvPr>
                <p14:cNvContentPartPr/>
                <p14:nvPr/>
              </p14:nvContentPartPr>
              <p14:xfrm>
                <a:off x="4568103" y="2892612"/>
                <a:ext cx="360" cy="360"/>
              </p14:xfrm>
            </p:contentPart>
          </mc:Choice>
          <mc:Fallback>
            <p:pic>
              <p:nvPicPr>
                <p:cNvPr id="322" name="Encre 321">
                  <a:extLst>
                    <a:ext uri="{FF2B5EF4-FFF2-40B4-BE49-F238E27FC236}">
                      <a16:creationId xmlns:a16="http://schemas.microsoft.com/office/drawing/2014/main" id="{4AADFA84-037F-63B0-D8DE-CC971DFA0B5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59103" y="2883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25" name="Encre 324">
                  <a:extLst>
                    <a:ext uri="{FF2B5EF4-FFF2-40B4-BE49-F238E27FC236}">
                      <a16:creationId xmlns:a16="http://schemas.microsoft.com/office/drawing/2014/main" id="{C535CD07-191F-9EBE-98FF-CBDCA0A6F34E}"/>
                    </a:ext>
                  </a:extLst>
                </p14:cNvPr>
                <p14:cNvContentPartPr/>
                <p14:nvPr/>
              </p14:nvContentPartPr>
              <p14:xfrm>
                <a:off x="4659543" y="2831052"/>
                <a:ext cx="26280" cy="106920"/>
              </p14:xfrm>
            </p:contentPart>
          </mc:Choice>
          <mc:Fallback>
            <p:pic>
              <p:nvPicPr>
                <p:cNvPr id="325" name="Encre 324">
                  <a:extLst>
                    <a:ext uri="{FF2B5EF4-FFF2-40B4-BE49-F238E27FC236}">
                      <a16:creationId xmlns:a16="http://schemas.microsoft.com/office/drawing/2014/main" id="{C535CD07-191F-9EBE-98FF-CBDCA0A6F34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650543" y="2822052"/>
                  <a:ext cx="439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13573460-B13F-3B9A-B63D-762C07BB634C}"/>
              </a:ext>
            </a:extLst>
          </p:cNvPr>
          <p:cNvGrpSpPr/>
          <p:nvPr/>
        </p:nvGrpSpPr>
        <p:grpSpPr>
          <a:xfrm>
            <a:off x="4512303" y="3242892"/>
            <a:ext cx="237600" cy="117360"/>
            <a:chOff x="4512303" y="3242892"/>
            <a:chExt cx="23760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7448EFFD-E4CD-5339-B1D6-2934ABA2CCFB}"/>
                    </a:ext>
                  </a:extLst>
                </p14:cNvPr>
                <p14:cNvContentPartPr/>
                <p14:nvPr/>
              </p14:nvContentPartPr>
              <p14:xfrm>
                <a:off x="4512303" y="3280332"/>
                <a:ext cx="62640" cy="79920"/>
              </p14:xfrm>
            </p:contentPart>
          </mc:Choice>
          <mc:Fallback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7448EFFD-E4CD-5339-B1D6-2934ABA2CCF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503303" y="3271692"/>
                  <a:ext cx="80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91CDE179-D604-D6AB-54CE-C65A9C59B76D}"/>
                    </a:ext>
                  </a:extLst>
                </p14:cNvPr>
                <p14:cNvContentPartPr/>
                <p14:nvPr/>
              </p14:nvContentPartPr>
              <p14:xfrm>
                <a:off x="4590783" y="3256212"/>
                <a:ext cx="44640" cy="96120"/>
              </p14:xfrm>
            </p:contentPart>
          </mc:Choice>
          <mc:Fallback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91CDE179-D604-D6AB-54CE-C65A9C59B76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582143" y="3247572"/>
                  <a:ext cx="62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30" name="Encre 329">
                  <a:extLst>
                    <a:ext uri="{FF2B5EF4-FFF2-40B4-BE49-F238E27FC236}">
                      <a16:creationId xmlns:a16="http://schemas.microsoft.com/office/drawing/2014/main" id="{14FBFA22-1C9D-C3C6-4B06-4DF430E853BA}"/>
                    </a:ext>
                  </a:extLst>
                </p14:cNvPr>
                <p14:cNvContentPartPr/>
                <p14:nvPr/>
              </p14:nvContentPartPr>
              <p14:xfrm>
                <a:off x="4645503" y="3253332"/>
                <a:ext cx="45360" cy="75600"/>
              </p14:xfrm>
            </p:contentPart>
          </mc:Choice>
          <mc:Fallback>
            <p:pic>
              <p:nvPicPr>
                <p:cNvPr id="330" name="Encre 329">
                  <a:extLst>
                    <a:ext uri="{FF2B5EF4-FFF2-40B4-BE49-F238E27FC236}">
                      <a16:creationId xmlns:a16="http://schemas.microsoft.com/office/drawing/2014/main" id="{14FBFA22-1C9D-C3C6-4B06-4DF430E853B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636503" y="3244692"/>
                  <a:ext cx="6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625DEE98-7460-F0E8-53F2-6F0D7BA01D2B}"/>
                    </a:ext>
                  </a:extLst>
                </p14:cNvPr>
                <p14:cNvContentPartPr/>
                <p14:nvPr/>
              </p14:nvContentPartPr>
              <p14:xfrm>
                <a:off x="4702383" y="3242892"/>
                <a:ext cx="47520" cy="91800"/>
              </p14:xfrm>
            </p:contentPart>
          </mc:Choice>
          <mc:Fallback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625DEE98-7460-F0E8-53F2-6F0D7BA01D2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693743" y="3234252"/>
                  <a:ext cx="651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e 337">
            <a:extLst>
              <a:ext uri="{FF2B5EF4-FFF2-40B4-BE49-F238E27FC236}">
                <a16:creationId xmlns:a16="http://schemas.microsoft.com/office/drawing/2014/main" id="{8F26F4B4-E9BA-741F-0CA8-F3D33F8E298D}"/>
              </a:ext>
            </a:extLst>
          </p:cNvPr>
          <p:cNvGrpSpPr/>
          <p:nvPr/>
        </p:nvGrpSpPr>
        <p:grpSpPr>
          <a:xfrm>
            <a:off x="3205863" y="4123452"/>
            <a:ext cx="216720" cy="105480"/>
            <a:chOff x="3205863" y="4123452"/>
            <a:chExt cx="21672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33" name="Encre 332">
                  <a:extLst>
                    <a:ext uri="{FF2B5EF4-FFF2-40B4-BE49-F238E27FC236}">
                      <a16:creationId xmlns:a16="http://schemas.microsoft.com/office/drawing/2014/main" id="{E8FC61DA-BDA6-7661-21EF-439468E90E20}"/>
                    </a:ext>
                  </a:extLst>
                </p14:cNvPr>
                <p14:cNvContentPartPr/>
                <p14:nvPr/>
              </p14:nvContentPartPr>
              <p14:xfrm>
                <a:off x="3205863" y="4138212"/>
                <a:ext cx="61920" cy="90720"/>
              </p14:xfrm>
            </p:contentPart>
          </mc:Choice>
          <mc:Fallback>
            <p:pic>
              <p:nvPicPr>
                <p:cNvPr id="333" name="Encre 332">
                  <a:extLst>
                    <a:ext uri="{FF2B5EF4-FFF2-40B4-BE49-F238E27FC236}">
                      <a16:creationId xmlns:a16="http://schemas.microsoft.com/office/drawing/2014/main" id="{E8FC61DA-BDA6-7661-21EF-439468E90E2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197223" y="4129212"/>
                  <a:ext cx="79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FDABDE6B-7873-5D96-015B-D358F89FF1BA}"/>
                    </a:ext>
                  </a:extLst>
                </p14:cNvPr>
                <p14:cNvContentPartPr/>
                <p14:nvPr/>
              </p14:nvContentPartPr>
              <p14:xfrm>
                <a:off x="3297663" y="4136052"/>
                <a:ext cx="48240" cy="89640"/>
              </p14:xfrm>
            </p:contentPart>
          </mc:Choice>
          <mc:Fallback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FDABDE6B-7873-5D96-015B-D358F89FF1B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89023" y="4127412"/>
                  <a:ext cx="65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E9B20482-531A-FF5A-A756-06294EC8C79B}"/>
                    </a:ext>
                  </a:extLst>
                </p14:cNvPr>
                <p14:cNvContentPartPr/>
                <p14:nvPr/>
              </p14:nvContentPartPr>
              <p14:xfrm>
                <a:off x="3343023" y="4140012"/>
                <a:ext cx="47880" cy="67680"/>
              </p14:xfrm>
            </p:contentPart>
          </mc:Choice>
          <mc:Fallback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E9B20482-531A-FF5A-A756-06294EC8C79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334383" y="4131012"/>
                  <a:ext cx="65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634F2340-2996-EEF7-CE8D-38933DDB2F11}"/>
                    </a:ext>
                  </a:extLst>
                </p14:cNvPr>
                <p14:cNvContentPartPr/>
                <p14:nvPr/>
              </p14:nvContentPartPr>
              <p14:xfrm>
                <a:off x="3391623" y="4123452"/>
                <a:ext cx="30960" cy="88200"/>
              </p14:xfrm>
            </p:contentPart>
          </mc:Choice>
          <mc:Fallback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634F2340-2996-EEF7-CE8D-38933DDB2F1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382623" y="4114452"/>
                  <a:ext cx="4860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e 344">
            <a:extLst>
              <a:ext uri="{FF2B5EF4-FFF2-40B4-BE49-F238E27FC236}">
                <a16:creationId xmlns:a16="http://schemas.microsoft.com/office/drawing/2014/main" id="{C5A1692F-94A6-12E3-1188-5E0FC23E450C}"/>
              </a:ext>
            </a:extLst>
          </p:cNvPr>
          <p:cNvGrpSpPr/>
          <p:nvPr/>
        </p:nvGrpSpPr>
        <p:grpSpPr>
          <a:xfrm>
            <a:off x="2930463" y="3613332"/>
            <a:ext cx="213840" cy="138960"/>
            <a:chOff x="2930463" y="3613332"/>
            <a:chExt cx="21384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0294A7D7-F8FF-6BAA-95DC-C33FD84658EA}"/>
                    </a:ext>
                  </a:extLst>
                </p14:cNvPr>
                <p14:cNvContentPartPr/>
                <p14:nvPr/>
              </p14:nvContentPartPr>
              <p14:xfrm>
                <a:off x="2930463" y="3676332"/>
                <a:ext cx="69480" cy="75960"/>
              </p14:xfrm>
            </p:contentPart>
          </mc:Choice>
          <mc:Fallback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0294A7D7-F8FF-6BAA-95DC-C33FD84658E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921823" y="3667692"/>
                  <a:ext cx="87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C55C9D7A-F5FF-BE28-6400-644C28ABB183}"/>
                    </a:ext>
                  </a:extLst>
                </p14:cNvPr>
                <p14:cNvContentPartPr/>
                <p14:nvPr/>
              </p14:nvContentPartPr>
              <p14:xfrm>
                <a:off x="3014343" y="3646452"/>
                <a:ext cx="50040" cy="85680"/>
              </p14:xfrm>
            </p:contentPart>
          </mc:Choice>
          <mc:Fallback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C55C9D7A-F5FF-BE28-6400-644C28ABB18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005343" y="3637812"/>
                  <a:ext cx="67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580D298-BA8F-EFF8-8F4B-2A70C2BF2BDC}"/>
                    </a:ext>
                  </a:extLst>
                </p14:cNvPr>
                <p14:cNvContentPartPr/>
                <p14:nvPr/>
              </p14:nvContentPartPr>
              <p14:xfrm>
                <a:off x="3064023" y="3646452"/>
                <a:ext cx="66600" cy="60120"/>
              </p14:xfrm>
            </p:contentPart>
          </mc:Choice>
          <mc:Fallback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580D298-BA8F-EFF8-8F4B-2A70C2BF2BD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055023" y="3637812"/>
                  <a:ext cx="84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92F70735-7284-D0A3-B42B-E9B4CBACD368}"/>
                    </a:ext>
                  </a:extLst>
                </p14:cNvPr>
                <p14:cNvContentPartPr/>
                <p14:nvPr/>
              </p14:nvContentPartPr>
              <p14:xfrm>
                <a:off x="3094623" y="3613332"/>
                <a:ext cx="49680" cy="102240"/>
              </p14:xfrm>
            </p:contentPart>
          </mc:Choice>
          <mc:Fallback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92F70735-7284-D0A3-B42B-E9B4CBACD36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085623" y="3604332"/>
                  <a:ext cx="6732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344" name="Encre 343">
                <a:extLst>
                  <a:ext uri="{FF2B5EF4-FFF2-40B4-BE49-F238E27FC236}">
                    <a16:creationId xmlns:a16="http://schemas.microsoft.com/office/drawing/2014/main" id="{F692665C-AF6E-558C-1079-D9D38DAE3B19}"/>
                  </a:ext>
                </a:extLst>
              </p14:cNvPr>
              <p14:cNvContentPartPr/>
              <p14:nvPr/>
            </p14:nvContentPartPr>
            <p14:xfrm>
              <a:off x="2929743" y="3954252"/>
              <a:ext cx="75960" cy="86760"/>
            </p14:xfrm>
          </p:contentPart>
        </mc:Choice>
        <mc:Fallback>
          <p:pic>
            <p:nvPicPr>
              <p:cNvPr id="344" name="Encre 343">
                <a:extLst>
                  <a:ext uri="{FF2B5EF4-FFF2-40B4-BE49-F238E27FC236}">
                    <a16:creationId xmlns:a16="http://schemas.microsoft.com/office/drawing/2014/main" id="{F692665C-AF6E-558C-1079-D9D38DAE3B19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920743" y="3945252"/>
                <a:ext cx="9360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1" name="Groupe 350">
            <a:extLst>
              <a:ext uri="{FF2B5EF4-FFF2-40B4-BE49-F238E27FC236}">
                <a16:creationId xmlns:a16="http://schemas.microsoft.com/office/drawing/2014/main" id="{F26AD144-37FA-1FB4-C2ED-2D971DFB978F}"/>
              </a:ext>
            </a:extLst>
          </p:cNvPr>
          <p:cNvGrpSpPr/>
          <p:nvPr/>
        </p:nvGrpSpPr>
        <p:grpSpPr>
          <a:xfrm>
            <a:off x="3740103" y="3494172"/>
            <a:ext cx="286560" cy="102960"/>
            <a:chOff x="3740103" y="3494172"/>
            <a:chExt cx="28656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C474C3EB-3F8F-9AA9-C1EE-3B193D903618}"/>
                    </a:ext>
                  </a:extLst>
                </p14:cNvPr>
                <p14:cNvContentPartPr/>
                <p14:nvPr/>
              </p14:nvContentPartPr>
              <p14:xfrm>
                <a:off x="3740103" y="3509292"/>
                <a:ext cx="68040" cy="70560"/>
              </p14:xfrm>
            </p:contentPart>
          </mc:Choice>
          <mc:Fallback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C474C3EB-3F8F-9AA9-C1EE-3B193D90361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31103" y="3500292"/>
                  <a:ext cx="85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47" name="Encre 346">
                  <a:extLst>
                    <a:ext uri="{FF2B5EF4-FFF2-40B4-BE49-F238E27FC236}">
                      <a16:creationId xmlns:a16="http://schemas.microsoft.com/office/drawing/2014/main" id="{A577B6AF-1F2D-FFF8-33B5-426247299902}"/>
                    </a:ext>
                  </a:extLst>
                </p14:cNvPr>
                <p14:cNvContentPartPr/>
                <p14:nvPr/>
              </p14:nvContentPartPr>
              <p14:xfrm>
                <a:off x="3866103" y="3494892"/>
                <a:ext cx="42120" cy="102240"/>
              </p14:xfrm>
            </p:contentPart>
          </mc:Choice>
          <mc:Fallback>
            <p:pic>
              <p:nvPicPr>
                <p:cNvPr id="347" name="Encre 346">
                  <a:extLst>
                    <a:ext uri="{FF2B5EF4-FFF2-40B4-BE49-F238E27FC236}">
                      <a16:creationId xmlns:a16="http://schemas.microsoft.com/office/drawing/2014/main" id="{A577B6AF-1F2D-FFF8-33B5-42624729990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857463" y="3485892"/>
                  <a:ext cx="59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49" name="Encre 348">
                  <a:extLst>
                    <a:ext uri="{FF2B5EF4-FFF2-40B4-BE49-F238E27FC236}">
                      <a16:creationId xmlns:a16="http://schemas.microsoft.com/office/drawing/2014/main" id="{C6DB37B0-CECE-D879-0B07-F295AF947FE8}"/>
                    </a:ext>
                  </a:extLst>
                </p14:cNvPr>
                <p14:cNvContentPartPr/>
                <p14:nvPr/>
              </p14:nvContentPartPr>
              <p14:xfrm>
                <a:off x="3928383" y="3504972"/>
                <a:ext cx="38520" cy="90720"/>
              </p14:xfrm>
            </p:contentPart>
          </mc:Choice>
          <mc:Fallback>
            <p:pic>
              <p:nvPicPr>
                <p:cNvPr id="349" name="Encre 348">
                  <a:extLst>
                    <a:ext uri="{FF2B5EF4-FFF2-40B4-BE49-F238E27FC236}">
                      <a16:creationId xmlns:a16="http://schemas.microsoft.com/office/drawing/2014/main" id="{C6DB37B0-CECE-D879-0B07-F295AF947FE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919743" y="3495972"/>
                  <a:ext cx="56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128F093-F299-0383-76C9-A116C8831B94}"/>
                    </a:ext>
                  </a:extLst>
                </p14:cNvPr>
                <p14:cNvContentPartPr/>
                <p14:nvPr/>
              </p14:nvContentPartPr>
              <p14:xfrm>
                <a:off x="4004343" y="3494172"/>
                <a:ext cx="22320" cy="102960"/>
              </p14:xfrm>
            </p:contentPart>
          </mc:Choice>
          <mc:Fallback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128F093-F299-0383-76C9-A116C8831B9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995703" y="3485172"/>
                  <a:ext cx="3996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352" name="Encre 351">
                <a:extLst>
                  <a:ext uri="{FF2B5EF4-FFF2-40B4-BE49-F238E27FC236}">
                    <a16:creationId xmlns:a16="http://schemas.microsoft.com/office/drawing/2014/main" id="{C6BABCFF-5DA0-C50F-BD20-D2F058CF6BCB}"/>
                  </a:ext>
                </a:extLst>
              </p14:cNvPr>
              <p14:cNvContentPartPr/>
              <p14:nvPr/>
            </p14:nvContentPartPr>
            <p14:xfrm>
              <a:off x="4172103" y="3134172"/>
              <a:ext cx="128880" cy="78120"/>
            </p14:xfrm>
          </p:contentPart>
        </mc:Choice>
        <mc:Fallback>
          <p:pic>
            <p:nvPicPr>
              <p:cNvPr id="352" name="Encre 351">
                <a:extLst>
                  <a:ext uri="{FF2B5EF4-FFF2-40B4-BE49-F238E27FC236}">
                    <a16:creationId xmlns:a16="http://schemas.microsoft.com/office/drawing/2014/main" id="{C6BABCFF-5DA0-C50F-BD20-D2F058CF6BCB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163103" y="3125532"/>
                <a:ext cx="1465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353" name="Encre 352">
                <a:extLst>
                  <a:ext uri="{FF2B5EF4-FFF2-40B4-BE49-F238E27FC236}">
                    <a16:creationId xmlns:a16="http://schemas.microsoft.com/office/drawing/2014/main" id="{FEFCCA55-3398-CF2F-32B2-919157398A4F}"/>
                  </a:ext>
                </a:extLst>
              </p14:cNvPr>
              <p14:cNvContentPartPr/>
              <p14:nvPr/>
            </p14:nvContentPartPr>
            <p14:xfrm>
              <a:off x="2923983" y="2163252"/>
              <a:ext cx="104400" cy="82800"/>
            </p14:xfrm>
          </p:contentPart>
        </mc:Choice>
        <mc:Fallback>
          <p:pic>
            <p:nvPicPr>
              <p:cNvPr id="353" name="Encre 352">
                <a:extLst>
                  <a:ext uri="{FF2B5EF4-FFF2-40B4-BE49-F238E27FC236}">
                    <a16:creationId xmlns:a16="http://schemas.microsoft.com/office/drawing/2014/main" id="{FEFCCA55-3398-CF2F-32B2-919157398A4F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914983" y="2154252"/>
                <a:ext cx="12204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e 358">
            <a:extLst>
              <a:ext uri="{FF2B5EF4-FFF2-40B4-BE49-F238E27FC236}">
                <a16:creationId xmlns:a16="http://schemas.microsoft.com/office/drawing/2014/main" id="{FDC4D4FB-49CC-3A9B-3716-B8F7FD0E0774}"/>
              </a:ext>
            </a:extLst>
          </p:cNvPr>
          <p:cNvGrpSpPr/>
          <p:nvPr/>
        </p:nvGrpSpPr>
        <p:grpSpPr>
          <a:xfrm>
            <a:off x="2989143" y="2478972"/>
            <a:ext cx="216720" cy="88920"/>
            <a:chOff x="2989143" y="2478972"/>
            <a:chExt cx="21672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74DD502F-91A7-559B-80C3-135BEC1AACEC}"/>
                    </a:ext>
                  </a:extLst>
                </p14:cNvPr>
                <p14:cNvContentPartPr/>
                <p14:nvPr/>
              </p14:nvContentPartPr>
              <p14:xfrm>
                <a:off x="2989143" y="2510652"/>
                <a:ext cx="39960" cy="45000"/>
              </p14:xfrm>
            </p:contentPart>
          </mc:Choice>
          <mc:Fallback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74DD502F-91A7-559B-80C3-135BEC1AACE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980143" y="2502012"/>
                  <a:ext cx="57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630FE171-CAA1-CBCA-F0FC-B4540CCCA7E8}"/>
                    </a:ext>
                  </a:extLst>
                </p14:cNvPr>
                <p14:cNvContentPartPr/>
                <p14:nvPr/>
              </p14:nvContentPartPr>
              <p14:xfrm>
                <a:off x="3047823" y="2486532"/>
                <a:ext cx="45720" cy="81360"/>
              </p14:xfrm>
            </p:contentPart>
          </mc:Choice>
          <mc:Fallback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630FE171-CAA1-CBCA-F0FC-B4540CCCA7E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038823" y="2477892"/>
                  <a:ext cx="63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9528DDBA-A2D1-FF38-23DC-81A1850BA85C}"/>
                    </a:ext>
                  </a:extLst>
                </p14:cNvPr>
                <p14:cNvContentPartPr/>
                <p14:nvPr/>
              </p14:nvContentPartPr>
              <p14:xfrm>
                <a:off x="3101103" y="2496612"/>
                <a:ext cx="50760" cy="62280"/>
              </p14:xfrm>
            </p:contentPart>
          </mc:Choice>
          <mc:Fallback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9528DDBA-A2D1-FF38-23DC-81A1850BA85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092463" y="2487972"/>
                  <a:ext cx="68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0FCC86-9D77-D8FC-C199-CD709EA72CF8}"/>
                    </a:ext>
                  </a:extLst>
                </p14:cNvPr>
                <p14:cNvContentPartPr/>
                <p14:nvPr/>
              </p14:nvContentPartPr>
              <p14:xfrm>
                <a:off x="3177063" y="2478972"/>
                <a:ext cx="28800" cy="87480"/>
              </p14:xfrm>
            </p:contentPart>
          </mc:Choice>
          <mc:Fallback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0FCC86-9D77-D8FC-C199-CD709EA72CF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168063" y="2470332"/>
                  <a:ext cx="4644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e 364">
            <a:extLst>
              <a:ext uri="{FF2B5EF4-FFF2-40B4-BE49-F238E27FC236}">
                <a16:creationId xmlns:a16="http://schemas.microsoft.com/office/drawing/2014/main" id="{B8BC3044-80C1-3C38-20AC-3798BFD861B6}"/>
              </a:ext>
            </a:extLst>
          </p:cNvPr>
          <p:cNvGrpSpPr/>
          <p:nvPr/>
        </p:nvGrpSpPr>
        <p:grpSpPr>
          <a:xfrm>
            <a:off x="2423223" y="2508132"/>
            <a:ext cx="180000" cy="105480"/>
            <a:chOff x="2423223" y="2508132"/>
            <a:chExt cx="18000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C7C13BB1-B7DB-CDF7-40D0-08524BEBBC5B}"/>
                    </a:ext>
                  </a:extLst>
                </p14:cNvPr>
                <p14:cNvContentPartPr/>
                <p14:nvPr/>
              </p14:nvContentPartPr>
              <p14:xfrm>
                <a:off x="2423223" y="2529372"/>
                <a:ext cx="72720" cy="74520"/>
              </p14:xfrm>
            </p:contentPart>
          </mc:Choice>
          <mc:Fallback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C7C13BB1-B7DB-CDF7-40D0-08524BEBBC5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414223" y="2520732"/>
                  <a:ext cx="90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3A1B9431-0683-8B4E-1A7E-CBE90C293A2A}"/>
                    </a:ext>
                  </a:extLst>
                </p14:cNvPr>
                <p14:cNvContentPartPr/>
                <p14:nvPr/>
              </p14:nvContentPartPr>
              <p14:xfrm>
                <a:off x="2490183" y="2515692"/>
                <a:ext cx="42120" cy="97920"/>
              </p14:xfrm>
            </p:contentPart>
          </mc:Choice>
          <mc:Fallback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3A1B9431-0683-8B4E-1A7E-CBE90C293A2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481543" y="2507052"/>
                  <a:ext cx="59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63" name="Encre 362">
                  <a:extLst>
                    <a:ext uri="{FF2B5EF4-FFF2-40B4-BE49-F238E27FC236}">
                      <a16:creationId xmlns:a16="http://schemas.microsoft.com/office/drawing/2014/main" id="{9D3E750A-365E-AA00-8A6A-A363D8D632DA}"/>
                    </a:ext>
                  </a:extLst>
                </p14:cNvPr>
                <p14:cNvContentPartPr/>
                <p14:nvPr/>
              </p14:nvContentPartPr>
              <p14:xfrm>
                <a:off x="2520063" y="2519652"/>
                <a:ext cx="41760" cy="89640"/>
              </p14:xfrm>
            </p:contentPart>
          </mc:Choice>
          <mc:Fallback>
            <p:pic>
              <p:nvPicPr>
                <p:cNvPr id="363" name="Encre 362">
                  <a:extLst>
                    <a:ext uri="{FF2B5EF4-FFF2-40B4-BE49-F238E27FC236}">
                      <a16:creationId xmlns:a16="http://schemas.microsoft.com/office/drawing/2014/main" id="{9D3E750A-365E-AA00-8A6A-A363D8D632D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511423" y="2510652"/>
                  <a:ext cx="59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64" name="Encre 363">
                  <a:extLst>
                    <a:ext uri="{FF2B5EF4-FFF2-40B4-BE49-F238E27FC236}">
                      <a16:creationId xmlns:a16="http://schemas.microsoft.com/office/drawing/2014/main" id="{1D51EA8D-EDB0-F917-A685-973283E256CC}"/>
                    </a:ext>
                  </a:extLst>
                </p14:cNvPr>
                <p14:cNvContentPartPr/>
                <p14:nvPr/>
              </p14:nvContentPartPr>
              <p14:xfrm>
                <a:off x="2582703" y="2508132"/>
                <a:ext cx="20520" cy="104040"/>
              </p14:xfrm>
            </p:contentPart>
          </mc:Choice>
          <mc:Fallback>
            <p:pic>
              <p:nvPicPr>
                <p:cNvPr id="364" name="Encre 363">
                  <a:extLst>
                    <a:ext uri="{FF2B5EF4-FFF2-40B4-BE49-F238E27FC236}">
                      <a16:creationId xmlns:a16="http://schemas.microsoft.com/office/drawing/2014/main" id="{1D51EA8D-EDB0-F917-A685-973283E256C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573703" y="2499132"/>
                  <a:ext cx="38160" cy="12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29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1567696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568"/>
                  <a:ext cx="223548" cy="14505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1421974" y="383787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814613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207252" y="3828314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1747714" y="4063417"/>
              <a:ext cx="211213" cy="108743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8719" y="4054775"/>
                <a:ext cx="22884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14:cNvPr>
              <p14:cNvContentPartPr/>
              <p14:nvPr/>
            </p14:nvContentPartPr>
            <p14:xfrm>
              <a:off x="3023499" y="2301605"/>
              <a:ext cx="156543" cy="121291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14502" y="2292967"/>
                <a:ext cx="174177" cy="13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151108" y="4091512"/>
              <a:ext cx="90819" cy="126669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2459" y="4082516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552687" y="4030676"/>
              <a:ext cx="113822" cy="74686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3682" y="4022058"/>
                <a:ext cx="131472" cy="9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5599891" y="3826334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931946" y="4037598"/>
              <a:ext cx="119498" cy="81259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3308" y="4028609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6924182" y="383325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8320200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936" y="1991067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1022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5279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8643390" y="4091758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34768" y="4082753"/>
                <a:ext cx="102746" cy="131473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9716218" y="386625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10046473" y="4085741"/>
              <a:ext cx="141307" cy="10964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37844" y="4076754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C940A-FF26-1888-6F74-E122A4CA9892}"/>
              </a:ext>
            </a:extLst>
          </p:cNvPr>
          <p:cNvGrpSpPr/>
          <p:nvPr/>
        </p:nvGrpSpPr>
        <p:grpSpPr>
          <a:xfrm>
            <a:off x="4275600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0382023-9DDD-A9F1-634C-9A025DE57DFE}"/>
              </a:ext>
            </a:extLst>
          </p:cNvPr>
          <p:cNvGrpSpPr/>
          <p:nvPr/>
        </p:nvGrpSpPr>
        <p:grpSpPr>
          <a:xfrm>
            <a:off x="5599891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6924182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596" y="1630586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541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798"/>
                  <a:ext cx="48339" cy="1954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7146047" y="2369506"/>
              <a:ext cx="299" cy="299"/>
            </p14:xfrm>
          </p:contentPart>
        </mc:Choice>
        <mc:Fallback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38871" y="2362031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14186" y="2707451"/>
                  <a:ext cx="1035732" cy="745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35783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0829" y="2778807"/>
                  <a:ext cx="105858" cy="2538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" name="Encre 101">
                <a:extLst>
                  <a:ext uri="{FF2B5EF4-FFF2-40B4-BE49-F238E27FC236}">
                    <a16:creationId xmlns:a16="http://schemas.microsoft.com/office/drawing/2014/main" id="{76919CF5-4396-1A61-66A6-EC8D0CF35E88}"/>
                  </a:ext>
                </a:extLst>
              </p14:cNvPr>
              <p14:cNvContentPartPr/>
              <p14:nvPr/>
            </p14:nvContentPartPr>
            <p14:xfrm>
              <a:off x="11704052" y="3346979"/>
              <a:ext cx="299" cy="299"/>
            </p14:xfrm>
          </p:contentPart>
        </mc:Choice>
        <mc:Fallback>
          <p:pic>
            <p:nvPicPr>
              <p:cNvPr id="102" name="Encre 101">
                <a:extLst>
                  <a:ext uri="{FF2B5EF4-FFF2-40B4-BE49-F238E27FC236}">
                    <a16:creationId xmlns:a16="http://schemas.microsoft.com/office/drawing/2014/main" id="{76919CF5-4396-1A61-66A6-EC8D0CF35E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696876" y="3339803"/>
                <a:ext cx="14950" cy="1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14:cNvPr>
              <p14:cNvContentPartPr/>
              <p14:nvPr/>
            </p14:nvContentPartPr>
            <p14:xfrm>
              <a:off x="991125" y="2301960"/>
              <a:ext cx="579240" cy="589680"/>
            </p14:xfrm>
          </p:contentPart>
        </mc:Choice>
        <mc:Fallback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82125" y="2292960"/>
                <a:ext cx="5968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8" name="Encre 107">
                <a:extLst>
                  <a:ext uri="{FF2B5EF4-FFF2-40B4-BE49-F238E27FC236}">
                    <a16:creationId xmlns:a16="http://schemas.microsoft.com/office/drawing/2014/main" id="{DC21A9E7-D949-66AB-C0E4-8B410FCC6308}"/>
                  </a:ext>
                </a:extLst>
              </p14:cNvPr>
              <p14:cNvContentPartPr/>
              <p14:nvPr/>
            </p14:nvContentPartPr>
            <p14:xfrm>
              <a:off x="2331765" y="2211240"/>
              <a:ext cx="577800" cy="146520"/>
            </p14:xfrm>
          </p:contentPart>
        </mc:Choice>
        <mc:Fallback>
          <p:pic>
            <p:nvPicPr>
              <p:cNvPr id="108" name="Encre 107">
                <a:extLst>
                  <a:ext uri="{FF2B5EF4-FFF2-40B4-BE49-F238E27FC236}">
                    <a16:creationId xmlns:a16="http://schemas.microsoft.com/office/drawing/2014/main" id="{DC21A9E7-D949-66AB-C0E4-8B410FCC630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23125" y="2202240"/>
                <a:ext cx="595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0" name="Encre 109">
                <a:extLst>
                  <a:ext uri="{FF2B5EF4-FFF2-40B4-BE49-F238E27FC236}">
                    <a16:creationId xmlns:a16="http://schemas.microsoft.com/office/drawing/2014/main" id="{50FB9B27-7D16-5910-2521-FBC5A3BE74F2}"/>
                  </a:ext>
                </a:extLst>
              </p14:cNvPr>
              <p14:cNvContentPartPr/>
              <p14:nvPr/>
            </p14:nvContentPartPr>
            <p14:xfrm>
              <a:off x="1060965" y="3435240"/>
              <a:ext cx="712800" cy="369720"/>
            </p14:xfrm>
          </p:contentPart>
        </mc:Choice>
        <mc:Fallback>
          <p:pic>
            <p:nvPicPr>
              <p:cNvPr id="110" name="Encre 109">
                <a:extLst>
                  <a:ext uri="{FF2B5EF4-FFF2-40B4-BE49-F238E27FC236}">
                    <a16:creationId xmlns:a16="http://schemas.microsoft.com/office/drawing/2014/main" id="{50FB9B27-7D16-5910-2521-FBC5A3BE74F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51965" y="3426600"/>
                <a:ext cx="7304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337C77AD-0F73-86AF-7173-E0065FF13425}"/>
                  </a:ext>
                </a:extLst>
              </p14:cNvPr>
              <p14:cNvContentPartPr/>
              <p14:nvPr/>
            </p14:nvContentPartPr>
            <p14:xfrm>
              <a:off x="1485045" y="3667800"/>
              <a:ext cx="361800" cy="120600"/>
            </p14:xfrm>
          </p:contentPart>
        </mc:Choice>
        <mc:Fallback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337C77AD-0F73-86AF-7173-E0065FF1342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76045" y="3658800"/>
                <a:ext cx="379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365E6E7A-B33B-D058-C338-9258E8137A0C}"/>
                  </a:ext>
                </a:extLst>
              </p14:cNvPr>
              <p14:cNvContentPartPr/>
              <p14:nvPr/>
            </p14:nvContentPartPr>
            <p14:xfrm>
              <a:off x="2101005" y="2595000"/>
              <a:ext cx="857880" cy="1215360"/>
            </p14:xfrm>
          </p:contentPart>
        </mc:Choice>
        <mc:Fallback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365E6E7A-B33B-D058-C338-9258E8137A0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92005" y="2586000"/>
                <a:ext cx="87552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31C78AD2-4B3F-21D2-BAA3-26E35880EAE2}"/>
                  </a:ext>
                </a:extLst>
              </p14:cNvPr>
              <p14:cNvContentPartPr/>
              <p14:nvPr/>
            </p14:nvContentPartPr>
            <p14:xfrm>
              <a:off x="3098925" y="2663400"/>
              <a:ext cx="263520" cy="112068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31C78AD2-4B3F-21D2-BAA3-26E35880EAE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89925" y="2654400"/>
                <a:ext cx="28116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14:cNvPr>
              <p14:cNvContentPartPr/>
              <p14:nvPr/>
            </p14:nvContentPartPr>
            <p14:xfrm>
              <a:off x="2240325" y="3943920"/>
              <a:ext cx="571320" cy="15516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31685" y="3934920"/>
                <a:ext cx="588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14:cNvPr>
              <p14:cNvContentPartPr/>
              <p14:nvPr/>
            </p14:nvContentPartPr>
            <p14:xfrm>
              <a:off x="3614445" y="3948240"/>
              <a:ext cx="583200" cy="16596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05445" y="3939600"/>
                <a:ext cx="600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14:cNvPr>
              <p14:cNvContentPartPr/>
              <p14:nvPr/>
            </p14:nvContentPartPr>
            <p14:xfrm>
              <a:off x="5050845" y="3929520"/>
              <a:ext cx="573480" cy="185040"/>
            </p14:xfrm>
          </p:contentPart>
        </mc:Choice>
        <mc:Fallback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42205" y="3920520"/>
                <a:ext cx="591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55FA7797-F076-DD47-8FCB-3EE46F4F2958}"/>
                  </a:ext>
                </a:extLst>
              </p14:cNvPr>
              <p14:cNvContentPartPr/>
              <p14:nvPr/>
            </p14:nvContentPartPr>
            <p14:xfrm>
              <a:off x="48285" y="161040"/>
              <a:ext cx="571680" cy="391320"/>
            </p14:xfrm>
          </p:contentPart>
        </mc:Choice>
        <mc:Fallback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55FA7797-F076-DD47-8FCB-3EE46F4F295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285" y="152040"/>
                <a:ext cx="5893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7EDDEF79-306F-E0E0-4C2E-EF9EDD937B88}"/>
                  </a:ext>
                </a:extLst>
              </p14:cNvPr>
              <p14:cNvContentPartPr/>
              <p14:nvPr/>
            </p14:nvContentPartPr>
            <p14:xfrm>
              <a:off x="3576645" y="2224560"/>
              <a:ext cx="759600" cy="16452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7EDDEF79-306F-E0E0-4C2E-EF9EDD937B8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67645" y="2215560"/>
                <a:ext cx="777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F1DD9E15-F22F-9D07-37EB-D3E6FD1F5369}"/>
                  </a:ext>
                </a:extLst>
              </p14:cNvPr>
              <p14:cNvContentPartPr/>
              <p14:nvPr/>
            </p14:nvContentPartPr>
            <p14:xfrm>
              <a:off x="6369525" y="3973080"/>
              <a:ext cx="568440" cy="16740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F1DD9E15-F22F-9D07-37EB-D3E6FD1F536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360525" y="3964440"/>
                <a:ext cx="586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23D9F66E-2A57-1AF2-9663-F156355E1C2D}"/>
                  </a:ext>
                </a:extLst>
              </p14:cNvPr>
              <p14:cNvContentPartPr/>
              <p14:nvPr/>
            </p14:nvContentPartPr>
            <p14:xfrm>
              <a:off x="7695045" y="3983520"/>
              <a:ext cx="623880" cy="14292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23D9F66E-2A57-1AF2-9663-F156355E1C2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86405" y="3974520"/>
                <a:ext cx="64152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0DBFAFED-A869-67DD-B9C7-028007EFD533}"/>
              </a:ext>
            </a:extLst>
          </p:cNvPr>
          <p:cNvGrpSpPr/>
          <p:nvPr/>
        </p:nvGrpSpPr>
        <p:grpSpPr>
          <a:xfrm>
            <a:off x="9040365" y="3192240"/>
            <a:ext cx="2892825" cy="619920"/>
            <a:chOff x="9040365" y="3192240"/>
            <a:chExt cx="2892825" cy="6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1406501" y="3286334"/>
                <a:ext cx="181936" cy="15953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97872" y="3277691"/>
                  <a:ext cx="199554" cy="177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1400526" y="3357136"/>
                <a:ext cx="227943" cy="39136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91884" y="3348160"/>
                  <a:ext cx="245588" cy="56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704052" y="3346979"/>
                <a:ext cx="38239" cy="63035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695394" y="3338383"/>
                  <a:ext cx="55916" cy="80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686127" y="3270500"/>
                <a:ext cx="46306" cy="77077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677153" y="3261496"/>
                  <a:ext cx="63895" cy="94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782025" y="3295595"/>
                <a:ext cx="151165" cy="95599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73027" y="3286970"/>
                  <a:ext cx="168801" cy="113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4" name="Encre 133">
                  <a:extLst>
                    <a:ext uri="{FF2B5EF4-FFF2-40B4-BE49-F238E27FC236}">
                      <a16:creationId xmlns:a16="http://schemas.microsoft.com/office/drawing/2014/main" id="{7A273734-B226-C20F-F07D-681C83B8EF3F}"/>
                    </a:ext>
                  </a:extLst>
                </p14:cNvPr>
                <p14:cNvContentPartPr/>
                <p14:nvPr/>
              </p14:nvContentPartPr>
              <p14:xfrm>
                <a:off x="9040365" y="3192240"/>
                <a:ext cx="2105640" cy="619920"/>
              </p14:xfrm>
            </p:contentPart>
          </mc:Choice>
          <mc:Fallback>
            <p:pic>
              <p:nvPicPr>
                <p:cNvPr id="134" name="Encre 133">
                  <a:extLst>
                    <a:ext uri="{FF2B5EF4-FFF2-40B4-BE49-F238E27FC236}">
                      <a16:creationId xmlns:a16="http://schemas.microsoft.com/office/drawing/2014/main" id="{7A273734-B226-C20F-F07D-681C83B8EF3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31725" y="3183600"/>
                  <a:ext cx="2123280" cy="63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36" name="Encre 135">
                <a:extLst>
                  <a:ext uri="{FF2B5EF4-FFF2-40B4-BE49-F238E27FC236}">
                    <a16:creationId xmlns:a16="http://schemas.microsoft.com/office/drawing/2014/main" id="{AC980EA6-9C53-0BBE-5022-2B00549CD5FC}"/>
                  </a:ext>
                </a:extLst>
              </p14:cNvPr>
              <p14:cNvContentPartPr/>
              <p14:nvPr/>
            </p14:nvContentPartPr>
            <p14:xfrm>
              <a:off x="10505565" y="3652320"/>
              <a:ext cx="792000" cy="360000"/>
            </p14:xfrm>
          </p:contentPart>
        </mc:Choice>
        <mc:Fallback>
          <p:pic>
            <p:nvPicPr>
              <p:cNvPr id="136" name="Encre 135">
                <a:extLst>
                  <a:ext uri="{FF2B5EF4-FFF2-40B4-BE49-F238E27FC236}">
                    <a16:creationId xmlns:a16="http://schemas.microsoft.com/office/drawing/2014/main" id="{AC980EA6-9C53-0BBE-5022-2B00549CD5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496925" y="3643680"/>
                <a:ext cx="8096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37" name="Encre 136">
                <a:extLst>
                  <a:ext uri="{FF2B5EF4-FFF2-40B4-BE49-F238E27FC236}">
                    <a16:creationId xmlns:a16="http://schemas.microsoft.com/office/drawing/2014/main" id="{3492E703-63F6-373C-5A35-F9D2D68CEB24}"/>
                  </a:ext>
                </a:extLst>
              </p14:cNvPr>
              <p14:cNvContentPartPr/>
              <p14:nvPr/>
            </p14:nvContentPartPr>
            <p14:xfrm>
              <a:off x="7757685" y="2231760"/>
              <a:ext cx="3315960" cy="778680"/>
            </p14:xfrm>
          </p:contentPart>
        </mc:Choice>
        <mc:Fallback>
          <p:pic>
            <p:nvPicPr>
              <p:cNvPr id="137" name="Encre 136">
                <a:extLst>
                  <a:ext uri="{FF2B5EF4-FFF2-40B4-BE49-F238E27FC236}">
                    <a16:creationId xmlns:a16="http://schemas.microsoft.com/office/drawing/2014/main" id="{3492E703-63F6-373C-5A35-F9D2D68CEB2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49045" y="2222760"/>
                <a:ext cx="333360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39" name="Encre 138">
                <a:extLst>
                  <a:ext uri="{FF2B5EF4-FFF2-40B4-BE49-F238E27FC236}">
                    <a16:creationId xmlns:a16="http://schemas.microsoft.com/office/drawing/2014/main" id="{5B56CC15-44C2-57A0-3600-E08A5597A827}"/>
                  </a:ext>
                </a:extLst>
              </p14:cNvPr>
              <p14:cNvContentPartPr/>
              <p14:nvPr/>
            </p14:nvContentPartPr>
            <p14:xfrm>
              <a:off x="3342645" y="4278360"/>
              <a:ext cx="5056920" cy="540360"/>
            </p14:xfrm>
          </p:contentPart>
        </mc:Choice>
        <mc:Fallback>
          <p:pic>
            <p:nvPicPr>
              <p:cNvPr id="139" name="Encre 138">
                <a:extLst>
                  <a:ext uri="{FF2B5EF4-FFF2-40B4-BE49-F238E27FC236}">
                    <a16:creationId xmlns:a16="http://schemas.microsoft.com/office/drawing/2014/main" id="{5B56CC15-44C2-57A0-3600-E08A5597A82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333645" y="4269360"/>
                <a:ext cx="50745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48" name="Encre 147">
                <a:extLst>
                  <a:ext uri="{FF2B5EF4-FFF2-40B4-BE49-F238E27FC236}">
                    <a16:creationId xmlns:a16="http://schemas.microsoft.com/office/drawing/2014/main" id="{3F3FB345-B4E7-F3FE-E0E8-7C0BBB169988}"/>
                  </a:ext>
                </a:extLst>
              </p14:cNvPr>
              <p14:cNvContentPartPr/>
              <p14:nvPr/>
            </p14:nvContentPartPr>
            <p14:xfrm>
              <a:off x="6225165" y="4273680"/>
              <a:ext cx="4023360" cy="604440"/>
            </p14:xfrm>
          </p:contentPart>
        </mc:Choice>
        <mc:Fallback>
          <p:pic>
            <p:nvPicPr>
              <p:cNvPr id="148" name="Encre 147">
                <a:extLst>
                  <a:ext uri="{FF2B5EF4-FFF2-40B4-BE49-F238E27FC236}">
                    <a16:creationId xmlns:a16="http://schemas.microsoft.com/office/drawing/2014/main" id="{3F3FB345-B4E7-F3FE-E0E8-7C0BBB16998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216165" y="4264680"/>
                <a:ext cx="40410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45" name="Encre 144">
                <a:extLst>
                  <a:ext uri="{FF2B5EF4-FFF2-40B4-BE49-F238E27FC236}">
                    <a16:creationId xmlns:a16="http://schemas.microsoft.com/office/drawing/2014/main" id="{7F2DDDE1-48A8-3AC6-1A8C-674260EA7E9C}"/>
                  </a:ext>
                </a:extLst>
              </p14:cNvPr>
              <p14:cNvContentPartPr/>
              <p14:nvPr/>
            </p14:nvContentPartPr>
            <p14:xfrm>
              <a:off x="7733565" y="4549440"/>
              <a:ext cx="360" cy="360"/>
            </p14:xfrm>
          </p:contentPart>
        </mc:Choice>
        <mc:Fallback>
          <p:pic>
            <p:nvPicPr>
              <p:cNvPr id="145" name="Encre 144">
                <a:extLst>
                  <a:ext uri="{FF2B5EF4-FFF2-40B4-BE49-F238E27FC236}">
                    <a16:creationId xmlns:a16="http://schemas.microsoft.com/office/drawing/2014/main" id="{7F2DDDE1-48A8-3AC6-1A8C-674260EA7E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4925" y="4540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6" name="Encre 145">
                <a:extLst>
                  <a:ext uri="{FF2B5EF4-FFF2-40B4-BE49-F238E27FC236}">
                    <a16:creationId xmlns:a16="http://schemas.microsoft.com/office/drawing/2014/main" id="{0EE0DB2F-48F6-A50B-F165-601A7A7DFB6B}"/>
                  </a:ext>
                </a:extLst>
              </p14:cNvPr>
              <p14:cNvContentPartPr/>
              <p14:nvPr/>
            </p14:nvContentPartPr>
            <p14:xfrm>
              <a:off x="7471485" y="4247400"/>
              <a:ext cx="2205720" cy="383400"/>
            </p14:xfrm>
          </p:contentPart>
        </mc:Choice>
        <mc:Fallback>
          <p:pic>
            <p:nvPicPr>
              <p:cNvPr id="146" name="Encre 145">
                <a:extLst>
                  <a:ext uri="{FF2B5EF4-FFF2-40B4-BE49-F238E27FC236}">
                    <a16:creationId xmlns:a16="http://schemas.microsoft.com/office/drawing/2014/main" id="{0EE0DB2F-48F6-A50B-F165-601A7A7DFB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62485" y="4238760"/>
                <a:ext cx="2223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0" name="Encre 149">
                <a:extLst>
                  <a:ext uri="{FF2B5EF4-FFF2-40B4-BE49-F238E27FC236}">
                    <a16:creationId xmlns:a16="http://schemas.microsoft.com/office/drawing/2014/main" id="{52928EA0-A25B-8682-2155-6A8114B7DB1A}"/>
                  </a:ext>
                </a:extLst>
              </p14:cNvPr>
              <p14:cNvContentPartPr/>
              <p14:nvPr/>
            </p14:nvContentPartPr>
            <p14:xfrm>
              <a:off x="4766805" y="4218240"/>
              <a:ext cx="5946480" cy="912960"/>
            </p14:xfrm>
          </p:contentPart>
        </mc:Choice>
        <mc:Fallback>
          <p:pic>
            <p:nvPicPr>
              <p:cNvPr id="150" name="Encre 149">
                <a:extLst>
                  <a:ext uri="{FF2B5EF4-FFF2-40B4-BE49-F238E27FC236}">
                    <a16:creationId xmlns:a16="http://schemas.microsoft.com/office/drawing/2014/main" id="{52928EA0-A25B-8682-2155-6A8114B7DB1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58165" y="4209600"/>
                <a:ext cx="596412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4" name="Encre 153">
                <a:extLst>
                  <a:ext uri="{FF2B5EF4-FFF2-40B4-BE49-F238E27FC236}">
                    <a16:creationId xmlns:a16="http://schemas.microsoft.com/office/drawing/2014/main" id="{A9A80BC2-CA0F-A8D3-7F1A-9BE2CEDF996D}"/>
                  </a:ext>
                </a:extLst>
              </p14:cNvPr>
              <p14:cNvContentPartPr/>
              <p14:nvPr/>
            </p14:nvContentPartPr>
            <p14:xfrm>
              <a:off x="3361725" y="2505360"/>
              <a:ext cx="2267280" cy="1306800"/>
            </p14:xfrm>
          </p:contentPart>
        </mc:Choice>
        <mc:Fallback>
          <p:pic>
            <p:nvPicPr>
              <p:cNvPr id="154" name="Encre 153">
                <a:extLst>
                  <a:ext uri="{FF2B5EF4-FFF2-40B4-BE49-F238E27FC236}">
                    <a16:creationId xmlns:a16="http://schemas.microsoft.com/office/drawing/2014/main" id="{A9A80BC2-CA0F-A8D3-7F1A-9BE2CEDF996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53085" y="2496720"/>
                <a:ext cx="228492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1" name="Encre 80">
                <a:extLst>
                  <a:ext uri="{FF2B5EF4-FFF2-40B4-BE49-F238E27FC236}">
                    <a16:creationId xmlns:a16="http://schemas.microsoft.com/office/drawing/2014/main" id="{01D7CB78-FC95-2A28-B386-8F1060A0C676}"/>
                  </a:ext>
                </a:extLst>
              </p14:cNvPr>
              <p14:cNvContentPartPr/>
              <p14:nvPr/>
            </p14:nvContentPartPr>
            <p14:xfrm>
              <a:off x="4528530" y="2316887"/>
              <a:ext cx="102171" cy="70803"/>
            </p14:xfrm>
          </p:contentPart>
        </mc:Choice>
        <mc:Fallback>
          <p:pic>
            <p:nvPicPr>
              <p:cNvPr id="81" name="Encre 80">
                <a:extLst>
                  <a:ext uri="{FF2B5EF4-FFF2-40B4-BE49-F238E27FC236}">
                    <a16:creationId xmlns:a16="http://schemas.microsoft.com/office/drawing/2014/main" id="{01D7CB78-FC95-2A28-B386-8F1060A0C67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19536" y="2308261"/>
                <a:ext cx="119799" cy="8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C606F35D-4F18-AED4-59D9-D82B7F89D1BB}"/>
                  </a:ext>
                </a:extLst>
              </p14:cNvPr>
              <p14:cNvContentPartPr/>
              <p14:nvPr/>
            </p14:nvContentPartPr>
            <p14:xfrm>
              <a:off x="4659978" y="2307626"/>
              <a:ext cx="123980" cy="94105"/>
            </p14:xfrm>
          </p:contentPart>
        </mc:Choice>
        <mc:Fallback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C606F35D-4F18-AED4-59D9-D82B7F89D1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50994" y="2298647"/>
                <a:ext cx="141589" cy="11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8" name="Encre 157">
                <a:extLst>
                  <a:ext uri="{FF2B5EF4-FFF2-40B4-BE49-F238E27FC236}">
                    <a16:creationId xmlns:a16="http://schemas.microsoft.com/office/drawing/2014/main" id="{AF304213-0E50-315D-BC7A-C8B5C89D1DF3}"/>
                  </a:ext>
                </a:extLst>
              </p14:cNvPr>
              <p14:cNvContentPartPr/>
              <p14:nvPr/>
            </p14:nvContentPartPr>
            <p14:xfrm>
              <a:off x="4952205" y="2451000"/>
              <a:ext cx="3749040" cy="1202400"/>
            </p14:xfrm>
          </p:contentPart>
        </mc:Choice>
        <mc:Fallback>
          <p:pic>
            <p:nvPicPr>
              <p:cNvPr id="158" name="Encre 157">
                <a:extLst>
                  <a:ext uri="{FF2B5EF4-FFF2-40B4-BE49-F238E27FC236}">
                    <a16:creationId xmlns:a16="http://schemas.microsoft.com/office/drawing/2014/main" id="{AF304213-0E50-315D-BC7A-C8B5C89D1DF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43205" y="2442360"/>
                <a:ext cx="376668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23062D67-10C5-CC54-F321-020849EE14EA}"/>
                  </a:ext>
                </a:extLst>
              </p14:cNvPr>
              <p14:cNvContentPartPr/>
              <p14:nvPr/>
            </p14:nvContentPartPr>
            <p14:xfrm>
              <a:off x="6089805" y="3486360"/>
              <a:ext cx="2286720" cy="298440"/>
            </p14:xfrm>
          </p:contentPart>
        </mc:Choice>
        <mc:Fallback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23062D67-10C5-CC54-F321-020849EE14E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80805" y="3477720"/>
                <a:ext cx="23043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3B3B00D3-A1DE-B0D0-3072-EF619BAF70E3}"/>
                  </a:ext>
                </a:extLst>
              </p14:cNvPr>
              <p14:cNvContentPartPr/>
              <p14:nvPr/>
            </p14:nvContentPartPr>
            <p14:xfrm>
              <a:off x="2505285" y="2108280"/>
              <a:ext cx="202320" cy="127440"/>
            </p14:xfrm>
          </p:contentPart>
        </mc:Choice>
        <mc:Fallback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3B3B00D3-A1DE-B0D0-3072-EF619BAF70E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96645" y="2099280"/>
                <a:ext cx="21996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041F7B3-E42D-5C6A-554D-2BC8E3D60757}"/>
              </a:ext>
            </a:extLst>
          </p:cNvPr>
          <p:cNvGrpSpPr/>
          <p:nvPr/>
        </p:nvGrpSpPr>
        <p:grpSpPr>
          <a:xfrm>
            <a:off x="2821933" y="2052480"/>
            <a:ext cx="1120112" cy="433252"/>
            <a:chOff x="2821933" y="2052480"/>
            <a:chExt cx="1120112" cy="43325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295" y="206840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936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797"/>
                  <a:ext cx="40114" cy="162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EB1D3856-480F-B0AE-5005-8B305E6A8046}"/>
                    </a:ext>
                  </a:extLst>
                </p14:cNvPr>
                <p14:cNvContentPartPr/>
                <p14:nvPr/>
              </p14:nvContentPartPr>
              <p14:xfrm>
                <a:off x="3814245" y="2052480"/>
                <a:ext cx="127800" cy="17964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EB1D3856-480F-B0AE-5005-8B305E6A80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805245" y="2043840"/>
                  <a:ext cx="14544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43D38458-CBF1-C48C-BD45-6DE6A53F679E}"/>
                  </a:ext>
                </a:extLst>
              </p14:cNvPr>
              <p14:cNvContentPartPr/>
              <p14:nvPr/>
            </p14:nvContentPartPr>
            <p14:xfrm>
              <a:off x="6268365" y="2768880"/>
              <a:ext cx="171360" cy="99720"/>
            </p14:xfrm>
          </p:contentPart>
        </mc:Choice>
        <mc:Fallback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43D38458-CBF1-C48C-BD45-6DE6A53F679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259725" y="2760240"/>
                <a:ext cx="189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136FEE0D-F40D-C437-35C0-C33589D9972C}"/>
                  </a:ext>
                </a:extLst>
              </p14:cNvPr>
              <p14:cNvContentPartPr/>
              <p14:nvPr/>
            </p14:nvContentPartPr>
            <p14:xfrm>
              <a:off x="2163645" y="3105480"/>
              <a:ext cx="215640" cy="147960"/>
            </p14:xfrm>
          </p:contentPart>
        </mc:Choice>
        <mc:Fallback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136FEE0D-F40D-C437-35C0-C33589D9972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154645" y="3096840"/>
                <a:ext cx="2332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C2A9B902-D14A-61E9-7567-1DA4FC2D55A1}"/>
                  </a:ext>
                </a:extLst>
              </p14:cNvPr>
              <p14:cNvContentPartPr/>
              <p14:nvPr/>
            </p14:nvContentPartPr>
            <p14:xfrm>
              <a:off x="2341485" y="3784800"/>
              <a:ext cx="197640" cy="110160"/>
            </p14:xfrm>
          </p:contentPart>
        </mc:Choice>
        <mc:Fallback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C2A9B902-D14A-61E9-7567-1DA4FC2D55A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332845" y="3776160"/>
                <a:ext cx="215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372389FD-1E73-2368-1AF7-6C8896875172}"/>
                  </a:ext>
                </a:extLst>
              </p14:cNvPr>
              <p14:cNvContentPartPr/>
              <p14:nvPr/>
            </p14:nvContentPartPr>
            <p14:xfrm>
              <a:off x="2901285" y="3212400"/>
              <a:ext cx="210600" cy="105840"/>
            </p14:xfrm>
          </p:contentPart>
        </mc:Choice>
        <mc:Fallback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372389FD-1E73-2368-1AF7-6C889687517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892645" y="3203400"/>
                <a:ext cx="2282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DC117258-7F8F-4F5D-8DC5-821D7225C694}"/>
                  </a:ext>
                </a:extLst>
              </p14:cNvPr>
              <p14:cNvContentPartPr/>
              <p14:nvPr/>
            </p14:nvContentPartPr>
            <p14:xfrm>
              <a:off x="4122045" y="3267120"/>
              <a:ext cx="161640" cy="105480"/>
            </p14:xfrm>
          </p:contentPart>
        </mc:Choice>
        <mc:Fallback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DC117258-7F8F-4F5D-8DC5-821D7225C69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113405" y="3258480"/>
                <a:ext cx="179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71" name="Encre 170">
                <a:extLst>
                  <a:ext uri="{FF2B5EF4-FFF2-40B4-BE49-F238E27FC236}">
                    <a16:creationId xmlns:a16="http://schemas.microsoft.com/office/drawing/2014/main" id="{52CBD328-9AD3-CAF4-4898-AE643749E2FA}"/>
                  </a:ext>
                </a:extLst>
              </p14:cNvPr>
              <p14:cNvContentPartPr/>
              <p14:nvPr/>
            </p14:nvContentPartPr>
            <p14:xfrm>
              <a:off x="4892445" y="4909440"/>
              <a:ext cx="182880" cy="116280"/>
            </p14:xfrm>
          </p:contentPart>
        </mc:Choice>
        <mc:Fallback>
          <p:pic>
            <p:nvPicPr>
              <p:cNvPr id="171" name="Encre 170">
                <a:extLst>
                  <a:ext uri="{FF2B5EF4-FFF2-40B4-BE49-F238E27FC236}">
                    <a16:creationId xmlns:a16="http://schemas.microsoft.com/office/drawing/2014/main" id="{52CBD328-9AD3-CAF4-4898-AE643749E2F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883445" y="4900800"/>
                <a:ext cx="200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72" name="Encre 171">
                <a:extLst>
                  <a:ext uri="{FF2B5EF4-FFF2-40B4-BE49-F238E27FC236}">
                    <a16:creationId xmlns:a16="http://schemas.microsoft.com/office/drawing/2014/main" id="{17D0B38F-BE09-68A1-2BFE-B8606837FD49}"/>
                  </a:ext>
                </a:extLst>
              </p14:cNvPr>
              <p14:cNvContentPartPr/>
              <p14:nvPr/>
            </p14:nvContentPartPr>
            <p14:xfrm>
              <a:off x="8348805" y="5248200"/>
              <a:ext cx="194400" cy="135360"/>
            </p14:xfrm>
          </p:contentPart>
        </mc:Choice>
        <mc:Fallback>
          <p:pic>
            <p:nvPicPr>
              <p:cNvPr id="172" name="Encre 171">
                <a:extLst>
                  <a:ext uri="{FF2B5EF4-FFF2-40B4-BE49-F238E27FC236}">
                    <a16:creationId xmlns:a16="http://schemas.microsoft.com/office/drawing/2014/main" id="{17D0B38F-BE09-68A1-2BFE-B8606837FD4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40165" y="5239560"/>
                <a:ext cx="212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0C225871-39B0-6DF7-5424-2B867C763A30}"/>
                  </a:ext>
                </a:extLst>
              </p14:cNvPr>
              <p14:cNvContentPartPr/>
              <p14:nvPr/>
            </p14:nvContentPartPr>
            <p14:xfrm>
              <a:off x="8465085" y="4917360"/>
              <a:ext cx="150120" cy="105480"/>
            </p14:xfrm>
          </p:contentPart>
        </mc:Choice>
        <mc:Fallback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0C225871-39B0-6DF7-5424-2B867C763A3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456445" y="4908720"/>
                <a:ext cx="167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804E070E-2F1C-2CB5-E2A6-CFF90B9A25A3}"/>
                  </a:ext>
                </a:extLst>
              </p14:cNvPr>
              <p14:cNvContentPartPr/>
              <p14:nvPr/>
            </p14:nvContentPartPr>
            <p14:xfrm>
              <a:off x="5127165" y="3778680"/>
              <a:ext cx="174960" cy="104400"/>
            </p14:xfrm>
          </p:contentPart>
        </mc:Choice>
        <mc:Fallback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804E070E-2F1C-2CB5-E2A6-CFF90B9A25A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18525" y="3769680"/>
                <a:ext cx="192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737B5567-140F-4766-1532-41359DF976A9}"/>
                  </a:ext>
                </a:extLst>
              </p14:cNvPr>
              <p14:cNvContentPartPr/>
              <p14:nvPr/>
            </p14:nvContentPartPr>
            <p14:xfrm>
              <a:off x="6458445" y="3822600"/>
              <a:ext cx="167040" cy="117000"/>
            </p14:xfrm>
          </p:contentPart>
        </mc:Choice>
        <mc:Fallback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737B5567-140F-4766-1532-41359DF976A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449805" y="3813600"/>
                <a:ext cx="184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76" name="Encre 175">
                <a:extLst>
                  <a:ext uri="{FF2B5EF4-FFF2-40B4-BE49-F238E27FC236}">
                    <a16:creationId xmlns:a16="http://schemas.microsoft.com/office/drawing/2014/main" id="{C6A48B3C-AAAE-769F-B345-73FCA3B53B2A}"/>
                  </a:ext>
                </a:extLst>
              </p14:cNvPr>
              <p14:cNvContentPartPr/>
              <p14:nvPr/>
            </p14:nvContentPartPr>
            <p14:xfrm>
              <a:off x="6663285" y="3411480"/>
              <a:ext cx="230040" cy="110520"/>
            </p14:xfrm>
          </p:contentPart>
        </mc:Choice>
        <mc:Fallback>
          <p:pic>
            <p:nvPicPr>
              <p:cNvPr id="176" name="Encre 175">
                <a:extLst>
                  <a:ext uri="{FF2B5EF4-FFF2-40B4-BE49-F238E27FC236}">
                    <a16:creationId xmlns:a16="http://schemas.microsoft.com/office/drawing/2014/main" id="{C6A48B3C-AAAE-769F-B345-73FCA3B53B2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54645" y="3402480"/>
                <a:ext cx="2476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9896896E-C658-2415-EBF2-E96C22A196AD}"/>
              </a:ext>
            </a:extLst>
          </p:cNvPr>
          <p:cNvGrpSpPr/>
          <p:nvPr/>
        </p:nvGrpSpPr>
        <p:grpSpPr>
          <a:xfrm>
            <a:off x="7338677" y="3847800"/>
            <a:ext cx="668488" cy="296339"/>
            <a:chOff x="7338677" y="3847800"/>
            <a:chExt cx="668488" cy="2963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338677" y="4051528"/>
                <a:ext cx="113224" cy="92611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29662" y="4042519"/>
                  <a:ext cx="130893" cy="110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378111" y="4109186"/>
                <a:ext cx="110536" cy="9261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69110" y="4100281"/>
                  <a:ext cx="128179" cy="267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622A5036-C220-AA57-26D9-69803A5B4897}"/>
                    </a:ext>
                  </a:extLst>
                </p14:cNvPr>
                <p14:cNvContentPartPr/>
                <p14:nvPr/>
              </p14:nvContentPartPr>
              <p14:xfrm>
                <a:off x="7824645" y="3847800"/>
                <a:ext cx="182520" cy="151560"/>
              </p14:xfrm>
            </p:contentPart>
          </mc:Choice>
          <mc:Fallback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622A5036-C220-AA57-26D9-69803A5B48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15645" y="3838800"/>
                  <a:ext cx="2001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F2F74296-1313-BAE8-4F28-BA78CA55ACFA}"/>
                  </a:ext>
                </a:extLst>
              </p14:cNvPr>
              <p14:cNvContentPartPr/>
              <p14:nvPr/>
            </p14:nvContentPartPr>
            <p14:xfrm>
              <a:off x="8951805" y="4455480"/>
              <a:ext cx="155160" cy="115920"/>
            </p14:xfrm>
          </p:contentPart>
        </mc:Choice>
        <mc:Fallback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F2F74296-1313-BAE8-4F28-BA78CA55ACF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942805" y="4446480"/>
                <a:ext cx="1728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B04E6A4F-4778-E0BB-5421-36252B432D09}"/>
              </a:ext>
            </a:extLst>
          </p:cNvPr>
          <p:cNvGrpSpPr/>
          <p:nvPr/>
        </p:nvGrpSpPr>
        <p:grpSpPr>
          <a:xfrm>
            <a:off x="5857711" y="2071560"/>
            <a:ext cx="1588277" cy="311811"/>
            <a:chOff x="5857711" y="2071560"/>
            <a:chExt cx="1588277" cy="31181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7146047" y="2304678"/>
                <a:ext cx="129955" cy="77973"/>
              </p14:xfrm>
            </p:contentPart>
          </mc:Choice>
          <mc:Fallback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37431" y="2296054"/>
                  <a:ext cx="147546" cy="95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7146047" y="2310354"/>
                <a:ext cx="299941" cy="69608"/>
              </p14:xfrm>
            </p:contentPart>
          </mc:Choice>
          <mc:Fallback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137405" y="2301337"/>
                  <a:ext cx="317585" cy="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14:cNvPr>
                <p14:cNvContentPartPr/>
                <p14:nvPr/>
              </p14:nvContentPartPr>
              <p14:xfrm>
                <a:off x="5857711" y="2304502"/>
                <a:ext cx="117706" cy="78869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49072" y="2295499"/>
                  <a:ext cx="135344" cy="96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14:cNvPr>
                <p14:cNvContentPartPr/>
                <p14:nvPr/>
              </p14:nvContentPartPr>
              <p14:xfrm>
                <a:off x="6041141" y="2316452"/>
                <a:ext cx="109938" cy="56762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32159" y="2307413"/>
                  <a:ext cx="127542" cy="74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B4596326-09FB-348C-1C77-092B7EE19316}"/>
                    </a:ext>
                  </a:extLst>
                </p14:cNvPr>
                <p14:cNvContentPartPr/>
                <p14:nvPr/>
              </p14:nvContentPartPr>
              <p14:xfrm>
                <a:off x="6302205" y="2239680"/>
                <a:ext cx="657720" cy="142920"/>
              </p14:xfrm>
            </p:contentPart>
          </mc:Choice>
          <mc:Fallback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B4596326-09FB-348C-1C77-092B7EE1931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93205" y="2230680"/>
                  <a:ext cx="675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30BE6B2B-A544-091F-FEAD-0EB934229798}"/>
                    </a:ext>
                  </a:extLst>
                </p14:cNvPr>
                <p14:cNvContentPartPr/>
                <p14:nvPr/>
              </p14:nvContentPartPr>
              <p14:xfrm>
                <a:off x="6513165" y="2071560"/>
                <a:ext cx="81720" cy="128160"/>
              </p14:xfrm>
            </p:contentPart>
          </mc:Choice>
          <mc:Fallback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30BE6B2B-A544-091F-FEAD-0EB93422979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04165" y="2062920"/>
                  <a:ext cx="993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87" name="Encre 186">
                <a:extLst>
                  <a:ext uri="{FF2B5EF4-FFF2-40B4-BE49-F238E27FC236}">
                    <a16:creationId xmlns:a16="http://schemas.microsoft.com/office/drawing/2014/main" id="{B021B8EF-4563-E3C6-D4AC-A055E876D29B}"/>
                  </a:ext>
                </a:extLst>
              </p14:cNvPr>
              <p14:cNvContentPartPr/>
              <p14:nvPr/>
            </p14:nvContentPartPr>
            <p14:xfrm>
              <a:off x="8922285" y="2110800"/>
              <a:ext cx="174600" cy="122400"/>
            </p14:xfrm>
          </p:contentPart>
        </mc:Choice>
        <mc:Fallback>
          <p:pic>
            <p:nvPicPr>
              <p:cNvPr id="187" name="Encre 186">
                <a:extLst>
                  <a:ext uri="{FF2B5EF4-FFF2-40B4-BE49-F238E27FC236}">
                    <a16:creationId xmlns:a16="http://schemas.microsoft.com/office/drawing/2014/main" id="{B021B8EF-4563-E3C6-D4AC-A055E876D29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913645" y="2102160"/>
                <a:ext cx="192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88" name="Encre 187">
                <a:extLst>
                  <a:ext uri="{FF2B5EF4-FFF2-40B4-BE49-F238E27FC236}">
                    <a16:creationId xmlns:a16="http://schemas.microsoft.com/office/drawing/2014/main" id="{0DF1A167-8332-06E2-5B4D-8047F89B675C}"/>
                  </a:ext>
                </a:extLst>
              </p14:cNvPr>
              <p14:cNvContentPartPr/>
              <p14:nvPr/>
            </p14:nvContentPartPr>
            <p14:xfrm>
              <a:off x="9682605" y="3265320"/>
              <a:ext cx="135000" cy="88920"/>
            </p14:xfrm>
          </p:contentPart>
        </mc:Choice>
        <mc:Fallback>
          <p:pic>
            <p:nvPicPr>
              <p:cNvPr id="188" name="Encre 187">
                <a:extLst>
                  <a:ext uri="{FF2B5EF4-FFF2-40B4-BE49-F238E27FC236}">
                    <a16:creationId xmlns:a16="http://schemas.microsoft.com/office/drawing/2014/main" id="{0DF1A167-8332-06E2-5B4D-8047F89B675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673965" y="3256320"/>
                <a:ext cx="152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89" name="Encre 188">
                <a:extLst>
                  <a:ext uri="{FF2B5EF4-FFF2-40B4-BE49-F238E27FC236}">
                    <a16:creationId xmlns:a16="http://schemas.microsoft.com/office/drawing/2014/main" id="{29DDBF2B-8409-9B54-E141-EF62847736F6}"/>
                  </a:ext>
                </a:extLst>
              </p14:cNvPr>
              <p14:cNvContentPartPr/>
              <p14:nvPr/>
            </p14:nvContentPartPr>
            <p14:xfrm>
              <a:off x="10885725" y="3949320"/>
              <a:ext cx="205200" cy="135000"/>
            </p14:xfrm>
          </p:contentPart>
        </mc:Choice>
        <mc:Fallback>
          <p:pic>
            <p:nvPicPr>
              <p:cNvPr id="189" name="Encre 188">
                <a:extLst>
                  <a:ext uri="{FF2B5EF4-FFF2-40B4-BE49-F238E27FC236}">
                    <a16:creationId xmlns:a16="http://schemas.microsoft.com/office/drawing/2014/main" id="{29DDBF2B-8409-9B54-E141-EF62847736F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877085" y="3940680"/>
                <a:ext cx="222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E7E1EDDA-2C59-27BC-10D8-7735F28DA08E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E7E1EDDA-2C59-27BC-10D8-7735F28DA08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E24499D5-5F5B-D53D-E6E1-3EC70523BF23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30A704FB-6936-F6E0-AA6B-5AB38F965BD5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30A704FB-6936-F6E0-AA6B-5AB38F965B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30E51A69-F255-11A6-A85E-697671257F4D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30E51A69-F255-11A6-A85E-697671257F4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F72B7F9C-871F-71E7-8366-9486D5412D10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F72B7F9C-871F-71E7-8366-9486D5412D1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920A04A1-4860-AE96-9041-8F999FFB2AC4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920A04A1-4860-AE96-9041-8F999FFB2A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77A24B3C-034D-69D1-7B3B-A1BF8E759FCC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77A24B3C-034D-69D1-7B3B-A1BF8E759F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819E4129-09C4-4BA8-B721-851920EF43B7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819E4129-09C4-4BA8-B721-851920EF43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B0D7FE08-824A-8AB7-EB26-70578D53C241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B0D7FE08-824A-8AB7-EB26-70578D53C2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B3A590EB-6392-8F19-8A3B-AC7A211EB5FE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B3A590EB-6392-8F19-8A3B-AC7A211EB5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614FDD04-559C-5010-F58B-2BC4CEFAE592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B3361C16-BC9D-E005-AB32-D09A0E21AC14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B3361C16-BC9D-E005-AB32-D09A0E21AC1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3ABD9877-3E17-A52D-336A-2D001BC1A963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3ABD9877-3E17-A52D-336A-2D001BC1A96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E7BE431A-2CA8-3F03-74C8-1FC7294DD211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E7BE431A-2CA8-3F03-74C8-1FC7294DD21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E97CAFD0-EC7C-930A-8F0F-4D38BF871E39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E97CAFD0-EC7C-930A-8F0F-4D38BF871E3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0BAD9F78-AA3C-30AB-01A9-8ECA3EA22658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0BAD9F78-AA3C-30AB-01A9-8ECA3EA226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88BB1048-A9E5-90FD-3649-1CA66C6C43CE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88BB1048-A9E5-90FD-3649-1CA66C6C43C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773E711E-A1B3-5308-8E93-23D8A719F1CB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773E711E-A1B3-5308-8E93-23D8A719F1C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5D6BB647-52A9-5EFF-B70D-D488EEF51EF6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5D6BB647-52A9-5EFF-B70D-D488EEF51EF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E5E0FBE0-162B-6C49-D3B6-4061FC9AF3FF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E5E0FBE0-162B-6C49-D3B6-4061FC9AF3F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B69E0103-2557-A06D-EBB9-3A277258E899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B69E0103-2557-A06D-EBB9-3A277258E8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CD2030C1-B406-78AD-E0F1-C015F2425E97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2247" y="2872381"/>
                  <a:ext cx="859501" cy="619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017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1401" y="2931596"/>
                  <a:ext cx="8784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4883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086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1CD4C454-8136-6CC8-3336-9605A6811A53}"/>
                    </a:ext>
                  </a:extLst>
                </p14:cNvPr>
                <p14:cNvContentPartPr/>
                <p14:nvPr/>
              </p14:nvContentPartPr>
              <p14:xfrm>
                <a:off x="374780" y="2983650"/>
                <a:ext cx="137160" cy="103680"/>
              </p14:xfrm>
            </p:contentPart>
          </mc:Choice>
          <mc:Fallback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1CD4C454-8136-6CC8-3336-9605A6811A5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6140" y="2974650"/>
                  <a:ext cx="154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B30D64C3-60B9-EFC8-F5B1-E0DC61B29CF1}"/>
                    </a:ext>
                  </a:extLst>
                </p14:cNvPr>
                <p14:cNvContentPartPr/>
                <p14:nvPr/>
              </p14:nvContentPartPr>
              <p14:xfrm>
                <a:off x="761420" y="2971770"/>
                <a:ext cx="138960" cy="113400"/>
              </p14:xfrm>
            </p:contentPart>
          </mc:Choice>
          <mc:Fallback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B30D64C3-60B9-EFC8-F5B1-E0DC61B29CF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2780" y="2962770"/>
                  <a:ext cx="15660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230" name="Encre 229">
                <a:extLst>
                  <a:ext uri="{FF2B5EF4-FFF2-40B4-BE49-F238E27FC236}">
                    <a16:creationId xmlns:a16="http://schemas.microsoft.com/office/drawing/2014/main" id="{4F03FBBA-83DC-1FF7-305B-6044EEFD6AB2}"/>
                  </a:ext>
                </a:extLst>
              </p14:cNvPr>
              <p14:cNvContentPartPr/>
              <p14:nvPr/>
            </p14:nvContentPartPr>
            <p14:xfrm>
              <a:off x="1729100" y="2150610"/>
              <a:ext cx="96480" cy="88920"/>
            </p14:xfrm>
          </p:contentPart>
        </mc:Choice>
        <mc:Fallback>
          <p:pic>
            <p:nvPicPr>
              <p:cNvPr id="230" name="Encre 229">
                <a:extLst>
                  <a:ext uri="{FF2B5EF4-FFF2-40B4-BE49-F238E27FC236}">
                    <a16:creationId xmlns:a16="http://schemas.microsoft.com/office/drawing/2014/main" id="{4F03FBBA-83DC-1FF7-305B-6044EEFD6AB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720100" y="2141970"/>
                <a:ext cx="1141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231" name="Encre 230">
                <a:extLst>
                  <a:ext uri="{FF2B5EF4-FFF2-40B4-BE49-F238E27FC236}">
                    <a16:creationId xmlns:a16="http://schemas.microsoft.com/office/drawing/2014/main" id="{5391D5A8-8C0B-2F56-A2AE-5EB9A9E6580F}"/>
                  </a:ext>
                </a:extLst>
              </p14:cNvPr>
              <p14:cNvContentPartPr/>
              <p14:nvPr/>
            </p14:nvContentPartPr>
            <p14:xfrm>
              <a:off x="1561700" y="3904170"/>
              <a:ext cx="108360" cy="94320"/>
            </p14:xfrm>
          </p:contentPart>
        </mc:Choice>
        <mc:Fallback>
          <p:pic>
            <p:nvPicPr>
              <p:cNvPr id="231" name="Encre 230">
                <a:extLst>
                  <a:ext uri="{FF2B5EF4-FFF2-40B4-BE49-F238E27FC236}">
                    <a16:creationId xmlns:a16="http://schemas.microsoft.com/office/drawing/2014/main" id="{5391D5A8-8C0B-2F56-A2AE-5EB9A9E6580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552700" y="3895170"/>
                <a:ext cx="12600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12B1AABA-4AC4-75EC-3282-7534BE0B1CAD}"/>
              </a:ext>
            </a:extLst>
          </p:cNvPr>
          <p:cNvGrpSpPr/>
          <p:nvPr/>
        </p:nvGrpSpPr>
        <p:grpSpPr>
          <a:xfrm>
            <a:off x="2781380" y="1466970"/>
            <a:ext cx="321840" cy="520920"/>
            <a:chOff x="2781380" y="1466970"/>
            <a:chExt cx="32184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6B5EAB59-49CF-809F-3B53-0C8DDE9F879F}"/>
                    </a:ext>
                  </a:extLst>
                </p14:cNvPr>
                <p14:cNvContentPartPr/>
                <p14:nvPr/>
              </p14:nvContentPartPr>
              <p14:xfrm>
                <a:off x="2826380" y="1490730"/>
                <a:ext cx="95040" cy="8964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6B5EAB59-49CF-809F-3B53-0C8DDE9F879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817380" y="1482090"/>
                  <a:ext cx="112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0880325D-EC7F-9C6E-17FC-2FF978FF1A7B}"/>
                    </a:ext>
                  </a:extLst>
                </p14:cNvPr>
                <p14:cNvContentPartPr/>
                <p14:nvPr/>
              </p14:nvContentPartPr>
              <p14:xfrm>
                <a:off x="2952380" y="1466970"/>
                <a:ext cx="55440" cy="116280"/>
              </p14:xfrm>
            </p:contentPart>
          </mc:Choice>
          <mc:Fallback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0880325D-EC7F-9C6E-17FC-2FF978FF1A7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943740" y="1457970"/>
                  <a:ext cx="73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086F9057-5AD3-4D6B-BD30-65AB533FC14A}"/>
                    </a:ext>
                  </a:extLst>
                </p14:cNvPr>
                <p14:cNvContentPartPr/>
                <p14:nvPr/>
              </p14:nvContentPartPr>
              <p14:xfrm>
                <a:off x="2997740" y="1517730"/>
                <a:ext cx="51840" cy="5580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086F9057-5AD3-4D6B-BD30-65AB533FC14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989100" y="1508730"/>
                  <a:ext cx="69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22D2CE83-C2C6-F6AF-C402-27B621A2F3FD}"/>
                    </a:ext>
                  </a:extLst>
                </p14:cNvPr>
                <p14:cNvContentPartPr/>
                <p14:nvPr/>
              </p14:nvContentPartPr>
              <p14:xfrm>
                <a:off x="3054260" y="1493250"/>
                <a:ext cx="48960" cy="11952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22D2CE83-C2C6-F6AF-C402-27B621A2F3F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045620" y="1484250"/>
                  <a:ext cx="66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ACD36601-09B5-C8A8-F2B2-5233F446EF24}"/>
                    </a:ext>
                  </a:extLst>
                </p14:cNvPr>
                <p14:cNvContentPartPr/>
                <p14:nvPr/>
              </p14:nvContentPartPr>
              <p14:xfrm>
                <a:off x="2781380" y="1685130"/>
                <a:ext cx="91800" cy="106920"/>
              </p14:xfrm>
            </p:contentPart>
          </mc:Choice>
          <mc:Fallback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ACD36601-09B5-C8A8-F2B2-5233F446EF2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772380" y="1676130"/>
                  <a:ext cx="109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C2990F28-3A97-C8D5-25AC-9403424C1EA9}"/>
                    </a:ext>
                  </a:extLst>
                </p14:cNvPr>
                <p14:cNvContentPartPr/>
                <p14:nvPr/>
              </p14:nvContentPartPr>
              <p14:xfrm>
                <a:off x="2884340" y="1640490"/>
                <a:ext cx="77040" cy="120240"/>
              </p14:xfrm>
            </p:contentPart>
          </mc:Choice>
          <mc:Fallback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C2990F28-3A97-C8D5-25AC-9403424C1EA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875700" y="1631490"/>
                  <a:ext cx="94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1DE08690-7077-C298-9536-58724601DA1E}"/>
                    </a:ext>
                  </a:extLst>
                </p14:cNvPr>
                <p14:cNvContentPartPr/>
                <p14:nvPr/>
              </p14:nvContentPartPr>
              <p14:xfrm>
                <a:off x="2955980" y="1689810"/>
                <a:ext cx="58320" cy="75600"/>
              </p14:xfrm>
            </p:contentPart>
          </mc:Choice>
          <mc:Fallback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1DE08690-7077-C298-9536-58724601DA1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47340" y="1680810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4FBED5CF-6921-B7E9-FF0D-EE521B9220A6}"/>
                    </a:ext>
                  </a:extLst>
                </p14:cNvPr>
                <p14:cNvContentPartPr/>
                <p14:nvPr/>
              </p14:nvContentPartPr>
              <p14:xfrm>
                <a:off x="3052820" y="1677930"/>
                <a:ext cx="22680" cy="11376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4FBED5CF-6921-B7E9-FF0D-EE521B9220A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043820" y="1668930"/>
                  <a:ext cx="40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C8BD9DF6-4609-BEAE-8F39-9F8187AD856E}"/>
                    </a:ext>
                  </a:extLst>
                </p14:cNvPr>
                <p14:cNvContentPartPr/>
                <p14:nvPr/>
              </p14:nvContentPartPr>
              <p14:xfrm>
                <a:off x="2803700" y="1871970"/>
                <a:ext cx="74160" cy="81000"/>
              </p14:xfrm>
            </p:contentPart>
          </mc:Choice>
          <mc:Fallback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C8BD9DF6-4609-BEAE-8F39-9F8187AD856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795060" y="1863330"/>
                  <a:ext cx="91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DA56DCB4-3268-F017-F2D5-F8BE12316086}"/>
                    </a:ext>
                  </a:extLst>
                </p14:cNvPr>
                <p14:cNvContentPartPr/>
                <p14:nvPr/>
              </p14:nvContentPartPr>
              <p14:xfrm>
                <a:off x="2817380" y="1914450"/>
                <a:ext cx="86400" cy="2880"/>
              </p14:xfrm>
            </p:contentPart>
          </mc:Choice>
          <mc:Fallback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DA56DCB4-3268-F017-F2D5-F8BE1231608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08740" y="1905810"/>
                  <a:ext cx="104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A7E0D63F-6CF4-A28B-EA43-5228694D6925}"/>
                    </a:ext>
                  </a:extLst>
                </p14:cNvPr>
                <p14:cNvContentPartPr/>
                <p14:nvPr/>
              </p14:nvContentPartPr>
              <p14:xfrm>
                <a:off x="2922500" y="1857570"/>
                <a:ext cx="59760" cy="93960"/>
              </p14:xfrm>
            </p:contentPart>
          </mc:Choice>
          <mc:Fallback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A7E0D63F-6CF4-A28B-EA43-5228694D692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913500" y="1848930"/>
                  <a:ext cx="77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721ABE51-858E-B222-7352-707D6EAEA52A}"/>
                    </a:ext>
                  </a:extLst>
                </p14:cNvPr>
                <p14:cNvContentPartPr/>
                <p14:nvPr/>
              </p14:nvContentPartPr>
              <p14:xfrm>
                <a:off x="2967500" y="1886010"/>
                <a:ext cx="52200" cy="101880"/>
              </p14:xfrm>
            </p:contentPart>
          </mc:Choice>
          <mc:Fallback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721ABE51-858E-B222-7352-707D6EAEA52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58500" y="1877010"/>
                  <a:ext cx="69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4DDCC66C-5429-5BDD-6A79-5E4CBB1DE8B3}"/>
                    </a:ext>
                  </a:extLst>
                </p14:cNvPr>
                <p14:cNvContentPartPr/>
                <p14:nvPr/>
              </p14:nvContentPartPr>
              <p14:xfrm>
                <a:off x="3049220" y="1883490"/>
                <a:ext cx="12960" cy="9720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4DDCC66C-5429-5BDD-6A79-5E4CBB1DE8B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040580" y="1874490"/>
                  <a:ext cx="306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CA44C64E-1B5B-3487-AE19-DD83F77C01F2}"/>
              </a:ext>
            </a:extLst>
          </p:cNvPr>
          <p:cNvGrpSpPr/>
          <p:nvPr/>
        </p:nvGrpSpPr>
        <p:grpSpPr>
          <a:xfrm>
            <a:off x="2960300" y="2143050"/>
            <a:ext cx="113400" cy="84240"/>
            <a:chOff x="2960300" y="2143050"/>
            <a:chExt cx="11340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D784BDF6-B7E3-80F9-EFF3-9F43CEA4EDAF}"/>
                    </a:ext>
                  </a:extLst>
                </p14:cNvPr>
                <p14:cNvContentPartPr/>
                <p14:nvPr/>
              </p14:nvContentPartPr>
              <p14:xfrm>
                <a:off x="2960300" y="2143050"/>
                <a:ext cx="93960" cy="84240"/>
              </p14:xfrm>
            </p:contentPart>
          </mc:Choice>
          <mc:Fallback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D784BDF6-B7E3-80F9-EFF3-9F43CEA4EDA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51300" y="2134410"/>
                  <a:ext cx="111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FB5E1839-028C-F0F5-58B5-DB89AC3995C2}"/>
                    </a:ext>
                  </a:extLst>
                </p14:cNvPr>
                <p14:cNvContentPartPr/>
                <p14:nvPr/>
              </p14:nvContentPartPr>
              <p14:xfrm>
                <a:off x="2999540" y="2186970"/>
                <a:ext cx="74160" cy="10800"/>
              </p14:xfrm>
            </p:contentPart>
          </mc:Choice>
          <mc:Fallback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FB5E1839-028C-F0F5-58B5-DB89AC3995C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990540" y="2178330"/>
                  <a:ext cx="9180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255" name="Encre 254">
                <a:extLst>
                  <a:ext uri="{FF2B5EF4-FFF2-40B4-BE49-F238E27FC236}">
                    <a16:creationId xmlns:a16="http://schemas.microsoft.com/office/drawing/2014/main" id="{C37E9BD6-6F7C-E85E-954E-4E4D282598FB}"/>
                  </a:ext>
                </a:extLst>
              </p14:cNvPr>
              <p14:cNvContentPartPr/>
              <p14:nvPr/>
            </p14:nvContentPartPr>
            <p14:xfrm>
              <a:off x="2936900" y="3917490"/>
              <a:ext cx="128520" cy="84240"/>
            </p14:xfrm>
          </p:contentPart>
        </mc:Choice>
        <mc:Fallback>
          <p:pic>
            <p:nvPicPr>
              <p:cNvPr id="255" name="Encre 254">
                <a:extLst>
                  <a:ext uri="{FF2B5EF4-FFF2-40B4-BE49-F238E27FC236}">
                    <a16:creationId xmlns:a16="http://schemas.microsoft.com/office/drawing/2014/main" id="{C37E9BD6-6F7C-E85E-954E-4E4D282598F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928260" y="3908850"/>
                <a:ext cx="14616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A62A1AED-908E-6289-6896-3A65DEF04D82}"/>
              </a:ext>
            </a:extLst>
          </p:cNvPr>
          <p:cNvGrpSpPr/>
          <p:nvPr/>
        </p:nvGrpSpPr>
        <p:grpSpPr>
          <a:xfrm>
            <a:off x="2572580" y="4127010"/>
            <a:ext cx="274320" cy="122760"/>
            <a:chOff x="2572580" y="4127010"/>
            <a:chExt cx="274320" cy="1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0B925961-90C0-E6FD-6DB7-61425839EE22}"/>
                    </a:ext>
                  </a:extLst>
                </p14:cNvPr>
                <p14:cNvContentPartPr/>
                <p14:nvPr/>
              </p14:nvContentPartPr>
              <p14:xfrm>
                <a:off x="2616140" y="4176690"/>
                <a:ext cx="360" cy="360"/>
              </p14:xfrm>
            </p:contentPart>
          </mc:Choice>
          <mc:Fallback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0B925961-90C0-E6FD-6DB7-61425839EE2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07500" y="41676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560C0205-DB17-E0D9-0D8C-90F714904097}"/>
                    </a:ext>
                  </a:extLst>
                </p14:cNvPr>
                <p14:cNvContentPartPr/>
                <p14:nvPr/>
              </p14:nvContentPartPr>
              <p14:xfrm>
                <a:off x="2572580" y="4156170"/>
                <a:ext cx="82440" cy="84600"/>
              </p14:xfrm>
            </p:contentPart>
          </mc:Choice>
          <mc:Fallback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560C0205-DB17-E0D9-0D8C-90F7149040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63580" y="4147170"/>
                  <a:ext cx="100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586C3149-599D-EB2F-0A45-FEF650BA36C8}"/>
                    </a:ext>
                  </a:extLst>
                </p14:cNvPr>
                <p14:cNvContentPartPr/>
                <p14:nvPr/>
              </p14:nvContentPartPr>
              <p14:xfrm>
                <a:off x="2675180" y="4141410"/>
                <a:ext cx="48960" cy="10836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586C3149-599D-EB2F-0A45-FEF650BA36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66180" y="4132770"/>
                  <a:ext cx="6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E46DC8FF-DB23-0235-D8AE-C567DF9BC814}"/>
                    </a:ext>
                  </a:extLst>
                </p14:cNvPr>
                <p14:cNvContentPartPr/>
                <p14:nvPr/>
              </p14:nvContentPartPr>
              <p14:xfrm>
                <a:off x="2716940" y="4159770"/>
                <a:ext cx="75960" cy="62280"/>
              </p14:xfrm>
            </p:contentPart>
          </mc:Choice>
          <mc:Fallback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E46DC8FF-DB23-0235-D8AE-C567DF9BC81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708300" y="4150770"/>
                  <a:ext cx="93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E9B19C1F-8765-C61E-211C-89FE7F56E2DE}"/>
                    </a:ext>
                  </a:extLst>
                </p14:cNvPr>
                <p14:cNvContentPartPr/>
                <p14:nvPr/>
              </p14:nvContentPartPr>
              <p14:xfrm>
                <a:off x="2772380" y="4127010"/>
                <a:ext cx="74520" cy="109800"/>
              </p14:xfrm>
            </p:contentPart>
          </mc:Choice>
          <mc:Fallback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E9B19C1F-8765-C61E-211C-89FE7F56E2D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63380" y="4118370"/>
                  <a:ext cx="921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e 271">
            <a:extLst>
              <a:ext uri="{FF2B5EF4-FFF2-40B4-BE49-F238E27FC236}">
                <a16:creationId xmlns:a16="http://schemas.microsoft.com/office/drawing/2014/main" id="{42F2BA74-4F26-5887-5C7B-E12D076870C3}"/>
              </a:ext>
            </a:extLst>
          </p:cNvPr>
          <p:cNvGrpSpPr/>
          <p:nvPr/>
        </p:nvGrpSpPr>
        <p:grpSpPr>
          <a:xfrm>
            <a:off x="4271420" y="1869090"/>
            <a:ext cx="340920" cy="121320"/>
            <a:chOff x="4271420" y="1869090"/>
            <a:chExt cx="34092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5F67C55B-9635-5F06-3E9C-76304FF93455}"/>
                    </a:ext>
                  </a:extLst>
                </p14:cNvPr>
                <p14:cNvContentPartPr/>
                <p14:nvPr/>
              </p14:nvContentPartPr>
              <p14:xfrm>
                <a:off x="4271420" y="1895370"/>
                <a:ext cx="48600" cy="57240"/>
              </p14:xfrm>
            </p:contentPart>
          </mc:Choice>
          <mc:Fallback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5F67C55B-9635-5F06-3E9C-76304FF934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62780" y="1886370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FDA6BF54-2ED1-7C28-F12E-E519FE7AFCB4}"/>
                    </a:ext>
                  </a:extLst>
                </p14:cNvPr>
                <p14:cNvContentPartPr/>
                <p14:nvPr/>
              </p14:nvContentPartPr>
              <p14:xfrm>
                <a:off x="4347020" y="1887450"/>
                <a:ext cx="75240" cy="64080"/>
              </p14:xfrm>
            </p:contentPart>
          </mc:Choice>
          <mc:Fallback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FDA6BF54-2ED1-7C28-F12E-E519FE7AFCB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38020" y="1878810"/>
                  <a:ext cx="92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D634D572-55D5-87E1-4EAB-CCA6AD55FE19}"/>
                    </a:ext>
                  </a:extLst>
                </p14:cNvPr>
                <p14:cNvContentPartPr/>
                <p14:nvPr/>
              </p14:nvContentPartPr>
              <p14:xfrm>
                <a:off x="4469060" y="1869090"/>
                <a:ext cx="43560" cy="107640"/>
              </p14:xfrm>
            </p:contentPart>
          </mc:Choice>
          <mc:Fallback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D634D572-55D5-87E1-4EAB-CCA6AD55FE1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60060" y="1860090"/>
                  <a:ext cx="61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B18D7C97-988D-BC1C-1A88-ECFB1BA6DEDC}"/>
                    </a:ext>
                  </a:extLst>
                </p14:cNvPr>
                <p14:cNvContentPartPr/>
                <p14:nvPr/>
              </p14:nvContentPartPr>
              <p14:xfrm>
                <a:off x="4512260" y="1909770"/>
                <a:ext cx="60840" cy="64440"/>
              </p14:xfrm>
            </p:contentPart>
          </mc:Choice>
          <mc:Fallback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B18D7C97-988D-BC1C-1A88-ECFB1BA6DED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03260" y="1900770"/>
                  <a:ext cx="78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9B2D7AF3-3528-9E0F-9DD4-F58F46CF1EEB}"/>
                    </a:ext>
                  </a:extLst>
                </p14:cNvPr>
                <p14:cNvContentPartPr/>
                <p14:nvPr/>
              </p14:nvContentPartPr>
              <p14:xfrm>
                <a:off x="4578140" y="1878450"/>
                <a:ext cx="34200" cy="111960"/>
              </p14:xfrm>
            </p:contentPart>
          </mc:Choice>
          <mc:Fallback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9B2D7AF3-3528-9E0F-9DD4-F58F46CF1EE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69500" y="1869810"/>
                  <a:ext cx="518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73" name="Encre 272">
                <a:extLst>
                  <a:ext uri="{FF2B5EF4-FFF2-40B4-BE49-F238E27FC236}">
                    <a16:creationId xmlns:a16="http://schemas.microsoft.com/office/drawing/2014/main" id="{DCE0FEA8-BE57-86F5-DE0C-B7B30F44E667}"/>
                  </a:ext>
                </a:extLst>
              </p14:cNvPr>
              <p14:cNvContentPartPr/>
              <p14:nvPr/>
            </p14:nvContentPartPr>
            <p14:xfrm>
              <a:off x="4375100" y="2156010"/>
              <a:ext cx="76320" cy="77760"/>
            </p14:xfrm>
          </p:contentPart>
        </mc:Choice>
        <mc:Fallback>
          <p:pic>
            <p:nvPicPr>
              <p:cNvPr id="273" name="Encre 272">
                <a:extLst>
                  <a:ext uri="{FF2B5EF4-FFF2-40B4-BE49-F238E27FC236}">
                    <a16:creationId xmlns:a16="http://schemas.microsoft.com/office/drawing/2014/main" id="{DCE0FEA8-BE57-86F5-DE0C-B7B30F44E66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366460" y="2147010"/>
                <a:ext cx="939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74" name="Encre 273">
                <a:extLst>
                  <a:ext uri="{FF2B5EF4-FFF2-40B4-BE49-F238E27FC236}">
                    <a16:creationId xmlns:a16="http://schemas.microsoft.com/office/drawing/2014/main" id="{E2F162CB-1D37-3FD2-A7BF-FD4226C8BFD0}"/>
                  </a:ext>
                </a:extLst>
              </p14:cNvPr>
              <p14:cNvContentPartPr/>
              <p14:nvPr/>
            </p14:nvContentPartPr>
            <p14:xfrm>
              <a:off x="4483460" y="2158170"/>
              <a:ext cx="58320" cy="59400"/>
            </p14:xfrm>
          </p:contentPart>
        </mc:Choice>
        <mc:Fallback>
          <p:pic>
            <p:nvPicPr>
              <p:cNvPr id="274" name="Encre 273">
                <a:extLst>
                  <a:ext uri="{FF2B5EF4-FFF2-40B4-BE49-F238E27FC236}">
                    <a16:creationId xmlns:a16="http://schemas.microsoft.com/office/drawing/2014/main" id="{E2F162CB-1D37-3FD2-A7BF-FD4226C8BFD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474460" y="2149530"/>
                <a:ext cx="7596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816CDC15-A9FD-1F91-4860-F77D3900417C}"/>
              </a:ext>
            </a:extLst>
          </p:cNvPr>
          <p:cNvGrpSpPr/>
          <p:nvPr/>
        </p:nvGrpSpPr>
        <p:grpSpPr>
          <a:xfrm>
            <a:off x="5626460" y="1913010"/>
            <a:ext cx="231120" cy="122040"/>
            <a:chOff x="5626460" y="1913010"/>
            <a:chExt cx="23112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1F1CAF05-8D1F-D50F-A404-1538B1EDB2B1}"/>
                    </a:ext>
                  </a:extLst>
                </p14:cNvPr>
                <p14:cNvContentPartPr/>
                <p14:nvPr/>
              </p14:nvContentPartPr>
              <p14:xfrm>
                <a:off x="5640140" y="1929570"/>
                <a:ext cx="60120" cy="98640"/>
              </p14:xfrm>
            </p:contentPart>
          </mc:Choice>
          <mc:Fallback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1F1CAF05-8D1F-D50F-A404-1538B1EDB2B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31140" y="1920930"/>
                  <a:ext cx="77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83210259-2A75-373A-CC3D-68FBF127E501}"/>
                    </a:ext>
                  </a:extLst>
                </p14:cNvPr>
                <p14:cNvContentPartPr/>
                <p14:nvPr/>
              </p14:nvContentPartPr>
              <p14:xfrm>
                <a:off x="5626460" y="1987890"/>
                <a:ext cx="84240" cy="6120"/>
              </p14:xfrm>
            </p:contentPart>
          </mc:Choice>
          <mc:Fallback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83210259-2A75-373A-CC3D-68FBF127E50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17820" y="1978890"/>
                  <a:ext cx="10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C87719A4-4C43-B577-4FB4-596DA3CBEFF7}"/>
                    </a:ext>
                  </a:extLst>
                </p14:cNvPr>
                <p14:cNvContentPartPr/>
                <p14:nvPr/>
              </p14:nvContentPartPr>
              <p14:xfrm>
                <a:off x="5733020" y="1913010"/>
                <a:ext cx="50040" cy="122040"/>
              </p14:xfrm>
            </p:contentPart>
          </mc:Choice>
          <mc:Fallback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C87719A4-4C43-B577-4FB4-596DA3CBEFF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24020" y="190401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5207A046-C2AB-51DE-F255-DFA34FEB5655}"/>
                    </a:ext>
                  </a:extLst>
                </p14:cNvPr>
                <p14:cNvContentPartPr/>
                <p14:nvPr/>
              </p14:nvContentPartPr>
              <p14:xfrm>
                <a:off x="5769740" y="1932810"/>
                <a:ext cx="40320" cy="95400"/>
              </p14:xfrm>
            </p:contentPart>
          </mc:Choice>
          <mc:Fallback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5207A046-C2AB-51DE-F255-DFA34FEB565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61100" y="1924170"/>
                  <a:ext cx="57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521C3969-F3FB-A770-5D44-4F9937B6E81E}"/>
                    </a:ext>
                  </a:extLst>
                </p14:cNvPr>
                <p14:cNvContentPartPr/>
                <p14:nvPr/>
              </p14:nvContentPartPr>
              <p14:xfrm>
                <a:off x="5825900" y="1913010"/>
                <a:ext cx="31680" cy="114480"/>
              </p14:xfrm>
            </p:contentPart>
          </mc:Choice>
          <mc:Fallback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521C3969-F3FB-A770-5D44-4F9937B6E81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17260" y="1904010"/>
                  <a:ext cx="493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CADD89B2-7B5A-CC58-8AC3-7587E39770F6}"/>
              </a:ext>
            </a:extLst>
          </p:cNvPr>
          <p:cNvGrpSpPr/>
          <p:nvPr/>
        </p:nvGrpSpPr>
        <p:grpSpPr>
          <a:xfrm>
            <a:off x="5737700" y="2147010"/>
            <a:ext cx="126000" cy="80280"/>
            <a:chOff x="5737700" y="2147010"/>
            <a:chExt cx="126000" cy="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51F0E506-F11A-9F99-8ACA-D71734F2FE7E}"/>
                    </a:ext>
                  </a:extLst>
                </p14:cNvPr>
                <p14:cNvContentPartPr/>
                <p14:nvPr/>
              </p14:nvContentPartPr>
              <p14:xfrm>
                <a:off x="5737700" y="2147010"/>
                <a:ext cx="110880" cy="80280"/>
              </p14:xfrm>
            </p:contentPart>
          </mc:Choice>
          <mc:Fallback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51F0E506-F11A-9F99-8ACA-D71734F2FE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29060" y="2138370"/>
                  <a:ext cx="128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2E2206DB-9002-D23F-0C27-435634FF3FBF}"/>
                    </a:ext>
                  </a:extLst>
                </p14:cNvPr>
                <p14:cNvContentPartPr/>
                <p14:nvPr/>
              </p14:nvContentPartPr>
              <p14:xfrm>
                <a:off x="5771540" y="2192730"/>
                <a:ext cx="92160" cy="3600"/>
              </p14:xfrm>
            </p:contentPart>
          </mc:Choice>
          <mc:Fallback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2E2206DB-9002-D23F-0C27-435634FF3FB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762540" y="2183730"/>
                  <a:ext cx="1098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F236F16E-04D7-2636-9045-2F6521E2190C}"/>
              </a:ext>
            </a:extLst>
          </p:cNvPr>
          <p:cNvGrpSpPr/>
          <p:nvPr/>
        </p:nvGrpSpPr>
        <p:grpSpPr>
          <a:xfrm>
            <a:off x="6990140" y="1850730"/>
            <a:ext cx="313560" cy="138600"/>
            <a:chOff x="6990140" y="1850730"/>
            <a:chExt cx="31356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FD807DDE-A080-30AA-CD6A-58AEDA68F747}"/>
                    </a:ext>
                  </a:extLst>
                </p14:cNvPr>
                <p14:cNvContentPartPr/>
                <p14:nvPr/>
              </p14:nvContentPartPr>
              <p14:xfrm>
                <a:off x="6990140" y="1861890"/>
                <a:ext cx="71280" cy="92880"/>
              </p14:xfrm>
            </p:contentPart>
          </mc:Choice>
          <mc:Fallback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FD807DDE-A080-30AA-CD6A-58AEDA68F74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81500" y="1853250"/>
                  <a:ext cx="88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86" name="Encre 285">
                  <a:extLst>
                    <a:ext uri="{FF2B5EF4-FFF2-40B4-BE49-F238E27FC236}">
                      <a16:creationId xmlns:a16="http://schemas.microsoft.com/office/drawing/2014/main" id="{46725CDD-3785-B584-B739-52A85E3475FE}"/>
                    </a:ext>
                  </a:extLst>
                </p14:cNvPr>
                <p14:cNvContentPartPr/>
                <p14:nvPr/>
              </p14:nvContentPartPr>
              <p14:xfrm>
                <a:off x="7092380" y="1859730"/>
                <a:ext cx="31680" cy="123120"/>
              </p14:xfrm>
            </p:contentPart>
          </mc:Choice>
          <mc:Fallback>
            <p:pic>
              <p:nvPicPr>
                <p:cNvPr id="286" name="Encre 285">
                  <a:extLst>
                    <a:ext uri="{FF2B5EF4-FFF2-40B4-BE49-F238E27FC236}">
                      <a16:creationId xmlns:a16="http://schemas.microsoft.com/office/drawing/2014/main" id="{46725CDD-3785-B584-B739-52A85E3475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83380" y="1850730"/>
                  <a:ext cx="49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9E239333-5CAA-C61B-C289-7C8DDB1F4AC4}"/>
                    </a:ext>
                  </a:extLst>
                </p14:cNvPr>
                <p14:cNvContentPartPr/>
                <p14:nvPr/>
              </p14:nvContentPartPr>
              <p14:xfrm>
                <a:off x="7123700" y="1909410"/>
                <a:ext cx="55080" cy="5148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9E239333-5CAA-C61B-C289-7C8DDB1F4A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114700" y="1900410"/>
                  <a:ext cx="72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2CD3CC6A-45E7-1FC3-6771-4FF729F4711D}"/>
                    </a:ext>
                  </a:extLst>
                </p14:cNvPr>
                <p14:cNvContentPartPr/>
                <p14:nvPr/>
              </p14:nvContentPartPr>
              <p14:xfrm>
                <a:off x="7205420" y="1910130"/>
                <a:ext cx="30960" cy="61560"/>
              </p14:xfrm>
            </p:contentPart>
          </mc:Choice>
          <mc:Fallback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2CD3CC6A-45E7-1FC3-6771-4FF729F4711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196780" y="1901130"/>
                  <a:ext cx="48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DF054F7E-EFD8-2860-059A-5FFF8BBA3C07}"/>
                    </a:ext>
                  </a:extLst>
                </p14:cNvPr>
                <p14:cNvContentPartPr/>
                <p14:nvPr/>
              </p14:nvContentPartPr>
              <p14:xfrm>
                <a:off x="7260140" y="1850730"/>
                <a:ext cx="43560" cy="138600"/>
              </p14:xfrm>
            </p:contentPart>
          </mc:Choice>
          <mc:Fallback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DF054F7E-EFD8-2860-059A-5FFF8BBA3C0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251500" y="1841730"/>
                  <a:ext cx="6120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90" name="Encre 289">
                <a:extLst>
                  <a:ext uri="{FF2B5EF4-FFF2-40B4-BE49-F238E27FC236}">
                    <a16:creationId xmlns:a16="http://schemas.microsoft.com/office/drawing/2014/main" id="{04855D4F-FB7D-9AFF-D316-5C099996F107}"/>
                  </a:ext>
                </a:extLst>
              </p14:cNvPr>
              <p14:cNvContentPartPr/>
              <p14:nvPr/>
            </p14:nvContentPartPr>
            <p14:xfrm>
              <a:off x="7086620" y="2134050"/>
              <a:ext cx="66240" cy="107640"/>
            </p14:xfrm>
          </p:contentPart>
        </mc:Choice>
        <mc:Fallback>
          <p:pic>
            <p:nvPicPr>
              <p:cNvPr id="290" name="Encre 289">
                <a:extLst>
                  <a:ext uri="{FF2B5EF4-FFF2-40B4-BE49-F238E27FC236}">
                    <a16:creationId xmlns:a16="http://schemas.microsoft.com/office/drawing/2014/main" id="{04855D4F-FB7D-9AFF-D316-5C099996F10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077980" y="2125050"/>
                <a:ext cx="83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92" name="Encre 291">
                <a:extLst>
                  <a:ext uri="{FF2B5EF4-FFF2-40B4-BE49-F238E27FC236}">
                    <a16:creationId xmlns:a16="http://schemas.microsoft.com/office/drawing/2014/main" id="{1554150C-8513-A451-88B1-994145DABA01}"/>
                  </a:ext>
                </a:extLst>
              </p14:cNvPr>
              <p14:cNvContentPartPr/>
              <p14:nvPr/>
            </p14:nvContentPartPr>
            <p14:xfrm>
              <a:off x="3801620" y="4093530"/>
              <a:ext cx="87120" cy="102600"/>
            </p14:xfrm>
          </p:contentPart>
        </mc:Choice>
        <mc:Fallback>
          <p:pic>
            <p:nvPicPr>
              <p:cNvPr id="292" name="Encre 291">
                <a:extLst>
                  <a:ext uri="{FF2B5EF4-FFF2-40B4-BE49-F238E27FC236}">
                    <a16:creationId xmlns:a16="http://schemas.microsoft.com/office/drawing/2014/main" id="{1554150C-8513-A451-88B1-994145DABA0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792620" y="4084530"/>
                <a:ext cx="10476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FB6E139F-3584-A7C9-2B6F-7ECB0BFD20C8}"/>
              </a:ext>
            </a:extLst>
          </p:cNvPr>
          <p:cNvGrpSpPr/>
          <p:nvPr/>
        </p:nvGrpSpPr>
        <p:grpSpPr>
          <a:xfrm>
            <a:off x="4196180" y="3654690"/>
            <a:ext cx="322560" cy="115200"/>
            <a:chOff x="4196180" y="3654690"/>
            <a:chExt cx="32256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B343D880-4E32-3A5B-5F75-D9B30E5757B5}"/>
                    </a:ext>
                  </a:extLst>
                </p14:cNvPr>
                <p14:cNvContentPartPr/>
                <p14:nvPr/>
              </p14:nvContentPartPr>
              <p14:xfrm>
                <a:off x="4196180" y="3669090"/>
                <a:ext cx="107640" cy="86040"/>
              </p14:xfrm>
            </p:contentPart>
          </mc:Choice>
          <mc:Fallback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B343D880-4E32-3A5B-5F75-D9B30E5757B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187540" y="3660090"/>
                  <a:ext cx="125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3C210506-A2FD-98AE-A424-0864BBFBC7D6}"/>
                    </a:ext>
                  </a:extLst>
                </p14:cNvPr>
                <p14:cNvContentPartPr/>
                <p14:nvPr/>
              </p14:nvContentPartPr>
              <p14:xfrm>
                <a:off x="4226780" y="3719490"/>
                <a:ext cx="106200" cy="1800"/>
              </p14:xfrm>
            </p:contentPart>
          </mc:Choice>
          <mc:Fallback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3C210506-A2FD-98AE-A424-0864BBFBC7D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17780" y="3710490"/>
                  <a:ext cx="123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98" name="Encre 297">
                  <a:extLst>
                    <a:ext uri="{FF2B5EF4-FFF2-40B4-BE49-F238E27FC236}">
                      <a16:creationId xmlns:a16="http://schemas.microsoft.com/office/drawing/2014/main" id="{2D02DB65-7931-0DB6-00AA-65D375C9F96F}"/>
                    </a:ext>
                  </a:extLst>
                </p14:cNvPr>
                <p14:cNvContentPartPr/>
                <p14:nvPr/>
              </p14:nvContentPartPr>
              <p14:xfrm>
                <a:off x="4350980" y="3654690"/>
                <a:ext cx="35640" cy="112680"/>
              </p14:xfrm>
            </p:contentPart>
          </mc:Choice>
          <mc:Fallback>
            <p:pic>
              <p:nvPicPr>
                <p:cNvPr id="298" name="Encre 297">
                  <a:extLst>
                    <a:ext uri="{FF2B5EF4-FFF2-40B4-BE49-F238E27FC236}">
                      <a16:creationId xmlns:a16="http://schemas.microsoft.com/office/drawing/2014/main" id="{2D02DB65-7931-0DB6-00AA-65D375C9F96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41980" y="3645690"/>
                  <a:ext cx="53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35D06670-9A94-D7CA-6015-55B2A3FDE8AB}"/>
                    </a:ext>
                  </a:extLst>
                </p14:cNvPr>
                <p14:cNvContentPartPr/>
                <p14:nvPr/>
              </p14:nvContentPartPr>
              <p14:xfrm>
                <a:off x="4419020" y="3680970"/>
                <a:ext cx="56520" cy="88920"/>
              </p14:xfrm>
            </p:contentPart>
          </mc:Choice>
          <mc:Fallback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35D06670-9A94-D7CA-6015-55B2A3FDE8A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10380" y="3672330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E9A171D6-6893-E654-80F2-43EEB41F4FB2}"/>
                    </a:ext>
                  </a:extLst>
                </p14:cNvPr>
                <p14:cNvContentPartPr/>
                <p14:nvPr/>
              </p14:nvContentPartPr>
              <p14:xfrm>
                <a:off x="4478420" y="3658650"/>
                <a:ext cx="40320" cy="109080"/>
              </p14:xfrm>
            </p:contentPart>
          </mc:Choice>
          <mc:Fallback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E9A171D6-6893-E654-80F2-43EEB41F4FB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469780" y="3650010"/>
                  <a:ext cx="579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e 303">
            <a:extLst>
              <a:ext uri="{FF2B5EF4-FFF2-40B4-BE49-F238E27FC236}">
                <a16:creationId xmlns:a16="http://schemas.microsoft.com/office/drawing/2014/main" id="{19C74E73-008E-48AB-DE67-C2F7A6CFD6A1}"/>
              </a:ext>
            </a:extLst>
          </p:cNvPr>
          <p:cNvGrpSpPr/>
          <p:nvPr/>
        </p:nvGrpSpPr>
        <p:grpSpPr>
          <a:xfrm>
            <a:off x="4343780" y="3901290"/>
            <a:ext cx="136800" cy="96480"/>
            <a:chOff x="4343780" y="3901290"/>
            <a:chExt cx="136800" cy="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11008A7C-5704-7EFD-E950-0173A26175BB}"/>
                    </a:ext>
                  </a:extLst>
                </p14:cNvPr>
                <p14:cNvContentPartPr/>
                <p14:nvPr/>
              </p14:nvContentPartPr>
              <p14:xfrm>
                <a:off x="4343780" y="3901290"/>
                <a:ext cx="101880" cy="96480"/>
              </p14:xfrm>
            </p:contentPart>
          </mc:Choice>
          <mc:Fallback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11008A7C-5704-7EFD-E950-0173A26175B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334780" y="3892290"/>
                  <a:ext cx="119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50F3609F-3A28-9977-5FAF-FF077BFFD025}"/>
                    </a:ext>
                  </a:extLst>
                </p14:cNvPr>
                <p14:cNvContentPartPr/>
                <p14:nvPr/>
              </p14:nvContentPartPr>
              <p14:xfrm>
                <a:off x="4387700" y="3946650"/>
                <a:ext cx="92880" cy="6480"/>
              </p14:xfrm>
            </p:contentPart>
          </mc:Choice>
          <mc:Fallback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50F3609F-3A28-9977-5FAF-FF077BFFD02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378700" y="3938010"/>
                  <a:ext cx="1105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1BBD3AA0-7FA8-2B6D-B7F7-2684EE5D0013}"/>
              </a:ext>
            </a:extLst>
          </p:cNvPr>
          <p:cNvGrpSpPr/>
          <p:nvPr/>
        </p:nvGrpSpPr>
        <p:grpSpPr>
          <a:xfrm>
            <a:off x="5622500" y="3646770"/>
            <a:ext cx="344160" cy="131400"/>
            <a:chOff x="5622500" y="3646770"/>
            <a:chExt cx="344160" cy="1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8BE87BE6-BEE0-A614-A932-20874F4C7BBE}"/>
                    </a:ext>
                  </a:extLst>
                </p14:cNvPr>
                <p14:cNvContentPartPr/>
                <p14:nvPr/>
              </p14:nvContentPartPr>
              <p14:xfrm>
                <a:off x="5622500" y="3691050"/>
                <a:ext cx="59040" cy="77760"/>
              </p14:xfrm>
            </p:contentPart>
          </mc:Choice>
          <mc:Fallback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8BE87BE6-BEE0-A614-A932-20874F4C7BB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613860" y="3682050"/>
                  <a:ext cx="76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F1BBA8E5-61AA-1268-4013-C3D944BBCFD2}"/>
                    </a:ext>
                  </a:extLst>
                </p14:cNvPr>
                <p14:cNvContentPartPr/>
                <p14:nvPr/>
              </p14:nvContentPartPr>
              <p14:xfrm>
                <a:off x="5700620" y="3670530"/>
                <a:ext cx="80640" cy="65520"/>
              </p14:xfrm>
            </p:contentPart>
          </mc:Choice>
          <mc:Fallback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F1BBA8E5-61AA-1268-4013-C3D944BBCFD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691980" y="3661530"/>
                  <a:ext cx="98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01246228-533E-4735-4234-F8755FEAF2A2}"/>
                    </a:ext>
                  </a:extLst>
                </p14:cNvPr>
                <p14:cNvContentPartPr/>
                <p14:nvPr/>
              </p14:nvContentPartPr>
              <p14:xfrm>
                <a:off x="5801060" y="3646770"/>
                <a:ext cx="60480" cy="131400"/>
              </p14:xfrm>
            </p:contentPart>
          </mc:Choice>
          <mc:Fallback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01246228-533E-4735-4234-F8755FEAF2A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792420" y="3637770"/>
                  <a:ext cx="78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08" name="Encre 307">
                  <a:extLst>
                    <a:ext uri="{FF2B5EF4-FFF2-40B4-BE49-F238E27FC236}">
                      <a16:creationId xmlns:a16="http://schemas.microsoft.com/office/drawing/2014/main" id="{60193B4F-0F3A-DB4E-360E-B7765DAF5D57}"/>
                    </a:ext>
                  </a:extLst>
                </p14:cNvPr>
                <p14:cNvContentPartPr/>
                <p14:nvPr/>
              </p14:nvContentPartPr>
              <p14:xfrm>
                <a:off x="5852540" y="3701850"/>
                <a:ext cx="59040" cy="57960"/>
              </p14:xfrm>
            </p:contentPart>
          </mc:Choice>
          <mc:Fallback>
            <p:pic>
              <p:nvPicPr>
                <p:cNvPr id="308" name="Encre 307">
                  <a:extLst>
                    <a:ext uri="{FF2B5EF4-FFF2-40B4-BE49-F238E27FC236}">
                      <a16:creationId xmlns:a16="http://schemas.microsoft.com/office/drawing/2014/main" id="{60193B4F-0F3A-DB4E-360E-B7765DAF5D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43900" y="3692850"/>
                  <a:ext cx="76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F88E3A8A-298F-2F40-5D52-5EA20084045A}"/>
                    </a:ext>
                  </a:extLst>
                </p14:cNvPr>
                <p14:cNvContentPartPr/>
                <p14:nvPr/>
              </p14:nvContentPartPr>
              <p14:xfrm>
                <a:off x="5910860" y="3659370"/>
                <a:ext cx="55800" cy="11376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F88E3A8A-298F-2F40-5D52-5EA20084045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902220" y="3650730"/>
                  <a:ext cx="734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e 311">
            <a:extLst>
              <a:ext uri="{FF2B5EF4-FFF2-40B4-BE49-F238E27FC236}">
                <a16:creationId xmlns:a16="http://schemas.microsoft.com/office/drawing/2014/main" id="{66781A73-D43C-ED78-C3CC-08AF9A50A778}"/>
              </a:ext>
            </a:extLst>
          </p:cNvPr>
          <p:cNvGrpSpPr/>
          <p:nvPr/>
        </p:nvGrpSpPr>
        <p:grpSpPr>
          <a:xfrm>
            <a:off x="5715380" y="3910290"/>
            <a:ext cx="181440" cy="85320"/>
            <a:chOff x="5715380" y="3910290"/>
            <a:chExt cx="18144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6BD4BEF5-CBBF-22B2-1F29-F8F3E4D21DD3}"/>
                    </a:ext>
                  </a:extLst>
                </p14:cNvPr>
                <p14:cNvContentPartPr/>
                <p14:nvPr/>
              </p14:nvContentPartPr>
              <p14:xfrm>
                <a:off x="5715380" y="3912450"/>
                <a:ext cx="83880" cy="83160"/>
              </p14:xfrm>
            </p:contentPart>
          </mc:Choice>
          <mc:Fallback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6BD4BEF5-CBBF-22B2-1F29-F8F3E4D21DD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706380" y="3903450"/>
                  <a:ext cx="101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710C8D5B-103B-C568-1365-538884B8DC56}"/>
                    </a:ext>
                  </a:extLst>
                </p14:cNvPr>
                <p14:cNvContentPartPr/>
                <p14:nvPr/>
              </p14:nvContentPartPr>
              <p14:xfrm>
                <a:off x="5819060" y="3910290"/>
                <a:ext cx="77760" cy="81360"/>
              </p14:xfrm>
            </p:contentPart>
          </mc:Choice>
          <mc:Fallback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710C8D5B-103B-C568-1365-538884B8DC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810060" y="3901650"/>
                  <a:ext cx="954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136C1BEB-0081-459B-E844-F7E76B98F560}"/>
              </a:ext>
            </a:extLst>
          </p:cNvPr>
          <p:cNvGrpSpPr/>
          <p:nvPr/>
        </p:nvGrpSpPr>
        <p:grpSpPr>
          <a:xfrm>
            <a:off x="6926780" y="3680970"/>
            <a:ext cx="354600" cy="322560"/>
            <a:chOff x="6926780" y="3680970"/>
            <a:chExt cx="35460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14" name="Encre 313">
                  <a:extLst>
                    <a:ext uri="{FF2B5EF4-FFF2-40B4-BE49-F238E27FC236}">
                      <a16:creationId xmlns:a16="http://schemas.microsoft.com/office/drawing/2014/main" id="{FC58F113-F9E7-0651-F56B-9FABD1B1E99C}"/>
                    </a:ext>
                  </a:extLst>
                </p14:cNvPr>
                <p14:cNvContentPartPr/>
                <p14:nvPr/>
              </p14:nvContentPartPr>
              <p14:xfrm>
                <a:off x="6926780" y="3694290"/>
                <a:ext cx="77400" cy="79920"/>
              </p14:xfrm>
            </p:contentPart>
          </mc:Choice>
          <mc:Fallback>
            <p:pic>
              <p:nvPicPr>
                <p:cNvPr id="314" name="Encre 313">
                  <a:extLst>
                    <a:ext uri="{FF2B5EF4-FFF2-40B4-BE49-F238E27FC236}">
                      <a16:creationId xmlns:a16="http://schemas.microsoft.com/office/drawing/2014/main" id="{FC58F113-F9E7-0651-F56B-9FABD1B1E99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917780" y="3685290"/>
                  <a:ext cx="95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BB93020C-4FD1-E584-A80A-849AB88C1E69}"/>
                    </a:ext>
                  </a:extLst>
                </p14:cNvPr>
                <p14:cNvContentPartPr/>
                <p14:nvPr/>
              </p14:nvContentPartPr>
              <p14:xfrm>
                <a:off x="7036580" y="3694650"/>
                <a:ext cx="54000" cy="82080"/>
              </p14:xfrm>
            </p:contentPart>
          </mc:Choice>
          <mc:Fallback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BB93020C-4FD1-E584-A80A-849AB88C1E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027940" y="3685650"/>
                  <a:ext cx="71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3C936E8E-F2F1-88E6-21FF-3659DE60C24D}"/>
                    </a:ext>
                  </a:extLst>
                </p14:cNvPr>
                <p14:cNvContentPartPr/>
                <p14:nvPr/>
              </p14:nvContentPartPr>
              <p14:xfrm>
                <a:off x="7053140" y="3730650"/>
                <a:ext cx="67680" cy="7560"/>
              </p14:xfrm>
            </p:contentPart>
          </mc:Choice>
          <mc:Fallback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3C936E8E-F2F1-88E6-21FF-3659DE60C24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044140" y="3721650"/>
                  <a:ext cx="85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62DF95DC-9CF4-1604-DA8C-95A8C0E62D5F}"/>
                    </a:ext>
                  </a:extLst>
                </p14:cNvPr>
                <p14:cNvContentPartPr/>
                <p14:nvPr/>
              </p14:nvContentPartPr>
              <p14:xfrm>
                <a:off x="7125500" y="3685290"/>
                <a:ext cx="43200" cy="96840"/>
              </p14:xfrm>
            </p:contentPart>
          </mc:Choice>
          <mc:Fallback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62DF95DC-9CF4-1604-DA8C-95A8C0E62D5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116860" y="3676650"/>
                  <a:ext cx="60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44A8ED3D-96A0-10A3-2A24-D59FDE396CEF}"/>
                    </a:ext>
                  </a:extLst>
                </p14:cNvPr>
                <p14:cNvContentPartPr/>
                <p14:nvPr/>
              </p14:nvContentPartPr>
              <p14:xfrm>
                <a:off x="7173020" y="3688170"/>
                <a:ext cx="64800" cy="83520"/>
              </p14:xfrm>
            </p:contentPart>
          </mc:Choice>
          <mc:Fallback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44A8ED3D-96A0-10A3-2A24-D59FDE396CE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164380" y="3679530"/>
                  <a:ext cx="82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05695B52-7EB5-D4E1-1D24-9BA67B2DDFB1}"/>
                    </a:ext>
                  </a:extLst>
                </p14:cNvPr>
                <p14:cNvContentPartPr/>
                <p14:nvPr/>
              </p14:nvContentPartPr>
              <p14:xfrm>
                <a:off x="7232780" y="3680970"/>
                <a:ext cx="48600" cy="116280"/>
              </p14:xfrm>
            </p:contentPart>
          </mc:Choice>
          <mc:Fallback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05695B52-7EB5-D4E1-1D24-9BA67B2DDFB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23780" y="3672330"/>
                  <a:ext cx="66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22" name="Encre 321">
                  <a:extLst>
                    <a:ext uri="{FF2B5EF4-FFF2-40B4-BE49-F238E27FC236}">
                      <a16:creationId xmlns:a16="http://schemas.microsoft.com/office/drawing/2014/main" id="{D4FAF995-8C94-6F8F-323F-88FAA75A4616}"/>
                    </a:ext>
                  </a:extLst>
                </p14:cNvPr>
                <p14:cNvContentPartPr/>
                <p14:nvPr/>
              </p14:nvContentPartPr>
              <p14:xfrm>
                <a:off x="7038740" y="3896970"/>
                <a:ext cx="75600" cy="106560"/>
              </p14:xfrm>
            </p:contentPart>
          </mc:Choice>
          <mc:Fallback>
            <p:pic>
              <p:nvPicPr>
                <p:cNvPr id="322" name="Encre 321">
                  <a:extLst>
                    <a:ext uri="{FF2B5EF4-FFF2-40B4-BE49-F238E27FC236}">
                      <a16:creationId xmlns:a16="http://schemas.microsoft.com/office/drawing/2014/main" id="{D4FAF995-8C94-6F8F-323F-88FAA75A461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29740" y="3888330"/>
                  <a:ext cx="93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37AEEAC8-8B68-860E-E3BD-D1045BEF4E49}"/>
                    </a:ext>
                  </a:extLst>
                </p14:cNvPr>
                <p14:cNvContentPartPr/>
                <p14:nvPr/>
              </p14:nvContentPartPr>
              <p14:xfrm>
                <a:off x="7149260" y="3890490"/>
                <a:ext cx="49320" cy="108720"/>
              </p14:xfrm>
            </p:contentPart>
          </mc:Choice>
          <mc:Fallback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37AEEAC8-8B68-860E-E3BD-D1045BEF4E4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140260" y="3881490"/>
                  <a:ext cx="66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D9502C64-F306-21B7-3AC6-589E90F605DB}"/>
                    </a:ext>
                  </a:extLst>
                </p14:cNvPr>
                <p14:cNvContentPartPr/>
                <p14:nvPr/>
              </p14:nvContentPartPr>
              <p14:xfrm>
                <a:off x="7134500" y="3935130"/>
                <a:ext cx="79560" cy="9000"/>
              </p14:xfrm>
            </p:contentPart>
          </mc:Choice>
          <mc:Fallback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D9502C64-F306-21B7-3AC6-589E90F605D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125500" y="3926490"/>
                  <a:ext cx="972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e 334">
            <a:extLst>
              <a:ext uri="{FF2B5EF4-FFF2-40B4-BE49-F238E27FC236}">
                <a16:creationId xmlns:a16="http://schemas.microsoft.com/office/drawing/2014/main" id="{22FAE55B-562C-1465-2225-9442811F6BCF}"/>
              </a:ext>
            </a:extLst>
          </p:cNvPr>
          <p:cNvGrpSpPr/>
          <p:nvPr/>
        </p:nvGrpSpPr>
        <p:grpSpPr>
          <a:xfrm>
            <a:off x="11234660" y="2387850"/>
            <a:ext cx="558360" cy="136800"/>
            <a:chOff x="11234660" y="2387850"/>
            <a:chExt cx="55836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DC841850-A8F5-A725-E335-32FFC426A953}"/>
                    </a:ext>
                  </a:extLst>
                </p14:cNvPr>
                <p14:cNvContentPartPr/>
                <p14:nvPr/>
              </p14:nvContentPartPr>
              <p14:xfrm>
                <a:off x="11234660" y="2397210"/>
                <a:ext cx="126720" cy="115200"/>
              </p14:xfrm>
            </p:contentPart>
          </mc:Choice>
          <mc:Fallback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DC841850-A8F5-A725-E335-32FFC426A95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225660" y="2388570"/>
                  <a:ext cx="144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421BC223-CEB5-EDA9-C5D7-5566678DD899}"/>
                    </a:ext>
                  </a:extLst>
                </p14:cNvPr>
                <p14:cNvContentPartPr/>
                <p14:nvPr/>
              </p14:nvContentPartPr>
              <p14:xfrm>
                <a:off x="11400980" y="2418810"/>
                <a:ext cx="69120" cy="101880"/>
              </p14:xfrm>
            </p:contentPart>
          </mc:Choice>
          <mc:Fallback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421BC223-CEB5-EDA9-C5D7-5566678DD89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392340" y="2410170"/>
                  <a:ext cx="86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F5713D1E-BCF5-9DBD-007B-B838F93464B4}"/>
                    </a:ext>
                  </a:extLst>
                </p14:cNvPr>
                <p14:cNvContentPartPr/>
                <p14:nvPr/>
              </p14:nvContentPartPr>
              <p14:xfrm>
                <a:off x="11396300" y="2473170"/>
                <a:ext cx="101520" cy="1080"/>
              </p14:xfrm>
            </p:contentPart>
          </mc:Choice>
          <mc:Fallback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F5713D1E-BCF5-9DBD-007B-B838F93464B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87660" y="2464530"/>
                  <a:ext cx="11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29" name="Encre 328">
                  <a:extLst>
                    <a:ext uri="{FF2B5EF4-FFF2-40B4-BE49-F238E27FC236}">
                      <a16:creationId xmlns:a16="http://schemas.microsoft.com/office/drawing/2014/main" id="{238E8C10-DBAF-8F45-E746-6699189D4A19}"/>
                    </a:ext>
                  </a:extLst>
                </p14:cNvPr>
                <p14:cNvContentPartPr/>
                <p14:nvPr/>
              </p14:nvContentPartPr>
              <p14:xfrm>
                <a:off x="11541020" y="2401170"/>
                <a:ext cx="57960" cy="109800"/>
              </p14:xfrm>
            </p:contentPart>
          </mc:Choice>
          <mc:Fallback>
            <p:pic>
              <p:nvPicPr>
                <p:cNvPr id="329" name="Encre 328">
                  <a:extLst>
                    <a:ext uri="{FF2B5EF4-FFF2-40B4-BE49-F238E27FC236}">
                      <a16:creationId xmlns:a16="http://schemas.microsoft.com/office/drawing/2014/main" id="{238E8C10-DBAF-8F45-E746-6699189D4A1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532020" y="2392530"/>
                  <a:ext cx="75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1E985EC1-AF4E-474D-F20A-7C31709FC1A7}"/>
                    </a:ext>
                  </a:extLst>
                </p14:cNvPr>
                <p14:cNvContentPartPr/>
                <p14:nvPr/>
              </p14:nvContentPartPr>
              <p14:xfrm>
                <a:off x="11590340" y="2437530"/>
                <a:ext cx="73440" cy="62640"/>
              </p14:xfrm>
            </p:contentPart>
          </mc:Choice>
          <mc:Fallback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1E985EC1-AF4E-474D-F20A-7C31709FC1A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581700" y="2428530"/>
                  <a:ext cx="91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34813E81-D962-A002-CDE1-F4E0ED4E3632}"/>
                    </a:ext>
                  </a:extLst>
                </p14:cNvPr>
                <p14:cNvContentPartPr/>
                <p14:nvPr/>
              </p14:nvContentPartPr>
              <p14:xfrm>
                <a:off x="11681780" y="2442930"/>
                <a:ext cx="52200" cy="50760"/>
              </p14:xfrm>
            </p:contentPart>
          </mc:Choice>
          <mc:Fallback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34813E81-D962-A002-CDE1-F4E0ED4E363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672780" y="2434290"/>
                  <a:ext cx="69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95204C55-F565-D6C1-D8B9-52E35AE80185}"/>
                    </a:ext>
                  </a:extLst>
                </p14:cNvPr>
                <p14:cNvContentPartPr/>
                <p14:nvPr/>
              </p14:nvContentPartPr>
              <p14:xfrm>
                <a:off x="11739740" y="2387850"/>
                <a:ext cx="53280" cy="136800"/>
              </p14:xfrm>
            </p:contentPart>
          </mc:Choice>
          <mc:Fallback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95204C55-F565-D6C1-D8B9-52E35AE8018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731100" y="2378850"/>
                  <a:ext cx="709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e 341">
            <a:extLst>
              <a:ext uri="{FF2B5EF4-FFF2-40B4-BE49-F238E27FC236}">
                <a16:creationId xmlns:a16="http://schemas.microsoft.com/office/drawing/2014/main" id="{AA5F115B-20BD-383C-82A5-AA07D1277CCA}"/>
              </a:ext>
            </a:extLst>
          </p:cNvPr>
          <p:cNvGrpSpPr/>
          <p:nvPr/>
        </p:nvGrpSpPr>
        <p:grpSpPr>
          <a:xfrm>
            <a:off x="10647140" y="4526370"/>
            <a:ext cx="354600" cy="137160"/>
            <a:chOff x="10647140" y="4526370"/>
            <a:chExt cx="35460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79DBB165-D632-D8E9-5497-1BBB219AD24B}"/>
                    </a:ext>
                  </a:extLst>
                </p14:cNvPr>
                <p14:cNvContentPartPr/>
                <p14:nvPr/>
              </p14:nvContentPartPr>
              <p14:xfrm>
                <a:off x="10647140" y="4576770"/>
                <a:ext cx="74160" cy="86760"/>
              </p14:xfrm>
            </p:contentPart>
          </mc:Choice>
          <mc:Fallback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79DBB165-D632-D8E9-5497-1BBB219AD24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638500" y="4568130"/>
                  <a:ext cx="91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B803D296-3161-C420-72AF-08950D363C9B}"/>
                    </a:ext>
                  </a:extLst>
                </p14:cNvPr>
                <p14:cNvContentPartPr/>
                <p14:nvPr/>
              </p14:nvContentPartPr>
              <p14:xfrm>
                <a:off x="10741460" y="4575690"/>
                <a:ext cx="108000" cy="72720"/>
              </p14:xfrm>
            </p:contentPart>
          </mc:Choice>
          <mc:Fallback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B803D296-3161-C420-72AF-08950D363C9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732820" y="4567050"/>
                  <a:ext cx="125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D1B3DA82-425C-C5F7-3F45-46C200DE28BE}"/>
                    </a:ext>
                  </a:extLst>
                </p14:cNvPr>
                <p14:cNvContentPartPr/>
                <p14:nvPr/>
              </p14:nvContentPartPr>
              <p14:xfrm>
                <a:off x="10853420" y="4547970"/>
                <a:ext cx="52560" cy="109800"/>
              </p14:xfrm>
            </p:contentPart>
          </mc:Choice>
          <mc:Fallback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D1B3DA82-425C-C5F7-3F45-46C200DE28B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844420" y="4539330"/>
                  <a:ext cx="70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5EAAD05-6157-7026-39B7-B4D2A58C238C}"/>
                    </a:ext>
                  </a:extLst>
                </p14:cNvPr>
                <p14:cNvContentPartPr/>
                <p14:nvPr/>
              </p14:nvContentPartPr>
              <p14:xfrm>
                <a:off x="10898060" y="4568850"/>
                <a:ext cx="73080" cy="56160"/>
              </p14:xfrm>
            </p:contentPart>
          </mc:Choice>
          <mc:Fallback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5EAAD05-6157-7026-39B7-B4D2A58C23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889060" y="4560210"/>
                  <a:ext cx="90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F4C52413-BB22-BEB9-D0DA-F4FA105D92F5}"/>
                    </a:ext>
                  </a:extLst>
                </p14:cNvPr>
                <p14:cNvContentPartPr/>
                <p14:nvPr/>
              </p14:nvContentPartPr>
              <p14:xfrm>
                <a:off x="10952060" y="4526370"/>
                <a:ext cx="49680" cy="124920"/>
              </p14:xfrm>
            </p:contentPart>
          </mc:Choice>
          <mc:Fallback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F4C52413-BB22-BEB9-D0DA-F4FA105D92F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943060" y="4517730"/>
                  <a:ext cx="673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A6D697F2-6459-35A4-46DA-CFF794D3D6E5}"/>
              </a:ext>
            </a:extLst>
          </p:cNvPr>
          <p:cNvGrpSpPr/>
          <p:nvPr/>
        </p:nvGrpSpPr>
        <p:grpSpPr>
          <a:xfrm>
            <a:off x="8374100" y="4272210"/>
            <a:ext cx="399960" cy="127800"/>
            <a:chOff x="8374100" y="4272210"/>
            <a:chExt cx="39996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9B5552CE-26AE-7D51-6E35-2A4AF5212D03}"/>
                    </a:ext>
                  </a:extLst>
                </p14:cNvPr>
                <p14:cNvContentPartPr/>
                <p14:nvPr/>
              </p14:nvContentPartPr>
              <p14:xfrm>
                <a:off x="8374100" y="4336290"/>
                <a:ext cx="360" cy="360"/>
              </p14:xfrm>
            </p:contentPart>
          </mc:Choice>
          <mc:Fallback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9B5552CE-26AE-7D51-6E35-2A4AF5212D0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365460" y="43272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FA14E237-88F4-681C-B5A9-CD1B4E2644BC}"/>
                    </a:ext>
                  </a:extLst>
                </p14:cNvPr>
                <p14:cNvContentPartPr/>
                <p14:nvPr/>
              </p14:nvContentPartPr>
              <p14:xfrm>
                <a:off x="8443220" y="4301010"/>
                <a:ext cx="90360" cy="90000"/>
              </p14:xfrm>
            </p:contentPart>
          </mc:Choice>
          <mc:Fallback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FA14E237-88F4-681C-B5A9-CD1B4E2644B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34220" y="4292010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45" name="Encre 344">
                  <a:extLst>
                    <a:ext uri="{FF2B5EF4-FFF2-40B4-BE49-F238E27FC236}">
                      <a16:creationId xmlns:a16="http://schemas.microsoft.com/office/drawing/2014/main" id="{0776B00F-03A9-21D9-6BF4-02AB5770DA82}"/>
                    </a:ext>
                  </a:extLst>
                </p14:cNvPr>
                <p14:cNvContentPartPr/>
                <p14:nvPr/>
              </p14:nvContentPartPr>
              <p14:xfrm>
                <a:off x="8482460" y="4337730"/>
                <a:ext cx="87840" cy="1080"/>
              </p14:xfrm>
            </p:contentPart>
          </mc:Choice>
          <mc:Fallback>
            <p:pic>
              <p:nvPicPr>
                <p:cNvPr id="345" name="Encre 344">
                  <a:extLst>
                    <a:ext uri="{FF2B5EF4-FFF2-40B4-BE49-F238E27FC236}">
                      <a16:creationId xmlns:a16="http://schemas.microsoft.com/office/drawing/2014/main" id="{0776B00F-03A9-21D9-6BF4-02AB5770DA8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473460" y="4329090"/>
                  <a:ext cx="105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C28653C1-472B-4AC6-7466-777B3334DD14}"/>
                    </a:ext>
                  </a:extLst>
                </p14:cNvPr>
                <p14:cNvContentPartPr/>
                <p14:nvPr/>
              </p14:nvContentPartPr>
              <p14:xfrm>
                <a:off x="8576060" y="4284450"/>
                <a:ext cx="45360" cy="115560"/>
              </p14:xfrm>
            </p:contentPart>
          </mc:Choice>
          <mc:Fallback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C28653C1-472B-4AC6-7466-777B3334DD1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567060" y="4275450"/>
                  <a:ext cx="63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ECA152F7-293B-528D-8ED3-3E9786277282}"/>
                    </a:ext>
                  </a:extLst>
                </p14:cNvPr>
                <p14:cNvContentPartPr/>
                <p14:nvPr/>
              </p14:nvContentPartPr>
              <p14:xfrm>
                <a:off x="8638700" y="4302810"/>
                <a:ext cx="74160" cy="83520"/>
              </p14:xfrm>
            </p:contentPart>
          </mc:Choice>
          <mc:Fallback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ECA152F7-293B-528D-8ED3-3E978627728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630060" y="4294170"/>
                  <a:ext cx="91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49" name="Encre 348">
                  <a:extLst>
                    <a:ext uri="{FF2B5EF4-FFF2-40B4-BE49-F238E27FC236}">
                      <a16:creationId xmlns:a16="http://schemas.microsoft.com/office/drawing/2014/main" id="{468BBD0C-7860-6409-EA95-77EF8D1B0DE5}"/>
                    </a:ext>
                  </a:extLst>
                </p14:cNvPr>
                <p14:cNvContentPartPr/>
                <p14:nvPr/>
              </p14:nvContentPartPr>
              <p14:xfrm>
                <a:off x="8715740" y="4272210"/>
                <a:ext cx="58320" cy="120960"/>
              </p14:xfrm>
            </p:contentPart>
          </mc:Choice>
          <mc:Fallback>
            <p:pic>
              <p:nvPicPr>
                <p:cNvPr id="349" name="Encre 348">
                  <a:extLst>
                    <a:ext uri="{FF2B5EF4-FFF2-40B4-BE49-F238E27FC236}">
                      <a16:creationId xmlns:a16="http://schemas.microsoft.com/office/drawing/2014/main" id="{468BBD0C-7860-6409-EA95-77EF8D1B0DE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707100" y="4263570"/>
                  <a:ext cx="759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e 402">
            <a:extLst>
              <a:ext uri="{FF2B5EF4-FFF2-40B4-BE49-F238E27FC236}">
                <a16:creationId xmlns:a16="http://schemas.microsoft.com/office/drawing/2014/main" id="{86CD60DD-1D61-007A-FFE4-80917D813576}"/>
              </a:ext>
            </a:extLst>
          </p:cNvPr>
          <p:cNvGrpSpPr/>
          <p:nvPr/>
        </p:nvGrpSpPr>
        <p:grpSpPr>
          <a:xfrm>
            <a:off x="8619379" y="3367176"/>
            <a:ext cx="245880" cy="92520"/>
            <a:chOff x="8619379" y="3367176"/>
            <a:chExt cx="24588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DBEF9FE1-CB8D-2ECD-A998-048DCB5CA12B}"/>
                    </a:ext>
                  </a:extLst>
                </p14:cNvPr>
                <p14:cNvContentPartPr/>
                <p14:nvPr/>
              </p14:nvContentPartPr>
              <p14:xfrm>
                <a:off x="8619379" y="3403896"/>
                <a:ext cx="34200" cy="55800"/>
              </p14:xfrm>
            </p:contentPart>
          </mc:Choice>
          <mc:Fallback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DBEF9FE1-CB8D-2ECD-A998-048DCB5CA12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610739" y="3394896"/>
                  <a:ext cx="51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97" name="Encre 396">
                  <a:extLst>
                    <a:ext uri="{FF2B5EF4-FFF2-40B4-BE49-F238E27FC236}">
                      <a16:creationId xmlns:a16="http://schemas.microsoft.com/office/drawing/2014/main" id="{1B7B635E-4EDC-BF09-727E-B5A2C9E17139}"/>
                    </a:ext>
                  </a:extLst>
                </p14:cNvPr>
                <p14:cNvContentPartPr/>
                <p14:nvPr/>
              </p14:nvContentPartPr>
              <p14:xfrm>
                <a:off x="8676619" y="3388056"/>
                <a:ext cx="51840" cy="62280"/>
              </p14:xfrm>
            </p:contentPart>
          </mc:Choice>
          <mc:Fallback>
            <p:pic>
              <p:nvPicPr>
                <p:cNvPr id="397" name="Encre 396">
                  <a:extLst>
                    <a:ext uri="{FF2B5EF4-FFF2-40B4-BE49-F238E27FC236}">
                      <a16:creationId xmlns:a16="http://schemas.microsoft.com/office/drawing/2014/main" id="{1B7B635E-4EDC-BF09-727E-B5A2C9E1713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667619" y="3379056"/>
                  <a:ext cx="69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98" name="Encre 397">
                  <a:extLst>
                    <a:ext uri="{FF2B5EF4-FFF2-40B4-BE49-F238E27FC236}">
                      <a16:creationId xmlns:a16="http://schemas.microsoft.com/office/drawing/2014/main" id="{7CECC164-5E11-D317-E09F-471B1BF26E94}"/>
                    </a:ext>
                  </a:extLst>
                </p14:cNvPr>
                <p14:cNvContentPartPr/>
                <p14:nvPr/>
              </p14:nvContentPartPr>
              <p14:xfrm>
                <a:off x="8724139" y="3367176"/>
                <a:ext cx="35640" cy="86040"/>
              </p14:xfrm>
            </p:contentPart>
          </mc:Choice>
          <mc:Fallback>
            <p:pic>
              <p:nvPicPr>
                <p:cNvPr id="398" name="Encre 397">
                  <a:extLst>
                    <a:ext uri="{FF2B5EF4-FFF2-40B4-BE49-F238E27FC236}">
                      <a16:creationId xmlns:a16="http://schemas.microsoft.com/office/drawing/2014/main" id="{7CECC164-5E11-D317-E09F-471B1BF26E9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715499" y="3358176"/>
                  <a:ext cx="53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99" name="Encre 398">
                  <a:extLst>
                    <a:ext uri="{FF2B5EF4-FFF2-40B4-BE49-F238E27FC236}">
                      <a16:creationId xmlns:a16="http://schemas.microsoft.com/office/drawing/2014/main" id="{9E2F5D10-AD14-A010-D7F4-6FD226CD810C}"/>
                    </a:ext>
                  </a:extLst>
                </p14:cNvPr>
                <p14:cNvContentPartPr/>
                <p14:nvPr/>
              </p14:nvContentPartPr>
              <p14:xfrm>
                <a:off x="8749699" y="3395256"/>
                <a:ext cx="22320" cy="47520"/>
              </p14:xfrm>
            </p:contentPart>
          </mc:Choice>
          <mc:Fallback>
            <p:pic>
              <p:nvPicPr>
                <p:cNvPr id="399" name="Encre 398">
                  <a:extLst>
                    <a:ext uri="{FF2B5EF4-FFF2-40B4-BE49-F238E27FC236}">
                      <a16:creationId xmlns:a16="http://schemas.microsoft.com/office/drawing/2014/main" id="{9E2F5D10-AD14-A010-D7F4-6FD226CD810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741059" y="3386616"/>
                  <a:ext cx="39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00" name="Encre 399">
                  <a:extLst>
                    <a:ext uri="{FF2B5EF4-FFF2-40B4-BE49-F238E27FC236}">
                      <a16:creationId xmlns:a16="http://schemas.microsoft.com/office/drawing/2014/main" id="{7DDC2D02-3DC1-B660-837D-4B0A52F0816E}"/>
                    </a:ext>
                  </a:extLst>
                </p14:cNvPr>
                <p14:cNvContentPartPr/>
                <p14:nvPr/>
              </p14:nvContentPartPr>
              <p14:xfrm>
                <a:off x="8787499" y="3389856"/>
                <a:ext cx="59400" cy="59040"/>
              </p14:xfrm>
            </p:contentPart>
          </mc:Choice>
          <mc:Fallback>
            <p:pic>
              <p:nvPicPr>
                <p:cNvPr id="400" name="Encre 399">
                  <a:extLst>
                    <a:ext uri="{FF2B5EF4-FFF2-40B4-BE49-F238E27FC236}">
                      <a16:creationId xmlns:a16="http://schemas.microsoft.com/office/drawing/2014/main" id="{7DDC2D02-3DC1-B660-837D-4B0A52F0816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78499" y="3380856"/>
                  <a:ext cx="77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02" name="Encre 401">
                  <a:extLst>
                    <a:ext uri="{FF2B5EF4-FFF2-40B4-BE49-F238E27FC236}">
                      <a16:creationId xmlns:a16="http://schemas.microsoft.com/office/drawing/2014/main" id="{463927BC-7461-1CC5-069E-9B0D86BBFAC6}"/>
                    </a:ext>
                  </a:extLst>
                </p14:cNvPr>
                <p14:cNvContentPartPr/>
                <p14:nvPr/>
              </p14:nvContentPartPr>
              <p14:xfrm>
                <a:off x="8838619" y="3373296"/>
                <a:ext cx="26640" cy="82800"/>
              </p14:xfrm>
            </p:contentPart>
          </mc:Choice>
          <mc:Fallback>
            <p:pic>
              <p:nvPicPr>
                <p:cNvPr id="402" name="Encre 401">
                  <a:extLst>
                    <a:ext uri="{FF2B5EF4-FFF2-40B4-BE49-F238E27FC236}">
                      <a16:creationId xmlns:a16="http://schemas.microsoft.com/office/drawing/2014/main" id="{463927BC-7461-1CC5-069E-9B0D86BBFAC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829979" y="3364296"/>
                  <a:ext cx="4428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E905C73C-6AFD-CEB9-5CBE-07D895E1DD64}"/>
              </a:ext>
            </a:extLst>
          </p:cNvPr>
          <p:cNvGrpSpPr/>
          <p:nvPr/>
        </p:nvGrpSpPr>
        <p:grpSpPr>
          <a:xfrm>
            <a:off x="8090060" y="3740136"/>
            <a:ext cx="601679" cy="278640"/>
            <a:chOff x="8090060" y="3740136"/>
            <a:chExt cx="601679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A9F972AD-1A1E-5542-7641-4BB6BACE2336}"/>
                    </a:ext>
                  </a:extLst>
                </p14:cNvPr>
                <p14:cNvContentPartPr/>
                <p14:nvPr/>
              </p14:nvContentPartPr>
              <p14:xfrm>
                <a:off x="8090060" y="3803130"/>
                <a:ext cx="82080" cy="81360"/>
              </p14:xfrm>
            </p:contentPart>
          </mc:Choice>
          <mc:Fallback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A9F972AD-1A1E-5542-7641-4BB6BACE233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081420" y="3794130"/>
                  <a:ext cx="99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C7C9640D-CC37-1FCD-8E7B-D9D820912EB4}"/>
                    </a:ext>
                  </a:extLst>
                </p14:cNvPr>
                <p14:cNvContentPartPr/>
                <p14:nvPr/>
              </p14:nvContentPartPr>
              <p14:xfrm>
                <a:off x="8159540" y="3791250"/>
                <a:ext cx="56880" cy="77040"/>
              </p14:xfrm>
            </p:contentPart>
          </mc:Choice>
          <mc:Fallback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C7C9640D-CC37-1FCD-8E7B-D9D820912EB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150540" y="3782250"/>
                  <a:ext cx="74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63" name="Encre 362">
                  <a:extLst>
                    <a:ext uri="{FF2B5EF4-FFF2-40B4-BE49-F238E27FC236}">
                      <a16:creationId xmlns:a16="http://schemas.microsoft.com/office/drawing/2014/main" id="{F3DB0BD9-D0F5-0567-AC5E-5268E79546BA}"/>
                    </a:ext>
                  </a:extLst>
                </p14:cNvPr>
                <p14:cNvContentPartPr/>
                <p14:nvPr/>
              </p14:nvContentPartPr>
              <p14:xfrm>
                <a:off x="8225060" y="3777570"/>
                <a:ext cx="22680" cy="95400"/>
              </p14:xfrm>
            </p:contentPart>
          </mc:Choice>
          <mc:Fallback>
            <p:pic>
              <p:nvPicPr>
                <p:cNvPr id="363" name="Encre 362">
                  <a:extLst>
                    <a:ext uri="{FF2B5EF4-FFF2-40B4-BE49-F238E27FC236}">
                      <a16:creationId xmlns:a16="http://schemas.microsoft.com/office/drawing/2014/main" id="{F3DB0BD9-D0F5-0567-AC5E-5268E79546B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216060" y="3768570"/>
                  <a:ext cx="40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64" name="Encre 363">
                  <a:extLst>
                    <a:ext uri="{FF2B5EF4-FFF2-40B4-BE49-F238E27FC236}">
                      <a16:creationId xmlns:a16="http://schemas.microsoft.com/office/drawing/2014/main" id="{6B16A057-181F-BAEB-8710-039C18EC8651}"/>
                    </a:ext>
                  </a:extLst>
                </p14:cNvPr>
                <p14:cNvContentPartPr/>
                <p14:nvPr/>
              </p14:nvContentPartPr>
              <p14:xfrm>
                <a:off x="8242700" y="3777570"/>
                <a:ext cx="360" cy="360"/>
              </p14:xfrm>
            </p:contentPart>
          </mc:Choice>
          <mc:Fallback>
            <p:pic>
              <p:nvPicPr>
                <p:cNvPr id="364" name="Encre 363">
                  <a:extLst>
                    <a:ext uri="{FF2B5EF4-FFF2-40B4-BE49-F238E27FC236}">
                      <a16:creationId xmlns:a16="http://schemas.microsoft.com/office/drawing/2014/main" id="{6B16A057-181F-BAEB-8710-039C18EC865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33700" y="3768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65" name="Encre 364">
                  <a:extLst>
                    <a:ext uri="{FF2B5EF4-FFF2-40B4-BE49-F238E27FC236}">
                      <a16:creationId xmlns:a16="http://schemas.microsoft.com/office/drawing/2014/main" id="{E0CEC4D4-05FB-9157-AAFA-B9F27A00679C}"/>
                    </a:ext>
                  </a:extLst>
                </p14:cNvPr>
                <p14:cNvContentPartPr/>
                <p14:nvPr/>
              </p14:nvContentPartPr>
              <p14:xfrm>
                <a:off x="8242700" y="3777570"/>
                <a:ext cx="68760" cy="94320"/>
              </p14:xfrm>
            </p:contentPart>
          </mc:Choice>
          <mc:Fallback>
            <p:pic>
              <p:nvPicPr>
                <p:cNvPr id="365" name="Encre 364">
                  <a:extLst>
                    <a:ext uri="{FF2B5EF4-FFF2-40B4-BE49-F238E27FC236}">
                      <a16:creationId xmlns:a16="http://schemas.microsoft.com/office/drawing/2014/main" id="{E0CEC4D4-05FB-9157-AAFA-B9F27A00679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33700" y="3768570"/>
                  <a:ext cx="8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66" name="Encre 365">
                  <a:extLst>
                    <a:ext uri="{FF2B5EF4-FFF2-40B4-BE49-F238E27FC236}">
                      <a16:creationId xmlns:a16="http://schemas.microsoft.com/office/drawing/2014/main" id="{33EA7B88-4545-D180-2BFE-06DCB63909F7}"/>
                    </a:ext>
                  </a:extLst>
                </p14:cNvPr>
                <p14:cNvContentPartPr/>
                <p14:nvPr/>
              </p14:nvContentPartPr>
              <p14:xfrm>
                <a:off x="8278340" y="3833370"/>
                <a:ext cx="43200" cy="5400"/>
              </p14:xfrm>
            </p:contentPart>
          </mc:Choice>
          <mc:Fallback>
            <p:pic>
              <p:nvPicPr>
                <p:cNvPr id="366" name="Encre 365">
                  <a:extLst>
                    <a:ext uri="{FF2B5EF4-FFF2-40B4-BE49-F238E27FC236}">
                      <a16:creationId xmlns:a16="http://schemas.microsoft.com/office/drawing/2014/main" id="{33EA7B88-4545-D180-2BFE-06DCB63909F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69700" y="3824730"/>
                  <a:ext cx="60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67" name="Encre 366">
                  <a:extLst>
                    <a:ext uri="{FF2B5EF4-FFF2-40B4-BE49-F238E27FC236}">
                      <a16:creationId xmlns:a16="http://schemas.microsoft.com/office/drawing/2014/main" id="{9A5C4018-C282-D79A-22EF-17FD977D4520}"/>
                    </a:ext>
                  </a:extLst>
                </p14:cNvPr>
                <p14:cNvContentPartPr/>
                <p14:nvPr/>
              </p14:nvContentPartPr>
              <p14:xfrm>
                <a:off x="8322980" y="3763890"/>
                <a:ext cx="43560" cy="108360"/>
              </p14:xfrm>
            </p:contentPart>
          </mc:Choice>
          <mc:Fallback>
            <p:pic>
              <p:nvPicPr>
                <p:cNvPr id="367" name="Encre 366">
                  <a:extLst>
                    <a:ext uri="{FF2B5EF4-FFF2-40B4-BE49-F238E27FC236}">
                      <a16:creationId xmlns:a16="http://schemas.microsoft.com/office/drawing/2014/main" id="{9A5C4018-C282-D79A-22EF-17FD977D452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313980" y="3755250"/>
                  <a:ext cx="61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80" name="Encre 379">
                  <a:extLst>
                    <a:ext uri="{FF2B5EF4-FFF2-40B4-BE49-F238E27FC236}">
                      <a16:creationId xmlns:a16="http://schemas.microsoft.com/office/drawing/2014/main" id="{F7345A17-4AA0-30CE-5FD8-0E08F92E795A}"/>
                    </a:ext>
                  </a:extLst>
                </p14:cNvPr>
                <p14:cNvContentPartPr/>
                <p14:nvPr/>
              </p14:nvContentPartPr>
              <p14:xfrm>
                <a:off x="8459539" y="3769656"/>
                <a:ext cx="41040" cy="60120"/>
              </p14:xfrm>
            </p:contentPart>
          </mc:Choice>
          <mc:Fallback>
            <p:pic>
              <p:nvPicPr>
                <p:cNvPr id="380" name="Encre 379">
                  <a:extLst>
                    <a:ext uri="{FF2B5EF4-FFF2-40B4-BE49-F238E27FC236}">
                      <a16:creationId xmlns:a16="http://schemas.microsoft.com/office/drawing/2014/main" id="{F7345A17-4AA0-30CE-5FD8-0E08F92E79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450539" y="3760656"/>
                  <a:ext cx="58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4E975F82-FF15-73DE-76F8-F69A782ADD52}"/>
                    </a:ext>
                  </a:extLst>
                </p14:cNvPr>
                <p14:cNvContentPartPr/>
                <p14:nvPr/>
              </p14:nvContentPartPr>
              <p14:xfrm>
                <a:off x="8512819" y="3759936"/>
                <a:ext cx="33840" cy="73800"/>
              </p14:xfrm>
            </p:contentPart>
          </mc:Choice>
          <mc:Fallback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4E975F82-FF15-73DE-76F8-F69A782ADD5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504179" y="3750936"/>
                  <a:ext cx="51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CB6111FB-95A1-5851-A73D-CA84A9584AF5}"/>
                    </a:ext>
                  </a:extLst>
                </p14:cNvPr>
                <p14:cNvContentPartPr/>
                <p14:nvPr/>
              </p14:nvContentPartPr>
              <p14:xfrm>
                <a:off x="8517859" y="3801336"/>
                <a:ext cx="42120" cy="2160"/>
              </p14:xfrm>
            </p:contentPart>
          </mc:Choice>
          <mc:Fallback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CB6111FB-95A1-5851-A73D-CA84A9584A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508859" y="3792336"/>
                  <a:ext cx="59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1303321B-6A83-2F43-1415-EFFBE6C30CEF}"/>
                    </a:ext>
                  </a:extLst>
                </p14:cNvPr>
                <p14:cNvContentPartPr/>
                <p14:nvPr/>
              </p14:nvContentPartPr>
              <p14:xfrm>
                <a:off x="8593459" y="3753816"/>
                <a:ext cx="27720" cy="72000"/>
              </p14:xfrm>
            </p:contentPart>
          </mc:Choice>
          <mc:Fallback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1303321B-6A83-2F43-1415-EFFBE6C30CE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584459" y="3745176"/>
                  <a:ext cx="45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F2B16FD4-D07C-29C0-A926-C45C1BF5AA6D}"/>
                    </a:ext>
                  </a:extLst>
                </p14:cNvPr>
                <p14:cNvContentPartPr/>
                <p14:nvPr/>
              </p14:nvContentPartPr>
              <p14:xfrm>
                <a:off x="8630539" y="3763176"/>
                <a:ext cx="34200" cy="48600"/>
              </p14:xfrm>
            </p:contentPart>
          </mc:Choice>
          <mc:Fallback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F2B16FD4-D07C-29C0-A926-C45C1BF5AA6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621539" y="3754176"/>
                  <a:ext cx="51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E457123F-AB57-C0C5-D583-4F948166F60A}"/>
                    </a:ext>
                  </a:extLst>
                </p14:cNvPr>
                <p14:cNvContentPartPr/>
                <p14:nvPr/>
              </p14:nvContentPartPr>
              <p14:xfrm>
                <a:off x="8679859" y="3740136"/>
                <a:ext cx="11880" cy="80640"/>
              </p14:xfrm>
            </p:contentPart>
          </mc:Choice>
          <mc:Fallback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E457123F-AB57-C0C5-D583-4F948166F60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670859" y="3731496"/>
                  <a:ext cx="29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404" name="Encre 403">
                  <a:extLst>
                    <a:ext uri="{FF2B5EF4-FFF2-40B4-BE49-F238E27FC236}">
                      <a16:creationId xmlns:a16="http://schemas.microsoft.com/office/drawing/2014/main" id="{26D0CF25-A16F-2A04-FCC8-0047EA9A0463}"/>
                    </a:ext>
                  </a:extLst>
                </p14:cNvPr>
                <p14:cNvContentPartPr/>
                <p14:nvPr/>
              </p14:nvContentPartPr>
              <p14:xfrm>
                <a:off x="8461699" y="3918336"/>
                <a:ext cx="59400" cy="100440"/>
              </p14:xfrm>
            </p:contentPart>
          </mc:Choice>
          <mc:Fallback>
            <p:pic>
              <p:nvPicPr>
                <p:cNvPr id="404" name="Encre 403">
                  <a:extLst>
                    <a:ext uri="{FF2B5EF4-FFF2-40B4-BE49-F238E27FC236}">
                      <a16:creationId xmlns:a16="http://schemas.microsoft.com/office/drawing/2014/main" id="{26D0CF25-A16F-2A04-FCC8-0047EA9A046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453059" y="3909696"/>
                  <a:ext cx="77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405" name="Encre 404">
                  <a:extLst>
                    <a:ext uri="{FF2B5EF4-FFF2-40B4-BE49-F238E27FC236}">
                      <a16:creationId xmlns:a16="http://schemas.microsoft.com/office/drawing/2014/main" id="{AEEE78C8-99DA-CC2F-29C9-C3462335085B}"/>
                    </a:ext>
                  </a:extLst>
                </p14:cNvPr>
                <p14:cNvContentPartPr/>
                <p14:nvPr/>
              </p14:nvContentPartPr>
              <p14:xfrm>
                <a:off x="8548819" y="3929496"/>
                <a:ext cx="70560" cy="84240"/>
              </p14:xfrm>
            </p:contentPart>
          </mc:Choice>
          <mc:Fallback>
            <p:pic>
              <p:nvPicPr>
                <p:cNvPr id="405" name="Encre 404">
                  <a:extLst>
                    <a:ext uri="{FF2B5EF4-FFF2-40B4-BE49-F238E27FC236}">
                      <a16:creationId xmlns:a16="http://schemas.microsoft.com/office/drawing/2014/main" id="{AEEE78C8-99DA-CC2F-29C9-C3462335085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40179" y="3920856"/>
                  <a:ext cx="882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e 430">
            <a:extLst>
              <a:ext uri="{FF2B5EF4-FFF2-40B4-BE49-F238E27FC236}">
                <a16:creationId xmlns:a16="http://schemas.microsoft.com/office/drawing/2014/main" id="{45AF3B73-DE0C-4B2B-A696-830B87DD5C55}"/>
              </a:ext>
            </a:extLst>
          </p:cNvPr>
          <p:cNvGrpSpPr/>
          <p:nvPr/>
        </p:nvGrpSpPr>
        <p:grpSpPr>
          <a:xfrm>
            <a:off x="9913579" y="4292376"/>
            <a:ext cx="280800" cy="110880"/>
            <a:chOff x="9913579" y="4292376"/>
            <a:chExt cx="28080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423" name="Encre 422">
                  <a:extLst>
                    <a:ext uri="{FF2B5EF4-FFF2-40B4-BE49-F238E27FC236}">
                      <a16:creationId xmlns:a16="http://schemas.microsoft.com/office/drawing/2014/main" id="{15DB717D-207F-C274-BF6B-9C34FAC4F2F0}"/>
                    </a:ext>
                  </a:extLst>
                </p14:cNvPr>
                <p14:cNvContentPartPr/>
                <p14:nvPr/>
              </p14:nvContentPartPr>
              <p14:xfrm>
                <a:off x="9913579" y="4335936"/>
                <a:ext cx="41760" cy="67320"/>
              </p14:xfrm>
            </p:contentPart>
          </mc:Choice>
          <mc:Fallback>
            <p:pic>
              <p:nvPicPr>
                <p:cNvPr id="423" name="Encre 422">
                  <a:extLst>
                    <a:ext uri="{FF2B5EF4-FFF2-40B4-BE49-F238E27FC236}">
                      <a16:creationId xmlns:a16="http://schemas.microsoft.com/office/drawing/2014/main" id="{15DB717D-207F-C274-BF6B-9C34FAC4F2F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904579" y="4327296"/>
                  <a:ext cx="59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424" name="Encre 423">
                  <a:extLst>
                    <a:ext uri="{FF2B5EF4-FFF2-40B4-BE49-F238E27FC236}">
                      <a16:creationId xmlns:a16="http://schemas.microsoft.com/office/drawing/2014/main" id="{89D125E6-3410-2B34-6F0F-83446A72E4F1}"/>
                    </a:ext>
                  </a:extLst>
                </p14:cNvPr>
                <p14:cNvContentPartPr/>
                <p14:nvPr/>
              </p14:nvContentPartPr>
              <p14:xfrm>
                <a:off x="9962899" y="4315056"/>
                <a:ext cx="54360" cy="79560"/>
              </p14:xfrm>
            </p:contentPart>
          </mc:Choice>
          <mc:Fallback>
            <p:pic>
              <p:nvPicPr>
                <p:cNvPr id="424" name="Encre 423">
                  <a:extLst>
                    <a:ext uri="{FF2B5EF4-FFF2-40B4-BE49-F238E27FC236}">
                      <a16:creationId xmlns:a16="http://schemas.microsoft.com/office/drawing/2014/main" id="{89D125E6-3410-2B34-6F0F-83446A72E4F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953899" y="4306416"/>
                  <a:ext cx="72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425" name="Encre 424">
                  <a:extLst>
                    <a:ext uri="{FF2B5EF4-FFF2-40B4-BE49-F238E27FC236}">
                      <a16:creationId xmlns:a16="http://schemas.microsoft.com/office/drawing/2014/main" id="{DF4A6CE0-965D-14C8-3022-2F5EB86C4645}"/>
                    </a:ext>
                  </a:extLst>
                </p14:cNvPr>
                <p14:cNvContentPartPr/>
                <p14:nvPr/>
              </p14:nvContentPartPr>
              <p14:xfrm>
                <a:off x="9965059" y="4321176"/>
                <a:ext cx="360" cy="360"/>
              </p14:xfrm>
            </p:contentPart>
          </mc:Choice>
          <mc:Fallback>
            <p:pic>
              <p:nvPicPr>
                <p:cNvPr id="425" name="Encre 424">
                  <a:extLst>
                    <a:ext uri="{FF2B5EF4-FFF2-40B4-BE49-F238E27FC236}">
                      <a16:creationId xmlns:a16="http://schemas.microsoft.com/office/drawing/2014/main" id="{DF4A6CE0-965D-14C8-3022-2F5EB86C464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56059" y="43125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426" name="Encre 425">
                  <a:extLst>
                    <a:ext uri="{FF2B5EF4-FFF2-40B4-BE49-F238E27FC236}">
                      <a16:creationId xmlns:a16="http://schemas.microsoft.com/office/drawing/2014/main" id="{55898EAD-CED5-68E3-1E18-49326778D825}"/>
                    </a:ext>
                  </a:extLst>
                </p14:cNvPr>
                <p14:cNvContentPartPr/>
                <p14:nvPr/>
              </p14:nvContentPartPr>
              <p14:xfrm>
                <a:off x="9965059" y="4321176"/>
                <a:ext cx="55080" cy="32400"/>
              </p14:xfrm>
            </p:contentPart>
          </mc:Choice>
          <mc:Fallback>
            <p:pic>
              <p:nvPicPr>
                <p:cNvPr id="426" name="Encre 425">
                  <a:extLst>
                    <a:ext uri="{FF2B5EF4-FFF2-40B4-BE49-F238E27FC236}">
                      <a16:creationId xmlns:a16="http://schemas.microsoft.com/office/drawing/2014/main" id="{55898EAD-CED5-68E3-1E18-49326778D82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956059" y="4312536"/>
                  <a:ext cx="72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27" name="Encre 426">
                  <a:extLst>
                    <a:ext uri="{FF2B5EF4-FFF2-40B4-BE49-F238E27FC236}">
                      <a16:creationId xmlns:a16="http://schemas.microsoft.com/office/drawing/2014/main" id="{866A5BFF-7BAB-CB15-805C-611FFFC1966F}"/>
                    </a:ext>
                  </a:extLst>
                </p14:cNvPr>
                <p14:cNvContentPartPr/>
                <p14:nvPr/>
              </p14:nvContentPartPr>
              <p14:xfrm>
                <a:off x="10045339" y="4292736"/>
                <a:ext cx="46800" cy="72360"/>
              </p14:xfrm>
            </p:contentPart>
          </mc:Choice>
          <mc:Fallback>
            <p:pic>
              <p:nvPicPr>
                <p:cNvPr id="427" name="Encre 426">
                  <a:extLst>
                    <a:ext uri="{FF2B5EF4-FFF2-40B4-BE49-F238E27FC236}">
                      <a16:creationId xmlns:a16="http://schemas.microsoft.com/office/drawing/2014/main" id="{866A5BFF-7BAB-CB15-805C-611FFFC1966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036699" y="4284096"/>
                  <a:ext cx="64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29" name="Encre 428">
                  <a:extLst>
                    <a:ext uri="{FF2B5EF4-FFF2-40B4-BE49-F238E27FC236}">
                      <a16:creationId xmlns:a16="http://schemas.microsoft.com/office/drawing/2014/main" id="{4B3D93C7-784B-354C-9A0F-86527F73CEC5}"/>
                    </a:ext>
                  </a:extLst>
                </p14:cNvPr>
                <p14:cNvContentPartPr/>
                <p14:nvPr/>
              </p14:nvContentPartPr>
              <p14:xfrm>
                <a:off x="10092859" y="4298136"/>
                <a:ext cx="45000" cy="55080"/>
              </p14:xfrm>
            </p:contentPart>
          </mc:Choice>
          <mc:Fallback>
            <p:pic>
              <p:nvPicPr>
                <p:cNvPr id="429" name="Encre 428">
                  <a:extLst>
                    <a:ext uri="{FF2B5EF4-FFF2-40B4-BE49-F238E27FC236}">
                      <a16:creationId xmlns:a16="http://schemas.microsoft.com/office/drawing/2014/main" id="{4B3D93C7-784B-354C-9A0F-86527F73CEC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083859" y="4289496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30" name="Encre 429">
                  <a:extLst>
                    <a:ext uri="{FF2B5EF4-FFF2-40B4-BE49-F238E27FC236}">
                      <a16:creationId xmlns:a16="http://schemas.microsoft.com/office/drawing/2014/main" id="{6F124BD7-6CFD-73BB-5CB1-790B42ACC736}"/>
                    </a:ext>
                  </a:extLst>
                </p14:cNvPr>
                <p14:cNvContentPartPr/>
                <p14:nvPr/>
              </p14:nvContentPartPr>
              <p14:xfrm>
                <a:off x="10168459" y="4292376"/>
                <a:ext cx="25920" cy="74160"/>
              </p14:xfrm>
            </p:contentPart>
          </mc:Choice>
          <mc:Fallback>
            <p:pic>
              <p:nvPicPr>
                <p:cNvPr id="430" name="Encre 429">
                  <a:extLst>
                    <a:ext uri="{FF2B5EF4-FFF2-40B4-BE49-F238E27FC236}">
                      <a16:creationId xmlns:a16="http://schemas.microsoft.com/office/drawing/2014/main" id="{6F124BD7-6CFD-73BB-5CB1-790B42ACC7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159819" y="4283376"/>
                  <a:ext cx="4356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407" name="Encre 406">
                <a:extLst>
                  <a:ext uri="{FF2B5EF4-FFF2-40B4-BE49-F238E27FC236}">
                    <a16:creationId xmlns:a16="http://schemas.microsoft.com/office/drawing/2014/main" id="{9E2A349B-9FF2-8361-A12D-9CD770E8634E}"/>
                  </a:ext>
                </a:extLst>
              </p14:cNvPr>
              <p14:cNvContentPartPr/>
              <p14:nvPr/>
            </p14:nvContentPartPr>
            <p14:xfrm>
              <a:off x="10840579" y="3077736"/>
              <a:ext cx="70560" cy="70920"/>
            </p14:xfrm>
          </p:contentPart>
        </mc:Choice>
        <mc:Fallback>
          <p:pic>
            <p:nvPicPr>
              <p:cNvPr id="407" name="Encre 406">
                <a:extLst>
                  <a:ext uri="{FF2B5EF4-FFF2-40B4-BE49-F238E27FC236}">
                    <a16:creationId xmlns:a16="http://schemas.microsoft.com/office/drawing/2014/main" id="{9E2A349B-9FF2-8361-A12D-9CD770E8634E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0831579" y="3068736"/>
                <a:ext cx="88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408" name="Encre 407">
                <a:extLst>
                  <a:ext uri="{FF2B5EF4-FFF2-40B4-BE49-F238E27FC236}">
                    <a16:creationId xmlns:a16="http://schemas.microsoft.com/office/drawing/2014/main" id="{C01E1191-45F8-6BD1-AE35-3E6285AE64A5}"/>
                  </a:ext>
                </a:extLst>
              </p14:cNvPr>
              <p14:cNvContentPartPr/>
              <p14:nvPr/>
            </p14:nvContentPartPr>
            <p14:xfrm>
              <a:off x="10925539" y="3064776"/>
              <a:ext cx="45720" cy="74520"/>
            </p14:xfrm>
          </p:contentPart>
        </mc:Choice>
        <mc:Fallback>
          <p:pic>
            <p:nvPicPr>
              <p:cNvPr id="408" name="Encre 407">
                <a:extLst>
                  <a:ext uri="{FF2B5EF4-FFF2-40B4-BE49-F238E27FC236}">
                    <a16:creationId xmlns:a16="http://schemas.microsoft.com/office/drawing/2014/main" id="{C01E1191-45F8-6BD1-AE35-3E6285AE64A5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0916539" y="3055776"/>
                <a:ext cx="63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400C41FA-BE88-632C-CE62-7E0C5DAF005D}"/>
                  </a:ext>
                </a:extLst>
              </p14:cNvPr>
              <p14:cNvContentPartPr/>
              <p14:nvPr/>
            </p14:nvContentPartPr>
            <p14:xfrm>
              <a:off x="10934539" y="3101496"/>
              <a:ext cx="64800" cy="720"/>
            </p14:xfrm>
          </p:contentPart>
        </mc:Choice>
        <mc:Fallback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400C41FA-BE88-632C-CE62-7E0C5DAF005D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0925899" y="3092496"/>
                <a:ext cx="824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410" name="Encre 409">
                <a:extLst>
                  <a:ext uri="{FF2B5EF4-FFF2-40B4-BE49-F238E27FC236}">
                    <a16:creationId xmlns:a16="http://schemas.microsoft.com/office/drawing/2014/main" id="{B4836505-8529-37D8-4517-AFB7DE76413F}"/>
                  </a:ext>
                </a:extLst>
              </p14:cNvPr>
              <p14:cNvContentPartPr/>
              <p14:nvPr/>
            </p14:nvContentPartPr>
            <p14:xfrm>
              <a:off x="11018059" y="3048936"/>
              <a:ext cx="43200" cy="90000"/>
            </p14:xfrm>
          </p:contentPart>
        </mc:Choice>
        <mc:Fallback>
          <p:pic>
            <p:nvPicPr>
              <p:cNvPr id="410" name="Encre 409">
                <a:extLst>
                  <a:ext uri="{FF2B5EF4-FFF2-40B4-BE49-F238E27FC236}">
                    <a16:creationId xmlns:a16="http://schemas.microsoft.com/office/drawing/2014/main" id="{B4836505-8529-37D8-4517-AFB7DE76413F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1009419" y="3040296"/>
                <a:ext cx="608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412" name="Encre 411">
                <a:extLst>
                  <a:ext uri="{FF2B5EF4-FFF2-40B4-BE49-F238E27FC236}">
                    <a16:creationId xmlns:a16="http://schemas.microsoft.com/office/drawing/2014/main" id="{6580A8CE-3936-D382-EC67-69A685836AFC}"/>
                  </a:ext>
                </a:extLst>
              </p14:cNvPr>
              <p14:cNvContentPartPr/>
              <p14:nvPr/>
            </p14:nvContentPartPr>
            <p14:xfrm>
              <a:off x="11058019" y="3061896"/>
              <a:ext cx="60120" cy="72720"/>
            </p14:xfrm>
          </p:contentPart>
        </mc:Choice>
        <mc:Fallback>
          <p:pic>
            <p:nvPicPr>
              <p:cNvPr id="412" name="Encre 411">
                <a:extLst>
                  <a:ext uri="{FF2B5EF4-FFF2-40B4-BE49-F238E27FC236}">
                    <a16:creationId xmlns:a16="http://schemas.microsoft.com/office/drawing/2014/main" id="{6580A8CE-3936-D382-EC67-69A685836AFC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1049019" y="3053256"/>
                <a:ext cx="77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413" name="Encre 412">
                <a:extLst>
                  <a:ext uri="{FF2B5EF4-FFF2-40B4-BE49-F238E27FC236}">
                    <a16:creationId xmlns:a16="http://schemas.microsoft.com/office/drawing/2014/main" id="{DF04D280-1801-C37B-039A-CEC726F9904F}"/>
                  </a:ext>
                </a:extLst>
              </p14:cNvPr>
              <p14:cNvContentPartPr/>
              <p14:nvPr/>
            </p14:nvContentPartPr>
            <p14:xfrm>
              <a:off x="11137579" y="3047856"/>
              <a:ext cx="29520" cy="98640"/>
            </p14:xfrm>
          </p:contentPart>
        </mc:Choice>
        <mc:Fallback>
          <p:pic>
            <p:nvPicPr>
              <p:cNvPr id="413" name="Encre 412">
                <a:extLst>
                  <a:ext uri="{FF2B5EF4-FFF2-40B4-BE49-F238E27FC236}">
                    <a16:creationId xmlns:a16="http://schemas.microsoft.com/office/drawing/2014/main" id="{DF04D280-1801-C37B-039A-CEC726F9904F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1128939" y="3039216"/>
                <a:ext cx="47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115E9D7C-57FC-455F-7609-65A1C2BB2C32}"/>
                  </a:ext>
                </a:extLst>
              </p14:cNvPr>
              <p14:cNvContentPartPr/>
              <p14:nvPr/>
            </p14:nvContentPartPr>
            <p14:xfrm>
              <a:off x="6429122" y="4095031"/>
              <a:ext cx="42480" cy="78840"/>
            </p14:xfrm>
          </p:contentPart>
        </mc:Choice>
        <mc:Fallback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115E9D7C-57FC-455F-7609-65A1C2BB2C32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6420122" y="4086031"/>
                <a:ext cx="6012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6" name="Groupe 575">
            <a:extLst>
              <a:ext uri="{FF2B5EF4-FFF2-40B4-BE49-F238E27FC236}">
                <a16:creationId xmlns:a16="http://schemas.microsoft.com/office/drawing/2014/main" id="{461E0DF0-D9DF-1666-5536-A78173974AE7}"/>
              </a:ext>
            </a:extLst>
          </p:cNvPr>
          <p:cNvGrpSpPr/>
          <p:nvPr/>
        </p:nvGrpSpPr>
        <p:grpSpPr>
          <a:xfrm>
            <a:off x="9365412" y="4163496"/>
            <a:ext cx="273127" cy="132742"/>
            <a:chOff x="9365412" y="4163496"/>
            <a:chExt cx="273127" cy="13274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16" name="Encre 415">
                  <a:extLst>
                    <a:ext uri="{FF2B5EF4-FFF2-40B4-BE49-F238E27FC236}">
                      <a16:creationId xmlns:a16="http://schemas.microsoft.com/office/drawing/2014/main" id="{2CF6A513-41D7-5675-A4C1-B73A6BA696A0}"/>
                    </a:ext>
                  </a:extLst>
                </p14:cNvPr>
                <p14:cNvContentPartPr/>
                <p14:nvPr/>
              </p14:nvContentPartPr>
              <p14:xfrm>
                <a:off x="9456379" y="4205616"/>
                <a:ext cx="47880" cy="77760"/>
              </p14:xfrm>
            </p:contentPart>
          </mc:Choice>
          <mc:Fallback>
            <p:pic>
              <p:nvPicPr>
                <p:cNvPr id="416" name="Encre 415">
                  <a:extLst>
                    <a:ext uri="{FF2B5EF4-FFF2-40B4-BE49-F238E27FC236}">
                      <a16:creationId xmlns:a16="http://schemas.microsoft.com/office/drawing/2014/main" id="{2CF6A513-41D7-5675-A4C1-B73A6BA696A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447739" y="4196616"/>
                  <a:ext cx="65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17" name="Encre 416">
                  <a:extLst>
                    <a:ext uri="{FF2B5EF4-FFF2-40B4-BE49-F238E27FC236}">
                      <a16:creationId xmlns:a16="http://schemas.microsoft.com/office/drawing/2014/main" id="{EF0F4678-AED1-BCF1-063D-9F5B07E3A2F0}"/>
                    </a:ext>
                  </a:extLst>
                </p14:cNvPr>
                <p14:cNvContentPartPr/>
                <p14:nvPr/>
              </p14:nvContentPartPr>
              <p14:xfrm>
                <a:off x="9503899" y="4189776"/>
                <a:ext cx="33480" cy="74520"/>
              </p14:xfrm>
            </p:contentPart>
          </mc:Choice>
          <mc:Fallback>
            <p:pic>
              <p:nvPicPr>
                <p:cNvPr id="417" name="Encre 416">
                  <a:extLst>
                    <a:ext uri="{FF2B5EF4-FFF2-40B4-BE49-F238E27FC236}">
                      <a16:creationId xmlns:a16="http://schemas.microsoft.com/office/drawing/2014/main" id="{EF0F4678-AED1-BCF1-063D-9F5B07E3A2F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494899" y="4180776"/>
                  <a:ext cx="51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19" name="Encre 418">
                  <a:extLst>
                    <a:ext uri="{FF2B5EF4-FFF2-40B4-BE49-F238E27FC236}">
                      <a16:creationId xmlns:a16="http://schemas.microsoft.com/office/drawing/2014/main" id="{D397BBB8-75EF-EC88-FB6E-F3C6D8E7CC5B}"/>
                    </a:ext>
                  </a:extLst>
                </p14:cNvPr>
                <p14:cNvContentPartPr/>
                <p14:nvPr/>
              </p14:nvContentPartPr>
              <p14:xfrm>
                <a:off x="9531259" y="4187976"/>
                <a:ext cx="50760" cy="57600"/>
              </p14:xfrm>
            </p:contentPart>
          </mc:Choice>
          <mc:Fallback>
            <p:pic>
              <p:nvPicPr>
                <p:cNvPr id="419" name="Encre 418">
                  <a:extLst>
                    <a:ext uri="{FF2B5EF4-FFF2-40B4-BE49-F238E27FC236}">
                      <a16:creationId xmlns:a16="http://schemas.microsoft.com/office/drawing/2014/main" id="{D397BBB8-75EF-EC88-FB6E-F3C6D8E7CC5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522619" y="4179336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20" name="Encre 419">
                  <a:extLst>
                    <a:ext uri="{FF2B5EF4-FFF2-40B4-BE49-F238E27FC236}">
                      <a16:creationId xmlns:a16="http://schemas.microsoft.com/office/drawing/2014/main" id="{6E35F017-C7A2-158F-D9B0-A37F121361BD}"/>
                    </a:ext>
                  </a:extLst>
                </p14:cNvPr>
                <p14:cNvContentPartPr/>
                <p14:nvPr/>
              </p14:nvContentPartPr>
              <p14:xfrm>
                <a:off x="9539179" y="4213896"/>
                <a:ext cx="54000" cy="6120"/>
              </p14:xfrm>
            </p:contentPart>
          </mc:Choice>
          <mc:Fallback>
            <p:pic>
              <p:nvPicPr>
                <p:cNvPr id="420" name="Encre 419">
                  <a:extLst>
                    <a:ext uri="{FF2B5EF4-FFF2-40B4-BE49-F238E27FC236}">
                      <a16:creationId xmlns:a16="http://schemas.microsoft.com/office/drawing/2014/main" id="{6E35F017-C7A2-158F-D9B0-A37F121361B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530179" y="4204896"/>
                  <a:ext cx="71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21" name="Encre 420">
                  <a:extLst>
                    <a:ext uri="{FF2B5EF4-FFF2-40B4-BE49-F238E27FC236}">
                      <a16:creationId xmlns:a16="http://schemas.microsoft.com/office/drawing/2014/main" id="{586AA841-D715-2AA7-8DAC-9DBF9E1B4F8B}"/>
                    </a:ext>
                  </a:extLst>
                </p14:cNvPr>
                <p14:cNvContentPartPr/>
                <p14:nvPr/>
              </p14:nvContentPartPr>
              <p14:xfrm>
                <a:off x="9613699" y="4163496"/>
                <a:ext cx="24840" cy="91440"/>
              </p14:xfrm>
            </p:contentPart>
          </mc:Choice>
          <mc:Fallback>
            <p:pic>
              <p:nvPicPr>
                <p:cNvPr id="421" name="Encre 420">
                  <a:extLst>
                    <a:ext uri="{FF2B5EF4-FFF2-40B4-BE49-F238E27FC236}">
                      <a16:creationId xmlns:a16="http://schemas.microsoft.com/office/drawing/2014/main" id="{586AA841-D715-2AA7-8DAC-9DBF9E1B4F8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604699" y="4154856"/>
                  <a:ext cx="42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75" name="Encre 574">
                  <a:extLst>
                    <a:ext uri="{FF2B5EF4-FFF2-40B4-BE49-F238E27FC236}">
                      <a16:creationId xmlns:a16="http://schemas.microsoft.com/office/drawing/2014/main" id="{C0818DF1-A49E-88CB-E612-B8EE389ACFFA}"/>
                    </a:ext>
                  </a:extLst>
                </p14:cNvPr>
                <p14:cNvContentPartPr/>
                <p14:nvPr/>
              </p14:nvContentPartPr>
              <p14:xfrm>
                <a:off x="9365412" y="4225318"/>
                <a:ext cx="82440" cy="70920"/>
              </p14:xfrm>
            </p:contentPart>
          </mc:Choice>
          <mc:Fallback>
            <p:pic>
              <p:nvPicPr>
                <p:cNvPr id="575" name="Encre 574">
                  <a:extLst>
                    <a:ext uri="{FF2B5EF4-FFF2-40B4-BE49-F238E27FC236}">
                      <a16:creationId xmlns:a16="http://schemas.microsoft.com/office/drawing/2014/main" id="{C0818DF1-A49E-88CB-E612-B8EE389ACFF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356772" y="4216678"/>
                  <a:ext cx="1000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e 578">
            <a:extLst>
              <a:ext uri="{FF2B5EF4-FFF2-40B4-BE49-F238E27FC236}">
                <a16:creationId xmlns:a16="http://schemas.microsoft.com/office/drawing/2014/main" id="{FE7E867A-777A-5F86-789C-3951B7F18DC1}"/>
              </a:ext>
            </a:extLst>
          </p:cNvPr>
          <p:cNvGrpSpPr/>
          <p:nvPr/>
        </p:nvGrpSpPr>
        <p:grpSpPr>
          <a:xfrm>
            <a:off x="9835212" y="3926158"/>
            <a:ext cx="147960" cy="74160"/>
            <a:chOff x="9835212" y="3926158"/>
            <a:chExt cx="14796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77" name="Encre 576">
                  <a:extLst>
                    <a:ext uri="{FF2B5EF4-FFF2-40B4-BE49-F238E27FC236}">
                      <a16:creationId xmlns:a16="http://schemas.microsoft.com/office/drawing/2014/main" id="{10E1357B-70A8-BB70-3B50-696AF92C3B77}"/>
                    </a:ext>
                  </a:extLst>
                </p14:cNvPr>
                <p14:cNvContentPartPr/>
                <p14:nvPr/>
              </p14:nvContentPartPr>
              <p14:xfrm>
                <a:off x="9835212" y="3929038"/>
                <a:ext cx="81360" cy="71280"/>
              </p14:xfrm>
            </p:contentPart>
          </mc:Choice>
          <mc:Fallback>
            <p:pic>
              <p:nvPicPr>
                <p:cNvPr id="577" name="Encre 576">
                  <a:extLst>
                    <a:ext uri="{FF2B5EF4-FFF2-40B4-BE49-F238E27FC236}">
                      <a16:creationId xmlns:a16="http://schemas.microsoft.com/office/drawing/2014/main" id="{10E1357B-70A8-BB70-3B50-696AF92C3B7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826212" y="3920038"/>
                  <a:ext cx="99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78" name="Encre 577">
                  <a:extLst>
                    <a:ext uri="{FF2B5EF4-FFF2-40B4-BE49-F238E27FC236}">
                      <a16:creationId xmlns:a16="http://schemas.microsoft.com/office/drawing/2014/main" id="{2B173619-897C-CD97-C2FF-A046CA8CD445}"/>
                    </a:ext>
                  </a:extLst>
                </p14:cNvPr>
                <p14:cNvContentPartPr/>
                <p14:nvPr/>
              </p14:nvContentPartPr>
              <p14:xfrm>
                <a:off x="9925572" y="3926158"/>
                <a:ext cx="57600" cy="64440"/>
              </p14:xfrm>
            </p:contentPart>
          </mc:Choice>
          <mc:Fallback>
            <p:pic>
              <p:nvPicPr>
                <p:cNvPr id="578" name="Encre 577">
                  <a:extLst>
                    <a:ext uri="{FF2B5EF4-FFF2-40B4-BE49-F238E27FC236}">
                      <a16:creationId xmlns:a16="http://schemas.microsoft.com/office/drawing/2014/main" id="{2B173619-897C-CD97-C2FF-A046CA8CD44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916932" y="3917518"/>
                  <a:ext cx="752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581" name="Encre 580">
                <a:extLst>
                  <a:ext uri="{FF2B5EF4-FFF2-40B4-BE49-F238E27FC236}">
                    <a16:creationId xmlns:a16="http://schemas.microsoft.com/office/drawing/2014/main" id="{95DABD21-0E05-A595-B996-11562DDE3E03}"/>
                  </a:ext>
                </a:extLst>
              </p14:cNvPr>
              <p14:cNvContentPartPr/>
              <p14:nvPr/>
            </p14:nvContentPartPr>
            <p14:xfrm>
              <a:off x="11068932" y="3574798"/>
              <a:ext cx="51840" cy="43200"/>
            </p14:xfrm>
          </p:contentPart>
        </mc:Choice>
        <mc:Fallback>
          <p:pic>
            <p:nvPicPr>
              <p:cNvPr id="581" name="Encre 580">
                <a:extLst>
                  <a:ext uri="{FF2B5EF4-FFF2-40B4-BE49-F238E27FC236}">
                    <a16:creationId xmlns:a16="http://schemas.microsoft.com/office/drawing/2014/main" id="{95DABD21-0E05-A595-B996-11562DDE3E03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1060292" y="3566158"/>
                <a:ext cx="6948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4" name="Groupe 583">
            <a:extLst>
              <a:ext uri="{FF2B5EF4-FFF2-40B4-BE49-F238E27FC236}">
                <a16:creationId xmlns:a16="http://schemas.microsoft.com/office/drawing/2014/main" id="{6722196D-4E9D-276E-2FB1-35DA34956829}"/>
              </a:ext>
            </a:extLst>
          </p:cNvPr>
          <p:cNvGrpSpPr/>
          <p:nvPr/>
        </p:nvGrpSpPr>
        <p:grpSpPr>
          <a:xfrm>
            <a:off x="10977132" y="3506856"/>
            <a:ext cx="332527" cy="126262"/>
            <a:chOff x="10977132" y="3506856"/>
            <a:chExt cx="332527" cy="1262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336DCA5D-A84E-9776-B6A0-51EA7B5B4041}"/>
                    </a:ext>
                  </a:extLst>
                </p14:cNvPr>
                <p14:cNvContentPartPr/>
                <p14:nvPr/>
              </p14:nvContentPartPr>
              <p14:xfrm>
                <a:off x="11178979" y="3549336"/>
                <a:ext cx="48240" cy="70200"/>
              </p14:xfrm>
            </p:contentPart>
          </mc:Choice>
          <mc:Fallback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336DCA5D-A84E-9776-B6A0-51EA7B5B404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170339" y="3540336"/>
                  <a:ext cx="65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8237F316-C5B6-D607-E2AE-B14E8BCDB44E}"/>
                    </a:ext>
                  </a:extLst>
                </p14:cNvPr>
                <p14:cNvContentPartPr/>
                <p14:nvPr/>
              </p14:nvContentPartPr>
              <p14:xfrm>
                <a:off x="11199859" y="3549336"/>
                <a:ext cx="360" cy="360"/>
              </p14:xfrm>
            </p:contentPart>
          </mc:Choice>
          <mc:Fallback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8237F316-C5B6-D607-E2AE-B14E8BCDB44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190859" y="35403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76DC955F-0D79-6D30-9978-D60099A5CE53}"/>
                    </a:ext>
                  </a:extLst>
                </p14:cNvPr>
                <p14:cNvContentPartPr/>
                <p14:nvPr/>
              </p14:nvContentPartPr>
              <p14:xfrm>
                <a:off x="11199859" y="3542136"/>
                <a:ext cx="106560" cy="58320"/>
              </p14:xfrm>
            </p:contentPart>
          </mc:Choice>
          <mc:Fallback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76DC955F-0D79-6D30-9978-D60099A5CE5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190859" y="3533136"/>
                  <a:ext cx="124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DA64DE44-D769-FF70-1CA8-FC9921ADD434}"/>
                    </a:ext>
                  </a:extLst>
                </p14:cNvPr>
                <p14:cNvContentPartPr/>
                <p14:nvPr/>
              </p14:nvContentPartPr>
              <p14:xfrm>
                <a:off x="11265379" y="3506856"/>
                <a:ext cx="44280" cy="99720"/>
              </p14:xfrm>
            </p:contentPart>
          </mc:Choice>
          <mc:Fallback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DA64DE44-D769-FF70-1CA8-FC9921ADD43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256739" y="3497856"/>
                  <a:ext cx="6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583" name="Encre 582">
                  <a:extLst>
                    <a:ext uri="{FF2B5EF4-FFF2-40B4-BE49-F238E27FC236}">
                      <a16:creationId xmlns:a16="http://schemas.microsoft.com/office/drawing/2014/main" id="{D49BA1B8-FB7F-BB8C-2D33-C920EADBFB3E}"/>
                    </a:ext>
                  </a:extLst>
                </p14:cNvPr>
                <p14:cNvContentPartPr/>
                <p14:nvPr/>
              </p14:nvContentPartPr>
              <p14:xfrm>
                <a:off x="10977132" y="3581638"/>
                <a:ext cx="90720" cy="51480"/>
              </p14:xfrm>
            </p:contentPart>
          </mc:Choice>
          <mc:Fallback>
            <p:pic>
              <p:nvPicPr>
                <p:cNvPr id="583" name="Encre 582">
                  <a:extLst>
                    <a:ext uri="{FF2B5EF4-FFF2-40B4-BE49-F238E27FC236}">
                      <a16:creationId xmlns:a16="http://schemas.microsoft.com/office/drawing/2014/main" id="{D49BA1B8-FB7F-BB8C-2D33-C920EADBFB3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968132" y="3572638"/>
                  <a:ext cx="10836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7" name="Groupe 586">
            <a:extLst>
              <a:ext uri="{FF2B5EF4-FFF2-40B4-BE49-F238E27FC236}">
                <a16:creationId xmlns:a16="http://schemas.microsoft.com/office/drawing/2014/main" id="{416D015D-15D6-50B5-EC69-A6E543BAA441}"/>
              </a:ext>
            </a:extLst>
          </p:cNvPr>
          <p:cNvGrpSpPr/>
          <p:nvPr/>
        </p:nvGrpSpPr>
        <p:grpSpPr>
          <a:xfrm>
            <a:off x="11320442" y="3057640"/>
            <a:ext cx="206640" cy="104760"/>
            <a:chOff x="11320442" y="3057640"/>
            <a:chExt cx="206640" cy="1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585" name="Encre 584">
                  <a:extLst>
                    <a:ext uri="{FF2B5EF4-FFF2-40B4-BE49-F238E27FC236}">
                      <a16:creationId xmlns:a16="http://schemas.microsoft.com/office/drawing/2014/main" id="{5B79FB15-BA2F-6D8E-F4B7-14399C1FB605}"/>
                    </a:ext>
                  </a:extLst>
                </p14:cNvPr>
                <p14:cNvContentPartPr/>
                <p14:nvPr/>
              </p14:nvContentPartPr>
              <p14:xfrm>
                <a:off x="11320442" y="3057640"/>
                <a:ext cx="96120" cy="104760"/>
              </p14:xfrm>
            </p:contentPart>
          </mc:Choice>
          <mc:Fallback>
            <p:pic>
              <p:nvPicPr>
                <p:cNvPr id="585" name="Encre 584">
                  <a:extLst>
                    <a:ext uri="{FF2B5EF4-FFF2-40B4-BE49-F238E27FC236}">
                      <a16:creationId xmlns:a16="http://schemas.microsoft.com/office/drawing/2014/main" id="{5B79FB15-BA2F-6D8E-F4B7-14399C1FB60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311442" y="3049000"/>
                  <a:ext cx="113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586" name="Encre 585">
                  <a:extLst>
                    <a:ext uri="{FF2B5EF4-FFF2-40B4-BE49-F238E27FC236}">
                      <a16:creationId xmlns:a16="http://schemas.microsoft.com/office/drawing/2014/main" id="{C62533E7-5F8E-392A-98E6-5B03C1A63B5A}"/>
                    </a:ext>
                  </a:extLst>
                </p14:cNvPr>
                <p14:cNvContentPartPr/>
                <p14:nvPr/>
              </p14:nvContentPartPr>
              <p14:xfrm>
                <a:off x="11424842" y="3068080"/>
                <a:ext cx="102240" cy="80280"/>
              </p14:xfrm>
            </p:contentPart>
          </mc:Choice>
          <mc:Fallback>
            <p:pic>
              <p:nvPicPr>
                <p:cNvPr id="586" name="Encre 585">
                  <a:extLst>
                    <a:ext uri="{FF2B5EF4-FFF2-40B4-BE49-F238E27FC236}">
                      <a16:creationId xmlns:a16="http://schemas.microsoft.com/office/drawing/2014/main" id="{C62533E7-5F8E-392A-98E6-5B03C1A63B5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415842" y="3059440"/>
                  <a:ext cx="1198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e 589">
            <a:extLst>
              <a:ext uri="{FF2B5EF4-FFF2-40B4-BE49-F238E27FC236}">
                <a16:creationId xmlns:a16="http://schemas.microsoft.com/office/drawing/2014/main" id="{CB39B15D-4745-52C3-3ABD-14BA27F7BEFB}"/>
              </a:ext>
            </a:extLst>
          </p:cNvPr>
          <p:cNvGrpSpPr/>
          <p:nvPr/>
        </p:nvGrpSpPr>
        <p:grpSpPr>
          <a:xfrm>
            <a:off x="11718242" y="3022000"/>
            <a:ext cx="203400" cy="108360"/>
            <a:chOff x="11718242" y="3022000"/>
            <a:chExt cx="203400" cy="1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588" name="Encre 587">
                  <a:extLst>
                    <a:ext uri="{FF2B5EF4-FFF2-40B4-BE49-F238E27FC236}">
                      <a16:creationId xmlns:a16="http://schemas.microsoft.com/office/drawing/2014/main" id="{77F08D70-5A2B-A249-F428-F604DFEA3C5F}"/>
                    </a:ext>
                  </a:extLst>
                </p14:cNvPr>
                <p14:cNvContentPartPr/>
                <p14:nvPr/>
              </p14:nvContentPartPr>
              <p14:xfrm>
                <a:off x="11718242" y="3041080"/>
                <a:ext cx="91440" cy="74160"/>
              </p14:xfrm>
            </p:contentPart>
          </mc:Choice>
          <mc:Fallback>
            <p:pic>
              <p:nvPicPr>
                <p:cNvPr id="588" name="Encre 587">
                  <a:extLst>
                    <a:ext uri="{FF2B5EF4-FFF2-40B4-BE49-F238E27FC236}">
                      <a16:creationId xmlns:a16="http://schemas.microsoft.com/office/drawing/2014/main" id="{77F08D70-5A2B-A249-F428-F604DFEA3C5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709242" y="3032080"/>
                  <a:ext cx="109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589" name="Encre 588">
                  <a:extLst>
                    <a:ext uri="{FF2B5EF4-FFF2-40B4-BE49-F238E27FC236}">
                      <a16:creationId xmlns:a16="http://schemas.microsoft.com/office/drawing/2014/main" id="{DC3E389C-A8EF-95CD-01CA-97BC9D17F068}"/>
                    </a:ext>
                  </a:extLst>
                </p14:cNvPr>
                <p14:cNvContentPartPr/>
                <p14:nvPr/>
              </p14:nvContentPartPr>
              <p14:xfrm>
                <a:off x="11845322" y="3022000"/>
                <a:ext cx="76320" cy="108360"/>
              </p14:xfrm>
            </p:contentPart>
          </mc:Choice>
          <mc:Fallback>
            <p:pic>
              <p:nvPicPr>
                <p:cNvPr id="589" name="Encre 588">
                  <a:extLst>
                    <a:ext uri="{FF2B5EF4-FFF2-40B4-BE49-F238E27FC236}">
                      <a16:creationId xmlns:a16="http://schemas.microsoft.com/office/drawing/2014/main" id="{DC3E389C-A8EF-95CD-01CA-97BC9D17F06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836322" y="3013360"/>
                  <a:ext cx="939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e 594">
            <a:extLst>
              <a:ext uri="{FF2B5EF4-FFF2-40B4-BE49-F238E27FC236}">
                <a16:creationId xmlns:a16="http://schemas.microsoft.com/office/drawing/2014/main" id="{B5575CFF-666F-2815-122D-29DF2922B246}"/>
              </a:ext>
            </a:extLst>
          </p:cNvPr>
          <p:cNvGrpSpPr/>
          <p:nvPr/>
        </p:nvGrpSpPr>
        <p:grpSpPr>
          <a:xfrm>
            <a:off x="10136190" y="3935505"/>
            <a:ext cx="194760" cy="81000"/>
            <a:chOff x="10136190" y="3935505"/>
            <a:chExt cx="19476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593" name="Encre 592">
                  <a:extLst>
                    <a:ext uri="{FF2B5EF4-FFF2-40B4-BE49-F238E27FC236}">
                      <a16:creationId xmlns:a16="http://schemas.microsoft.com/office/drawing/2014/main" id="{A7212948-8B4D-2492-FE2A-36F65C8B42A4}"/>
                    </a:ext>
                  </a:extLst>
                </p14:cNvPr>
                <p14:cNvContentPartPr/>
                <p14:nvPr/>
              </p14:nvContentPartPr>
              <p14:xfrm>
                <a:off x="10136190" y="3935505"/>
                <a:ext cx="80640" cy="81000"/>
              </p14:xfrm>
            </p:contentPart>
          </mc:Choice>
          <mc:Fallback>
            <p:pic>
              <p:nvPicPr>
                <p:cNvPr id="593" name="Encre 592">
                  <a:extLst>
                    <a:ext uri="{FF2B5EF4-FFF2-40B4-BE49-F238E27FC236}">
                      <a16:creationId xmlns:a16="http://schemas.microsoft.com/office/drawing/2014/main" id="{A7212948-8B4D-2492-FE2A-36F65C8B42A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27190" y="3926505"/>
                  <a:ext cx="98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594" name="Encre 593">
                  <a:extLst>
                    <a:ext uri="{FF2B5EF4-FFF2-40B4-BE49-F238E27FC236}">
                      <a16:creationId xmlns:a16="http://schemas.microsoft.com/office/drawing/2014/main" id="{72471E42-0699-3E93-9F57-588055E1467E}"/>
                    </a:ext>
                  </a:extLst>
                </p14:cNvPr>
                <p14:cNvContentPartPr/>
                <p14:nvPr/>
              </p14:nvContentPartPr>
              <p14:xfrm>
                <a:off x="10243470" y="3939105"/>
                <a:ext cx="87480" cy="61920"/>
              </p14:xfrm>
            </p:contentPart>
          </mc:Choice>
          <mc:Fallback>
            <p:pic>
              <p:nvPicPr>
                <p:cNvPr id="594" name="Encre 593">
                  <a:extLst>
                    <a:ext uri="{FF2B5EF4-FFF2-40B4-BE49-F238E27FC236}">
                      <a16:creationId xmlns:a16="http://schemas.microsoft.com/office/drawing/2014/main" id="{72471E42-0699-3E93-9F57-588055E1467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234470" y="3930465"/>
                  <a:ext cx="1051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8" name="Groupe 597">
            <a:extLst>
              <a:ext uri="{FF2B5EF4-FFF2-40B4-BE49-F238E27FC236}">
                <a16:creationId xmlns:a16="http://schemas.microsoft.com/office/drawing/2014/main" id="{E09BF1EA-526E-B370-AF5D-C5E350299FCA}"/>
              </a:ext>
            </a:extLst>
          </p:cNvPr>
          <p:cNvGrpSpPr/>
          <p:nvPr/>
        </p:nvGrpSpPr>
        <p:grpSpPr>
          <a:xfrm>
            <a:off x="8783310" y="3905265"/>
            <a:ext cx="153360" cy="86040"/>
            <a:chOff x="8783310" y="3905265"/>
            <a:chExt cx="15336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596" name="Encre 595">
                  <a:extLst>
                    <a:ext uri="{FF2B5EF4-FFF2-40B4-BE49-F238E27FC236}">
                      <a16:creationId xmlns:a16="http://schemas.microsoft.com/office/drawing/2014/main" id="{05CCF3C1-7475-14A9-BF67-4337F84A8C8A}"/>
                    </a:ext>
                  </a:extLst>
                </p14:cNvPr>
                <p14:cNvContentPartPr/>
                <p14:nvPr/>
              </p14:nvContentPartPr>
              <p14:xfrm>
                <a:off x="8783310" y="3905265"/>
                <a:ext cx="91800" cy="86040"/>
              </p14:xfrm>
            </p:contentPart>
          </mc:Choice>
          <mc:Fallback>
            <p:pic>
              <p:nvPicPr>
                <p:cNvPr id="596" name="Encre 595">
                  <a:extLst>
                    <a:ext uri="{FF2B5EF4-FFF2-40B4-BE49-F238E27FC236}">
                      <a16:creationId xmlns:a16="http://schemas.microsoft.com/office/drawing/2014/main" id="{05CCF3C1-7475-14A9-BF67-4337F84A8C8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774310" y="3896265"/>
                  <a:ext cx="109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597" name="Encre 596">
                  <a:extLst>
                    <a:ext uri="{FF2B5EF4-FFF2-40B4-BE49-F238E27FC236}">
                      <a16:creationId xmlns:a16="http://schemas.microsoft.com/office/drawing/2014/main" id="{DB6E1F72-30FD-D503-E4BF-7820155B71F9}"/>
                    </a:ext>
                  </a:extLst>
                </p14:cNvPr>
                <p14:cNvContentPartPr/>
                <p14:nvPr/>
              </p14:nvContentPartPr>
              <p14:xfrm>
                <a:off x="8856750" y="3931905"/>
                <a:ext cx="79920" cy="42120"/>
              </p14:xfrm>
            </p:contentPart>
          </mc:Choice>
          <mc:Fallback>
            <p:pic>
              <p:nvPicPr>
                <p:cNvPr id="597" name="Encre 596">
                  <a:extLst>
                    <a:ext uri="{FF2B5EF4-FFF2-40B4-BE49-F238E27FC236}">
                      <a16:creationId xmlns:a16="http://schemas.microsoft.com/office/drawing/2014/main" id="{DB6E1F72-30FD-D503-E4BF-7820155B71F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847750" y="3923265"/>
                  <a:ext cx="975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42E0A29A-9BE5-3D49-2E3B-EB833CFA66D8}"/>
              </a:ext>
            </a:extLst>
          </p:cNvPr>
          <p:cNvGrpSpPr/>
          <p:nvPr/>
        </p:nvGrpSpPr>
        <p:grpSpPr>
          <a:xfrm>
            <a:off x="8938470" y="3571656"/>
            <a:ext cx="345092" cy="112569"/>
            <a:chOff x="8938470" y="3571656"/>
            <a:chExt cx="345092" cy="11256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210A08DA-DEA4-83B1-4547-5082DA2CDA8E}"/>
                    </a:ext>
                  </a:extLst>
                </p14:cNvPr>
                <p14:cNvContentPartPr/>
                <p14:nvPr/>
              </p14:nvContentPartPr>
              <p14:xfrm>
                <a:off x="9083042" y="3592536"/>
                <a:ext cx="41040" cy="80640"/>
              </p14:xfrm>
            </p:contentPart>
          </mc:Choice>
          <mc:Fallback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210A08DA-DEA4-83B1-4547-5082DA2CDA8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074402" y="3583536"/>
                  <a:ext cx="58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B20A5D04-F5FF-CAE1-2C55-564E3B1232AA}"/>
                    </a:ext>
                  </a:extLst>
                </p14:cNvPr>
                <p14:cNvContentPartPr/>
                <p14:nvPr/>
              </p14:nvContentPartPr>
              <p14:xfrm>
                <a:off x="9129842" y="3593256"/>
                <a:ext cx="47880" cy="60480"/>
              </p14:xfrm>
            </p:contentPart>
          </mc:Choice>
          <mc:Fallback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B20A5D04-F5FF-CAE1-2C55-564E3B1232AA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121202" y="3584256"/>
                  <a:ext cx="65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BE8B3869-A3DE-F050-2ACB-76ECE87F19CF}"/>
                    </a:ext>
                  </a:extLst>
                </p14:cNvPr>
                <p14:cNvContentPartPr/>
                <p14:nvPr/>
              </p14:nvContentPartPr>
              <p14:xfrm>
                <a:off x="9130202" y="3625296"/>
                <a:ext cx="31320" cy="2160"/>
              </p14:xfrm>
            </p:contentPart>
          </mc:Choice>
          <mc:Fallback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BE8B3869-A3DE-F050-2ACB-76ECE87F19C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121562" y="3616296"/>
                  <a:ext cx="48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A22FBCC5-141B-DE9E-704F-FFDF7CE240E3}"/>
                    </a:ext>
                  </a:extLst>
                </p14:cNvPr>
                <p14:cNvContentPartPr/>
                <p14:nvPr/>
              </p14:nvContentPartPr>
              <p14:xfrm>
                <a:off x="9130202" y="3626736"/>
                <a:ext cx="360" cy="360"/>
              </p14:xfrm>
            </p:contentPart>
          </mc:Choice>
          <mc:Fallback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A22FBCC5-141B-DE9E-704F-FFDF7CE240E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21562" y="36180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5FC88326-6668-AAB5-5258-63A5723F0B80}"/>
                    </a:ext>
                  </a:extLst>
                </p14:cNvPr>
                <p14:cNvContentPartPr/>
                <p14:nvPr/>
              </p14:nvContentPartPr>
              <p14:xfrm>
                <a:off x="9130202" y="3623856"/>
                <a:ext cx="56160" cy="19800"/>
              </p14:xfrm>
            </p:contentPart>
          </mc:Choice>
          <mc:Fallback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5FC88326-6668-AAB5-5258-63A5723F0B80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121562" y="3615216"/>
                  <a:ext cx="73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AD8CA54E-2EAB-E038-368A-AE3C91191851}"/>
                    </a:ext>
                  </a:extLst>
                </p14:cNvPr>
                <p14:cNvContentPartPr/>
                <p14:nvPr/>
              </p14:nvContentPartPr>
              <p14:xfrm>
                <a:off x="9190322" y="3597936"/>
                <a:ext cx="360" cy="1440"/>
              </p14:xfrm>
            </p:contentPart>
          </mc:Choice>
          <mc:Fallback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AD8CA54E-2EAB-E038-368A-AE3C91191851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181682" y="3588936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407CDBF6-0960-6638-9316-98C92D64450E}"/>
                    </a:ext>
                  </a:extLst>
                </p14:cNvPr>
                <p14:cNvContentPartPr/>
                <p14:nvPr/>
              </p14:nvContentPartPr>
              <p14:xfrm>
                <a:off x="9204722" y="3593976"/>
                <a:ext cx="34920" cy="34560"/>
              </p14:xfrm>
            </p:contentPart>
          </mc:Choice>
          <mc:Fallback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407CDBF6-0960-6638-9316-98C92D64450E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195722" y="3585336"/>
                  <a:ext cx="52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B31070E4-E961-9A49-014D-BEDAE8FA86D2}"/>
                    </a:ext>
                  </a:extLst>
                </p14:cNvPr>
                <p14:cNvContentPartPr/>
                <p14:nvPr/>
              </p14:nvContentPartPr>
              <p14:xfrm>
                <a:off x="9252962" y="3571656"/>
                <a:ext cx="30600" cy="61560"/>
              </p14:xfrm>
            </p:contentPart>
          </mc:Choice>
          <mc:Fallback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B31070E4-E961-9A49-014D-BEDAE8FA86D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243962" y="3563016"/>
                  <a:ext cx="48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599" name="Encre 598">
                  <a:extLst>
                    <a:ext uri="{FF2B5EF4-FFF2-40B4-BE49-F238E27FC236}">
                      <a16:creationId xmlns:a16="http://schemas.microsoft.com/office/drawing/2014/main" id="{0D43DF18-C099-4257-9D09-E7C0B0A57E37}"/>
                    </a:ext>
                  </a:extLst>
                </p14:cNvPr>
                <p14:cNvContentPartPr/>
                <p14:nvPr/>
              </p14:nvContentPartPr>
              <p14:xfrm>
                <a:off x="8938470" y="3614025"/>
                <a:ext cx="55440" cy="70200"/>
              </p14:xfrm>
            </p:contentPart>
          </mc:Choice>
          <mc:Fallback>
            <p:pic>
              <p:nvPicPr>
                <p:cNvPr id="599" name="Encre 598">
                  <a:extLst>
                    <a:ext uri="{FF2B5EF4-FFF2-40B4-BE49-F238E27FC236}">
                      <a16:creationId xmlns:a16="http://schemas.microsoft.com/office/drawing/2014/main" id="{0D43DF18-C099-4257-9D09-E7C0B0A57E3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929470" y="3605385"/>
                  <a:ext cx="73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00" name="Encre 599">
                  <a:extLst>
                    <a:ext uri="{FF2B5EF4-FFF2-40B4-BE49-F238E27FC236}">
                      <a16:creationId xmlns:a16="http://schemas.microsoft.com/office/drawing/2014/main" id="{7FA10CE8-3A61-7FE6-3981-7233D917C8F4}"/>
                    </a:ext>
                  </a:extLst>
                </p14:cNvPr>
                <p14:cNvContentPartPr/>
                <p14:nvPr/>
              </p14:nvContentPartPr>
              <p14:xfrm>
                <a:off x="8986710" y="3618345"/>
                <a:ext cx="70560" cy="43560"/>
              </p14:xfrm>
            </p:contentPart>
          </mc:Choice>
          <mc:Fallback>
            <p:pic>
              <p:nvPicPr>
                <p:cNvPr id="600" name="Encre 599">
                  <a:extLst>
                    <a:ext uri="{FF2B5EF4-FFF2-40B4-BE49-F238E27FC236}">
                      <a16:creationId xmlns:a16="http://schemas.microsoft.com/office/drawing/2014/main" id="{7FA10CE8-3A61-7FE6-3981-7233D917C8F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977710" y="3609345"/>
                  <a:ext cx="882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4" name="Groupe 603">
            <a:extLst>
              <a:ext uri="{FF2B5EF4-FFF2-40B4-BE49-F238E27FC236}">
                <a16:creationId xmlns:a16="http://schemas.microsoft.com/office/drawing/2014/main" id="{423EC3D2-2AF2-59E6-BD67-F1F49FA74E0D}"/>
              </a:ext>
            </a:extLst>
          </p:cNvPr>
          <p:cNvGrpSpPr/>
          <p:nvPr/>
        </p:nvGrpSpPr>
        <p:grpSpPr>
          <a:xfrm>
            <a:off x="7827870" y="1975056"/>
            <a:ext cx="464252" cy="124920"/>
            <a:chOff x="7827870" y="1975056"/>
            <a:chExt cx="464252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60" name="Encre 459">
                  <a:extLst>
                    <a:ext uri="{FF2B5EF4-FFF2-40B4-BE49-F238E27FC236}">
                      <a16:creationId xmlns:a16="http://schemas.microsoft.com/office/drawing/2014/main" id="{91440639-7C79-72E4-5554-945DCEDDE2EB}"/>
                    </a:ext>
                  </a:extLst>
                </p14:cNvPr>
                <p14:cNvContentPartPr/>
                <p14:nvPr/>
              </p14:nvContentPartPr>
              <p14:xfrm>
                <a:off x="8003402" y="1975056"/>
                <a:ext cx="78480" cy="91440"/>
              </p14:xfrm>
            </p:contentPart>
          </mc:Choice>
          <mc:Fallback>
            <p:pic>
              <p:nvPicPr>
                <p:cNvPr id="460" name="Encre 459">
                  <a:extLst>
                    <a:ext uri="{FF2B5EF4-FFF2-40B4-BE49-F238E27FC236}">
                      <a16:creationId xmlns:a16="http://schemas.microsoft.com/office/drawing/2014/main" id="{91440639-7C79-72E4-5554-945DCEDDE2E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994762" y="1966056"/>
                  <a:ext cx="96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DEC4BFD2-B227-91CC-66C4-F126EA229DCB}"/>
                    </a:ext>
                  </a:extLst>
                </p14:cNvPr>
                <p14:cNvContentPartPr/>
                <p14:nvPr/>
              </p14:nvContentPartPr>
              <p14:xfrm>
                <a:off x="8061722" y="2008176"/>
                <a:ext cx="66960" cy="36360"/>
              </p14:xfrm>
            </p:contentPart>
          </mc:Choice>
          <mc:Fallback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DEC4BFD2-B227-91CC-66C4-F126EA229DC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053082" y="1999536"/>
                  <a:ext cx="84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63" name="Encre 462">
                  <a:extLst>
                    <a:ext uri="{FF2B5EF4-FFF2-40B4-BE49-F238E27FC236}">
                      <a16:creationId xmlns:a16="http://schemas.microsoft.com/office/drawing/2014/main" id="{F162B53F-0929-F817-B97D-3318877B9FF2}"/>
                    </a:ext>
                  </a:extLst>
                </p14:cNvPr>
                <p14:cNvContentPartPr/>
                <p14:nvPr/>
              </p14:nvContentPartPr>
              <p14:xfrm>
                <a:off x="8071442" y="2033736"/>
                <a:ext cx="20160" cy="4320"/>
              </p14:xfrm>
            </p:contentPart>
          </mc:Choice>
          <mc:Fallback>
            <p:pic>
              <p:nvPicPr>
                <p:cNvPr id="463" name="Encre 462">
                  <a:extLst>
                    <a:ext uri="{FF2B5EF4-FFF2-40B4-BE49-F238E27FC236}">
                      <a16:creationId xmlns:a16="http://schemas.microsoft.com/office/drawing/2014/main" id="{F162B53F-0929-F817-B97D-3318877B9FF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062802" y="2024736"/>
                  <a:ext cx="37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464" name="Encre 463">
                  <a:extLst>
                    <a:ext uri="{FF2B5EF4-FFF2-40B4-BE49-F238E27FC236}">
                      <a16:creationId xmlns:a16="http://schemas.microsoft.com/office/drawing/2014/main" id="{56DFCE7B-084E-6303-31B3-7309AB9CB83A}"/>
                    </a:ext>
                  </a:extLst>
                </p14:cNvPr>
                <p14:cNvContentPartPr/>
                <p14:nvPr/>
              </p14:nvContentPartPr>
              <p14:xfrm>
                <a:off x="8132282" y="2043816"/>
                <a:ext cx="4320" cy="20160"/>
              </p14:xfrm>
            </p:contentPart>
          </mc:Choice>
          <mc:Fallback>
            <p:pic>
              <p:nvPicPr>
                <p:cNvPr id="464" name="Encre 463">
                  <a:extLst>
                    <a:ext uri="{FF2B5EF4-FFF2-40B4-BE49-F238E27FC236}">
                      <a16:creationId xmlns:a16="http://schemas.microsoft.com/office/drawing/2014/main" id="{56DFCE7B-084E-6303-31B3-7309AB9CB83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123282" y="2034816"/>
                  <a:ext cx="21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65" name="Encre 464">
                  <a:extLst>
                    <a:ext uri="{FF2B5EF4-FFF2-40B4-BE49-F238E27FC236}">
                      <a16:creationId xmlns:a16="http://schemas.microsoft.com/office/drawing/2014/main" id="{1A4A8B8A-7772-7D1E-482E-98F0B4376E1F}"/>
                    </a:ext>
                  </a:extLst>
                </p14:cNvPr>
                <p14:cNvContentPartPr/>
                <p14:nvPr/>
              </p14:nvContentPartPr>
              <p14:xfrm>
                <a:off x="8144882" y="2016456"/>
                <a:ext cx="1440" cy="1080"/>
              </p14:xfrm>
            </p:contentPart>
          </mc:Choice>
          <mc:Fallback>
            <p:pic>
              <p:nvPicPr>
                <p:cNvPr id="465" name="Encre 464">
                  <a:extLst>
                    <a:ext uri="{FF2B5EF4-FFF2-40B4-BE49-F238E27FC236}">
                      <a16:creationId xmlns:a16="http://schemas.microsoft.com/office/drawing/2014/main" id="{1A4A8B8A-7772-7D1E-482E-98F0B4376E1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136242" y="2007456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66" name="Encre 465">
                  <a:extLst>
                    <a:ext uri="{FF2B5EF4-FFF2-40B4-BE49-F238E27FC236}">
                      <a16:creationId xmlns:a16="http://schemas.microsoft.com/office/drawing/2014/main" id="{1E64FA62-0E2E-767B-8FAF-02EAA40B4AC9}"/>
                    </a:ext>
                  </a:extLst>
                </p14:cNvPr>
                <p14:cNvContentPartPr/>
                <p14:nvPr/>
              </p14:nvContentPartPr>
              <p14:xfrm>
                <a:off x="8145962" y="2016816"/>
                <a:ext cx="360" cy="360"/>
              </p14:xfrm>
            </p:contentPart>
          </mc:Choice>
          <mc:Fallback>
            <p:pic>
              <p:nvPicPr>
                <p:cNvPr id="466" name="Encre 465">
                  <a:extLst>
                    <a:ext uri="{FF2B5EF4-FFF2-40B4-BE49-F238E27FC236}">
                      <a16:creationId xmlns:a16="http://schemas.microsoft.com/office/drawing/2014/main" id="{1E64FA62-0E2E-767B-8FAF-02EAA40B4AC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37322" y="20081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67" name="Encre 466">
                  <a:extLst>
                    <a:ext uri="{FF2B5EF4-FFF2-40B4-BE49-F238E27FC236}">
                      <a16:creationId xmlns:a16="http://schemas.microsoft.com/office/drawing/2014/main" id="{2DFC2E86-FCA4-00F8-B00C-AED0CDB4CACE}"/>
                    </a:ext>
                  </a:extLst>
                </p14:cNvPr>
                <p14:cNvContentPartPr/>
                <p14:nvPr/>
              </p14:nvContentPartPr>
              <p14:xfrm>
                <a:off x="8145962" y="2016816"/>
                <a:ext cx="84960" cy="58680"/>
              </p14:xfrm>
            </p:contentPart>
          </mc:Choice>
          <mc:Fallback>
            <p:pic>
              <p:nvPicPr>
                <p:cNvPr id="467" name="Encre 466">
                  <a:extLst>
                    <a:ext uri="{FF2B5EF4-FFF2-40B4-BE49-F238E27FC236}">
                      <a16:creationId xmlns:a16="http://schemas.microsoft.com/office/drawing/2014/main" id="{2DFC2E86-FCA4-00F8-B00C-AED0CDB4CAC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137322" y="2008176"/>
                  <a:ext cx="102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68" name="Encre 467">
                  <a:extLst>
                    <a:ext uri="{FF2B5EF4-FFF2-40B4-BE49-F238E27FC236}">
                      <a16:creationId xmlns:a16="http://schemas.microsoft.com/office/drawing/2014/main" id="{1BDEBBD9-E901-8058-9DBD-D5183B69B63B}"/>
                    </a:ext>
                  </a:extLst>
                </p14:cNvPr>
                <p14:cNvContentPartPr/>
                <p14:nvPr/>
              </p14:nvContentPartPr>
              <p14:xfrm>
                <a:off x="8205722" y="1999896"/>
                <a:ext cx="86400" cy="100080"/>
              </p14:xfrm>
            </p:contentPart>
          </mc:Choice>
          <mc:Fallback>
            <p:pic>
              <p:nvPicPr>
                <p:cNvPr id="468" name="Encre 467">
                  <a:extLst>
                    <a:ext uri="{FF2B5EF4-FFF2-40B4-BE49-F238E27FC236}">
                      <a16:creationId xmlns:a16="http://schemas.microsoft.com/office/drawing/2014/main" id="{1BDEBBD9-E901-8058-9DBD-D5183B69B63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196722" y="1991256"/>
                  <a:ext cx="104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602" name="Encre 601">
                  <a:extLst>
                    <a:ext uri="{FF2B5EF4-FFF2-40B4-BE49-F238E27FC236}">
                      <a16:creationId xmlns:a16="http://schemas.microsoft.com/office/drawing/2014/main" id="{57E3773C-34DF-3DF2-748A-781D1D544B3C}"/>
                    </a:ext>
                  </a:extLst>
                </p14:cNvPr>
                <p14:cNvContentPartPr/>
                <p14:nvPr/>
              </p14:nvContentPartPr>
              <p14:xfrm>
                <a:off x="7827870" y="1979625"/>
                <a:ext cx="73800" cy="70560"/>
              </p14:xfrm>
            </p:contentPart>
          </mc:Choice>
          <mc:Fallback>
            <p:pic>
              <p:nvPicPr>
                <p:cNvPr id="602" name="Encre 601">
                  <a:extLst>
                    <a:ext uri="{FF2B5EF4-FFF2-40B4-BE49-F238E27FC236}">
                      <a16:creationId xmlns:a16="http://schemas.microsoft.com/office/drawing/2014/main" id="{57E3773C-34DF-3DF2-748A-781D1D544B3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819230" y="1970625"/>
                  <a:ext cx="91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603" name="Encre 602">
                  <a:extLst>
                    <a:ext uri="{FF2B5EF4-FFF2-40B4-BE49-F238E27FC236}">
                      <a16:creationId xmlns:a16="http://schemas.microsoft.com/office/drawing/2014/main" id="{173E7696-504C-7A9E-D9D6-EAD8D1C8E392}"/>
                    </a:ext>
                  </a:extLst>
                </p14:cNvPr>
                <p14:cNvContentPartPr/>
                <p14:nvPr/>
              </p14:nvContentPartPr>
              <p14:xfrm>
                <a:off x="7921830" y="1982865"/>
                <a:ext cx="57240" cy="72000"/>
              </p14:xfrm>
            </p:contentPart>
          </mc:Choice>
          <mc:Fallback>
            <p:pic>
              <p:nvPicPr>
                <p:cNvPr id="603" name="Encre 602">
                  <a:extLst>
                    <a:ext uri="{FF2B5EF4-FFF2-40B4-BE49-F238E27FC236}">
                      <a16:creationId xmlns:a16="http://schemas.microsoft.com/office/drawing/2014/main" id="{173E7696-504C-7A9E-D9D6-EAD8D1C8E39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913190" y="1974225"/>
                  <a:ext cx="748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" name="Groupe 615">
            <a:extLst>
              <a:ext uri="{FF2B5EF4-FFF2-40B4-BE49-F238E27FC236}">
                <a16:creationId xmlns:a16="http://schemas.microsoft.com/office/drawing/2014/main" id="{96F9EF4C-40D4-55E2-1CA5-77637B31F621}"/>
              </a:ext>
            </a:extLst>
          </p:cNvPr>
          <p:cNvGrpSpPr/>
          <p:nvPr/>
        </p:nvGrpSpPr>
        <p:grpSpPr>
          <a:xfrm>
            <a:off x="10334190" y="3704025"/>
            <a:ext cx="412920" cy="96480"/>
            <a:chOff x="10334190" y="3704025"/>
            <a:chExt cx="412920" cy="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605" name="Encre 604">
                  <a:extLst>
                    <a:ext uri="{FF2B5EF4-FFF2-40B4-BE49-F238E27FC236}">
                      <a16:creationId xmlns:a16="http://schemas.microsoft.com/office/drawing/2014/main" id="{2E06AAB7-F946-A2D3-224B-7015F3D0383B}"/>
                    </a:ext>
                  </a:extLst>
                </p14:cNvPr>
                <p14:cNvContentPartPr/>
                <p14:nvPr/>
              </p14:nvContentPartPr>
              <p14:xfrm>
                <a:off x="10334190" y="3719865"/>
                <a:ext cx="75960" cy="74160"/>
              </p14:xfrm>
            </p:contentPart>
          </mc:Choice>
          <mc:Fallback>
            <p:pic>
              <p:nvPicPr>
                <p:cNvPr id="605" name="Encre 604">
                  <a:extLst>
                    <a:ext uri="{FF2B5EF4-FFF2-40B4-BE49-F238E27FC236}">
                      <a16:creationId xmlns:a16="http://schemas.microsoft.com/office/drawing/2014/main" id="{2E06AAB7-F946-A2D3-224B-7015F3D0383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325550" y="3710865"/>
                  <a:ext cx="93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606" name="Encre 605">
                  <a:extLst>
                    <a:ext uri="{FF2B5EF4-FFF2-40B4-BE49-F238E27FC236}">
                      <a16:creationId xmlns:a16="http://schemas.microsoft.com/office/drawing/2014/main" id="{67989047-AB63-2D91-3D1B-3FFA0688711D}"/>
                    </a:ext>
                  </a:extLst>
                </p14:cNvPr>
                <p14:cNvContentPartPr/>
                <p14:nvPr/>
              </p14:nvContentPartPr>
              <p14:xfrm>
                <a:off x="10409430" y="3715905"/>
                <a:ext cx="66960" cy="70200"/>
              </p14:xfrm>
            </p:contentPart>
          </mc:Choice>
          <mc:Fallback>
            <p:pic>
              <p:nvPicPr>
                <p:cNvPr id="606" name="Encre 605">
                  <a:extLst>
                    <a:ext uri="{FF2B5EF4-FFF2-40B4-BE49-F238E27FC236}">
                      <a16:creationId xmlns:a16="http://schemas.microsoft.com/office/drawing/2014/main" id="{67989047-AB63-2D91-3D1B-3FFA0688711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400790" y="3706905"/>
                  <a:ext cx="84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608" name="Encre 607">
                  <a:extLst>
                    <a:ext uri="{FF2B5EF4-FFF2-40B4-BE49-F238E27FC236}">
                      <a16:creationId xmlns:a16="http://schemas.microsoft.com/office/drawing/2014/main" id="{A19DB018-12B6-B42B-E456-0FFAB505B290}"/>
                    </a:ext>
                  </a:extLst>
                </p14:cNvPr>
                <p14:cNvContentPartPr/>
                <p14:nvPr/>
              </p14:nvContentPartPr>
              <p14:xfrm>
                <a:off x="10481790" y="3706185"/>
                <a:ext cx="63000" cy="93240"/>
              </p14:xfrm>
            </p:contentPart>
          </mc:Choice>
          <mc:Fallback>
            <p:pic>
              <p:nvPicPr>
                <p:cNvPr id="608" name="Encre 607">
                  <a:extLst>
                    <a:ext uri="{FF2B5EF4-FFF2-40B4-BE49-F238E27FC236}">
                      <a16:creationId xmlns:a16="http://schemas.microsoft.com/office/drawing/2014/main" id="{A19DB018-12B6-B42B-E456-0FFAB505B290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472790" y="3697185"/>
                  <a:ext cx="80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609" name="Encre 608">
                  <a:extLst>
                    <a:ext uri="{FF2B5EF4-FFF2-40B4-BE49-F238E27FC236}">
                      <a16:creationId xmlns:a16="http://schemas.microsoft.com/office/drawing/2014/main" id="{80240A94-E757-8E77-1D87-71B746CAD3A9}"/>
                    </a:ext>
                  </a:extLst>
                </p14:cNvPr>
                <p14:cNvContentPartPr/>
                <p14:nvPr/>
              </p14:nvContentPartPr>
              <p14:xfrm>
                <a:off x="10526430" y="3728865"/>
                <a:ext cx="73800" cy="48600"/>
              </p14:xfrm>
            </p:contentPart>
          </mc:Choice>
          <mc:Fallback>
            <p:pic>
              <p:nvPicPr>
                <p:cNvPr id="609" name="Encre 608">
                  <a:extLst>
                    <a:ext uri="{FF2B5EF4-FFF2-40B4-BE49-F238E27FC236}">
                      <a16:creationId xmlns:a16="http://schemas.microsoft.com/office/drawing/2014/main" id="{80240A94-E757-8E77-1D87-71B746CAD3A9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517790" y="3720225"/>
                  <a:ext cx="91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610" name="Encre 609">
                  <a:extLst>
                    <a:ext uri="{FF2B5EF4-FFF2-40B4-BE49-F238E27FC236}">
                      <a16:creationId xmlns:a16="http://schemas.microsoft.com/office/drawing/2014/main" id="{2C17AEAE-73E2-F849-D60D-2872B726A2A2}"/>
                    </a:ext>
                  </a:extLst>
                </p14:cNvPr>
                <p14:cNvContentPartPr/>
                <p14:nvPr/>
              </p14:nvContentPartPr>
              <p14:xfrm>
                <a:off x="10536870" y="3755145"/>
                <a:ext cx="52560" cy="360"/>
              </p14:xfrm>
            </p:contentPart>
          </mc:Choice>
          <mc:Fallback>
            <p:pic>
              <p:nvPicPr>
                <p:cNvPr id="610" name="Encre 609">
                  <a:extLst>
                    <a:ext uri="{FF2B5EF4-FFF2-40B4-BE49-F238E27FC236}">
                      <a16:creationId xmlns:a16="http://schemas.microsoft.com/office/drawing/2014/main" id="{2C17AEAE-73E2-F849-D60D-2872B726A2A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528230" y="3746505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611" name="Encre 610">
                  <a:extLst>
                    <a:ext uri="{FF2B5EF4-FFF2-40B4-BE49-F238E27FC236}">
                      <a16:creationId xmlns:a16="http://schemas.microsoft.com/office/drawing/2014/main" id="{9FE898A6-98E9-70A1-421A-BACFA914ACFF}"/>
                    </a:ext>
                  </a:extLst>
                </p14:cNvPr>
                <p14:cNvContentPartPr/>
                <p14:nvPr/>
              </p14:nvContentPartPr>
              <p14:xfrm>
                <a:off x="10610670" y="3756945"/>
                <a:ext cx="2880" cy="33480"/>
              </p14:xfrm>
            </p:contentPart>
          </mc:Choice>
          <mc:Fallback>
            <p:pic>
              <p:nvPicPr>
                <p:cNvPr id="611" name="Encre 610">
                  <a:extLst>
                    <a:ext uri="{FF2B5EF4-FFF2-40B4-BE49-F238E27FC236}">
                      <a16:creationId xmlns:a16="http://schemas.microsoft.com/office/drawing/2014/main" id="{9FE898A6-98E9-70A1-421A-BACFA914ACF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602030" y="3748305"/>
                  <a:ext cx="20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612" name="Encre 611">
                  <a:extLst>
                    <a:ext uri="{FF2B5EF4-FFF2-40B4-BE49-F238E27FC236}">
                      <a16:creationId xmlns:a16="http://schemas.microsoft.com/office/drawing/2014/main" id="{E2325459-1AFE-F537-D744-E61B6B53669E}"/>
                    </a:ext>
                  </a:extLst>
                </p14:cNvPr>
                <p14:cNvContentPartPr/>
                <p14:nvPr/>
              </p14:nvContentPartPr>
              <p14:xfrm>
                <a:off x="10618230" y="3720945"/>
                <a:ext cx="1440" cy="1800"/>
              </p14:xfrm>
            </p:contentPart>
          </mc:Choice>
          <mc:Fallback>
            <p:pic>
              <p:nvPicPr>
                <p:cNvPr id="612" name="Encre 611">
                  <a:extLst>
                    <a:ext uri="{FF2B5EF4-FFF2-40B4-BE49-F238E27FC236}">
                      <a16:creationId xmlns:a16="http://schemas.microsoft.com/office/drawing/2014/main" id="{E2325459-1AFE-F537-D744-E61B6B53669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609230" y="3711945"/>
                  <a:ext cx="19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613" name="Encre 612">
                  <a:extLst>
                    <a:ext uri="{FF2B5EF4-FFF2-40B4-BE49-F238E27FC236}">
                      <a16:creationId xmlns:a16="http://schemas.microsoft.com/office/drawing/2014/main" id="{9C0136E1-5287-6625-26A0-C85E37795FA8}"/>
                    </a:ext>
                  </a:extLst>
                </p14:cNvPr>
                <p14:cNvContentPartPr/>
                <p14:nvPr/>
              </p14:nvContentPartPr>
              <p14:xfrm>
                <a:off x="10619310" y="3722385"/>
                <a:ext cx="360" cy="360"/>
              </p14:xfrm>
            </p:contentPart>
          </mc:Choice>
          <mc:Fallback>
            <p:pic>
              <p:nvPicPr>
                <p:cNvPr id="613" name="Encre 612">
                  <a:extLst>
                    <a:ext uri="{FF2B5EF4-FFF2-40B4-BE49-F238E27FC236}">
                      <a16:creationId xmlns:a16="http://schemas.microsoft.com/office/drawing/2014/main" id="{9C0136E1-5287-6625-26A0-C85E37795FA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10310" y="3713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614" name="Encre 613">
                  <a:extLst>
                    <a:ext uri="{FF2B5EF4-FFF2-40B4-BE49-F238E27FC236}">
                      <a16:creationId xmlns:a16="http://schemas.microsoft.com/office/drawing/2014/main" id="{F0878883-5919-E2EF-2595-DAC71A9FF246}"/>
                    </a:ext>
                  </a:extLst>
                </p14:cNvPr>
                <p14:cNvContentPartPr/>
                <p14:nvPr/>
              </p14:nvContentPartPr>
              <p14:xfrm>
                <a:off x="10619310" y="3722385"/>
                <a:ext cx="80280" cy="55440"/>
              </p14:xfrm>
            </p:contentPart>
          </mc:Choice>
          <mc:Fallback>
            <p:pic>
              <p:nvPicPr>
                <p:cNvPr id="614" name="Encre 613">
                  <a:extLst>
                    <a:ext uri="{FF2B5EF4-FFF2-40B4-BE49-F238E27FC236}">
                      <a16:creationId xmlns:a16="http://schemas.microsoft.com/office/drawing/2014/main" id="{F0878883-5919-E2EF-2595-DAC71A9FF246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610310" y="3713385"/>
                  <a:ext cx="97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615" name="Encre 614">
                  <a:extLst>
                    <a:ext uri="{FF2B5EF4-FFF2-40B4-BE49-F238E27FC236}">
                      <a16:creationId xmlns:a16="http://schemas.microsoft.com/office/drawing/2014/main" id="{D1B05C6A-2520-F20D-0EC7-3F96CEEB6E20}"/>
                    </a:ext>
                  </a:extLst>
                </p14:cNvPr>
                <p14:cNvContentPartPr/>
                <p14:nvPr/>
              </p14:nvContentPartPr>
              <p14:xfrm>
                <a:off x="10713270" y="3704025"/>
                <a:ext cx="33840" cy="96480"/>
              </p14:xfrm>
            </p:contentPart>
          </mc:Choice>
          <mc:Fallback>
            <p:pic>
              <p:nvPicPr>
                <p:cNvPr id="615" name="Encre 614">
                  <a:extLst>
                    <a:ext uri="{FF2B5EF4-FFF2-40B4-BE49-F238E27FC236}">
                      <a16:creationId xmlns:a16="http://schemas.microsoft.com/office/drawing/2014/main" id="{D1B05C6A-2520-F20D-0EC7-3F96CEEB6E2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704270" y="3695385"/>
                  <a:ext cx="514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9" name="Groupe 618">
            <a:extLst>
              <a:ext uri="{FF2B5EF4-FFF2-40B4-BE49-F238E27FC236}">
                <a16:creationId xmlns:a16="http://schemas.microsoft.com/office/drawing/2014/main" id="{178B2188-A90C-EE29-36DB-FDAD16158F2D}"/>
              </a:ext>
            </a:extLst>
          </p:cNvPr>
          <p:cNvGrpSpPr/>
          <p:nvPr/>
        </p:nvGrpSpPr>
        <p:grpSpPr>
          <a:xfrm>
            <a:off x="7358070" y="2137665"/>
            <a:ext cx="200520" cy="70920"/>
            <a:chOff x="7358070" y="2137665"/>
            <a:chExt cx="20052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617" name="Encre 616">
                  <a:extLst>
                    <a:ext uri="{FF2B5EF4-FFF2-40B4-BE49-F238E27FC236}">
                      <a16:creationId xmlns:a16="http://schemas.microsoft.com/office/drawing/2014/main" id="{6FA2B088-5C00-0EC6-9541-C760E4B12064}"/>
                    </a:ext>
                  </a:extLst>
                </p14:cNvPr>
                <p14:cNvContentPartPr/>
                <p14:nvPr/>
              </p14:nvContentPartPr>
              <p14:xfrm>
                <a:off x="7358070" y="2137665"/>
                <a:ext cx="105840" cy="70920"/>
              </p14:xfrm>
            </p:contentPart>
          </mc:Choice>
          <mc:Fallback>
            <p:pic>
              <p:nvPicPr>
                <p:cNvPr id="617" name="Encre 616">
                  <a:extLst>
                    <a:ext uri="{FF2B5EF4-FFF2-40B4-BE49-F238E27FC236}">
                      <a16:creationId xmlns:a16="http://schemas.microsoft.com/office/drawing/2014/main" id="{6FA2B088-5C00-0EC6-9541-C760E4B1206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349070" y="2128665"/>
                  <a:ext cx="123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618" name="Encre 617">
                  <a:extLst>
                    <a:ext uri="{FF2B5EF4-FFF2-40B4-BE49-F238E27FC236}">
                      <a16:creationId xmlns:a16="http://schemas.microsoft.com/office/drawing/2014/main" id="{F0C04B94-7FB2-AE7B-7CA4-65A8624A21BF}"/>
                    </a:ext>
                  </a:extLst>
                </p14:cNvPr>
                <p14:cNvContentPartPr/>
                <p14:nvPr/>
              </p14:nvContentPartPr>
              <p14:xfrm>
                <a:off x="7463190" y="2145945"/>
                <a:ext cx="95400" cy="61200"/>
              </p14:xfrm>
            </p:contentPart>
          </mc:Choice>
          <mc:Fallback>
            <p:pic>
              <p:nvPicPr>
                <p:cNvPr id="618" name="Encre 617">
                  <a:extLst>
                    <a:ext uri="{FF2B5EF4-FFF2-40B4-BE49-F238E27FC236}">
                      <a16:creationId xmlns:a16="http://schemas.microsoft.com/office/drawing/2014/main" id="{F0C04B94-7FB2-AE7B-7CA4-65A8624A21BF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454550" y="2136945"/>
                  <a:ext cx="11304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e 621">
            <a:extLst>
              <a:ext uri="{FF2B5EF4-FFF2-40B4-BE49-F238E27FC236}">
                <a16:creationId xmlns:a16="http://schemas.microsoft.com/office/drawing/2014/main" id="{AE78DA8F-E953-4990-A10B-34A796118E84}"/>
              </a:ext>
            </a:extLst>
          </p:cNvPr>
          <p:cNvGrpSpPr/>
          <p:nvPr/>
        </p:nvGrpSpPr>
        <p:grpSpPr>
          <a:xfrm>
            <a:off x="6030030" y="2146305"/>
            <a:ext cx="176400" cy="84240"/>
            <a:chOff x="6030030" y="2146305"/>
            <a:chExt cx="17640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620" name="Encre 619">
                  <a:extLst>
                    <a:ext uri="{FF2B5EF4-FFF2-40B4-BE49-F238E27FC236}">
                      <a16:creationId xmlns:a16="http://schemas.microsoft.com/office/drawing/2014/main" id="{7AFC4417-46DC-BC91-64CD-EA4C3B36A1A8}"/>
                    </a:ext>
                  </a:extLst>
                </p14:cNvPr>
                <p14:cNvContentPartPr/>
                <p14:nvPr/>
              </p14:nvContentPartPr>
              <p14:xfrm>
                <a:off x="6030030" y="2146305"/>
                <a:ext cx="104040" cy="84240"/>
              </p14:xfrm>
            </p:contentPart>
          </mc:Choice>
          <mc:Fallback>
            <p:pic>
              <p:nvPicPr>
                <p:cNvPr id="620" name="Encre 619">
                  <a:extLst>
                    <a:ext uri="{FF2B5EF4-FFF2-40B4-BE49-F238E27FC236}">
                      <a16:creationId xmlns:a16="http://schemas.microsoft.com/office/drawing/2014/main" id="{7AFC4417-46DC-BC91-64CD-EA4C3B36A1A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021390" y="2137305"/>
                  <a:ext cx="121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21" name="Encre 620">
                  <a:extLst>
                    <a:ext uri="{FF2B5EF4-FFF2-40B4-BE49-F238E27FC236}">
                      <a16:creationId xmlns:a16="http://schemas.microsoft.com/office/drawing/2014/main" id="{19EDA4C5-3D16-7C44-669B-32485A26A093}"/>
                    </a:ext>
                  </a:extLst>
                </p14:cNvPr>
                <p14:cNvContentPartPr/>
                <p14:nvPr/>
              </p14:nvContentPartPr>
              <p14:xfrm>
                <a:off x="6157110" y="2160705"/>
                <a:ext cx="49320" cy="53640"/>
              </p14:xfrm>
            </p:contentPart>
          </mc:Choice>
          <mc:Fallback>
            <p:pic>
              <p:nvPicPr>
                <p:cNvPr id="621" name="Encre 620">
                  <a:extLst>
                    <a:ext uri="{FF2B5EF4-FFF2-40B4-BE49-F238E27FC236}">
                      <a16:creationId xmlns:a16="http://schemas.microsoft.com/office/drawing/2014/main" id="{19EDA4C5-3D16-7C44-669B-32485A26A09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148110" y="2151705"/>
                  <a:ext cx="669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" name="Groupe 624">
            <a:extLst>
              <a:ext uri="{FF2B5EF4-FFF2-40B4-BE49-F238E27FC236}">
                <a16:creationId xmlns:a16="http://schemas.microsoft.com/office/drawing/2014/main" id="{597DC41D-AB3B-E754-B536-F8E9D3488FD1}"/>
              </a:ext>
            </a:extLst>
          </p:cNvPr>
          <p:cNvGrpSpPr/>
          <p:nvPr/>
        </p:nvGrpSpPr>
        <p:grpSpPr>
          <a:xfrm>
            <a:off x="6195270" y="1873568"/>
            <a:ext cx="389365" cy="99000"/>
            <a:chOff x="6195270" y="1873568"/>
            <a:chExt cx="389365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507" name="Encre 506">
                  <a:extLst>
                    <a:ext uri="{FF2B5EF4-FFF2-40B4-BE49-F238E27FC236}">
                      <a16:creationId xmlns:a16="http://schemas.microsoft.com/office/drawing/2014/main" id="{CF92EC91-E2F6-FB85-20EB-7A4892902C17}"/>
                    </a:ext>
                  </a:extLst>
                </p14:cNvPr>
                <p14:cNvContentPartPr/>
                <p14:nvPr/>
              </p14:nvContentPartPr>
              <p14:xfrm>
                <a:off x="6348475" y="1881488"/>
                <a:ext cx="52920" cy="82080"/>
              </p14:xfrm>
            </p:contentPart>
          </mc:Choice>
          <mc:Fallback>
            <p:pic>
              <p:nvPicPr>
                <p:cNvPr id="507" name="Encre 506">
                  <a:extLst>
                    <a:ext uri="{FF2B5EF4-FFF2-40B4-BE49-F238E27FC236}">
                      <a16:creationId xmlns:a16="http://schemas.microsoft.com/office/drawing/2014/main" id="{CF92EC91-E2F6-FB85-20EB-7A4892902C1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339475" y="1872488"/>
                  <a:ext cx="70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508" name="Encre 507">
                  <a:extLst>
                    <a:ext uri="{FF2B5EF4-FFF2-40B4-BE49-F238E27FC236}">
                      <a16:creationId xmlns:a16="http://schemas.microsoft.com/office/drawing/2014/main" id="{6137A823-02EF-0549-D157-6C84DD603C45}"/>
                    </a:ext>
                  </a:extLst>
                </p14:cNvPr>
                <p14:cNvContentPartPr/>
                <p14:nvPr/>
              </p14:nvContentPartPr>
              <p14:xfrm>
                <a:off x="6394195" y="1905968"/>
                <a:ext cx="65880" cy="50040"/>
              </p14:xfrm>
            </p:contentPart>
          </mc:Choice>
          <mc:Fallback>
            <p:pic>
              <p:nvPicPr>
                <p:cNvPr id="508" name="Encre 507">
                  <a:extLst>
                    <a:ext uri="{FF2B5EF4-FFF2-40B4-BE49-F238E27FC236}">
                      <a16:creationId xmlns:a16="http://schemas.microsoft.com/office/drawing/2014/main" id="{6137A823-02EF-0549-D157-6C84DD603C4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385555" y="1896968"/>
                  <a:ext cx="83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509" name="Encre 508">
                  <a:extLst>
                    <a:ext uri="{FF2B5EF4-FFF2-40B4-BE49-F238E27FC236}">
                      <a16:creationId xmlns:a16="http://schemas.microsoft.com/office/drawing/2014/main" id="{BD4477CF-D857-A511-BC9E-598CDDF96EC7}"/>
                    </a:ext>
                  </a:extLst>
                </p14:cNvPr>
                <p14:cNvContentPartPr/>
                <p14:nvPr/>
              </p14:nvContentPartPr>
              <p14:xfrm>
                <a:off x="6477715" y="1911008"/>
                <a:ext cx="60120" cy="33840"/>
              </p14:xfrm>
            </p:contentPart>
          </mc:Choice>
          <mc:Fallback>
            <p:pic>
              <p:nvPicPr>
                <p:cNvPr id="509" name="Encre 508">
                  <a:extLst>
                    <a:ext uri="{FF2B5EF4-FFF2-40B4-BE49-F238E27FC236}">
                      <a16:creationId xmlns:a16="http://schemas.microsoft.com/office/drawing/2014/main" id="{BD4477CF-D857-A511-BC9E-598CDDF96EC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468715" y="1902368"/>
                  <a:ext cx="77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511" name="Encre 510">
                  <a:extLst>
                    <a:ext uri="{FF2B5EF4-FFF2-40B4-BE49-F238E27FC236}">
                      <a16:creationId xmlns:a16="http://schemas.microsoft.com/office/drawing/2014/main" id="{C46F2BB1-B07F-6BDD-FC06-30CE4B71F917}"/>
                    </a:ext>
                  </a:extLst>
                </p14:cNvPr>
                <p14:cNvContentPartPr/>
                <p14:nvPr/>
              </p14:nvContentPartPr>
              <p14:xfrm>
                <a:off x="6523435" y="1873568"/>
                <a:ext cx="61200" cy="99000"/>
              </p14:xfrm>
            </p:contentPart>
          </mc:Choice>
          <mc:Fallback>
            <p:pic>
              <p:nvPicPr>
                <p:cNvPr id="511" name="Encre 510">
                  <a:extLst>
                    <a:ext uri="{FF2B5EF4-FFF2-40B4-BE49-F238E27FC236}">
                      <a16:creationId xmlns:a16="http://schemas.microsoft.com/office/drawing/2014/main" id="{C46F2BB1-B07F-6BDD-FC06-30CE4B71F917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514795" y="1864928"/>
                  <a:ext cx="78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23" name="Encre 622">
                  <a:extLst>
                    <a:ext uri="{FF2B5EF4-FFF2-40B4-BE49-F238E27FC236}">
                      <a16:creationId xmlns:a16="http://schemas.microsoft.com/office/drawing/2014/main" id="{5D40CE67-BB0E-3389-C73A-0CE53C548289}"/>
                    </a:ext>
                  </a:extLst>
                </p14:cNvPr>
                <p14:cNvContentPartPr/>
                <p14:nvPr/>
              </p14:nvContentPartPr>
              <p14:xfrm>
                <a:off x="6195270" y="1886385"/>
                <a:ext cx="69120" cy="71280"/>
              </p14:xfrm>
            </p:contentPart>
          </mc:Choice>
          <mc:Fallback>
            <p:pic>
              <p:nvPicPr>
                <p:cNvPr id="623" name="Encre 622">
                  <a:extLst>
                    <a:ext uri="{FF2B5EF4-FFF2-40B4-BE49-F238E27FC236}">
                      <a16:creationId xmlns:a16="http://schemas.microsoft.com/office/drawing/2014/main" id="{5D40CE67-BB0E-3389-C73A-0CE53C54828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186630" y="1877745"/>
                  <a:ext cx="86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624" name="Encre 623">
                  <a:extLst>
                    <a:ext uri="{FF2B5EF4-FFF2-40B4-BE49-F238E27FC236}">
                      <a16:creationId xmlns:a16="http://schemas.microsoft.com/office/drawing/2014/main" id="{B2D818DB-B88C-7CAC-80C6-2E6D25A9CE2F}"/>
                    </a:ext>
                  </a:extLst>
                </p14:cNvPr>
                <p14:cNvContentPartPr/>
                <p14:nvPr/>
              </p14:nvContentPartPr>
              <p14:xfrm>
                <a:off x="6265110" y="1877745"/>
                <a:ext cx="49680" cy="71640"/>
              </p14:xfrm>
            </p:contentPart>
          </mc:Choice>
          <mc:Fallback>
            <p:pic>
              <p:nvPicPr>
                <p:cNvPr id="624" name="Encre 623">
                  <a:extLst>
                    <a:ext uri="{FF2B5EF4-FFF2-40B4-BE49-F238E27FC236}">
                      <a16:creationId xmlns:a16="http://schemas.microsoft.com/office/drawing/2014/main" id="{B2D818DB-B88C-7CAC-80C6-2E6D25A9CE2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256470" y="1869105"/>
                  <a:ext cx="6732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e 628">
            <a:extLst>
              <a:ext uri="{FF2B5EF4-FFF2-40B4-BE49-F238E27FC236}">
                <a16:creationId xmlns:a16="http://schemas.microsoft.com/office/drawing/2014/main" id="{9FCDB064-3405-B814-6F48-EDC7D25EA0B3}"/>
              </a:ext>
            </a:extLst>
          </p:cNvPr>
          <p:cNvGrpSpPr/>
          <p:nvPr/>
        </p:nvGrpSpPr>
        <p:grpSpPr>
          <a:xfrm>
            <a:off x="7586310" y="4220311"/>
            <a:ext cx="307652" cy="91080"/>
            <a:chOff x="7586310" y="4220311"/>
            <a:chExt cx="307652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536" name="Encre 535">
                  <a:extLst>
                    <a:ext uri="{FF2B5EF4-FFF2-40B4-BE49-F238E27FC236}">
                      <a16:creationId xmlns:a16="http://schemas.microsoft.com/office/drawing/2014/main" id="{90CC9017-1F44-B09A-CA47-608D6CE91CF0}"/>
                    </a:ext>
                  </a:extLst>
                </p14:cNvPr>
                <p14:cNvContentPartPr/>
                <p14:nvPr/>
              </p14:nvContentPartPr>
              <p14:xfrm>
                <a:off x="7754282" y="4220311"/>
                <a:ext cx="30960" cy="91080"/>
              </p14:xfrm>
            </p:contentPart>
          </mc:Choice>
          <mc:Fallback>
            <p:pic>
              <p:nvPicPr>
                <p:cNvPr id="536" name="Encre 535">
                  <a:extLst>
                    <a:ext uri="{FF2B5EF4-FFF2-40B4-BE49-F238E27FC236}">
                      <a16:creationId xmlns:a16="http://schemas.microsoft.com/office/drawing/2014/main" id="{90CC9017-1F44-B09A-CA47-608D6CE91CF0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745282" y="4211671"/>
                  <a:ext cx="48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538" name="Encre 537">
                  <a:extLst>
                    <a:ext uri="{FF2B5EF4-FFF2-40B4-BE49-F238E27FC236}">
                      <a16:creationId xmlns:a16="http://schemas.microsoft.com/office/drawing/2014/main" id="{186F587F-FD77-6D12-DFFD-7750ED58ADEF}"/>
                    </a:ext>
                  </a:extLst>
                </p14:cNvPr>
                <p14:cNvContentPartPr/>
                <p14:nvPr/>
              </p14:nvContentPartPr>
              <p14:xfrm>
                <a:off x="7770482" y="4239751"/>
                <a:ext cx="60120" cy="52560"/>
              </p14:xfrm>
            </p:contentPart>
          </mc:Choice>
          <mc:Fallback>
            <p:pic>
              <p:nvPicPr>
                <p:cNvPr id="538" name="Encre 537">
                  <a:extLst>
                    <a:ext uri="{FF2B5EF4-FFF2-40B4-BE49-F238E27FC236}">
                      <a16:creationId xmlns:a16="http://schemas.microsoft.com/office/drawing/2014/main" id="{186F587F-FD77-6D12-DFFD-7750ED58ADE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761482" y="4230751"/>
                  <a:ext cx="77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539" name="Encre 538">
                  <a:extLst>
                    <a:ext uri="{FF2B5EF4-FFF2-40B4-BE49-F238E27FC236}">
                      <a16:creationId xmlns:a16="http://schemas.microsoft.com/office/drawing/2014/main" id="{F00327E8-061A-5971-2469-72B0CAECC094}"/>
                    </a:ext>
                  </a:extLst>
                </p14:cNvPr>
                <p14:cNvContentPartPr/>
                <p14:nvPr/>
              </p14:nvContentPartPr>
              <p14:xfrm>
                <a:off x="7856882" y="4226431"/>
                <a:ext cx="37080" cy="84600"/>
              </p14:xfrm>
            </p:contentPart>
          </mc:Choice>
          <mc:Fallback>
            <p:pic>
              <p:nvPicPr>
                <p:cNvPr id="539" name="Encre 538">
                  <a:extLst>
                    <a:ext uri="{FF2B5EF4-FFF2-40B4-BE49-F238E27FC236}">
                      <a16:creationId xmlns:a16="http://schemas.microsoft.com/office/drawing/2014/main" id="{F00327E8-061A-5971-2469-72B0CAECC09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847882" y="4217791"/>
                  <a:ext cx="54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626" name="Encre 625">
                  <a:extLst>
                    <a:ext uri="{FF2B5EF4-FFF2-40B4-BE49-F238E27FC236}">
                      <a16:creationId xmlns:a16="http://schemas.microsoft.com/office/drawing/2014/main" id="{A56F1755-404F-3C10-6A63-DB37A3E99B2A}"/>
                    </a:ext>
                  </a:extLst>
                </p14:cNvPr>
                <p14:cNvContentPartPr/>
                <p14:nvPr/>
              </p14:nvContentPartPr>
              <p14:xfrm>
                <a:off x="7586310" y="4245825"/>
                <a:ext cx="39960" cy="61920"/>
              </p14:xfrm>
            </p:contentPart>
          </mc:Choice>
          <mc:Fallback>
            <p:pic>
              <p:nvPicPr>
                <p:cNvPr id="626" name="Encre 625">
                  <a:extLst>
                    <a:ext uri="{FF2B5EF4-FFF2-40B4-BE49-F238E27FC236}">
                      <a16:creationId xmlns:a16="http://schemas.microsoft.com/office/drawing/2014/main" id="{A56F1755-404F-3C10-6A63-DB37A3E99B2A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577670" y="4237185"/>
                  <a:ext cx="57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627" name="Encre 626">
                  <a:extLst>
                    <a:ext uri="{FF2B5EF4-FFF2-40B4-BE49-F238E27FC236}">
                      <a16:creationId xmlns:a16="http://schemas.microsoft.com/office/drawing/2014/main" id="{2DFB7FCB-39C2-905B-37C4-F372174B990E}"/>
                    </a:ext>
                  </a:extLst>
                </p14:cNvPr>
                <p14:cNvContentPartPr/>
                <p14:nvPr/>
              </p14:nvContentPartPr>
              <p14:xfrm>
                <a:off x="7642110" y="4231785"/>
                <a:ext cx="50040" cy="78120"/>
              </p14:xfrm>
            </p:contentPart>
          </mc:Choice>
          <mc:Fallback>
            <p:pic>
              <p:nvPicPr>
                <p:cNvPr id="627" name="Encre 626">
                  <a:extLst>
                    <a:ext uri="{FF2B5EF4-FFF2-40B4-BE49-F238E27FC236}">
                      <a16:creationId xmlns:a16="http://schemas.microsoft.com/office/drawing/2014/main" id="{2DFB7FCB-39C2-905B-37C4-F372174B990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633110" y="4223145"/>
                  <a:ext cx="67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628" name="Encre 627">
                  <a:extLst>
                    <a:ext uri="{FF2B5EF4-FFF2-40B4-BE49-F238E27FC236}">
                      <a16:creationId xmlns:a16="http://schemas.microsoft.com/office/drawing/2014/main" id="{50C50414-6003-742D-4E42-62D198531D38}"/>
                    </a:ext>
                  </a:extLst>
                </p14:cNvPr>
                <p14:cNvContentPartPr/>
                <p14:nvPr/>
              </p14:nvContentPartPr>
              <p14:xfrm>
                <a:off x="7652910" y="4265985"/>
                <a:ext cx="54000" cy="2520"/>
              </p14:xfrm>
            </p:contentPart>
          </mc:Choice>
          <mc:Fallback>
            <p:pic>
              <p:nvPicPr>
                <p:cNvPr id="628" name="Encre 627">
                  <a:extLst>
                    <a:ext uri="{FF2B5EF4-FFF2-40B4-BE49-F238E27FC236}">
                      <a16:creationId xmlns:a16="http://schemas.microsoft.com/office/drawing/2014/main" id="{50C50414-6003-742D-4E42-62D198531D3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644270" y="4256985"/>
                  <a:ext cx="716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2" name="Groupe 631">
            <a:extLst>
              <a:ext uri="{FF2B5EF4-FFF2-40B4-BE49-F238E27FC236}">
                <a16:creationId xmlns:a16="http://schemas.microsoft.com/office/drawing/2014/main" id="{8B3BAB94-3E22-0DBC-A6DC-B64A75FF1AC8}"/>
              </a:ext>
            </a:extLst>
          </p:cNvPr>
          <p:cNvGrpSpPr/>
          <p:nvPr/>
        </p:nvGrpSpPr>
        <p:grpSpPr>
          <a:xfrm>
            <a:off x="5876670" y="4293391"/>
            <a:ext cx="342932" cy="89640"/>
            <a:chOff x="5876670" y="4293391"/>
            <a:chExt cx="342932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559" name="Encre 558">
                  <a:extLst>
                    <a:ext uri="{FF2B5EF4-FFF2-40B4-BE49-F238E27FC236}">
                      <a16:creationId xmlns:a16="http://schemas.microsoft.com/office/drawing/2014/main" id="{01159021-84F0-C303-3245-15C2372B046A}"/>
                    </a:ext>
                  </a:extLst>
                </p14:cNvPr>
                <p14:cNvContentPartPr/>
                <p14:nvPr/>
              </p14:nvContentPartPr>
              <p14:xfrm>
                <a:off x="6090002" y="4298431"/>
                <a:ext cx="45360" cy="82080"/>
              </p14:xfrm>
            </p:contentPart>
          </mc:Choice>
          <mc:Fallback>
            <p:pic>
              <p:nvPicPr>
                <p:cNvPr id="559" name="Encre 558">
                  <a:extLst>
                    <a:ext uri="{FF2B5EF4-FFF2-40B4-BE49-F238E27FC236}">
                      <a16:creationId xmlns:a16="http://schemas.microsoft.com/office/drawing/2014/main" id="{01159021-84F0-C303-3245-15C2372B046A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081362" y="4289791"/>
                  <a:ext cx="63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C0A83EA-5746-2544-58E8-375CB35CAC26}"/>
                    </a:ext>
                  </a:extLst>
                </p14:cNvPr>
                <p14:cNvContentPartPr/>
                <p14:nvPr/>
              </p14:nvContentPartPr>
              <p14:xfrm>
                <a:off x="6109082" y="4305991"/>
                <a:ext cx="65160" cy="64800"/>
              </p14:xfrm>
            </p:contentPart>
          </mc:Choice>
          <mc:Fallback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C0A83EA-5746-2544-58E8-375CB35CAC26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100082" y="4297351"/>
                  <a:ext cx="82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25A239E0-314A-A0CF-95CB-3DE2BA2A3D0A}"/>
                    </a:ext>
                  </a:extLst>
                </p14:cNvPr>
                <p14:cNvContentPartPr/>
                <p14:nvPr/>
              </p14:nvContentPartPr>
              <p14:xfrm>
                <a:off x="6187562" y="4293391"/>
                <a:ext cx="32040" cy="89640"/>
              </p14:xfrm>
            </p:contentPart>
          </mc:Choice>
          <mc:Fallback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25A239E0-314A-A0CF-95CB-3DE2BA2A3D0A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178562" y="4284751"/>
                  <a:ext cx="49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630" name="Encre 629">
                  <a:extLst>
                    <a:ext uri="{FF2B5EF4-FFF2-40B4-BE49-F238E27FC236}">
                      <a16:creationId xmlns:a16="http://schemas.microsoft.com/office/drawing/2014/main" id="{E4561150-4AEE-5722-2328-90D741C7B3CF}"/>
                    </a:ext>
                  </a:extLst>
                </p14:cNvPr>
                <p14:cNvContentPartPr/>
                <p14:nvPr/>
              </p14:nvContentPartPr>
              <p14:xfrm>
                <a:off x="5876670" y="4304145"/>
                <a:ext cx="53280" cy="64800"/>
              </p14:xfrm>
            </p:contentPart>
          </mc:Choice>
          <mc:Fallback>
            <p:pic>
              <p:nvPicPr>
                <p:cNvPr id="630" name="Encre 629">
                  <a:extLst>
                    <a:ext uri="{FF2B5EF4-FFF2-40B4-BE49-F238E27FC236}">
                      <a16:creationId xmlns:a16="http://schemas.microsoft.com/office/drawing/2014/main" id="{E4561150-4AEE-5722-2328-90D741C7B3C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867670" y="4295145"/>
                  <a:ext cx="70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631" name="Encre 630">
                  <a:extLst>
                    <a:ext uri="{FF2B5EF4-FFF2-40B4-BE49-F238E27FC236}">
                      <a16:creationId xmlns:a16="http://schemas.microsoft.com/office/drawing/2014/main" id="{66147C78-9E9A-E88D-D535-22C345CEFB53}"/>
                    </a:ext>
                  </a:extLst>
                </p14:cNvPr>
                <p14:cNvContentPartPr/>
                <p14:nvPr/>
              </p14:nvContentPartPr>
              <p14:xfrm>
                <a:off x="5965590" y="4300905"/>
                <a:ext cx="54360" cy="62640"/>
              </p14:xfrm>
            </p:contentPart>
          </mc:Choice>
          <mc:Fallback>
            <p:pic>
              <p:nvPicPr>
                <p:cNvPr id="631" name="Encre 630">
                  <a:extLst>
                    <a:ext uri="{FF2B5EF4-FFF2-40B4-BE49-F238E27FC236}">
                      <a16:creationId xmlns:a16="http://schemas.microsoft.com/office/drawing/2014/main" id="{66147C78-9E9A-E88D-D535-22C345CEFB53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956950" y="4291905"/>
                  <a:ext cx="7200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8" name="Groupe 637">
            <a:extLst>
              <a:ext uri="{FF2B5EF4-FFF2-40B4-BE49-F238E27FC236}">
                <a16:creationId xmlns:a16="http://schemas.microsoft.com/office/drawing/2014/main" id="{4DB64936-07C0-063C-D06D-C6C775476557}"/>
              </a:ext>
            </a:extLst>
          </p:cNvPr>
          <p:cNvGrpSpPr/>
          <p:nvPr/>
        </p:nvGrpSpPr>
        <p:grpSpPr>
          <a:xfrm>
            <a:off x="4473750" y="4250865"/>
            <a:ext cx="309600" cy="82080"/>
            <a:chOff x="4473750" y="4250865"/>
            <a:chExt cx="309600" cy="8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633" name="Encre 632">
                  <a:extLst>
                    <a:ext uri="{FF2B5EF4-FFF2-40B4-BE49-F238E27FC236}">
                      <a16:creationId xmlns:a16="http://schemas.microsoft.com/office/drawing/2014/main" id="{B40440BD-0AA0-1740-2338-2AE86CE8AB36}"/>
                    </a:ext>
                  </a:extLst>
                </p14:cNvPr>
                <p14:cNvContentPartPr/>
                <p14:nvPr/>
              </p14:nvContentPartPr>
              <p14:xfrm>
                <a:off x="4473750" y="4265625"/>
                <a:ext cx="70200" cy="59040"/>
              </p14:xfrm>
            </p:contentPart>
          </mc:Choice>
          <mc:Fallback>
            <p:pic>
              <p:nvPicPr>
                <p:cNvPr id="633" name="Encre 632">
                  <a:extLst>
                    <a:ext uri="{FF2B5EF4-FFF2-40B4-BE49-F238E27FC236}">
                      <a16:creationId xmlns:a16="http://schemas.microsoft.com/office/drawing/2014/main" id="{B40440BD-0AA0-1740-2338-2AE86CE8AB3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464750" y="4256625"/>
                  <a:ext cx="87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634" name="Encre 633">
                  <a:extLst>
                    <a:ext uri="{FF2B5EF4-FFF2-40B4-BE49-F238E27FC236}">
                      <a16:creationId xmlns:a16="http://schemas.microsoft.com/office/drawing/2014/main" id="{40C0459D-0F7E-5024-8654-CAC3C93DB42D}"/>
                    </a:ext>
                  </a:extLst>
                </p14:cNvPr>
                <p14:cNvContentPartPr/>
                <p14:nvPr/>
              </p14:nvContentPartPr>
              <p14:xfrm>
                <a:off x="4554390" y="4270305"/>
                <a:ext cx="46440" cy="45360"/>
              </p14:xfrm>
            </p:contentPart>
          </mc:Choice>
          <mc:Fallback>
            <p:pic>
              <p:nvPicPr>
                <p:cNvPr id="634" name="Encre 633">
                  <a:extLst>
                    <a:ext uri="{FF2B5EF4-FFF2-40B4-BE49-F238E27FC236}">
                      <a16:creationId xmlns:a16="http://schemas.microsoft.com/office/drawing/2014/main" id="{40C0459D-0F7E-5024-8654-CAC3C93DB42D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545750" y="4261305"/>
                  <a:ext cx="6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635" name="Encre 634">
                  <a:extLst>
                    <a:ext uri="{FF2B5EF4-FFF2-40B4-BE49-F238E27FC236}">
                      <a16:creationId xmlns:a16="http://schemas.microsoft.com/office/drawing/2014/main" id="{D258CF65-0729-9809-72A2-9365B2277964}"/>
                    </a:ext>
                  </a:extLst>
                </p14:cNvPr>
                <p14:cNvContentPartPr/>
                <p14:nvPr/>
              </p14:nvContentPartPr>
              <p14:xfrm>
                <a:off x="4635030" y="4252305"/>
                <a:ext cx="48600" cy="72360"/>
              </p14:xfrm>
            </p:contentPart>
          </mc:Choice>
          <mc:Fallback>
            <p:pic>
              <p:nvPicPr>
                <p:cNvPr id="635" name="Encre 634">
                  <a:extLst>
                    <a:ext uri="{FF2B5EF4-FFF2-40B4-BE49-F238E27FC236}">
                      <a16:creationId xmlns:a16="http://schemas.microsoft.com/office/drawing/2014/main" id="{D258CF65-0729-9809-72A2-9365B2277964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626390" y="4243665"/>
                  <a:ext cx="66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636" name="Encre 635">
                  <a:extLst>
                    <a:ext uri="{FF2B5EF4-FFF2-40B4-BE49-F238E27FC236}">
                      <a16:creationId xmlns:a16="http://schemas.microsoft.com/office/drawing/2014/main" id="{F5EFFFB0-7492-C86E-3E3E-3FFA0E275990}"/>
                    </a:ext>
                  </a:extLst>
                </p14:cNvPr>
                <p14:cNvContentPartPr/>
                <p14:nvPr/>
              </p14:nvContentPartPr>
              <p14:xfrm>
                <a:off x="4695150" y="4263105"/>
                <a:ext cx="64080" cy="60120"/>
              </p14:xfrm>
            </p:contentPart>
          </mc:Choice>
          <mc:Fallback>
            <p:pic>
              <p:nvPicPr>
                <p:cNvPr id="636" name="Encre 635">
                  <a:extLst>
                    <a:ext uri="{FF2B5EF4-FFF2-40B4-BE49-F238E27FC236}">
                      <a16:creationId xmlns:a16="http://schemas.microsoft.com/office/drawing/2014/main" id="{F5EFFFB0-7492-C86E-3E3E-3FFA0E27599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686510" y="4254105"/>
                  <a:ext cx="81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637" name="Encre 636">
                  <a:extLst>
                    <a:ext uri="{FF2B5EF4-FFF2-40B4-BE49-F238E27FC236}">
                      <a16:creationId xmlns:a16="http://schemas.microsoft.com/office/drawing/2014/main" id="{79A461E4-B33C-E31D-B45A-6B319F5ABC8E}"/>
                    </a:ext>
                  </a:extLst>
                </p14:cNvPr>
                <p14:cNvContentPartPr/>
                <p14:nvPr/>
              </p14:nvContentPartPr>
              <p14:xfrm>
                <a:off x="4760310" y="4250865"/>
                <a:ext cx="23040" cy="82080"/>
              </p14:xfrm>
            </p:contentPart>
          </mc:Choice>
          <mc:Fallback>
            <p:pic>
              <p:nvPicPr>
                <p:cNvPr id="637" name="Encre 636">
                  <a:extLst>
                    <a:ext uri="{FF2B5EF4-FFF2-40B4-BE49-F238E27FC236}">
                      <a16:creationId xmlns:a16="http://schemas.microsoft.com/office/drawing/2014/main" id="{79A461E4-B33C-E31D-B45A-6B319F5ABC8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751310" y="4242225"/>
                  <a:ext cx="406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e 640">
            <a:extLst>
              <a:ext uri="{FF2B5EF4-FFF2-40B4-BE49-F238E27FC236}">
                <a16:creationId xmlns:a16="http://schemas.microsoft.com/office/drawing/2014/main" id="{B555DC22-3BCA-517F-ED50-B04140ABB8F5}"/>
              </a:ext>
            </a:extLst>
          </p:cNvPr>
          <p:cNvGrpSpPr/>
          <p:nvPr/>
        </p:nvGrpSpPr>
        <p:grpSpPr>
          <a:xfrm>
            <a:off x="7576230" y="3685351"/>
            <a:ext cx="367772" cy="97920"/>
            <a:chOff x="7576230" y="3685351"/>
            <a:chExt cx="367772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526" name="Encre 525">
                  <a:extLst>
                    <a:ext uri="{FF2B5EF4-FFF2-40B4-BE49-F238E27FC236}">
                      <a16:creationId xmlns:a16="http://schemas.microsoft.com/office/drawing/2014/main" id="{9D985BC2-D206-FA4A-7474-472C5C57BA00}"/>
                    </a:ext>
                  </a:extLst>
                </p14:cNvPr>
                <p14:cNvContentPartPr/>
                <p14:nvPr/>
              </p14:nvContentPartPr>
              <p14:xfrm>
                <a:off x="7783442" y="3701911"/>
                <a:ext cx="28080" cy="81360"/>
              </p14:xfrm>
            </p:contentPart>
          </mc:Choice>
          <mc:Fallback>
            <p:pic>
              <p:nvPicPr>
                <p:cNvPr id="526" name="Encre 525">
                  <a:extLst>
                    <a:ext uri="{FF2B5EF4-FFF2-40B4-BE49-F238E27FC236}">
                      <a16:creationId xmlns:a16="http://schemas.microsoft.com/office/drawing/2014/main" id="{9D985BC2-D206-FA4A-7474-472C5C57BA0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774442" y="3692911"/>
                  <a:ext cx="45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527" name="Encre 526">
                  <a:extLst>
                    <a:ext uri="{FF2B5EF4-FFF2-40B4-BE49-F238E27FC236}">
                      <a16:creationId xmlns:a16="http://schemas.microsoft.com/office/drawing/2014/main" id="{951B7D60-6077-B33F-62AD-CED71CEE07E6}"/>
                    </a:ext>
                  </a:extLst>
                </p14:cNvPr>
                <p14:cNvContentPartPr/>
                <p14:nvPr/>
              </p14:nvContentPartPr>
              <p14:xfrm>
                <a:off x="7833842" y="3710551"/>
                <a:ext cx="61920" cy="70920"/>
              </p14:xfrm>
            </p:contentPart>
          </mc:Choice>
          <mc:Fallback>
            <p:pic>
              <p:nvPicPr>
                <p:cNvPr id="527" name="Encre 526">
                  <a:extLst>
                    <a:ext uri="{FF2B5EF4-FFF2-40B4-BE49-F238E27FC236}">
                      <a16:creationId xmlns:a16="http://schemas.microsoft.com/office/drawing/2014/main" id="{951B7D60-6077-B33F-62AD-CED71CEE07E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824842" y="3701911"/>
                  <a:ext cx="7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528" name="Encre 527">
                  <a:extLst>
                    <a:ext uri="{FF2B5EF4-FFF2-40B4-BE49-F238E27FC236}">
                      <a16:creationId xmlns:a16="http://schemas.microsoft.com/office/drawing/2014/main" id="{141DA589-BB35-C43B-AB72-B42538C535FC}"/>
                    </a:ext>
                  </a:extLst>
                </p14:cNvPr>
                <p14:cNvContentPartPr/>
                <p14:nvPr/>
              </p14:nvContentPartPr>
              <p14:xfrm>
                <a:off x="7905482" y="3685351"/>
                <a:ext cx="38520" cy="96480"/>
              </p14:xfrm>
            </p:contentPart>
          </mc:Choice>
          <mc:Fallback>
            <p:pic>
              <p:nvPicPr>
                <p:cNvPr id="528" name="Encre 527">
                  <a:extLst>
                    <a:ext uri="{FF2B5EF4-FFF2-40B4-BE49-F238E27FC236}">
                      <a16:creationId xmlns:a16="http://schemas.microsoft.com/office/drawing/2014/main" id="{141DA589-BB35-C43B-AB72-B42538C535F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896482" y="3676351"/>
                  <a:ext cx="56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529" name="Encre 528">
                  <a:extLst>
                    <a:ext uri="{FF2B5EF4-FFF2-40B4-BE49-F238E27FC236}">
                      <a16:creationId xmlns:a16="http://schemas.microsoft.com/office/drawing/2014/main" id="{5429D1F6-B9BE-3AAF-81E9-49135315A971}"/>
                    </a:ext>
                  </a:extLst>
                </p14:cNvPr>
                <p14:cNvContentPartPr/>
                <p14:nvPr/>
              </p14:nvContentPartPr>
              <p14:xfrm>
                <a:off x="7872362" y="3709831"/>
                <a:ext cx="3600" cy="360"/>
              </p14:xfrm>
            </p:contentPart>
          </mc:Choice>
          <mc:Fallback>
            <p:pic>
              <p:nvPicPr>
                <p:cNvPr id="529" name="Encre 528">
                  <a:extLst>
                    <a:ext uri="{FF2B5EF4-FFF2-40B4-BE49-F238E27FC236}">
                      <a16:creationId xmlns:a16="http://schemas.microsoft.com/office/drawing/2014/main" id="{5429D1F6-B9BE-3AAF-81E9-49135315A971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7863362" y="3701191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530" name="Encre 529">
                  <a:extLst>
                    <a:ext uri="{FF2B5EF4-FFF2-40B4-BE49-F238E27FC236}">
                      <a16:creationId xmlns:a16="http://schemas.microsoft.com/office/drawing/2014/main" id="{255291EA-ADE0-B709-C36E-88A1553716D5}"/>
                    </a:ext>
                  </a:extLst>
                </p14:cNvPr>
                <p14:cNvContentPartPr/>
                <p14:nvPr/>
              </p14:nvContentPartPr>
              <p14:xfrm>
                <a:off x="7872362" y="3709831"/>
                <a:ext cx="32400" cy="7920"/>
              </p14:xfrm>
            </p:contentPart>
          </mc:Choice>
          <mc:Fallback>
            <p:pic>
              <p:nvPicPr>
                <p:cNvPr id="530" name="Encre 529">
                  <a:extLst>
                    <a:ext uri="{FF2B5EF4-FFF2-40B4-BE49-F238E27FC236}">
                      <a16:creationId xmlns:a16="http://schemas.microsoft.com/office/drawing/2014/main" id="{255291EA-ADE0-B709-C36E-88A1553716D5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7863362" y="3701191"/>
                  <a:ext cx="50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639" name="Encre 638">
                  <a:extLst>
                    <a:ext uri="{FF2B5EF4-FFF2-40B4-BE49-F238E27FC236}">
                      <a16:creationId xmlns:a16="http://schemas.microsoft.com/office/drawing/2014/main" id="{1611F22C-AC2B-42FF-F020-EFAD13252408}"/>
                    </a:ext>
                  </a:extLst>
                </p14:cNvPr>
                <p14:cNvContentPartPr/>
                <p14:nvPr/>
              </p14:nvContentPartPr>
              <p14:xfrm>
                <a:off x="7576230" y="3708705"/>
                <a:ext cx="67320" cy="69480"/>
              </p14:xfrm>
            </p:contentPart>
          </mc:Choice>
          <mc:Fallback>
            <p:pic>
              <p:nvPicPr>
                <p:cNvPr id="639" name="Encre 638">
                  <a:extLst>
                    <a:ext uri="{FF2B5EF4-FFF2-40B4-BE49-F238E27FC236}">
                      <a16:creationId xmlns:a16="http://schemas.microsoft.com/office/drawing/2014/main" id="{1611F22C-AC2B-42FF-F020-EFAD1325240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567590" y="3700065"/>
                  <a:ext cx="84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640" name="Encre 639">
                  <a:extLst>
                    <a:ext uri="{FF2B5EF4-FFF2-40B4-BE49-F238E27FC236}">
                      <a16:creationId xmlns:a16="http://schemas.microsoft.com/office/drawing/2014/main" id="{0D3A857B-0785-87A1-C555-FE30DB23D886}"/>
                    </a:ext>
                  </a:extLst>
                </p14:cNvPr>
                <p14:cNvContentPartPr/>
                <p14:nvPr/>
              </p14:nvContentPartPr>
              <p14:xfrm>
                <a:off x="7669110" y="3707985"/>
                <a:ext cx="56880" cy="65160"/>
              </p14:xfrm>
            </p:contentPart>
          </mc:Choice>
          <mc:Fallback>
            <p:pic>
              <p:nvPicPr>
                <p:cNvPr id="640" name="Encre 639">
                  <a:extLst>
                    <a:ext uri="{FF2B5EF4-FFF2-40B4-BE49-F238E27FC236}">
                      <a16:creationId xmlns:a16="http://schemas.microsoft.com/office/drawing/2014/main" id="{0D3A857B-0785-87A1-C555-FE30DB23D88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660470" y="3698985"/>
                  <a:ext cx="7452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e 644">
            <a:extLst>
              <a:ext uri="{FF2B5EF4-FFF2-40B4-BE49-F238E27FC236}">
                <a16:creationId xmlns:a16="http://schemas.microsoft.com/office/drawing/2014/main" id="{C76A1AA6-378B-D6D0-D34E-4E94EEF14485}"/>
              </a:ext>
            </a:extLst>
          </p:cNvPr>
          <p:cNvGrpSpPr/>
          <p:nvPr/>
        </p:nvGrpSpPr>
        <p:grpSpPr>
          <a:xfrm>
            <a:off x="7336110" y="3904545"/>
            <a:ext cx="231120" cy="80280"/>
            <a:chOff x="7336110" y="3904545"/>
            <a:chExt cx="231120" cy="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642" name="Encre 641">
                  <a:extLst>
                    <a:ext uri="{FF2B5EF4-FFF2-40B4-BE49-F238E27FC236}">
                      <a16:creationId xmlns:a16="http://schemas.microsoft.com/office/drawing/2014/main" id="{BA242BB7-34AC-E2F8-125B-57F1C511A08B}"/>
                    </a:ext>
                  </a:extLst>
                </p14:cNvPr>
                <p14:cNvContentPartPr/>
                <p14:nvPr/>
              </p14:nvContentPartPr>
              <p14:xfrm>
                <a:off x="7336110" y="3910305"/>
                <a:ext cx="73800" cy="74520"/>
              </p14:xfrm>
            </p:contentPart>
          </mc:Choice>
          <mc:Fallback>
            <p:pic>
              <p:nvPicPr>
                <p:cNvPr id="642" name="Encre 641">
                  <a:extLst>
                    <a:ext uri="{FF2B5EF4-FFF2-40B4-BE49-F238E27FC236}">
                      <a16:creationId xmlns:a16="http://schemas.microsoft.com/office/drawing/2014/main" id="{BA242BB7-34AC-E2F8-125B-57F1C511A08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327110" y="3901305"/>
                  <a:ext cx="91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643" name="Encre 642">
                  <a:extLst>
                    <a:ext uri="{FF2B5EF4-FFF2-40B4-BE49-F238E27FC236}">
                      <a16:creationId xmlns:a16="http://schemas.microsoft.com/office/drawing/2014/main" id="{23138C0B-D7FA-9372-C325-F5E9508789ED}"/>
                    </a:ext>
                  </a:extLst>
                </p14:cNvPr>
                <p14:cNvContentPartPr/>
                <p14:nvPr/>
              </p14:nvContentPartPr>
              <p14:xfrm>
                <a:off x="7471830" y="3904545"/>
                <a:ext cx="61560" cy="74160"/>
              </p14:xfrm>
            </p:contentPart>
          </mc:Choice>
          <mc:Fallback>
            <p:pic>
              <p:nvPicPr>
                <p:cNvPr id="643" name="Encre 642">
                  <a:extLst>
                    <a:ext uri="{FF2B5EF4-FFF2-40B4-BE49-F238E27FC236}">
                      <a16:creationId xmlns:a16="http://schemas.microsoft.com/office/drawing/2014/main" id="{23138C0B-D7FA-9372-C325-F5E9508789ED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463190" y="3895905"/>
                  <a:ext cx="79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644" name="Encre 643">
                  <a:extLst>
                    <a:ext uri="{FF2B5EF4-FFF2-40B4-BE49-F238E27FC236}">
                      <a16:creationId xmlns:a16="http://schemas.microsoft.com/office/drawing/2014/main" id="{B3194153-77BF-D026-63C2-A3C9FAFB958B}"/>
                    </a:ext>
                  </a:extLst>
                </p14:cNvPr>
                <p14:cNvContentPartPr/>
                <p14:nvPr/>
              </p14:nvContentPartPr>
              <p14:xfrm>
                <a:off x="7484070" y="3940545"/>
                <a:ext cx="83160" cy="2880"/>
              </p14:xfrm>
            </p:contentPart>
          </mc:Choice>
          <mc:Fallback>
            <p:pic>
              <p:nvPicPr>
                <p:cNvPr id="644" name="Encre 643">
                  <a:extLst>
                    <a:ext uri="{FF2B5EF4-FFF2-40B4-BE49-F238E27FC236}">
                      <a16:creationId xmlns:a16="http://schemas.microsoft.com/office/drawing/2014/main" id="{B3194153-77BF-D026-63C2-A3C9FAFB958B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7475070" y="3931905"/>
                  <a:ext cx="1008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e 647">
            <a:extLst>
              <a:ext uri="{FF2B5EF4-FFF2-40B4-BE49-F238E27FC236}">
                <a16:creationId xmlns:a16="http://schemas.microsoft.com/office/drawing/2014/main" id="{5EAAF537-2FDA-0729-8192-3420FF382BFD}"/>
              </a:ext>
            </a:extLst>
          </p:cNvPr>
          <p:cNvGrpSpPr/>
          <p:nvPr/>
        </p:nvGrpSpPr>
        <p:grpSpPr>
          <a:xfrm>
            <a:off x="6076470" y="3568711"/>
            <a:ext cx="341492" cy="92834"/>
            <a:chOff x="6076470" y="3568711"/>
            <a:chExt cx="341492" cy="9283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547" name="Encre 546">
                  <a:extLst>
                    <a:ext uri="{FF2B5EF4-FFF2-40B4-BE49-F238E27FC236}">
                      <a16:creationId xmlns:a16="http://schemas.microsoft.com/office/drawing/2014/main" id="{E6FE7391-214D-E31D-932F-804A8E81F705}"/>
                    </a:ext>
                  </a:extLst>
                </p14:cNvPr>
                <p14:cNvContentPartPr/>
                <p14:nvPr/>
              </p14:nvContentPartPr>
              <p14:xfrm>
                <a:off x="6259562" y="3580591"/>
                <a:ext cx="46800" cy="62640"/>
              </p14:xfrm>
            </p:contentPart>
          </mc:Choice>
          <mc:Fallback>
            <p:pic>
              <p:nvPicPr>
                <p:cNvPr id="547" name="Encre 546">
                  <a:extLst>
                    <a:ext uri="{FF2B5EF4-FFF2-40B4-BE49-F238E27FC236}">
                      <a16:creationId xmlns:a16="http://schemas.microsoft.com/office/drawing/2014/main" id="{E6FE7391-214D-E31D-932F-804A8E81F705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6250562" y="3571591"/>
                  <a:ext cx="64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548" name="Encre 547">
                  <a:extLst>
                    <a:ext uri="{FF2B5EF4-FFF2-40B4-BE49-F238E27FC236}">
                      <a16:creationId xmlns:a16="http://schemas.microsoft.com/office/drawing/2014/main" id="{FED2D474-1E67-53EC-6CA5-C3F62820F4F5}"/>
                    </a:ext>
                  </a:extLst>
                </p14:cNvPr>
                <p14:cNvContentPartPr/>
                <p14:nvPr/>
              </p14:nvContentPartPr>
              <p14:xfrm>
                <a:off x="6311402" y="3581311"/>
                <a:ext cx="50400" cy="63720"/>
              </p14:xfrm>
            </p:contentPart>
          </mc:Choice>
          <mc:Fallback>
            <p:pic>
              <p:nvPicPr>
                <p:cNvPr id="548" name="Encre 547">
                  <a:extLst>
                    <a:ext uri="{FF2B5EF4-FFF2-40B4-BE49-F238E27FC236}">
                      <a16:creationId xmlns:a16="http://schemas.microsoft.com/office/drawing/2014/main" id="{FED2D474-1E67-53EC-6CA5-C3F62820F4F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6302762" y="3572311"/>
                  <a:ext cx="68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549" name="Encre 548">
                  <a:extLst>
                    <a:ext uri="{FF2B5EF4-FFF2-40B4-BE49-F238E27FC236}">
                      <a16:creationId xmlns:a16="http://schemas.microsoft.com/office/drawing/2014/main" id="{88D6B37B-1AB4-F612-547F-383558A67851}"/>
                    </a:ext>
                  </a:extLst>
                </p14:cNvPr>
                <p14:cNvContentPartPr/>
                <p14:nvPr/>
              </p14:nvContentPartPr>
              <p14:xfrm>
                <a:off x="6398882" y="3568711"/>
                <a:ext cx="19080" cy="68040"/>
              </p14:xfrm>
            </p:contentPart>
          </mc:Choice>
          <mc:Fallback>
            <p:pic>
              <p:nvPicPr>
                <p:cNvPr id="549" name="Encre 548">
                  <a:extLst>
                    <a:ext uri="{FF2B5EF4-FFF2-40B4-BE49-F238E27FC236}">
                      <a16:creationId xmlns:a16="http://schemas.microsoft.com/office/drawing/2014/main" id="{88D6B37B-1AB4-F612-547F-383558A67851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6390242" y="3559711"/>
                  <a:ext cx="36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646" name="Encre 645">
                  <a:extLst>
                    <a:ext uri="{FF2B5EF4-FFF2-40B4-BE49-F238E27FC236}">
                      <a16:creationId xmlns:a16="http://schemas.microsoft.com/office/drawing/2014/main" id="{BFB28D9F-4477-CB02-4FF9-423662184696}"/>
                    </a:ext>
                  </a:extLst>
                </p14:cNvPr>
                <p14:cNvContentPartPr/>
                <p14:nvPr/>
              </p14:nvContentPartPr>
              <p14:xfrm>
                <a:off x="6076470" y="3597105"/>
                <a:ext cx="50760" cy="64440"/>
              </p14:xfrm>
            </p:contentPart>
          </mc:Choice>
          <mc:Fallback>
            <p:pic>
              <p:nvPicPr>
                <p:cNvPr id="646" name="Encre 645">
                  <a:extLst>
                    <a:ext uri="{FF2B5EF4-FFF2-40B4-BE49-F238E27FC236}">
                      <a16:creationId xmlns:a16="http://schemas.microsoft.com/office/drawing/2014/main" id="{BFB28D9F-4477-CB02-4FF9-423662184696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067470" y="3588105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647" name="Encre 646">
                  <a:extLst>
                    <a:ext uri="{FF2B5EF4-FFF2-40B4-BE49-F238E27FC236}">
                      <a16:creationId xmlns:a16="http://schemas.microsoft.com/office/drawing/2014/main" id="{3D720156-36A8-ACAA-5A83-A2C15543F077}"/>
                    </a:ext>
                  </a:extLst>
                </p14:cNvPr>
                <p14:cNvContentPartPr/>
                <p14:nvPr/>
              </p14:nvContentPartPr>
              <p14:xfrm>
                <a:off x="6152430" y="3585585"/>
                <a:ext cx="65160" cy="70200"/>
              </p14:xfrm>
            </p:contentPart>
          </mc:Choice>
          <mc:Fallback>
            <p:pic>
              <p:nvPicPr>
                <p:cNvPr id="647" name="Encre 646">
                  <a:extLst>
                    <a:ext uri="{FF2B5EF4-FFF2-40B4-BE49-F238E27FC236}">
                      <a16:creationId xmlns:a16="http://schemas.microsoft.com/office/drawing/2014/main" id="{3D720156-36A8-ACAA-5A83-A2C15543F077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143430" y="3576945"/>
                  <a:ext cx="828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e 650">
            <a:extLst>
              <a:ext uri="{FF2B5EF4-FFF2-40B4-BE49-F238E27FC236}">
                <a16:creationId xmlns:a16="http://schemas.microsoft.com/office/drawing/2014/main" id="{8ADD9F54-48DD-D199-69B1-201317423067}"/>
              </a:ext>
            </a:extLst>
          </p:cNvPr>
          <p:cNvGrpSpPr/>
          <p:nvPr/>
        </p:nvGrpSpPr>
        <p:grpSpPr>
          <a:xfrm>
            <a:off x="6307230" y="4086345"/>
            <a:ext cx="276332" cy="93646"/>
            <a:chOff x="6307230" y="4086345"/>
            <a:chExt cx="276332" cy="936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567" name="Encre 566">
                  <a:extLst>
                    <a:ext uri="{FF2B5EF4-FFF2-40B4-BE49-F238E27FC236}">
                      <a16:creationId xmlns:a16="http://schemas.microsoft.com/office/drawing/2014/main" id="{1DC13C14-F45D-C323-C677-E03F3D661C70}"/>
                    </a:ext>
                  </a:extLst>
                </p14:cNvPr>
                <p14:cNvContentPartPr/>
                <p14:nvPr/>
              </p14:nvContentPartPr>
              <p14:xfrm>
                <a:off x="6481682" y="4108711"/>
                <a:ext cx="36720" cy="71280"/>
              </p14:xfrm>
            </p:contentPart>
          </mc:Choice>
          <mc:Fallback>
            <p:pic>
              <p:nvPicPr>
                <p:cNvPr id="567" name="Encre 566">
                  <a:extLst>
                    <a:ext uri="{FF2B5EF4-FFF2-40B4-BE49-F238E27FC236}">
                      <a16:creationId xmlns:a16="http://schemas.microsoft.com/office/drawing/2014/main" id="{1DC13C14-F45D-C323-C677-E03F3D661C70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472682" y="4099711"/>
                  <a:ext cx="54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568" name="Encre 567">
                  <a:extLst>
                    <a:ext uri="{FF2B5EF4-FFF2-40B4-BE49-F238E27FC236}">
                      <a16:creationId xmlns:a16="http://schemas.microsoft.com/office/drawing/2014/main" id="{82BC4AE0-5ECC-76AF-3F43-E5F774523594}"/>
                    </a:ext>
                  </a:extLst>
                </p14:cNvPr>
                <p14:cNvContentPartPr/>
                <p14:nvPr/>
              </p14:nvContentPartPr>
              <p14:xfrm>
                <a:off x="6487442" y="4151911"/>
                <a:ext cx="50760" cy="6840"/>
              </p14:xfrm>
            </p:contentPart>
          </mc:Choice>
          <mc:Fallback>
            <p:pic>
              <p:nvPicPr>
                <p:cNvPr id="568" name="Encre 567">
                  <a:extLst>
                    <a:ext uri="{FF2B5EF4-FFF2-40B4-BE49-F238E27FC236}">
                      <a16:creationId xmlns:a16="http://schemas.microsoft.com/office/drawing/2014/main" id="{82BC4AE0-5ECC-76AF-3F43-E5F77452359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478802" y="4142911"/>
                  <a:ext cx="68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570" name="Encre 569">
                  <a:extLst>
                    <a:ext uri="{FF2B5EF4-FFF2-40B4-BE49-F238E27FC236}">
                      <a16:creationId xmlns:a16="http://schemas.microsoft.com/office/drawing/2014/main" id="{970F47E5-4FF8-8C20-1E9F-172A2E95F948}"/>
                    </a:ext>
                  </a:extLst>
                </p14:cNvPr>
                <p14:cNvContentPartPr/>
                <p14:nvPr/>
              </p14:nvContentPartPr>
              <p14:xfrm>
                <a:off x="6564122" y="4100071"/>
                <a:ext cx="19440" cy="75960"/>
              </p14:xfrm>
            </p:contentPart>
          </mc:Choice>
          <mc:Fallback>
            <p:pic>
              <p:nvPicPr>
                <p:cNvPr id="570" name="Encre 569">
                  <a:extLst>
                    <a:ext uri="{FF2B5EF4-FFF2-40B4-BE49-F238E27FC236}">
                      <a16:creationId xmlns:a16="http://schemas.microsoft.com/office/drawing/2014/main" id="{970F47E5-4FF8-8C20-1E9F-172A2E95F948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555482" y="4091071"/>
                  <a:ext cx="37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649" name="Encre 648">
                  <a:extLst>
                    <a:ext uri="{FF2B5EF4-FFF2-40B4-BE49-F238E27FC236}">
                      <a16:creationId xmlns:a16="http://schemas.microsoft.com/office/drawing/2014/main" id="{BB520ADB-58DF-B560-89EA-4D46DAEFDEF2}"/>
                    </a:ext>
                  </a:extLst>
                </p14:cNvPr>
                <p14:cNvContentPartPr/>
                <p14:nvPr/>
              </p14:nvContentPartPr>
              <p14:xfrm>
                <a:off x="6307230" y="4086345"/>
                <a:ext cx="56880" cy="64080"/>
              </p14:xfrm>
            </p:contentPart>
          </mc:Choice>
          <mc:Fallback>
            <p:pic>
              <p:nvPicPr>
                <p:cNvPr id="649" name="Encre 648">
                  <a:extLst>
                    <a:ext uri="{FF2B5EF4-FFF2-40B4-BE49-F238E27FC236}">
                      <a16:creationId xmlns:a16="http://schemas.microsoft.com/office/drawing/2014/main" id="{BB520ADB-58DF-B560-89EA-4D46DAEFDEF2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298590" y="4077345"/>
                  <a:ext cx="74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650" name="Encre 649">
                  <a:extLst>
                    <a:ext uri="{FF2B5EF4-FFF2-40B4-BE49-F238E27FC236}">
                      <a16:creationId xmlns:a16="http://schemas.microsoft.com/office/drawing/2014/main" id="{44535C7C-6EE6-122D-7524-849179F1969F}"/>
                    </a:ext>
                  </a:extLst>
                </p14:cNvPr>
                <p14:cNvContentPartPr/>
                <p14:nvPr/>
              </p14:nvContentPartPr>
              <p14:xfrm>
                <a:off x="6379230" y="4086345"/>
                <a:ext cx="51120" cy="65520"/>
              </p14:xfrm>
            </p:contentPart>
          </mc:Choice>
          <mc:Fallback>
            <p:pic>
              <p:nvPicPr>
                <p:cNvPr id="650" name="Encre 649">
                  <a:extLst>
                    <a:ext uri="{FF2B5EF4-FFF2-40B4-BE49-F238E27FC236}">
                      <a16:creationId xmlns:a16="http://schemas.microsoft.com/office/drawing/2014/main" id="{44535C7C-6EE6-122D-7524-849179F1969F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370590" y="4077345"/>
                  <a:ext cx="68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e 653">
            <a:extLst>
              <a:ext uri="{FF2B5EF4-FFF2-40B4-BE49-F238E27FC236}">
                <a16:creationId xmlns:a16="http://schemas.microsoft.com/office/drawing/2014/main" id="{1C0B62F4-6F96-A73B-122D-A9EA966E60CB}"/>
              </a:ext>
            </a:extLst>
          </p:cNvPr>
          <p:cNvGrpSpPr/>
          <p:nvPr/>
        </p:nvGrpSpPr>
        <p:grpSpPr>
          <a:xfrm>
            <a:off x="6040110" y="3910305"/>
            <a:ext cx="195480" cy="60480"/>
            <a:chOff x="6040110" y="3910305"/>
            <a:chExt cx="195480" cy="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652" name="Encre 651">
                  <a:extLst>
                    <a:ext uri="{FF2B5EF4-FFF2-40B4-BE49-F238E27FC236}">
                      <a16:creationId xmlns:a16="http://schemas.microsoft.com/office/drawing/2014/main" id="{F86DEC6C-3AFB-3F87-64A3-427AD2300796}"/>
                    </a:ext>
                  </a:extLst>
                </p14:cNvPr>
                <p14:cNvContentPartPr/>
                <p14:nvPr/>
              </p14:nvContentPartPr>
              <p14:xfrm>
                <a:off x="6040110" y="3917145"/>
                <a:ext cx="63000" cy="53640"/>
              </p14:xfrm>
            </p:contentPart>
          </mc:Choice>
          <mc:Fallback>
            <p:pic>
              <p:nvPicPr>
                <p:cNvPr id="652" name="Encre 651">
                  <a:extLst>
                    <a:ext uri="{FF2B5EF4-FFF2-40B4-BE49-F238E27FC236}">
                      <a16:creationId xmlns:a16="http://schemas.microsoft.com/office/drawing/2014/main" id="{F86DEC6C-3AFB-3F87-64A3-427AD2300796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031470" y="3908505"/>
                  <a:ext cx="80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653" name="Encre 652">
                  <a:extLst>
                    <a:ext uri="{FF2B5EF4-FFF2-40B4-BE49-F238E27FC236}">
                      <a16:creationId xmlns:a16="http://schemas.microsoft.com/office/drawing/2014/main" id="{F3925C30-C8CB-37D8-5531-41AF52E40358}"/>
                    </a:ext>
                  </a:extLst>
                </p14:cNvPr>
                <p14:cNvContentPartPr/>
                <p14:nvPr/>
              </p14:nvContentPartPr>
              <p14:xfrm>
                <a:off x="6153510" y="3910305"/>
                <a:ext cx="82080" cy="59400"/>
              </p14:xfrm>
            </p:contentPart>
          </mc:Choice>
          <mc:Fallback>
            <p:pic>
              <p:nvPicPr>
                <p:cNvPr id="653" name="Encre 652">
                  <a:extLst>
                    <a:ext uri="{FF2B5EF4-FFF2-40B4-BE49-F238E27FC236}">
                      <a16:creationId xmlns:a16="http://schemas.microsoft.com/office/drawing/2014/main" id="{F3925C30-C8CB-37D8-5531-41AF52E40358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144510" y="3901305"/>
                  <a:ext cx="997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5" name="Groupe 664">
            <a:extLst>
              <a:ext uri="{FF2B5EF4-FFF2-40B4-BE49-F238E27FC236}">
                <a16:creationId xmlns:a16="http://schemas.microsoft.com/office/drawing/2014/main" id="{E4587426-2436-6D29-0CEE-537C09E1DED9}"/>
              </a:ext>
            </a:extLst>
          </p:cNvPr>
          <p:cNvGrpSpPr/>
          <p:nvPr/>
        </p:nvGrpSpPr>
        <p:grpSpPr>
          <a:xfrm>
            <a:off x="4851750" y="3662985"/>
            <a:ext cx="196200" cy="103320"/>
            <a:chOff x="4851750" y="3662985"/>
            <a:chExt cx="19620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655" name="Encre 654">
                  <a:extLst>
                    <a:ext uri="{FF2B5EF4-FFF2-40B4-BE49-F238E27FC236}">
                      <a16:creationId xmlns:a16="http://schemas.microsoft.com/office/drawing/2014/main" id="{E94ADE61-3236-1F9C-AF6F-94C8B198D5CE}"/>
                    </a:ext>
                  </a:extLst>
                </p14:cNvPr>
                <p14:cNvContentPartPr/>
                <p14:nvPr/>
              </p14:nvContentPartPr>
              <p14:xfrm>
                <a:off x="4851750" y="3682065"/>
                <a:ext cx="60480" cy="80280"/>
              </p14:xfrm>
            </p:contentPart>
          </mc:Choice>
          <mc:Fallback>
            <p:pic>
              <p:nvPicPr>
                <p:cNvPr id="655" name="Encre 654">
                  <a:extLst>
                    <a:ext uri="{FF2B5EF4-FFF2-40B4-BE49-F238E27FC236}">
                      <a16:creationId xmlns:a16="http://schemas.microsoft.com/office/drawing/2014/main" id="{E94ADE61-3236-1F9C-AF6F-94C8B198D5CE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842750" y="3673425"/>
                  <a:ext cx="78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656" name="Encre 655">
                  <a:extLst>
                    <a:ext uri="{FF2B5EF4-FFF2-40B4-BE49-F238E27FC236}">
                      <a16:creationId xmlns:a16="http://schemas.microsoft.com/office/drawing/2014/main" id="{A4CE4486-738E-1DEE-5BD0-6B88D59D01D8}"/>
                    </a:ext>
                  </a:extLst>
                </p14:cNvPr>
                <p14:cNvContentPartPr/>
                <p14:nvPr/>
              </p14:nvContentPartPr>
              <p14:xfrm>
                <a:off x="4860750" y="3725985"/>
                <a:ext cx="56160" cy="8280"/>
              </p14:xfrm>
            </p:contentPart>
          </mc:Choice>
          <mc:Fallback>
            <p:pic>
              <p:nvPicPr>
                <p:cNvPr id="656" name="Encre 655">
                  <a:extLst>
                    <a:ext uri="{FF2B5EF4-FFF2-40B4-BE49-F238E27FC236}">
                      <a16:creationId xmlns:a16="http://schemas.microsoft.com/office/drawing/2014/main" id="{A4CE4486-738E-1DEE-5BD0-6B88D59D01D8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4851750" y="3716985"/>
                  <a:ext cx="73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657" name="Encre 656">
                  <a:extLst>
                    <a:ext uri="{FF2B5EF4-FFF2-40B4-BE49-F238E27FC236}">
                      <a16:creationId xmlns:a16="http://schemas.microsoft.com/office/drawing/2014/main" id="{548CF188-9622-C739-8D25-8D03A6533118}"/>
                    </a:ext>
                  </a:extLst>
                </p14:cNvPr>
                <p14:cNvContentPartPr/>
                <p14:nvPr/>
              </p14:nvContentPartPr>
              <p14:xfrm>
                <a:off x="4935630" y="3665505"/>
                <a:ext cx="42840" cy="96120"/>
              </p14:xfrm>
            </p:contentPart>
          </mc:Choice>
          <mc:Fallback>
            <p:pic>
              <p:nvPicPr>
                <p:cNvPr id="657" name="Encre 656">
                  <a:extLst>
                    <a:ext uri="{FF2B5EF4-FFF2-40B4-BE49-F238E27FC236}">
                      <a16:creationId xmlns:a16="http://schemas.microsoft.com/office/drawing/2014/main" id="{548CF188-9622-C739-8D25-8D03A6533118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926630" y="3656505"/>
                  <a:ext cx="60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658" name="Encre 657">
                  <a:extLst>
                    <a:ext uri="{FF2B5EF4-FFF2-40B4-BE49-F238E27FC236}">
                      <a16:creationId xmlns:a16="http://schemas.microsoft.com/office/drawing/2014/main" id="{9867C8EF-65A5-6B4F-D1CC-936EADECDAEE}"/>
                    </a:ext>
                  </a:extLst>
                </p14:cNvPr>
                <p14:cNvContentPartPr/>
                <p14:nvPr/>
              </p14:nvContentPartPr>
              <p14:xfrm>
                <a:off x="4982790" y="3683865"/>
                <a:ext cx="40320" cy="62280"/>
              </p14:xfrm>
            </p:contentPart>
          </mc:Choice>
          <mc:Fallback>
            <p:pic>
              <p:nvPicPr>
                <p:cNvPr id="658" name="Encre 657">
                  <a:extLst>
                    <a:ext uri="{FF2B5EF4-FFF2-40B4-BE49-F238E27FC236}">
                      <a16:creationId xmlns:a16="http://schemas.microsoft.com/office/drawing/2014/main" id="{9867C8EF-65A5-6B4F-D1CC-936EADECDAEE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973790" y="3675225"/>
                  <a:ext cx="57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661" name="Encre 660">
                  <a:extLst>
                    <a:ext uri="{FF2B5EF4-FFF2-40B4-BE49-F238E27FC236}">
                      <a16:creationId xmlns:a16="http://schemas.microsoft.com/office/drawing/2014/main" id="{AC135CB2-19A5-536B-205C-70A151AE0B66}"/>
                    </a:ext>
                  </a:extLst>
                </p14:cNvPr>
                <p14:cNvContentPartPr/>
                <p14:nvPr/>
              </p14:nvContentPartPr>
              <p14:xfrm>
                <a:off x="5028510" y="3662985"/>
                <a:ext cx="19440" cy="103320"/>
              </p14:xfrm>
            </p:contentPart>
          </mc:Choice>
          <mc:Fallback>
            <p:pic>
              <p:nvPicPr>
                <p:cNvPr id="661" name="Encre 660">
                  <a:extLst>
                    <a:ext uri="{FF2B5EF4-FFF2-40B4-BE49-F238E27FC236}">
                      <a16:creationId xmlns:a16="http://schemas.microsoft.com/office/drawing/2014/main" id="{AC135CB2-19A5-536B-205C-70A151AE0B66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5019510" y="3654345"/>
                  <a:ext cx="370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4" name="Groupe 663">
            <a:extLst>
              <a:ext uri="{FF2B5EF4-FFF2-40B4-BE49-F238E27FC236}">
                <a16:creationId xmlns:a16="http://schemas.microsoft.com/office/drawing/2014/main" id="{7ED41C4C-CF94-66D2-027A-4DFB9FE4EBCE}"/>
              </a:ext>
            </a:extLst>
          </p:cNvPr>
          <p:cNvGrpSpPr/>
          <p:nvPr/>
        </p:nvGrpSpPr>
        <p:grpSpPr>
          <a:xfrm>
            <a:off x="4689030" y="3903825"/>
            <a:ext cx="110160" cy="74880"/>
            <a:chOff x="4689030" y="3903825"/>
            <a:chExt cx="110160" cy="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662" name="Encre 661">
                  <a:extLst>
                    <a:ext uri="{FF2B5EF4-FFF2-40B4-BE49-F238E27FC236}">
                      <a16:creationId xmlns:a16="http://schemas.microsoft.com/office/drawing/2014/main" id="{7C07D1E3-C21D-D65A-0ACF-4383A5FDFE06}"/>
                    </a:ext>
                  </a:extLst>
                </p14:cNvPr>
                <p14:cNvContentPartPr/>
                <p14:nvPr/>
              </p14:nvContentPartPr>
              <p14:xfrm>
                <a:off x="4689030" y="3903825"/>
                <a:ext cx="76320" cy="74880"/>
              </p14:xfrm>
            </p:contentPart>
          </mc:Choice>
          <mc:Fallback>
            <p:pic>
              <p:nvPicPr>
                <p:cNvPr id="662" name="Encre 661">
                  <a:extLst>
                    <a:ext uri="{FF2B5EF4-FFF2-40B4-BE49-F238E27FC236}">
                      <a16:creationId xmlns:a16="http://schemas.microsoft.com/office/drawing/2014/main" id="{7C07D1E3-C21D-D65A-0ACF-4383A5FDFE06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680390" y="3895185"/>
                  <a:ext cx="93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663" name="Encre 662">
                  <a:extLst>
                    <a:ext uri="{FF2B5EF4-FFF2-40B4-BE49-F238E27FC236}">
                      <a16:creationId xmlns:a16="http://schemas.microsoft.com/office/drawing/2014/main" id="{9C9C3F4A-792C-720E-3E2E-11E26463919D}"/>
                    </a:ext>
                  </a:extLst>
                </p14:cNvPr>
                <p14:cNvContentPartPr/>
                <p14:nvPr/>
              </p14:nvContentPartPr>
              <p14:xfrm>
                <a:off x="4721790" y="3942345"/>
                <a:ext cx="77400" cy="13680"/>
              </p14:xfrm>
            </p:contentPart>
          </mc:Choice>
          <mc:Fallback>
            <p:pic>
              <p:nvPicPr>
                <p:cNvPr id="663" name="Encre 662">
                  <a:extLst>
                    <a:ext uri="{FF2B5EF4-FFF2-40B4-BE49-F238E27FC236}">
                      <a16:creationId xmlns:a16="http://schemas.microsoft.com/office/drawing/2014/main" id="{9C9C3F4A-792C-720E-3E2E-11E26463919D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712790" y="3933705"/>
                  <a:ext cx="950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3" name="Groupe 672">
            <a:extLst>
              <a:ext uri="{FF2B5EF4-FFF2-40B4-BE49-F238E27FC236}">
                <a16:creationId xmlns:a16="http://schemas.microsoft.com/office/drawing/2014/main" id="{7ED200EB-E525-DC32-C596-1EE36AC34966}"/>
              </a:ext>
            </a:extLst>
          </p:cNvPr>
          <p:cNvGrpSpPr/>
          <p:nvPr/>
        </p:nvGrpSpPr>
        <p:grpSpPr>
          <a:xfrm>
            <a:off x="3101970" y="4339785"/>
            <a:ext cx="261360" cy="96840"/>
            <a:chOff x="3101970" y="4339785"/>
            <a:chExt cx="26136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666" name="Encre 665">
                  <a:extLst>
                    <a:ext uri="{FF2B5EF4-FFF2-40B4-BE49-F238E27FC236}">
                      <a16:creationId xmlns:a16="http://schemas.microsoft.com/office/drawing/2014/main" id="{982CD2D1-E182-B595-EB9A-4A4101F857CC}"/>
                    </a:ext>
                  </a:extLst>
                </p14:cNvPr>
                <p14:cNvContentPartPr/>
                <p14:nvPr/>
              </p14:nvContentPartPr>
              <p14:xfrm>
                <a:off x="3101970" y="4344465"/>
                <a:ext cx="74880" cy="77760"/>
              </p14:xfrm>
            </p:contentPart>
          </mc:Choice>
          <mc:Fallback>
            <p:pic>
              <p:nvPicPr>
                <p:cNvPr id="666" name="Encre 665">
                  <a:extLst>
                    <a:ext uri="{FF2B5EF4-FFF2-40B4-BE49-F238E27FC236}">
                      <a16:creationId xmlns:a16="http://schemas.microsoft.com/office/drawing/2014/main" id="{982CD2D1-E182-B595-EB9A-4A4101F857CC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3093330" y="4335825"/>
                  <a:ext cx="92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667" name="Encre 666">
                  <a:extLst>
                    <a:ext uri="{FF2B5EF4-FFF2-40B4-BE49-F238E27FC236}">
                      <a16:creationId xmlns:a16="http://schemas.microsoft.com/office/drawing/2014/main" id="{F9CB20EC-D491-DE89-8A6F-036B5700DDAB}"/>
                    </a:ext>
                  </a:extLst>
                </p14:cNvPr>
                <p14:cNvContentPartPr/>
                <p14:nvPr/>
              </p14:nvContentPartPr>
              <p14:xfrm>
                <a:off x="3171090" y="4339785"/>
                <a:ext cx="56880" cy="92160"/>
              </p14:xfrm>
            </p:contentPart>
          </mc:Choice>
          <mc:Fallback>
            <p:pic>
              <p:nvPicPr>
                <p:cNvPr id="667" name="Encre 666">
                  <a:extLst>
                    <a:ext uri="{FF2B5EF4-FFF2-40B4-BE49-F238E27FC236}">
                      <a16:creationId xmlns:a16="http://schemas.microsoft.com/office/drawing/2014/main" id="{F9CB20EC-D491-DE89-8A6F-036B5700DDAB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3162090" y="4331145"/>
                  <a:ext cx="74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669" name="Encre 668">
                  <a:extLst>
                    <a:ext uri="{FF2B5EF4-FFF2-40B4-BE49-F238E27FC236}">
                      <a16:creationId xmlns:a16="http://schemas.microsoft.com/office/drawing/2014/main" id="{E9973EC2-C394-9B2F-6463-B334760E1020}"/>
                    </a:ext>
                  </a:extLst>
                </p14:cNvPr>
                <p14:cNvContentPartPr/>
                <p14:nvPr/>
              </p14:nvContentPartPr>
              <p14:xfrm>
                <a:off x="3231930" y="4345905"/>
                <a:ext cx="32760" cy="85320"/>
              </p14:xfrm>
            </p:contentPart>
          </mc:Choice>
          <mc:Fallback>
            <p:pic>
              <p:nvPicPr>
                <p:cNvPr id="669" name="Encre 668">
                  <a:extLst>
                    <a:ext uri="{FF2B5EF4-FFF2-40B4-BE49-F238E27FC236}">
                      <a16:creationId xmlns:a16="http://schemas.microsoft.com/office/drawing/2014/main" id="{E9973EC2-C394-9B2F-6463-B334760E1020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3223290" y="4336905"/>
                  <a:ext cx="50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671" name="Encre 670">
                  <a:extLst>
                    <a:ext uri="{FF2B5EF4-FFF2-40B4-BE49-F238E27FC236}">
                      <a16:creationId xmlns:a16="http://schemas.microsoft.com/office/drawing/2014/main" id="{FDB4510D-DF3E-9C0A-36A1-1176546EDC46}"/>
                    </a:ext>
                  </a:extLst>
                </p14:cNvPr>
                <p14:cNvContentPartPr/>
                <p14:nvPr/>
              </p14:nvContentPartPr>
              <p14:xfrm>
                <a:off x="3269010" y="4348785"/>
                <a:ext cx="62280" cy="64800"/>
              </p14:xfrm>
            </p:contentPart>
          </mc:Choice>
          <mc:Fallback>
            <p:pic>
              <p:nvPicPr>
                <p:cNvPr id="671" name="Encre 670">
                  <a:extLst>
                    <a:ext uri="{FF2B5EF4-FFF2-40B4-BE49-F238E27FC236}">
                      <a16:creationId xmlns:a16="http://schemas.microsoft.com/office/drawing/2014/main" id="{FDB4510D-DF3E-9C0A-36A1-1176546EDC46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3260010" y="4339785"/>
                  <a:ext cx="79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672" name="Encre 671">
                  <a:extLst>
                    <a:ext uri="{FF2B5EF4-FFF2-40B4-BE49-F238E27FC236}">
                      <a16:creationId xmlns:a16="http://schemas.microsoft.com/office/drawing/2014/main" id="{08F879FF-A79B-11B8-2151-A503D2037219}"/>
                    </a:ext>
                  </a:extLst>
                </p14:cNvPr>
                <p14:cNvContentPartPr/>
                <p14:nvPr/>
              </p14:nvContentPartPr>
              <p14:xfrm>
                <a:off x="3321210" y="4351305"/>
                <a:ext cx="42120" cy="85320"/>
              </p14:xfrm>
            </p:contentPart>
          </mc:Choice>
          <mc:Fallback>
            <p:pic>
              <p:nvPicPr>
                <p:cNvPr id="672" name="Encre 671">
                  <a:extLst>
                    <a:ext uri="{FF2B5EF4-FFF2-40B4-BE49-F238E27FC236}">
                      <a16:creationId xmlns:a16="http://schemas.microsoft.com/office/drawing/2014/main" id="{08F879FF-A79B-11B8-2151-A503D2037219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312210" y="4342665"/>
                  <a:ext cx="597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8" name="Groupe 677">
            <a:extLst>
              <a:ext uri="{FF2B5EF4-FFF2-40B4-BE49-F238E27FC236}">
                <a16:creationId xmlns:a16="http://schemas.microsoft.com/office/drawing/2014/main" id="{A3B36B8A-B42D-1D0D-68D9-F896BD2D3907}"/>
              </a:ext>
            </a:extLst>
          </p:cNvPr>
          <p:cNvGrpSpPr/>
          <p:nvPr/>
        </p:nvGrpSpPr>
        <p:grpSpPr>
          <a:xfrm>
            <a:off x="3606330" y="3881145"/>
            <a:ext cx="235440" cy="79920"/>
            <a:chOff x="3606330" y="3881145"/>
            <a:chExt cx="235440" cy="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674" name="Encre 673">
                  <a:extLst>
                    <a:ext uri="{FF2B5EF4-FFF2-40B4-BE49-F238E27FC236}">
                      <a16:creationId xmlns:a16="http://schemas.microsoft.com/office/drawing/2014/main" id="{CEBD173E-CAD5-16BF-E3AA-1B5F3438227A}"/>
                    </a:ext>
                  </a:extLst>
                </p14:cNvPr>
                <p14:cNvContentPartPr/>
                <p14:nvPr/>
              </p14:nvContentPartPr>
              <p14:xfrm>
                <a:off x="3606330" y="3888705"/>
                <a:ext cx="65520" cy="61560"/>
              </p14:xfrm>
            </p:contentPart>
          </mc:Choice>
          <mc:Fallback>
            <p:pic>
              <p:nvPicPr>
                <p:cNvPr id="674" name="Encre 673">
                  <a:extLst>
                    <a:ext uri="{FF2B5EF4-FFF2-40B4-BE49-F238E27FC236}">
                      <a16:creationId xmlns:a16="http://schemas.microsoft.com/office/drawing/2014/main" id="{CEBD173E-CAD5-16BF-E3AA-1B5F3438227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597330" y="3880065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675" name="Encre 674">
                  <a:extLst>
                    <a:ext uri="{FF2B5EF4-FFF2-40B4-BE49-F238E27FC236}">
                      <a16:creationId xmlns:a16="http://schemas.microsoft.com/office/drawing/2014/main" id="{64952B9D-5CDA-0B01-A587-DA59272306C1}"/>
                    </a:ext>
                  </a:extLst>
                </p14:cNvPr>
                <p14:cNvContentPartPr/>
                <p14:nvPr/>
              </p14:nvContentPartPr>
              <p14:xfrm>
                <a:off x="3683370" y="3886185"/>
                <a:ext cx="26640" cy="72360"/>
              </p14:xfrm>
            </p:contentPart>
          </mc:Choice>
          <mc:Fallback>
            <p:pic>
              <p:nvPicPr>
                <p:cNvPr id="675" name="Encre 674">
                  <a:extLst>
                    <a:ext uri="{FF2B5EF4-FFF2-40B4-BE49-F238E27FC236}">
                      <a16:creationId xmlns:a16="http://schemas.microsoft.com/office/drawing/2014/main" id="{64952B9D-5CDA-0B01-A587-DA59272306C1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674730" y="3877185"/>
                  <a:ext cx="44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676" name="Encre 675">
                  <a:extLst>
                    <a:ext uri="{FF2B5EF4-FFF2-40B4-BE49-F238E27FC236}">
                      <a16:creationId xmlns:a16="http://schemas.microsoft.com/office/drawing/2014/main" id="{F1C4D30F-2B79-A7FA-F61F-9919544E73A9}"/>
                    </a:ext>
                  </a:extLst>
                </p14:cNvPr>
                <p14:cNvContentPartPr/>
                <p14:nvPr/>
              </p14:nvContentPartPr>
              <p14:xfrm>
                <a:off x="3726570" y="3896265"/>
                <a:ext cx="56520" cy="57960"/>
              </p14:xfrm>
            </p:contentPart>
          </mc:Choice>
          <mc:Fallback>
            <p:pic>
              <p:nvPicPr>
                <p:cNvPr id="676" name="Encre 675">
                  <a:extLst>
                    <a:ext uri="{FF2B5EF4-FFF2-40B4-BE49-F238E27FC236}">
                      <a16:creationId xmlns:a16="http://schemas.microsoft.com/office/drawing/2014/main" id="{F1C4D30F-2B79-A7FA-F61F-9919544E73A9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3717570" y="3887265"/>
                  <a:ext cx="74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677" name="Encre 676">
                  <a:extLst>
                    <a:ext uri="{FF2B5EF4-FFF2-40B4-BE49-F238E27FC236}">
                      <a16:creationId xmlns:a16="http://schemas.microsoft.com/office/drawing/2014/main" id="{F09D1A56-1E78-7754-0B9B-FCC266E5DD7B}"/>
                    </a:ext>
                  </a:extLst>
                </p14:cNvPr>
                <p14:cNvContentPartPr/>
                <p14:nvPr/>
              </p14:nvContentPartPr>
              <p14:xfrm>
                <a:off x="3796410" y="3881145"/>
                <a:ext cx="45360" cy="79920"/>
              </p14:xfrm>
            </p:contentPart>
          </mc:Choice>
          <mc:Fallback>
            <p:pic>
              <p:nvPicPr>
                <p:cNvPr id="677" name="Encre 676">
                  <a:extLst>
                    <a:ext uri="{FF2B5EF4-FFF2-40B4-BE49-F238E27FC236}">
                      <a16:creationId xmlns:a16="http://schemas.microsoft.com/office/drawing/2014/main" id="{F09D1A56-1E78-7754-0B9B-FCC266E5DD7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3787770" y="3872505"/>
                  <a:ext cx="630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1" name="Groupe 680">
            <a:extLst>
              <a:ext uri="{FF2B5EF4-FFF2-40B4-BE49-F238E27FC236}">
                <a16:creationId xmlns:a16="http://schemas.microsoft.com/office/drawing/2014/main" id="{E0CC0488-F6AA-6EC2-6BA0-E4562D2BB405}"/>
              </a:ext>
            </a:extLst>
          </p:cNvPr>
          <p:cNvGrpSpPr/>
          <p:nvPr/>
        </p:nvGrpSpPr>
        <p:grpSpPr>
          <a:xfrm>
            <a:off x="3488250" y="3663128"/>
            <a:ext cx="368305" cy="125857"/>
            <a:chOff x="3488250" y="3663128"/>
            <a:chExt cx="368305" cy="12585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515" name="Encre 514">
                  <a:extLst>
                    <a:ext uri="{FF2B5EF4-FFF2-40B4-BE49-F238E27FC236}">
                      <a16:creationId xmlns:a16="http://schemas.microsoft.com/office/drawing/2014/main" id="{907EF779-2009-1B1B-46BD-1EAD450335CA}"/>
                    </a:ext>
                  </a:extLst>
                </p14:cNvPr>
                <p14:cNvContentPartPr/>
                <p14:nvPr/>
              </p14:nvContentPartPr>
              <p14:xfrm>
                <a:off x="3641995" y="3694448"/>
                <a:ext cx="27720" cy="80640"/>
              </p14:xfrm>
            </p:contentPart>
          </mc:Choice>
          <mc:Fallback>
            <p:pic>
              <p:nvPicPr>
                <p:cNvPr id="515" name="Encre 514">
                  <a:extLst>
                    <a:ext uri="{FF2B5EF4-FFF2-40B4-BE49-F238E27FC236}">
                      <a16:creationId xmlns:a16="http://schemas.microsoft.com/office/drawing/2014/main" id="{907EF779-2009-1B1B-46BD-1EAD450335C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3632995" y="3685808"/>
                  <a:ext cx="45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516" name="Encre 515">
                  <a:extLst>
                    <a:ext uri="{FF2B5EF4-FFF2-40B4-BE49-F238E27FC236}">
                      <a16:creationId xmlns:a16="http://schemas.microsoft.com/office/drawing/2014/main" id="{5F1E767F-55DF-71AE-7509-CE1B74B5E60E}"/>
                    </a:ext>
                  </a:extLst>
                </p14:cNvPr>
                <p14:cNvContentPartPr/>
                <p14:nvPr/>
              </p14:nvContentPartPr>
              <p14:xfrm>
                <a:off x="3676195" y="3702368"/>
                <a:ext cx="48600" cy="47160"/>
              </p14:xfrm>
            </p:contentPart>
          </mc:Choice>
          <mc:Fallback>
            <p:pic>
              <p:nvPicPr>
                <p:cNvPr id="516" name="Encre 515">
                  <a:extLst>
                    <a:ext uri="{FF2B5EF4-FFF2-40B4-BE49-F238E27FC236}">
                      <a16:creationId xmlns:a16="http://schemas.microsoft.com/office/drawing/2014/main" id="{5F1E767F-55DF-71AE-7509-CE1B74B5E60E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3667195" y="3693728"/>
                  <a:ext cx="66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517" name="Encre 516">
                  <a:extLst>
                    <a:ext uri="{FF2B5EF4-FFF2-40B4-BE49-F238E27FC236}">
                      <a16:creationId xmlns:a16="http://schemas.microsoft.com/office/drawing/2014/main" id="{60418C7D-5CFB-4EDA-4FA1-C3A46F4D3D2B}"/>
                    </a:ext>
                  </a:extLst>
                </p14:cNvPr>
                <p14:cNvContentPartPr/>
                <p14:nvPr/>
              </p14:nvContentPartPr>
              <p14:xfrm>
                <a:off x="3747115" y="3695528"/>
                <a:ext cx="56160" cy="45000"/>
              </p14:xfrm>
            </p:contentPart>
          </mc:Choice>
          <mc:Fallback>
            <p:pic>
              <p:nvPicPr>
                <p:cNvPr id="517" name="Encre 516">
                  <a:extLst>
                    <a:ext uri="{FF2B5EF4-FFF2-40B4-BE49-F238E27FC236}">
                      <a16:creationId xmlns:a16="http://schemas.microsoft.com/office/drawing/2014/main" id="{60418C7D-5CFB-4EDA-4FA1-C3A46F4D3D2B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3738475" y="3686888"/>
                  <a:ext cx="73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518" name="Encre 517">
                  <a:extLst>
                    <a:ext uri="{FF2B5EF4-FFF2-40B4-BE49-F238E27FC236}">
                      <a16:creationId xmlns:a16="http://schemas.microsoft.com/office/drawing/2014/main" id="{A7123AF8-7FD8-211D-ECA6-9EA7602B5479}"/>
                    </a:ext>
                  </a:extLst>
                </p14:cNvPr>
                <p14:cNvContentPartPr/>
                <p14:nvPr/>
              </p14:nvContentPartPr>
              <p14:xfrm>
                <a:off x="3797515" y="3663128"/>
                <a:ext cx="59040" cy="93960"/>
              </p14:xfrm>
            </p:contentPart>
          </mc:Choice>
          <mc:Fallback>
            <p:pic>
              <p:nvPicPr>
                <p:cNvPr id="518" name="Encre 517">
                  <a:extLst>
                    <a:ext uri="{FF2B5EF4-FFF2-40B4-BE49-F238E27FC236}">
                      <a16:creationId xmlns:a16="http://schemas.microsoft.com/office/drawing/2014/main" id="{A7123AF8-7FD8-211D-ECA6-9EA7602B5479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3788515" y="3654128"/>
                  <a:ext cx="76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679" name="Encre 678">
                  <a:extLst>
                    <a:ext uri="{FF2B5EF4-FFF2-40B4-BE49-F238E27FC236}">
                      <a16:creationId xmlns:a16="http://schemas.microsoft.com/office/drawing/2014/main" id="{0F31142C-7333-0509-2614-AB531638D019}"/>
                    </a:ext>
                  </a:extLst>
                </p14:cNvPr>
                <p14:cNvContentPartPr/>
                <p14:nvPr/>
              </p14:nvContentPartPr>
              <p14:xfrm>
                <a:off x="3488250" y="3721305"/>
                <a:ext cx="52920" cy="67680"/>
              </p14:xfrm>
            </p:contentPart>
          </mc:Choice>
          <mc:Fallback>
            <p:pic>
              <p:nvPicPr>
                <p:cNvPr id="679" name="Encre 678">
                  <a:extLst>
                    <a:ext uri="{FF2B5EF4-FFF2-40B4-BE49-F238E27FC236}">
                      <a16:creationId xmlns:a16="http://schemas.microsoft.com/office/drawing/2014/main" id="{0F31142C-7333-0509-2614-AB531638D019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3479610" y="3712305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680" name="Encre 679">
                  <a:extLst>
                    <a:ext uri="{FF2B5EF4-FFF2-40B4-BE49-F238E27FC236}">
                      <a16:creationId xmlns:a16="http://schemas.microsoft.com/office/drawing/2014/main" id="{FD9797EE-6228-B075-D68E-3B133DC8E90E}"/>
                    </a:ext>
                  </a:extLst>
                </p14:cNvPr>
                <p14:cNvContentPartPr/>
                <p14:nvPr/>
              </p14:nvContentPartPr>
              <p14:xfrm>
                <a:off x="3561690" y="3708345"/>
                <a:ext cx="56160" cy="69480"/>
              </p14:xfrm>
            </p:contentPart>
          </mc:Choice>
          <mc:Fallback>
            <p:pic>
              <p:nvPicPr>
                <p:cNvPr id="680" name="Encre 679">
                  <a:extLst>
                    <a:ext uri="{FF2B5EF4-FFF2-40B4-BE49-F238E27FC236}">
                      <a16:creationId xmlns:a16="http://schemas.microsoft.com/office/drawing/2014/main" id="{FD9797EE-6228-B075-D68E-3B133DC8E90E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3552690" y="3699345"/>
                  <a:ext cx="7380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8" name="Groupe 687">
            <a:extLst>
              <a:ext uri="{FF2B5EF4-FFF2-40B4-BE49-F238E27FC236}">
                <a16:creationId xmlns:a16="http://schemas.microsoft.com/office/drawing/2014/main" id="{5FB529E3-EBAD-5C25-DF5A-902991498E0A}"/>
              </a:ext>
            </a:extLst>
          </p:cNvPr>
          <p:cNvGrpSpPr/>
          <p:nvPr/>
        </p:nvGrpSpPr>
        <p:grpSpPr>
          <a:xfrm>
            <a:off x="4673010" y="2510265"/>
            <a:ext cx="303120" cy="101520"/>
            <a:chOff x="4673010" y="2510265"/>
            <a:chExt cx="30312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682" name="Encre 681">
                  <a:extLst>
                    <a:ext uri="{FF2B5EF4-FFF2-40B4-BE49-F238E27FC236}">
                      <a16:creationId xmlns:a16="http://schemas.microsoft.com/office/drawing/2014/main" id="{5F90CA65-7FAB-6579-A157-68D028156470}"/>
                    </a:ext>
                  </a:extLst>
                </p14:cNvPr>
                <p14:cNvContentPartPr/>
                <p14:nvPr/>
              </p14:nvContentPartPr>
              <p14:xfrm>
                <a:off x="4673010" y="2521065"/>
                <a:ext cx="64440" cy="76320"/>
              </p14:xfrm>
            </p:contentPart>
          </mc:Choice>
          <mc:Fallback>
            <p:pic>
              <p:nvPicPr>
                <p:cNvPr id="682" name="Encre 681">
                  <a:extLst>
                    <a:ext uri="{FF2B5EF4-FFF2-40B4-BE49-F238E27FC236}">
                      <a16:creationId xmlns:a16="http://schemas.microsoft.com/office/drawing/2014/main" id="{5F90CA65-7FAB-6579-A157-68D028156470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4664370" y="2512425"/>
                  <a:ext cx="82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683" name="Encre 682">
                  <a:extLst>
                    <a:ext uri="{FF2B5EF4-FFF2-40B4-BE49-F238E27FC236}">
                      <a16:creationId xmlns:a16="http://schemas.microsoft.com/office/drawing/2014/main" id="{91DA2109-9D06-56F7-627D-D7894DCCCAC2}"/>
                    </a:ext>
                  </a:extLst>
                </p14:cNvPr>
                <p14:cNvContentPartPr/>
                <p14:nvPr/>
              </p14:nvContentPartPr>
              <p14:xfrm>
                <a:off x="4759050" y="2535105"/>
                <a:ext cx="61200" cy="76680"/>
              </p14:xfrm>
            </p:contentPart>
          </mc:Choice>
          <mc:Fallback>
            <p:pic>
              <p:nvPicPr>
                <p:cNvPr id="683" name="Encre 682">
                  <a:extLst>
                    <a:ext uri="{FF2B5EF4-FFF2-40B4-BE49-F238E27FC236}">
                      <a16:creationId xmlns:a16="http://schemas.microsoft.com/office/drawing/2014/main" id="{91DA2109-9D06-56F7-627D-D7894DCCCAC2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4750050" y="2526105"/>
                  <a:ext cx="78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684" name="Encre 683">
                  <a:extLst>
                    <a:ext uri="{FF2B5EF4-FFF2-40B4-BE49-F238E27FC236}">
                      <a16:creationId xmlns:a16="http://schemas.microsoft.com/office/drawing/2014/main" id="{0A2DB92D-C651-FBA8-4364-9BE65709CB3D}"/>
                    </a:ext>
                  </a:extLst>
                </p14:cNvPr>
                <p14:cNvContentPartPr/>
                <p14:nvPr/>
              </p14:nvContentPartPr>
              <p14:xfrm>
                <a:off x="4855170" y="2510265"/>
                <a:ext cx="56880" cy="94320"/>
              </p14:xfrm>
            </p:contentPart>
          </mc:Choice>
          <mc:Fallback>
            <p:pic>
              <p:nvPicPr>
                <p:cNvPr id="684" name="Encre 683">
                  <a:extLst>
                    <a:ext uri="{FF2B5EF4-FFF2-40B4-BE49-F238E27FC236}">
                      <a16:creationId xmlns:a16="http://schemas.microsoft.com/office/drawing/2014/main" id="{0A2DB92D-C651-FBA8-4364-9BE65709CB3D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4846530" y="2501265"/>
                  <a:ext cx="74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686" name="Encre 685">
                  <a:extLst>
                    <a:ext uri="{FF2B5EF4-FFF2-40B4-BE49-F238E27FC236}">
                      <a16:creationId xmlns:a16="http://schemas.microsoft.com/office/drawing/2014/main" id="{D8BAB273-E285-7F18-3FBC-B8F310EBB013}"/>
                    </a:ext>
                  </a:extLst>
                </p14:cNvPr>
                <p14:cNvContentPartPr/>
                <p14:nvPr/>
              </p14:nvContentPartPr>
              <p14:xfrm>
                <a:off x="4897290" y="2535465"/>
                <a:ext cx="48600" cy="64800"/>
              </p14:xfrm>
            </p:contentPart>
          </mc:Choice>
          <mc:Fallback>
            <p:pic>
              <p:nvPicPr>
                <p:cNvPr id="686" name="Encre 685">
                  <a:extLst>
                    <a:ext uri="{FF2B5EF4-FFF2-40B4-BE49-F238E27FC236}">
                      <a16:creationId xmlns:a16="http://schemas.microsoft.com/office/drawing/2014/main" id="{D8BAB273-E285-7F18-3FBC-B8F310EBB01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4888290" y="2526465"/>
                  <a:ext cx="66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687" name="Encre 686">
                  <a:extLst>
                    <a:ext uri="{FF2B5EF4-FFF2-40B4-BE49-F238E27FC236}">
                      <a16:creationId xmlns:a16="http://schemas.microsoft.com/office/drawing/2014/main" id="{BC94A61D-44C2-2BB0-AA2D-24DEA43E4B41}"/>
                    </a:ext>
                  </a:extLst>
                </p14:cNvPr>
                <p14:cNvContentPartPr/>
                <p14:nvPr/>
              </p14:nvContentPartPr>
              <p14:xfrm>
                <a:off x="4932210" y="2517825"/>
                <a:ext cx="43920" cy="79920"/>
              </p14:xfrm>
            </p:contentPart>
          </mc:Choice>
          <mc:Fallback>
            <p:pic>
              <p:nvPicPr>
                <p:cNvPr id="687" name="Encre 686">
                  <a:extLst>
                    <a:ext uri="{FF2B5EF4-FFF2-40B4-BE49-F238E27FC236}">
                      <a16:creationId xmlns:a16="http://schemas.microsoft.com/office/drawing/2014/main" id="{BC94A61D-44C2-2BB0-AA2D-24DEA43E4B41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4923210" y="2509185"/>
                  <a:ext cx="615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1" name="Groupe 690">
            <a:extLst>
              <a:ext uri="{FF2B5EF4-FFF2-40B4-BE49-F238E27FC236}">
                <a16:creationId xmlns:a16="http://schemas.microsoft.com/office/drawing/2014/main" id="{6F30DCF3-A083-8A0C-E1F1-40E36E110BD1}"/>
              </a:ext>
            </a:extLst>
          </p:cNvPr>
          <p:cNvGrpSpPr/>
          <p:nvPr/>
        </p:nvGrpSpPr>
        <p:grpSpPr>
          <a:xfrm>
            <a:off x="4710810" y="2136225"/>
            <a:ext cx="214560" cy="87480"/>
            <a:chOff x="4710810" y="2136225"/>
            <a:chExt cx="21456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689" name="Encre 688">
                  <a:extLst>
                    <a:ext uri="{FF2B5EF4-FFF2-40B4-BE49-F238E27FC236}">
                      <a16:creationId xmlns:a16="http://schemas.microsoft.com/office/drawing/2014/main" id="{8C0B2AFE-B724-15FF-26BC-7039713DDE97}"/>
                    </a:ext>
                  </a:extLst>
                </p14:cNvPr>
                <p14:cNvContentPartPr/>
                <p14:nvPr/>
              </p14:nvContentPartPr>
              <p14:xfrm>
                <a:off x="4710810" y="2147745"/>
                <a:ext cx="105120" cy="75960"/>
              </p14:xfrm>
            </p:contentPart>
          </mc:Choice>
          <mc:Fallback>
            <p:pic>
              <p:nvPicPr>
                <p:cNvPr id="689" name="Encre 688">
                  <a:extLst>
                    <a:ext uri="{FF2B5EF4-FFF2-40B4-BE49-F238E27FC236}">
                      <a16:creationId xmlns:a16="http://schemas.microsoft.com/office/drawing/2014/main" id="{8C0B2AFE-B724-15FF-26BC-7039713DDE97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4701810" y="2138745"/>
                  <a:ext cx="122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690" name="Encre 689">
                  <a:extLst>
                    <a:ext uri="{FF2B5EF4-FFF2-40B4-BE49-F238E27FC236}">
                      <a16:creationId xmlns:a16="http://schemas.microsoft.com/office/drawing/2014/main" id="{2B1A4CCD-DEAD-4E8E-018C-7B8D2C06C188}"/>
                    </a:ext>
                  </a:extLst>
                </p14:cNvPr>
                <p14:cNvContentPartPr/>
                <p14:nvPr/>
              </p14:nvContentPartPr>
              <p14:xfrm>
                <a:off x="4826730" y="2136225"/>
                <a:ext cx="98640" cy="79200"/>
              </p14:xfrm>
            </p:contentPart>
          </mc:Choice>
          <mc:Fallback>
            <p:pic>
              <p:nvPicPr>
                <p:cNvPr id="690" name="Encre 689">
                  <a:extLst>
                    <a:ext uri="{FF2B5EF4-FFF2-40B4-BE49-F238E27FC236}">
                      <a16:creationId xmlns:a16="http://schemas.microsoft.com/office/drawing/2014/main" id="{2B1A4CCD-DEAD-4E8E-018C-7B8D2C06C18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4817730" y="2127225"/>
                  <a:ext cx="11628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upe 693">
            <a:extLst>
              <a:ext uri="{FF2B5EF4-FFF2-40B4-BE49-F238E27FC236}">
                <a16:creationId xmlns:a16="http://schemas.microsoft.com/office/drawing/2014/main" id="{8E73B936-C24F-DE94-102B-E64C739B5339}"/>
              </a:ext>
            </a:extLst>
          </p:cNvPr>
          <p:cNvGrpSpPr/>
          <p:nvPr/>
        </p:nvGrpSpPr>
        <p:grpSpPr>
          <a:xfrm>
            <a:off x="3249930" y="2150265"/>
            <a:ext cx="229320" cy="84240"/>
            <a:chOff x="3249930" y="2150265"/>
            <a:chExt cx="22932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692" name="Encre 691">
                  <a:extLst>
                    <a:ext uri="{FF2B5EF4-FFF2-40B4-BE49-F238E27FC236}">
                      <a16:creationId xmlns:a16="http://schemas.microsoft.com/office/drawing/2014/main" id="{9FEF72E9-ED0A-3FC7-26DA-AF31DD0DC379}"/>
                    </a:ext>
                  </a:extLst>
                </p14:cNvPr>
                <p14:cNvContentPartPr/>
                <p14:nvPr/>
              </p14:nvContentPartPr>
              <p14:xfrm>
                <a:off x="3249930" y="2150265"/>
                <a:ext cx="119520" cy="84240"/>
              </p14:xfrm>
            </p:contentPart>
          </mc:Choice>
          <mc:Fallback>
            <p:pic>
              <p:nvPicPr>
                <p:cNvPr id="692" name="Encre 691">
                  <a:extLst>
                    <a:ext uri="{FF2B5EF4-FFF2-40B4-BE49-F238E27FC236}">
                      <a16:creationId xmlns:a16="http://schemas.microsoft.com/office/drawing/2014/main" id="{9FEF72E9-ED0A-3FC7-26DA-AF31DD0DC379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241290" y="2141625"/>
                  <a:ext cx="13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693" name="Encre 692">
                  <a:extLst>
                    <a:ext uri="{FF2B5EF4-FFF2-40B4-BE49-F238E27FC236}">
                      <a16:creationId xmlns:a16="http://schemas.microsoft.com/office/drawing/2014/main" id="{A2AD0B79-72D1-7A3B-7C9B-455AA72FCCB0}"/>
                    </a:ext>
                  </a:extLst>
                </p14:cNvPr>
                <p14:cNvContentPartPr/>
                <p14:nvPr/>
              </p14:nvContentPartPr>
              <p14:xfrm>
                <a:off x="3376650" y="2150265"/>
                <a:ext cx="102600" cy="75600"/>
              </p14:xfrm>
            </p:contentPart>
          </mc:Choice>
          <mc:Fallback>
            <p:pic>
              <p:nvPicPr>
                <p:cNvPr id="693" name="Encre 692">
                  <a:extLst>
                    <a:ext uri="{FF2B5EF4-FFF2-40B4-BE49-F238E27FC236}">
                      <a16:creationId xmlns:a16="http://schemas.microsoft.com/office/drawing/2014/main" id="{A2AD0B79-72D1-7A3B-7C9B-455AA72FCCB0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368010" y="2141265"/>
                  <a:ext cx="1202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e 701">
            <a:extLst>
              <a:ext uri="{FF2B5EF4-FFF2-40B4-BE49-F238E27FC236}">
                <a16:creationId xmlns:a16="http://schemas.microsoft.com/office/drawing/2014/main" id="{6624AE39-7618-DC24-C681-5902A0036C3B}"/>
              </a:ext>
            </a:extLst>
          </p:cNvPr>
          <p:cNvGrpSpPr/>
          <p:nvPr/>
        </p:nvGrpSpPr>
        <p:grpSpPr>
          <a:xfrm>
            <a:off x="3477810" y="1933905"/>
            <a:ext cx="361440" cy="92520"/>
            <a:chOff x="3477810" y="1933905"/>
            <a:chExt cx="36144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695" name="Encre 694">
                  <a:extLst>
                    <a:ext uri="{FF2B5EF4-FFF2-40B4-BE49-F238E27FC236}">
                      <a16:creationId xmlns:a16="http://schemas.microsoft.com/office/drawing/2014/main" id="{9AA5E3A0-C191-EF1C-E944-EE987CC567B8}"/>
                    </a:ext>
                  </a:extLst>
                </p14:cNvPr>
                <p14:cNvContentPartPr/>
                <p14:nvPr/>
              </p14:nvContentPartPr>
              <p14:xfrm>
                <a:off x="3477810" y="1942905"/>
                <a:ext cx="72360" cy="64080"/>
              </p14:xfrm>
            </p:contentPart>
          </mc:Choice>
          <mc:Fallback>
            <p:pic>
              <p:nvPicPr>
                <p:cNvPr id="695" name="Encre 694">
                  <a:extLst>
                    <a:ext uri="{FF2B5EF4-FFF2-40B4-BE49-F238E27FC236}">
                      <a16:creationId xmlns:a16="http://schemas.microsoft.com/office/drawing/2014/main" id="{9AA5E3A0-C191-EF1C-E944-EE987CC567B8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469170" y="1934265"/>
                  <a:ext cx="90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696" name="Encre 695">
                  <a:extLst>
                    <a:ext uri="{FF2B5EF4-FFF2-40B4-BE49-F238E27FC236}">
                      <a16:creationId xmlns:a16="http://schemas.microsoft.com/office/drawing/2014/main" id="{E6F10FCD-B81C-BBC1-07B3-36C5612274A9}"/>
                    </a:ext>
                  </a:extLst>
                </p14:cNvPr>
                <p14:cNvContentPartPr/>
                <p14:nvPr/>
              </p14:nvContentPartPr>
              <p14:xfrm>
                <a:off x="3549810" y="1938585"/>
                <a:ext cx="64800" cy="70560"/>
              </p14:xfrm>
            </p:contentPart>
          </mc:Choice>
          <mc:Fallback>
            <p:pic>
              <p:nvPicPr>
                <p:cNvPr id="696" name="Encre 695">
                  <a:extLst>
                    <a:ext uri="{FF2B5EF4-FFF2-40B4-BE49-F238E27FC236}">
                      <a16:creationId xmlns:a16="http://schemas.microsoft.com/office/drawing/2014/main" id="{E6F10FCD-B81C-BBC1-07B3-36C5612274A9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540810" y="1929945"/>
                  <a:ext cx="82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697" name="Encre 696">
                  <a:extLst>
                    <a:ext uri="{FF2B5EF4-FFF2-40B4-BE49-F238E27FC236}">
                      <a16:creationId xmlns:a16="http://schemas.microsoft.com/office/drawing/2014/main" id="{B9898258-CF0E-6ED9-9602-0AD52C519110}"/>
                    </a:ext>
                  </a:extLst>
                </p14:cNvPr>
                <p14:cNvContentPartPr/>
                <p14:nvPr/>
              </p14:nvContentPartPr>
              <p14:xfrm>
                <a:off x="3632610" y="1933905"/>
                <a:ext cx="41400" cy="84240"/>
              </p14:xfrm>
            </p:contentPart>
          </mc:Choice>
          <mc:Fallback>
            <p:pic>
              <p:nvPicPr>
                <p:cNvPr id="697" name="Encre 696">
                  <a:extLst>
                    <a:ext uri="{FF2B5EF4-FFF2-40B4-BE49-F238E27FC236}">
                      <a16:creationId xmlns:a16="http://schemas.microsoft.com/office/drawing/2014/main" id="{B9898258-CF0E-6ED9-9602-0AD52C519110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623610" y="1925265"/>
                  <a:ext cx="59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699" name="Encre 698">
                  <a:extLst>
                    <a:ext uri="{FF2B5EF4-FFF2-40B4-BE49-F238E27FC236}">
                      <a16:creationId xmlns:a16="http://schemas.microsoft.com/office/drawing/2014/main" id="{9388E9CC-B8F4-EBC9-F47A-F08143E36975}"/>
                    </a:ext>
                  </a:extLst>
                </p14:cNvPr>
                <p14:cNvContentPartPr/>
                <p14:nvPr/>
              </p14:nvContentPartPr>
              <p14:xfrm>
                <a:off x="3653130" y="1949025"/>
                <a:ext cx="55800" cy="44640"/>
              </p14:xfrm>
            </p:contentPart>
          </mc:Choice>
          <mc:Fallback>
            <p:pic>
              <p:nvPicPr>
                <p:cNvPr id="699" name="Encre 698">
                  <a:extLst>
                    <a:ext uri="{FF2B5EF4-FFF2-40B4-BE49-F238E27FC236}">
                      <a16:creationId xmlns:a16="http://schemas.microsoft.com/office/drawing/2014/main" id="{9388E9CC-B8F4-EBC9-F47A-F08143E36975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644490" y="1940025"/>
                  <a:ext cx="73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700" name="Encre 699">
                  <a:extLst>
                    <a:ext uri="{FF2B5EF4-FFF2-40B4-BE49-F238E27FC236}">
                      <a16:creationId xmlns:a16="http://schemas.microsoft.com/office/drawing/2014/main" id="{A2F4A800-997E-917E-6A2F-C294AF61375B}"/>
                    </a:ext>
                  </a:extLst>
                </p14:cNvPr>
                <p14:cNvContentPartPr/>
                <p14:nvPr/>
              </p14:nvContentPartPr>
              <p14:xfrm>
                <a:off x="3732690" y="1951905"/>
                <a:ext cx="52200" cy="55080"/>
              </p14:xfrm>
            </p:contentPart>
          </mc:Choice>
          <mc:Fallback>
            <p:pic>
              <p:nvPicPr>
                <p:cNvPr id="700" name="Encre 699">
                  <a:extLst>
                    <a:ext uri="{FF2B5EF4-FFF2-40B4-BE49-F238E27FC236}">
                      <a16:creationId xmlns:a16="http://schemas.microsoft.com/office/drawing/2014/main" id="{A2F4A800-997E-917E-6A2F-C294AF61375B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723690" y="1943265"/>
                  <a:ext cx="69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701" name="Encre 700">
                  <a:extLst>
                    <a:ext uri="{FF2B5EF4-FFF2-40B4-BE49-F238E27FC236}">
                      <a16:creationId xmlns:a16="http://schemas.microsoft.com/office/drawing/2014/main" id="{919BA601-DC3F-0864-E35D-5ACED0F4F65F}"/>
                    </a:ext>
                  </a:extLst>
                </p14:cNvPr>
                <p14:cNvContentPartPr/>
                <p14:nvPr/>
              </p14:nvContentPartPr>
              <p14:xfrm>
                <a:off x="3818010" y="1937505"/>
                <a:ext cx="21240" cy="88920"/>
              </p14:xfrm>
            </p:contentPart>
          </mc:Choice>
          <mc:Fallback>
            <p:pic>
              <p:nvPicPr>
                <p:cNvPr id="701" name="Encre 700">
                  <a:extLst>
                    <a:ext uri="{FF2B5EF4-FFF2-40B4-BE49-F238E27FC236}">
                      <a16:creationId xmlns:a16="http://schemas.microsoft.com/office/drawing/2014/main" id="{919BA601-DC3F-0864-E35D-5ACED0F4F65F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809370" y="1928865"/>
                  <a:ext cx="388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9" name="Groupe 708">
            <a:extLst>
              <a:ext uri="{FF2B5EF4-FFF2-40B4-BE49-F238E27FC236}">
                <a16:creationId xmlns:a16="http://schemas.microsoft.com/office/drawing/2014/main" id="{FAC6CC0E-512A-26A3-B6D0-AD0033DCE4BC}"/>
              </a:ext>
            </a:extLst>
          </p:cNvPr>
          <p:cNvGrpSpPr/>
          <p:nvPr/>
        </p:nvGrpSpPr>
        <p:grpSpPr>
          <a:xfrm>
            <a:off x="2161290" y="1926705"/>
            <a:ext cx="285120" cy="100080"/>
            <a:chOff x="2161290" y="1926705"/>
            <a:chExt cx="28512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703" name="Encre 702">
                  <a:extLst>
                    <a:ext uri="{FF2B5EF4-FFF2-40B4-BE49-F238E27FC236}">
                      <a16:creationId xmlns:a16="http://schemas.microsoft.com/office/drawing/2014/main" id="{70917D26-49BE-3FD5-DF66-A11674E251F4}"/>
                    </a:ext>
                  </a:extLst>
                </p14:cNvPr>
                <p14:cNvContentPartPr/>
                <p14:nvPr/>
              </p14:nvContentPartPr>
              <p14:xfrm>
                <a:off x="2161290" y="1953705"/>
                <a:ext cx="52200" cy="73080"/>
              </p14:xfrm>
            </p:contentPart>
          </mc:Choice>
          <mc:Fallback>
            <p:pic>
              <p:nvPicPr>
                <p:cNvPr id="703" name="Encre 702">
                  <a:extLst>
                    <a:ext uri="{FF2B5EF4-FFF2-40B4-BE49-F238E27FC236}">
                      <a16:creationId xmlns:a16="http://schemas.microsoft.com/office/drawing/2014/main" id="{70917D26-49BE-3FD5-DF66-A11674E251F4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2152290" y="1945065"/>
                  <a:ext cx="69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704" name="Encre 703">
                  <a:extLst>
                    <a:ext uri="{FF2B5EF4-FFF2-40B4-BE49-F238E27FC236}">
                      <a16:creationId xmlns:a16="http://schemas.microsoft.com/office/drawing/2014/main" id="{6C844BAE-B6F0-6A28-8FCA-24BD903CC047}"/>
                    </a:ext>
                  </a:extLst>
                </p14:cNvPr>
                <p14:cNvContentPartPr/>
                <p14:nvPr/>
              </p14:nvContentPartPr>
              <p14:xfrm>
                <a:off x="2230410" y="1943985"/>
                <a:ext cx="52920" cy="79200"/>
              </p14:xfrm>
            </p:contentPart>
          </mc:Choice>
          <mc:Fallback>
            <p:pic>
              <p:nvPicPr>
                <p:cNvPr id="704" name="Encre 703">
                  <a:extLst>
                    <a:ext uri="{FF2B5EF4-FFF2-40B4-BE49-F238E27FC236}">
                      <a16:creationId xmlns:a16="http://schemas.microsoft.com/office/drawing/2014/main" id="{6C844BAE-B6F0-6A28-8FCA-24BD903CC04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2221410" y="1935345"/>
                  <a:ext cx="70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706" name="Encre 705">
                  <a:extLst>
                    <a:ext uri="{FF2B5EF4-FFF2-40B4-BE49-F238E27FC236}">
                      <a16:creationId xmlns:a16="http://schemas.microsoft.com/office/drawing/2014/main" id="{09658E2A-0895-570A-2576-C986F4C2F488}"/>
                    </a:ext>
                  </a:extLst>
                </p14:cNvPr>
                <p14:cNvContentPartPr/>
                <p14:nvPr/>
              </p14:nvContentPartPr>
              <p14:xfrm>
                <a:off x="2295570" y="1926705"/>
                <a:ext cx="44280" cy="80280"/>
              </p14:xfrm>
            </p:contentPart>
          </mc:Choice>
          <mc:Fallback>
            <p:pic>
              <p:nvPicPr>
                <p:cNvPr id="706" name="Encre 705">
                  <a:extLst>
                    <a:ext uri="{FF2B5EF4-FFF2-40B4-BE49-F238E27FC236}">
                      <a16:creationId xmlns:a16="http://schemas.microsoft.com/office/drawing/2014/main" id="{09658E2A-0895-570A-2576-C986F4C2F488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2286930" y="1918065"/>
                  <a:ext cx="61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707" name="Encre 706">
                  <a:extLst>
                    <a:ext uri="{FF2B5EF4-FFF2-40B4-BE49-F238E27FC236}">
                      <a16:creationId xmlns:a16="http://schemas.microsoft.com/office/drawing/2014/main" id="{C2A372DB-2E67-36CC-4189-1416D7DFB25B}"/>
                    </a:ext>
                  </a:extLst>
                </p14:cNvPr>
                <p14:cNvContentPartPr/>
                <p14:nvPr/>
              </p14:nvContentPartPr>
              <p14:xfrm>
                <a:off x="2345610" y="1953345"/>
                <a:ext cx="63360" cy="60840"/>
              </p14:xfrm>
            </p:contentPart>
          </mc:Choice>
          <mc:Fallback>
            <p:pic>
              <p:nvPicPr>
                <p:cNvPr id="707" name="Encre 706">
                  <a:extLst>
                    <a:ext uri="{FF2B5EF4-FFF2-40B4-BE49-F238E27FC236}">
                      <a16:creationId xmlns:a16="http://schemas.microsoft.com/office/drawing/2014/main" id="{C2A372DB-2E67-36CC-4189-1416D7DFB25B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2336610" y="1944345"/>
                  <a:ext cx="81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708" name="Encre 707">
                  <a:extLst>
                    <a:ext uri="{FF2B5EF4-FFF2-40B4-BE49-F238E27FC236}">
                      <a16:creationId xmlns:a16="http://schemas.microsoft.com/office/drawing/2014/main" id="{3F9ECCD0-962C-4996-1BD2-82D9CBE9A7B5}"/>
                    </a:ext>
                  </a:extLst>
                </p14:cNvPr>
                <p14:cNvContentPartPr/>
                <p14:nvPr/>
              </p14:nvContentPartPr>
              <p14:xfrm>
                <a:off x="2427330" y="1935345"/>
                <a:ext cx="19080" cy="82080"/>
              </p14:xfrm>
            </p:contentPart>
          </mc:Choice>
          <mc:Fallback>
            <p:pic>
              <p:nvPicPr>
                <p:cNvPr id="708" name="Encre 707">
                  <a:extLst>
                    <a:ext uri="{FF2B5EF4-FFF2-40B4-BE49-F238E27FC236}">
                      <a16:creationId xmlns:a16="http://schemas.microsoft.com/office/drawing/2014/main" id="{3F9ECCD0-962C-4996-1BD2-82D9CBE9A7B5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2418330" y="1926345"/>
                  <a:ext cx="367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2" name="Groupe 711">
            <a:extLst>
              <a:ext uri="{FF2B5EF4-FFF2-40B4-BE49-F238E27FC236}">
                <a16:creationId xmlns:a16="http://schemas.microsoft.com/office/drawing/2014/main" id="{89BF825D-DE92-984F-4E9F-AA9AB129B5CA}"/>
              </a:ext>
            </a:extLst>
          </p:cNvPr>
          <p:cNvGrpSpPr/>
          <p:nvPr/>
        </p:nvGrpSpPr>
        <p:grpSpPr>
          <a:xfrm>
            <a:off x="1996410" y="2166105"/>
            <a:ext cx="214560" cy="73440"/>
            <a:chOff x="1996410" y="2166105"/>
            <a:chExt cx="214560" cy="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710" name="Encre 709">
                  <a:extLst>
                    <a:ext uri="{FF2B5EF4-FFF2-40B4-BE49-F238E27FC236}">
                      <a16:creationId xmlns:a16="http://schemas.microsoft.com/office/drawing/2014/main" id="{A89E701E-B862-CA03-373A-EF4E97533EF8}"/>
                    </a:ext>
                  </a:extLst>
                </p14:cNvPr>
                <p14:cNvContentPartPr/>
                <p14:nvPr/>
              </p14:nvContentPartPr>
              <p14:xfrm>
                <a:off x="1996410" y="2171505"/>
                <a:ext cx="103680" cy="64440"/>
              </p14:xfrm>
            </p:contentPart>
          </mc:Choice>
          <mc:Fallback>
            <p:pic>
              <p:nvPicPr>
                <p:cNvPr id="710" name="Encre 709">
                  <a:extLst>
                    <a:ext uri="{FF2B5EF4-FFF2-40B4-BE49-F238E27FC236}">
                      <a16:creationId xmlns:a16="http://schemas.microsoft.com/office/drawing/2014/main" id="{A89E701E-B862-CA03-373A-EF4E97533EF8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987770" y="2162505"/>
                  <a:ext cx="121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711" name="Encre 710">
                  <a:extLst>
                    <a:ext uri="{FF2B5EF4-FFF2-40B4-BE49-F238E27FC236}">
                      <a16:creationId xmlns:a16="http://schemas.microsoft.com/office/drawing/2014/main" id="{10513F60-4808-B3AD-D8EA-977D56BE7BDB}"/>
                    </a:ext>
                  </a:extLst>
                </p14:cNvPr>
                <p14:cNvContentPartPr/>
                <p14:nvPr/>
              </p14:nvContentPartPr>
              <p14:xfrm>
                <a:off x="2122770" y="2166105"/>
                <a:ext cx="88200" cy="73440"/>
              </p14:xfrm>
            </p:contentPart>
          </mc:Choice>
          <mc:Fallback>
            <p:pic>
              <p:nvPicPr>
                <p:cNvPr id="711" name="Encre 710">
                  <a:extLst>
                    <a:ext uri="{FF2B5EF4-FFF2-40B4-BE49-F238E27FC236}">
                      <a16:creationId xmlns:a16="http://schemas.microsoft.com/office/drawing/2014/main" id="{10513F60-4808-B3AD-D8EA-977D56BE7BD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2114130" y="2157105"/>
                  <a:ext cx="1058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D848C3D-C975-5FB6-37E1-DAB0ABAF9EC5}"/>
              </a:ext>
            </a:extLst>
          </p:cNvPr>
          <p:cNvGrpSpPr/>
          <p:nvPr/>
        </p:nvGrpSpPr>
        <p:grpSpPr>
          <a:xfrm>
            <a:off x="2914410" y="3689985"/>
            <a:ext cx="272160" cy="120960"/>
            <a:chOff x="2914410" y="3689985"/>
            <a:chExt cx="272160" cy="1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714" name="Encre 713">
                  <a:extLst>
                    <a:ext uri="{FF2B5EF4-FFF2-40B4-BE49-F238E27FC236}">
                      <a16:creationId xmlns:a16="http://schemas.microsoft.com/office/drawing/2014/main" id="{CC40E8FE-FE44-65D2-2E19-10FFEFC0DCFE}"/>
                    </a:ext>
                  </a:extLst>
                </p14:cNvPr>
                <p14:cNvContentPartPr/>
                <p14:nvPr/>
              </p14:nvContentPartPr>
              <p14:xfrm>
                <a:off x="2914410" y="3706545"/>
                <a:ext cx="70920" cy="87120"/>
              </p14:xfrm>
            </p:contentPart>
          </mc:Choice>
          <mc:Fallback>
            <p:pic>
              <p:nvPicPr>
                <p:cNvPr id="714" name="Encre 713">
                  <a:extLst>
                    <a:ext uri="{FF2B5EF4-FFF2-40B4-BE49-F238E27FC236}">
                      <a16:creationId xmlns:a16="http://schemas.microsoft.com/office/drawing/2014/main" id="{CC40E8FE-FE44-65D2-2E19-10FFEFC0DCF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2905770" y="3697545"/>
                  <a:ext cx="88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715" name="Encre 714">
                  <a:extLst>
                    <a:ext uri="{FF2B5EF4-FFF2-40B4-BE49-F238E27FC236}">
                      <a16:creationId xmlns:a16="http://schemas.microsoft.com/office/drawing/2014/main" id="{D435B31F-48D4-B6F0-86B7-6016848BDA24}"/>
                    </a:ext>
                  </a:extLst>
                </p14:cNvPr>
                <p14:cNvContentPartPr/>
                <p14:nvPr/>
              </p14:nvContentPartPr>
              <p14:xfrm>
                <a:off x="3000090" y="3710865"/>
                <a:ext cx="55440" cy="78120"/>
              </p14:xfrm>
            </p:contentPart>
          </mc:Choice>
          <mc:Fallback>
            <p:pic>
              <p:nvPicPr>
                <p:cNvPr id="715" name="Encre 714">
                  <a:extLst>
                    <a:ext uri="{FF2B5EF4-FFF2-40B4-BE49-F238E27FC236}">
                      <a16:creationId xmlns:a16="http://schemas.microsoft.com/office/drawing/2014/main" id="{D435B31F-48D4-B6F0-86B7-6016848BDA2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2991450" y="3702225"/>
                  <a:ext cx="73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716" name="Encre 715">
                  <a:extLst>
                    <a:ext uri="{FF2B5EF4-FFF2-40B4-BE49-F238E27FC236}">
                      <a16:creationId xmlns:a16="http://schemas.microsoft.com/office/drawing/2014/main" id="{0F22E113-2B7E-80F1-A5D0-2C67A2D9635E}"/>
                    </a:ext>
                  </a:extLst>
                </p14:cNvPr>
                <p14:cNvContentPartPr/>
                <p14:nvPr/>
              </p14:nvContentPartPr>
              <p14:xfrm>
                <a:off x="3071730" y="3689985"/>
                <a:ext cx="40320" cy="120960"/>
              </p14:xfrm>
            </p:contentPart>
          </mc:Choice>
          <mc:Fallback>
            <p:pic>
              <p:nvPicPr>
                <p:cNvPr id="716" name="Encre 715">
                  <a:extLst>
                    <a:ext uri="{FF2B5EF4-FFF2-40B4-BE49-F238E27FC236}">
                      <a16:creationId xmlns:a16="http://schemas.microsoft.com/office/drawing/2014/main" id="{0F22E113-2B7E-80F1-A5D0-2C67A2D9635E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3063090" y="3680985"/>
                  <a:ext cx="57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717" name="Encre 716">
                  <a:extLst>
                    <a:ext uri="{FF2B5EF4-FFF2-40B4-BE49-F238E27FC236}">
                      <a16:creationId xmlns:a16="http://schemas.microsoft.com/office/drawing/2014/main" id="{CF8BF5D1-7F24-76D3-188C-63A36147AB7B}"/>
                    </a:ext>
                  </a:extLst>
                </p14:cNvPr>
                <p14:cNvContentPartPr/>
                <p14:nvPr/>
              </p14:nvContentPartPr>
              <p14:xfrm>
                <a:off x="3096210" y="3728145"/>
                <a:ext cx="47520" cy="57600"/>
              </p14:xfrm>
            </p:contentPart>
          </mc:Choice>
          <mc:Fallback>
            <p:pic>
              <p:nvPicPr>
                <p:cNvPr id="717" name="Encre 716">
                  <a:extLst>
                    <a:ext uri="{FF2B5EF4-FFF2-40B4-BE49-F238E27FC236}">
                      <a16:creationId xmlns:a16="http://schemas.microsoft.com/office/drawing/2014/main" id="{CF8BF5D1-7F24-76D3-188C-63A36147AB7B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3087210" y="3719505"/>
                  <a:ext cx="65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718" name="Encre 717">
                  <a:extLst>
                    <a:ext uri="{FF2B5EF4-FFF2-40B4-BE49-F238E27FC236}">
                      <a16:creationId xmlns:a16="http://schemas.microsoft.com/office/drawing/2014/main" id="{FD8B5774-0E7D-174B-A04D-3CFEE4C4277C}"/>
                    </a:ext>
                  </a:extLst>
                </p14:cNvPr>
                <p14:cNvContentPartPr/>
                <p14:nvPr/>
              </p14:nvContentPartPr>
              <p14:xfrm>
                <a:off x="3162450" y="3698265"/>
                <a:ext cx="24120" cy="94320"/>
              </p14:xfrm>
            </p:contentPart>
          </mc:Choice>
          <mc:Fallback>
            <p:pic>
              <p:nvPicPr>
                <p:cNvPr id="718" name="Encre 717">
                  <a:extLst>
                    <a:ext uri="{FF2B5EF4-FFF2-40B4-BE49-F238E27FC236}">
                      <a16:creationId xmlns:a16="http://schemas.microsoft.com/office/drawing/2014/main" id="{FD8B5774-0E7D-174B-A04D-3CFEE4C4277C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3153450" y="3689625"/>
                  <a:ext cx="4176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9">
            <p14:nvContentPartPr>
              <p14:cNvPr id="720" name="Encre 719">
                <a:extLst>
                  <a:ext uri="{FF2B5EF4-FFF2-40B4-BE49-F238E27FC236}">
                    <a16:creationId xmlns:a16="http://schemas.microsoft.com/office/drawing/2014/main" id="{C3F33086-25FB-3BED-0D8A-28E4BDC79EFE}"/>
                  </a:ext>
                </a:extLst>
              </p14:cNvPr>
              <p14:cNvContentPartPr/>
              <p14:nvPr/>
            </p14:nvContentPartPr>
            <p14:xfrm>
              <a:off x="3297090" y="3929745"/>
              <a:ext cx="93600" cy="65160"/>
            </p14:xfrm>
          </p:contentPart>
        </mc:Choice>
        <mc:Fallback>
          <p:pic>
            <p:nvPicPr>
              <p:cNvPr id="720" name="Encre 719">
                <a:extLst>
                  <a:ext uri="{FF2B5EF4-FFF2-40B4-BE49-F238E27FC236}">
                    <a16:creationId xmlns:a16="http://schemas.microsoft.com/office/drawing/2014/main" id="{C3F33086-25FB-3BED-0D8A-28E4BDC79EFE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3288450" y="3920745"/>
                <a:ext cx="1112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1">
            <p14:nvContentPartPr>
              <p14:cNvPr id="721" name="Encre 720">
                <a:extLst>
                  <a:ext uri="{FF2B5EF4-FFF2-40B4-BE49-F238E27FC236}">
                    <a16:creationId xmlns:a16="http://schemas.microsoft.com/office/drawing/2014/main" id="{EDA53C4E-3157-45E5-9198-8AD6B8F639FF}"/>
                  </a:ext>
                </a:extLst>
              </p14:cNvPr>
              <p14:cNvContentPartPr/>
              <p14:nvPr/>
            </p14:nvContentPartPr>
            <p14:xfrm>
              <a:off x="1914690" y="3931185"/>
              <a:ext cx="106560" cy="58320"/>
            </p14:xfrm>
          </p:contentPart>
        </mc:Choice>
        <mc:Fallback>
          <p:pic>
            <p:nvPicPr>
              <p:cNvPr id="721" name="Encre 720">
                <a:extLst>
                  <a:ext uri="{FF2B5EF4-FFF2-40B4-BE49-F238E27FC236}">
                    <a16:creationId xmlns:a16="http://schemas.microsoft.com/office/drawing/2014/main" id="{EDA53C4E-3157-45E5-9198-8AD6B8F639FF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1906050" y="3922185"/>
                <a:ext cx="1242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8" name="Groupe 727">
            <a:extLst>
              <a:ext uri="{FF2B5EF4-FFF2-40B4-BE49-F238E27FC236}">
                <a16:creationId xmlns:a16="http://schemas.microsoft.com/office/drawing/2014/main" id="{D0B761C2-F0B6-CB8B-7D2C-24E5D0267FCA}"/>
              </a:ext>
            </a:extLst>
          </p:cNvPr>
          <p:cNvGrpSpPr/>
          <p:nvPr/>
        </p:nvGrpSpPr>
        <p:grpSpPr>
          <a:xfrm>
            <a:off x="1963620" y="3589185"/>
            <a:ext cx="242280" cy="138240"/>
            <a:chOff x="1963620" y="3589185"/>
            <a:chExt cx="2422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722" name="Encre 721">
                  <a:extLst>
                    <a:ext uri="{FF2B5EF4-FFF2-40B4-BE49-F238E27FC236}">
                      <a16:creationId xmlns:a16="http://schemas.microsoft.com/office/drawing/2014/main" id="{B8EA14CE-C494-C690-3C7B-3D627CDE6169}"/>
                    </a:ext>
                  </a:extLst>
                </p14:cNvPr>
                <p14:cNvContentPartPr/>
                <p14:nvPr/>
              </p14:nvContentPartPr>
              <p14:xfrm>
                <a:off x="1963620" y="3652905"/>
                <a:ext cx="75960" cy="74520"/>
              </p14:xfrm>
            </p:contentPart>
          </mc:Choice>
          <mc:Fallback>
            <p:pic>
              <p:nvPicPr>
                <p:cNvPr id="722" name="Encre 721">
                  <a:extLst>
                    <a:ext uri="{FF2B5EF4-FFF2-40B4-BE49-F238E27FC236}">
                      <a16:creationId xmlns:a16="http://schemas.microsoft.com/office/drawing/2014/main" id="{B8EA14CE-C494-C690-3C7B-3D627CDE6169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1954980" y="3644265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723" name="Encre 722">
                  <a:extLst>
                    <a:ext uri="{FF2B5EF4-FFF2-40B4-BE49-F238E27FC236}">
                      <a16:creationId xmlns:a16="http://schemas.microsoft.com/office/drawing/2014/main" id="{5C66AC77-E900-F520-B358-77B7BE47CFFE}"/>
                    </a:ext>
                  </a:extLst>
                </p14:cNvPr>
                <p14:cNvContentPartPr/>
                <p14:nvPr/>
              </p14:nvContentPartPr>
              <p14:xfrm>
                <a:off x="2038140" y="3655425"/>
                <a:ext cx="41760" cy="46440"/>
              </p14:xfrm>
            </p:contentPart>
          </mc:Choice>
          <mc:Fallback>
            <p:pic>
              <p:nvPicPr>
                <p:cNvPr id="723" name="Encre 722">
                  <a:extLst>
                    <a:ext uri="{FF2B5EF4-FFF2-40B4-BE49-F238E27FC236}">
                      <a16:creationId xmlns:a16="http://schemas.microsoft.com/office/drawing/2014/main" id="{5C66AC77-E900-F520-B358-77B7BE47CFFE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2029140" y="3646425"/>
                  <a:ext cx="59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724" name="Encre 723">
                  <a:extLst>
                    <a:ext uri="{FF2B5EF4-FFF2-40B4-BE49-F238E27FC236}">
                      <a16:creationId xmlns:a16="http://schemas.microsoft.com/office/drawing/2014/main" id="{D9C9ADCF-B5E1-5348-83C6-90D314E0D62D}"/>
                    </a:ext>
                  </a:extLst>
                </p14:cNvPr>
                <p14:cNvContentPartPr/>
                <p14:nvPr/>
              </p14:nvContentPartPr>
              <p14:xfrm>
                <a:off x="2104020" y="3606465"/>
                <a:ext cx="39240" cy="88560"/>
              </p14:xfrm>
            </p:contentPart>
          </mc:Choice>
          <mc:Fallback>
            <p:pic>
              <p:nvPicPr>
                <p:cNvPr id="724" name="Encre 723">
                  <a:extLst>
                    <a:ext uri="{FF2B5EF4-FFF2-40B4-BE49-F238E27FC236}">
                      <a16:creationId xmlns:a16="http://schemas.microsoft.com/office/drawing/2014/main" id="{D9C9ADCF-B5E1-5348-83C6-90D314E0D62D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2095380" y="3597825"/>
                  <a:ext cx="56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726" name="Encre 725">
                  <a:extLst>
                    <a:ext uri="{FF2B5EF4-FFF2-40B4-BE49-F238E27FC236}">
                      <a16:creationId xmlns:a16="http://schemas.microsoft.com/office/drawing/2014/main" id="{DF067789-8F9A-6531-BE2A-07EA6A3EFAC0}"/>
                    </a:ext>
                  </a:extLst>
                </p14:cNvPr>
                <p14:cNvContentPartPr/>
                <p14:nvPr/>
              </p14:nvContentPartPr>
              <p14:xfrm>
                <a:off x="2128500" y="3615105"/>
                <a:ext cx="47160" cy="62280"/>
              </p14:xfrm>
            </p:contentPart>
          </mc:Choice>
          <mc:Fallback>
            <p:pic>
              <p:nvPicPr>
                <p:cNvPr id="726" name="Encre 725">
                  <a:extLst>
                    <a:ext uri="{FF2B5EF4-FFF2-40B4-BE49-F238E27FC236}">
                      <a16:creationId xmlns:a16="http://schemas.microsoft.com/office/drawing/2014/main" id="{DF067789-8F9A-6531-BE2A-07EA6A3EFAC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2119860" y="3606105"/>
                  <a:ext cx="64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727" name="Encre 726">
                  <a:extLst>
                    <a:ext uri="{FF2B5EF4-FFF2-40B4-BE49-F238E27FC236}">
                      <a16:creationId xmlns:a16="http://schemas.microsoft.com/office/drawing/2014/main" id="{8F2D8893-F5A6-A5F3-53F9-CE03B0633995}"/>
                    </a:ext>
                  </a:extLst>
                </p14:cNvPr>
                <p14:cNvContentPartPr/>
                <p14:nvPr/>
              </p14:nvContentPartPr>
              <p14:xfrm>
                <a:off x="2181420" y="3589185"/>
                <a:ext cx="24480" cy="92160"/>
              </p14:xfrm>
            </p:contentPart>
          </mc:Choice>
          <mc:Fallback>
            <p:pic>
              <p:nvPicPr>
                <p:cNvPr id="727" name="Encre 726">
                  <a:extLst>
                    <a:ext uri="{FF2B5EF4-FFF2-40B4-BE49-F238E27FC236}">
                      <a16:creationId xmlns:a16="http://schemas.microsoft.com/office/drawing/2014/main" id="{8F2D8893-F5A6-A5F3-53F9-CE03B0633995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2172780" y="3580545"/>
                  <a:ext cx="421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5" name="Groupe 734">
            <a:extLst>
              <a:ext uri="{FF2B5EF4-FFF2-40B4-BE49-F238E27FC236}">
                <a16:creationId xmlns:a16="http://schemas.microsoft.com/office/drawing/2014/main" id="{D814CB3C-0F75-0FA8-55A4-96F58BFF2716}"/>
              </a:ext>
            </a:extLst>
          </p:cNvPr>
          <p:cNvGrpSpPr/>
          <p:nvPr/>
        </p:nvGrpSpPr>
        <p:grpSpPr>
          <a:xfrm>
            <a:off x="2198340" y="3918945"/>
            <a:ext cx="212400" cy="93240"/>
            <a:chOff x="2198340" y="3918945"/>
            <a:chExt cx="212400" cy="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729" name="Encre 728">
                  <a:extLst>
                    <a:ext uri="{FF2B5EF4-FFF2-40B4-BE49-F238E27FC236}">
                      <a16:creationId xmlns:a16="http://schemas.microsoft.com/office/drawing/2014/main" id="{D2A2CE29-2865-0238-9909-A57874FAD853}"/>
                    </a:ext>
                  </a:extLst>
                </p14:cNvPr>
                <p14:cNvContentPartPr/>
                <p14:nvPr/>
              </p14:nvContentPartPr>
              <p14:xfrm>
                <a:off x="2198340" y="3950625"/>
                <a:ext cx="40320" cy="39960"/>
              </p14:xfrm>
            </p:contentPart>
          </mc:Choice>
          <mc:Fallback>
            <p:pic>
              <p:nvPicPr>
                <p:cNvPr id="729" name="Encre 728">
                  <a:extLst>
                    <a:ext uri="{FF2B5EF4-FFF2-40B4-BE49-F238E27FC236}">
                      <a16:creationId xmlns:a16="http://schemas.microsoft.com/office/drawing/2014/main" id="{D2A2CE29-2865-0238-9909-A57874FAD853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2189700" y="3941985"/>
                  <a:ext cx="57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730" name="Encre 729">
                  <a:extLst>
                    <a:ext uri="{FF2B5EF4-FFF2-40B4-BE49-F238E27FC236}">
                      <a16:creationId xmlns:a16="http://schemas.microsoft.com/office/drawing/2014/main" id="{B411EE5E-0C29-8501-4F82-28F03066D163}"/>
                    </a:ext>
                  </a:extLst>
                </p14:cNvPr>
                <p14:cNvContentPartPr/>
                <p14:nvPr/>
              </p14:nvContentPartPr>
              <p14:xfrm>
                <a:off x="2271780" y="3932265"/>
                <a:ext cx="32760" cy="76680"/>
              </p14:xfrm>
            </p:contentPart>
          </mc:Choice>
          <mc:Fallback>
            <p:pic>
              <p:nvPicPr>
                <p:cNvPr id="730" name="Encre 729">
                  <a:extLst>
                    <a:ext uri="{FF2B5EF4-FFF2-40B4-BE49-F238E27FC236}">
                      <a16:creationId xmlns:a16="http://schemas.microsoft.com/office/drawing/2014/main" id="{B411EE5E-0C29-8501-4F82-28F03066D163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2262780" y="3923265"/>
                  <a:ext cx="50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733" name="Encre 732">
                  <a:extLst>
                    <a:ext uri="{FF2B5EF4-FFF2-40B4-BE49-F238E27FC236}">
                      <a16:creationId xmlns:a16="http://schemas.microsoft.com/office/drawing/2014/main" id="{8B50BDEC-1CB5-6EE8-E62F-AD6B5E6A65A4}"/>
                    </a:ext>
                  </a:extLst>
                </p14:cNvPr>
                <p14:cNvContentPartPr/>
                <p14:nvPr/>
              </p14:nvContentPartPr>
              <p14:xfrm>
                <a:off x="2311740" y="3930105"/>
                <a:ext cx="41400" cy="75600"/>
              </p14:xfrm>
            </p:contentPart>
          </mc:Choice>
          <mc:Fallback>
            <p:pic>
              <p:nvPicPr>
                <p:cNvPr id="733" name="Encre 732">
                  <a:extLst>
                    <a:ext uri="{FF2B5EF4-FFF2-40B4-BE49-F238E27FC236}">
                      <a16:creationId xmlns:a16="http://schemas.microsoft.com/office/drawing/2014/main" id="{8B50BDEC-1CB5-6EE8-E62F-AD6B5E6A65A4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2302740" y="3921465"/>
                  <a:ext cx="59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734" name="Encre 733">
                  <a:extLst>
                    <a:ext uri="{FF2B5EF4-FFF2-40B4-BE49-F238E27FC236}">
                      <a16:creationId xmlns:a16="http://schemas.microsoft.com/office/drawing/2014/main" id="{4E9BEEAD-2912-0C32-001F-C434F7FF331A}"/>
                    </a:ext>
                  </a:extLst>
                </p14:cNvPr>
                <p14:cNvContentPartPr/>
                <p14:nvPr/>
              </p14:nvContentPartPr>
              <p14:xfrm>
                <a:off x="2379060" y="3918945"/>
                <a:ext cx="31680" cy="93240"/>
              </p14:xfrm>
            </p:contentPart>
          </mc:Choice>
          <mc:Fallback>
            <p:pic>
              <p:nvPicPr>
                <p:cNvPr id="734" name="Encre 733">
                  <a:extLst>
                    <a:ext uri="{FF2B5EF4-FFF2-40B4-BE49-F238E27FC236}">
                      <a16:creationId xmlns:a16="http://schemas.microsoft.com/office/drawing/2014/main" id="{4E9BEEAD-2912-0C32-001F-C434F7FF331A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2370060" y="3910305"/>
                  <a:ext cx="4932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700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1577683" y="2088262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1421974" y="383787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975955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362961" y="2083320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1747714" y="4063417"/>
              <a:ext cx="211213" cy="108743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8734" y="4054415"/>
                <a:ext cx="22881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270347" y="2297033"/>
              <a:ext cx="90819" cy="126669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1337" y="2288037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708396" y="2285682"/>
              <a:ext cx="113822" cy="74686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99391" y="2276662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5755600" y="2081340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6087655" y="2292604"/>
              <a:ext cx="119498" cy="81259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78657" y="2283615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4445373" y="95111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4859868" y="1169390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5841391" y="984120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6164581" y="1209620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55562" y="1200643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4358604" y="2955174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4688859" y="3174657"/>
              <a:ext cx="141307" cy="10964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79870" y="3165670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e 72">
            <a:extLst>
              <a:ext uri="{FF2B5EF4-FFF2-40B4-BE49-F238E27FC236}">
                <a16:creationId xmlns:a16="http://schemas.microsoft.com/office/drawing/2014/main" id="{20382023-9DDD-A9F1-634C-9A025DE57DFE}"/>
              </a:ext>
            </a:extLst>
          </p:cNvPr>
          <p:cNvGrpSpPr/>
          <p:nvPr/>
        </p:nvGrpSpPr>
        <p:grpSpPr>
          <a:xfrm>
            <a:off x="7148239" y="208077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7091349" y="29550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C56E56A-3DC3-7ED4-988C-4E258A3E0220}"/>
              </a:ext>
            </a:extLst>
          </p:cNvPr>
          <p:cNvGrpSpPr/>
          <p:nvPr/>
        </p:nvGrpSpPr>
        <p:grpSpPr>
          <a:xfrm>
            <a:off x="7406059" y="2308231"/>
            <a:ext cx="293368" cy="78869"/>
            <a:chOff x="7089165" y="1949880"/>
            <a:chExt cx="35352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14:cNvPr>
                <p14:cNvContentPartPr/>
                <p14:nvPr/>
              </p14:nvContentPartPr>
              <p14:xfrm>
                <a:off x="7089165" y="1949880"/>
                <a:ext cx="141840" cy="9504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78321" y="1939080"/>
                  <a:ext cx="163094" cy="116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14:cNvPr>
                <p14:cNvContentPartPr/>
                <p14:nvPr/>
              </p14:nvContentPartPr>
              <p14:xfrm>
                <a:off x="7310205" y="1964280"/>
                <a:ext cx="132480" cy="6840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99381" y="1953457"/>
                  <a:ext cx="153694" cy="896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969188C-AAF4-B425-F674-C57B07801305}"/>
              </a:ext>
            </a:extLst>
          </p:cNvPr>
          <p:cNvGrpSpPr/>
          <p:nvPr/>
        </p:nvGrpSpPr>
        <p:grpSpPr>
          <a:xfrm>
            <a:off x="7313214" y="3182668"/>
            <a:ext cx="299941" cy="77973"/>
            <a:chOff x="9095445" y="1984440"/>
            <a:chExt cx="36144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9095445" y="1984440"/>
                <a:ext cx="156600" cy="93960"/>
              </p14:xfrm>
            </p:contentPart>
          </mc:Choice>
          <mc:Fallback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84600" y="1973565"/>
                  <a:ext cx="177856" cy="11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14:cNvPr>
                <p14:cNvContentPartPr/>
                <p14:nvPr/>
              </p14:nvContentPartPr>
              <p14:xfrm>
                <a:off x="9095445" y="2062560"/>
                <a:ext cx="360" cy="360"/>
              </p14:xfrm>
            </p:contentPart>
          </mc:Choice>
          <mc:Fallback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86445" y="205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9095445" y="1991280"/>
                <a:ext cx="361440" cy="83880"/>
              </p14:xfrm>
            </p:contentPart>
          </mc:Choice>
          <mc:Fallback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84597" y="1980415"/>
                  <a:ext cx="382701" cy="105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14:cNvPr>
              <p14:cNvContentPartPr/>
              <p14:nvPr/>
            </p14:nvContentPartPr>
            <p14:xfrm>
              <a:off x="991125" y="2301960"/>
              <a:ext cx="579240" cy="589680"/>
            </p14:xfrm>
          </p:contentPart>
        </mc:Choice>
        <mc:Fallback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2131" y="2292965"/>
                <a:ext cx="596869" cy="607309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2973544" y="2093752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1605960" cy="923576"/>
            <a:chOff x="240885" y="2881384"/>
            <a:chExt cx="1605960" cy="92357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14:cNvPr>
                <p14:cNvContentPartPr/>
                <p14:nvPr/>
              </p14:nvContentPartPr>
              <p14:xfrm>
                <a:off x="1060965" y="3435240"/>
                <a:ext cx="712800" cy="369720"/>
              </p14:xfrm>
            </p:contentPart>
          </mc:Choice>
          <mc:Fallback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1965" y="3426240"/>
                  <a:ext cx="730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14:cNvPr>
                <p14:cNvContentPartPr/>
                <p14:nvPr/>
              </p14:nvContentPartPr>
              <p14:xfrm>
                <a:off x="1485045" y="3667800"/>
                <a:ext cx="361800" cy="120600"/>
              </p14:xfrm>
            </p:contentPart>
          </mc:Choice>
          <mc:Fallback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6045" y="3658800"/>
                  <a:ext cx="3794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7C5BB68B-40D0-35DF-266F-71190149DA88}"/>
                  </a:ext>
                </a:extLst>
              </p14:cNvPr>
              <p14:cNvContentPartPr/>
              <p14:nvPr/>
            </p14:nvContentPartPr>
            <p14:xfrm>
              <a:off x="156645" y="140520"/>
              <a:ext cx="213480" cy="36828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7C5BB68B-40D0-35DF-266F-71190149DA8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8005" y="131520"/>
                <a:ext cx="2311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510DE2A1-17C2-5354-1866-0633BB57A853}"/>
                  </a:ext>
                </a:extLst>
              </p14:cNvPr>
              <p14:cNvContentPartPr/>
              <p14:nvPr/>
            </p14:nvContentPartPr>
            <p14:xfrm>
              <a:off x="3270347" y="4085400"/>
              <a:ext cx="162360" cy="12132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510DE2A1-17C2-5354-1866-0633BB57A85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61707" y="4076400"/>
                <a:ext cx="180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E4F83921-5CFE-8115-144D-116DE8919804}"/>
                  </a:ext>
                </a:extLst>
              </p14:cNvPr>
              <p14:cNvContentPartPr/>
              <p14:nvPr/>
            </p14:nvContentPartPr>
            <p14:xfrm>
              <a:off x="2365605" y="2233560"/>
              <a:ext cx="650880" cy="15552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E4F83921-5CFE-8115-144D-116DE891980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56605" y="2224920"/>
                <a:ext cx="668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A372579E-94E4-40A4-1F9D-DF84E086F03C}"/>
                  </a:ext>
                </a:extLst>
              </p14:cNvPr>
              <p14:cNvContentPartPr/>
              <p14:nvPr/>
            </p14:nvContentPartPr>
            <p14:xfrm>
              <a:off x="2122605" y="3961920"/>
              <a:ext cx="891360" cy="16200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A372579E-94E4-40A4-1F9D-DF84E086F0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13605" y="3953280"/>
                <a:ext cx="909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C112B961-3A68-E47E-64A5-069B9A3CAE1C}"/>
                  </a:ext>
                </a:extLst>
              </p14:cNvPr>
              <p14:cNvContentPartPr/>
              <p14:nvPr/>
            </p14:nvContentPartPr>
            <p14:xfrm>
              <a:off x="6506685" y="2237520"/>
              <a:ext cx="691560" cy="16200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C112B961-3A68-E47E-64A5-069B9A3CAE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97685" y="2228880"/>
                <a:ext cx="709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8FE5C649-3E42-3659-7A99-FC9FFDCCCA5B}"/>
                  </a:ext>
                </a:extLst>
              </p14:cNvPr>
              <p14:cNvContentPartPr/>
              <p14:nvPr/>
            </p14:nvContentPartPr>
            <p14:xfrm>
              <a:off x="3448485" y="1417440"/>
              <a:ext cx="1083600" cy="64548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8FE5C649-3E42-3659-7A99-FC9FFDCCCA5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439485" y="1408800"/>
                <a:ext cx="11012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F1F0022E-A256-8DBB-6AE1-CD6CB72CBE12}"/>
                  </a:ext>
                </a:extLst>
              </p14:cNvPr>
              <p14:cNvContentPartPr/>
              <p14:nvPr/>
            </p14:nvContentPartPr>
            <p14:xfrm>
              <a:off x="5269725" y="1105680"/>
              <a:ext cx="585000" cy="16452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F1F0022E-A256-8DBB-6AE1-CD6CB72CBE1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61085" y="1097040"/>
                <a:ext cx="602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6815DC9D-EC2C-80AA-24DB-98192119E5B4}"/>
                  </a:ext>
                </a:extLst>
              </p14:cNvPr>
              <p14:cNvContentPartPr/>
              <p14:nvPr/>
            </p14:nvContentPartPr>
            <p14:xfrm>
              <a:off x="5031045" y="1418160"/>
              <a:ext cx="1047600" cy="62892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6815DC9D-EC2C-80AA-24DB-98192119E5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22405" y="1409520"/>
                <a:ext cx="10652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6FDA8A30-ECA7-20AA-213A-BFBAAA4CDC15}"/>
                  </a:ext>
                </a:extLst>
              </p14:cNvPr>
              <p14:cNvContentPartPr/>
              <p14:nvPr/>
            </p14:nvContentPartPr>
            <p14:xfrm>
              <a:off x="6580485" y="1320960"/>
              <a:ext cx="829440" cy="695160"/>
            </p14:xfrm>
          </p:contentPart>
        </mc:Choice>
        <mc:Fallback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6FDA8A30-ECA7-20AA-213A-BFBAAA4CDC1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71845" y="1312320"/>
                <a:ext cx="8470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33002B34-2CC6-A1C0-EDD7-A641081DA99F}"/>
                  </a:ext>
                </a:extLst>
              </p14:cNvPr>
              <p14:cNvContentPartPr/>
              <p14:nvPr/>
            </p14:nvContentPartPr>
            <p14:xfrm>
              <a:off x="5132925" y="3137880"/>
              <a:ext cx="1981080" cy="177840"/>
            </p14:xfrm>
          </p:contentPart>
        </mc:Choice>
        <mc:Fallback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33002B34-2CC6-A1C0-EDD7-A641081DA9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4285" y="3129240"/>
                <a:ext cx="199872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e 97">
            <a:extLst>
              <a:ext uri="{FF2B5EF4-FFF2-40B4-BE49-F238E27FC236}">
                <a16:creationId xmlns:a16="http://schemas.microsoft.com/office/drawing/2014/main" id="{BDBEB4C0-9CA0-6067-6F47-11A59CC38A41}"/>
              </a:ext>
            </a:extLst>
          </p:cNvPr>
          <p:cNvGrpSpPr/>
          <p:nvPr/>
        </p:nvGrpSpPr>
        <p:grpSpPr>
          <a:xfrm>
            <a:off x="3563685" y="2195760"/>
            <a:ext cx="2279160" cy="838800"/>
            <a:chOff x="3563685" y="2195760"/>
            <a:chExt cx="2279160" cy="83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E032F1CE-B701-8B94-CDBD-0B29E60A28FB}"/>
                    </a:ext>
                  </a:extLst>
                </p14:cNvPr>
                <p14:cNvContentPartPr/>
                <p14:nvPr/>
              </p14:nvContentPartPr>
              <p14:xfrm>
                <a:off x="3741885" y="2202600"/>
                <a:ext cx="630360" cy="16092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E032F1CE-B701-8B94-CDBD-0B29E60A28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33245" y="2193960"/>
                  <a:ext cx="648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44E4FC68-67D9-DAB6-61E7-3CC87125614E}"/>
                    </a:ext>
                  </a:extLst>
                </p14:cNvPr>
                <p14:cNvContentPartPr/>
                <p14:nvPr/>
              </p14:nvContentPartPr>
              <p14:xfrm>
                <a:off x="5101245" y="2195760"/>
                <a:ext cx="741600" cy="13356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44E4FC68-67D9-DAB6-61E7-3CC8712561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92605" y="2186760"/>
                  <a:ext cx="759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BE301B13-50B7-DB27-B266-F40AA99AD26D}"/>
                    </a:ext>
                  </a:extLst>
                </p14:cNvPr>
                <p14:cNvContentPartPr/>
                <p14:nvPr/>
              </p14:nvContentPartPr>
              <p14:xfrm>
                <a:off x="3563685" y="2478720"/>
                <a:ext cx="735480" cy="555840"/>
              </p14:xfrm>
            </p:contentPart>
          </mc:Choice>
          <mc:Fallback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BE301B13-50B7-DB27-B266-F40AA99AD2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55045" y="2469720"/>
                  <a:ext cx="753120" cy="57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C223519B-C1CC-D217-2E03-91C682356F41}"/>
                  </a:ext>
                </a:extLst>
              </p14:cNvPr>
              <p14:cNvContentPartPr/>
              <p14:nvPr/>
            </p14:nvContentPartPr>
            <p14:xfrm>
              <a:off x="3698685" y="3433080"/>
              <a:ext cx="3629160" cy="633600"/>
            </p14:xfrm>
          </p:contentPart>
        </mc:Choice>
        <mc:Fallback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C223519B-C1CC-D217-2E03-91C682356F4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89685" y="3424080"/>
                <a:ext cx="3646800" cy="65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67A65A4A-5BA3-0A57-A088-DBAECED64648}"/>
              </a:ext>
            </a:extLst>
          </p:cNvPr>
          <p:cNvGrpSpPr/>
          <p:nvPr/>
        </p:nvGrpSpPr>
        <p:grpSpPr>
          <a:xfrm>
            <a:off x="7863525" y="2232120"/>
            <a:ext cx="3247560" cy="1051200"/>
            <a:chOff x="7863525" y="2232120"/>
            <a:chExt cx="3247560" cy="10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A22CD1FC-ADA0-0311-9D06-FBD4F6850D15}"/>
                    </a:ext>
                  </a:extLst>
                </p14:cNvPr>
                <p14:cNvContentPartPr/>
                <p14:nvPr/>
              </p14:nvContentPartPr>
              <p14:xfrm>
                <a:off x="7863525" y="3067680"/>
                <a:ext cx="3247560" cy="215640"/>
              </p14:xfrm>
            </p:contentPart>
          </mc:Choice>
          <mc:Fallback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A22CD1FC-ADA0-0311-9D06-FBD4F6850D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54885" y="3059040"/>
                  <a:ext cx="3265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FD1349A1-4290-D952-2A0E-A758B21BDABD}"/>
                    </a:ext>
                  </a:extLst>
                </p14:cNvPr>
                <p14:cNvContentPartPr/>
                <p14:nvPr/>
              </p14:nvContentPartPr>
              <p14:xfrm>
                <a:off x="7933365" y="2232120"/>
                <a:ext cx="3166200" cy="727920"/>
              </p14:xfrm>
            </p:contentPart>
          </mc:Choice>
          <mc:Fallback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FD1349A1-4290-D952-2A0E-A758B21BDA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4725" y="2223480"/>
                  <a:ext cx="3183840" cy="74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625C6804-339D-0215-DD3C-BC2104E01C06}"/>
                  </a:ext>
                </a:extLst>
              </p14:cNvPr>
              <p14:cNvContentPartPr/>
              <p14:nvPr/>
            </p14:nvContentPartPr>
            <p14:xfrm>
              <a:off x="2570807" y="2071017"/>
              <a:ext cx="124920" cy="157320"/>
            </p14:xfrm>
          </p:contentPart>
        </mc:Choice>
        <mc:Fallback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625C6804-339D-0215-DD3C-BC2104E01C0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62167" y="2062377"/>
                <a:ext cx="142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B805AEC4-2A58-E012-E0BD-CAB313A17AA8}"/>
                  </a:ext>
                </a:extLst>
              </p14:cNvPr>
              <p14:cNvContentPartPr/>
              <p14:nvPr/>
            </p14:nvContentPartPr>
            <p14:xfrm>
              <a:off x="2416727" y="4114737"/>
              <a:ext cx="158400" cy="118800"/>
            </p14:xfrm>
          </p:contentPart>
        </mc:Choice>
        <mc:Fallback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B805AEC4-2A58-E012-E0BD-CAB313A17AA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08087" y="4105737"/>
                <a:ext cx="176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1" name="Encre 120">
                <a:extLst>
                  <a:ext uri="{FF2B5EF4-FFF2-40B4-BE49-F238E27FC236}">
                    <a16:creationId xmlns:a16="http://schemas.microsoft.com/office/drawing/2014/main" id="{CB99F812-B065-AFDD-51AD-C6028A057785}"/>
                  </a:ext>
                </a:extLst>
              </p14:cNvPr>
              <p14:cNvContentPartPr/>
              <p14:nvPr/>
            </p14:nvContentPartPr>
            <p14:xfrm>
              <a:off x="5343527" y="4057137"/>
              <a:ext cx="214560" cy="123120"/>
            </p14:xfrm>
          </p:contentPart>
        </mc:Choice>
        <mc:Fallback>
          <p:pic>
            <p:nvPicPr>
              <p:cNvPr id="121" name="Encre 120">
                <a:extLst>
                  <a:ext uri="{FF2B5EF4-FFF2-40B4-BE49-F238E27FC236}">
                    <a16:creationId xmlns:a16="http://schemas.microsoft.com/office/drawing/2014/main" id="{CB99F812-B065-AFDD-51AD-C6028A05778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34527" y="4048137"/>
                <a:ext cx="2322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2" name="Encre 121">
                <a:extLst>
                  <a:ext uri="{FF2B5EF4-FFF2-40B4-BE49-F238E27FC236}">
                    <a16:creationId xmlns:a16="http://schemas.microsoft.com/office/drawing/2014/main" id="{6400C8BF-6261-EB08-9AAC-1B7202B28D25}"/>
                  </a:ext>
                </a:extLst>
              </p14:cNvPr>
              <p14:cNvContentPartPr/>
              <p14:nvPr/>
            </p14:nvContentPartPr>
            <p14:xfrm>
              <a:off x="9311807" y="3212217"/>
              <a:ext cx="98280" cy="100440"/>
            </p14:xfrm>
          </p:contentPart>
        </mc:Choice>
        <mc:Fallback>
          <p:pic>
            <p:nvPicPr>
              <p:cNvPr id="122" name="Encre 121">
                <a:extLst>
                  <a:ext uri="{FF2B5EF4-FFF2-40B4-BE49-F238E27FC236}">
                    <a16:creationId xmlns:a16="http://schemas.microsoft.com/office/drawing/2014/main" id="{6400C8BF-6261-EB08-9AAC-1B7202B28D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02807" y="3203217"/>
                <a:ext cx="1159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74FE1287-472F-2DD4-A405-75AF64C1EEC9}"/>
                  </a:ext>
                </a:extLst>
              </p14:cNvPr>
              <p14:cNvContentPartPr/>
              <p14:nvPr/>
            </p14:nvContentPartPr>
            <p14:xfrm>
              <a:off x="9604487" y="2179377"/>
              <a:ext cx="226080" cy="91080"/>
            </p14:xfrm>
          </p:contentPart>
        </mc:Choice>
        <mc:Fallback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74FE1287-472F-2DD4-A405-75AF64C1EEC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95487" y="2170737"/>
                <a:ext cx="243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EB7F8936-B1FC-BF64-041B-5C9E59CAE409}"/>
                  </a:ext>
                </a:extLst>
              </p14:cNvPr>
              <p14:cNvContentPartPr/>
              <p14:nvPr/>
            </p14:nvContentPartPr>
            <p14:xfrm>
              <a:off x="3585287" y="2751417"/>
              <a:ext cx="127800" cy="93960"/>
            </p14:xfrm>
          </p:contentPart>
        </mc:Choice>
        <mc:Fallback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EB7F8936-B1FC-BF64-041B-5C9E59CAE40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76287" y="2742417"/>
                <a:ext cx="145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4FBC4768-6A0A-A946-4346-36CE228886B9}"/>
                  </a:ext>
                </a:extLst>
              </p14:cNvPr>
              <p14:cNvContentPartPr/>
              <p14:nvPr/>
            </p14:nvContentPartPr>
            <p14:xfrm>
              <a:off x="3880847" y="2336697"/>
              <a:ext cx="155880" cy="11412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4FBC4768-6A0A-A946-4346-36CE228886B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71847" y="2327697"/>
                <a:ext cx="173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BC013ED5-0F14-A6A2-8B4F-37F351C52D8F}"/>
                  </a:ext>
                </a:extLst>
              </p14:cNvPr>
              <p14:cNvContentPartPr/>
              <p14:nvPr/>
            </p14:nvContentPartPr>
            <p14:xfrm>
              <a:off x="3928727" y="1850697"/>
              <a:ext cx="154440" cy="108720"/>
            </p14:xfrm>
          </p:contentPart>
        </mc:Choice>
        <mc:Fallback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BC013ED5-0F14-A6A2-8B4F-37F351C52D8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19727" y="1841697"/>
                <a:ext cx="172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8D9D2693-712E-B1AD-1899-645E659D38E2}"/>
                  </a:ext>
                </a:extLst>
              </p14:cNvPr>
              <p14:cNvContentPartPr/>
              <p14:nvPr/>
            </p14:nvContentPartPr>
            <p14:xfrm>
              <a:off x="5443247" y="967977"/>
              <a:ext cx="146880" cy="88560"/>
            </p14:xfrm>
          </p:contentPart>
        </mc:Choice>
        <mc:Fallback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8D9D2693-712E-B1AD-1899-645E659D38E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34247" y="959337"/>
                <a:ext cx="1645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6E039289-9E4F-FD30-4BF0-759B11BACAED}"/>
                  </a:ext>
                </a:extLst>
              </p14:cNvPr>
              <p14:cNvContentPartPr/>
              <p14:nvPr/>
            </p14:nvContentPartPr>
            <p14:xfrm>
              <a:off x="6981527" y="1493577"/>
              <a:ext cx="72720" cy="151200"/>
            </p14:xfrm>
          </p:contentPart>
        </mc:Choice>
        <mc:Fallback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6E039289-9E4F-FD30-4BF0-759B11BACAE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72887" y="1484577"/>
                <a:ext cx="90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1BD6E6BC-531C-6C15-0365-7D7CA945160F}"/>
                  </a:ext>
                </a:extLst>
              </p14:cNvPr>
              <p14:cNvContentPartPr/>
              <p14:nvPr/>
            </p14:nvContentPartPr>
            <p14:xfrm>
              <a:off x="5654207" y="1750977"/>
              <a:ext cx="92880" cy="12528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1BD6E6BC-531C-6C15-0365-7D7CA945160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45207" y="1742337"/>
                <a:ext cx="1105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A329597C-2CFC-8A1C-1731-690284BC7AB4}"/>
                  </a:ext>
                </a:extLst>
              </p14:cNvPr>
              <p14:cNvContentPartPr/>
              <p14:nvPr/>
            </p14:nvContentPartPr>
            <p14:xfrm>
              <a:off x="5259647" y="2284137"/>
              <a:ext cx="89280" cy="10296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A329597C-2CFC-8A1C-1731-690284BC7AB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251007" y="2275497"/>
                <a:ext cx="1069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C2B5B86D-BA08-1DE0-7157-31CB58FEB116}"/>
                  </a:ext>
                </a:extLst>
              </p14:cNvPr>
              <p14:cNvContentPartPr/>
              <p14:nvPr/>
            </p14:nvContentPartPr>
            <p14:xfrm>
              <a:off x="6692447" y="2312217"/>
              <a:ext cx="163080" cy="9540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C2B5B86D-BA08-1DE0-7157-31CB58FEB11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83807" y="2303577"/>
                <a:ext cx="1807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86165081-42DE-A115-F5A2-55B08BE0CDC2}"/>
                  </a:ext>
                </a:extLst>
              </p14:cNvPr>
              <p14:cNvContentPartPr/>
              <p14:nvPr/>
            </p14:nvContentPartPr>
            <p14:xfrm>
              <a:off x="5762927" y="3272337"/>
              <a:ext cx="184680" cy="77400"/>
            </p14:xfrm>
          </p:contentPart>
        </mc:Choice>
        <mc:Fallback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86165081-42DE-A115-F5A2-55B08BE0CDC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53927" y="3263337"/>
                <a:ext cx="2023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500F7999-D9C8-7525-0060-E5AFFFB6FD60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500F7999-D9C8-7525-0060-E5AFFFB6FD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9FBF0FE9-D5C8-C12D-85F3-5A9EF16EBE6D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B770E0F4-B1D1-878B-5C6E-E50C19A9A7B7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B770E0F4-B1D1-878B-5C6E-E50C19A9A7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3DAA290A-CC16-2CA5-529A-121485CE67A9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3DAA290A-CC16-2CA5-529A-121485CE67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A0F26489-5085-487F-45F2-3D47CD720EE5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A0F26489-5085-487F-45F2-3D47CD720EE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82D6F178-50AF-FEA4-B122-E0CEBE808306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82D6F178-50AF-FEA4-B122-E0CEBE80830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8453FA4E-161B-819C-F64A-6F888C5E0C3F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8453FA4E-161B-819C-F64A-6F888C5E0C3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D34060ED-0C85-F0AA-B605-0B05B4340D61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D34060ED-0C85-F0AA-B605-0B05B4340D6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4EC9AC41-199E-8539-C8EF-2F81FA3EBDF8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4EC9AC41-199E-8539-C8EF-2F81FA3EBDF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721B55F8-872B-9F7F-DA2E-BA41E439024F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721B55F8-872B-9F7F-DA2E-BA41E439024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4CB13A6-888C-3D70-BFD1-F20D89B26425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9A144B4C-3576-6A7D-6D08-6F64CE21BF7F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9A144B4C-3576-6A7D-6D08-6F64CE21BF7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6F4FE2AB-5657-7178-3C69-D730B8E93B10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6F4FE2AB-5657-7178-3C69-D730B8E93B1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1963687A-635B-F2A2-525B-0E766C0B5213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1963687A-635B-F2A2-525B-0E766C0B521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2A4A739D-F7A1-A4A0-7DC4-771DE4775D18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2A4A739D-F7A1-A4A0-7DC4-771DE4775D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3FF96C38-CAF8-5060-0934-6441D07F3F7C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3FF96C38-CAF8-5060-0934-6441D07F3F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8539C8B3-B571-C998-7AC6-073EFE4962DD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8539C8B3-B571-C998-7AC6-073EFE4962D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E9FE2DFF-30F1-9560-97EF-D955F9925849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E9FE2DFF-30F1-9560-97EF-D955F992584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2517B6FC-831E-5792-4571-00AA98A6E871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2517B6FC-831E-5792-4571-00AA98A6E8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FDE8539E-1CD1-910C-C94C-EC89EF5E3B8F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FDE8539E-1CD1-910C-C94C-EC89EF5E3B8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15E9CCD2-7ED5-B9F6-EE05-FC13B388B6F9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15E9CCD2-7ED5-B9F6-EE05-FC13B388B6F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7AE33B2D-3B24-75AA-7B33-6263D0BDA484}"/>
              </a:ext>
            </a:extLst>
          </p:cNvPr>
          <p:cNvGrpSpPr/>
          <p:nvPr/>
        </p:nvGrpSpPr>
        <p:grpSpPr>
          <a:xfrm>
            <a:off x="370460" y="2979690"/>
            <a:ext cx="569160" cy="97560"/>
            <a:chOff x="370460" y="2979690"/>
            <a:chExt cx="56916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2BBB0C11-E6C0-261C-EABA-C9BE3D11E0EB}"/>
                    </a:ext>
                  </a:extLst>
                </p14:cNvPr>
                <p14:cNvContentPartPr/>
                <p14:nvPr/>
              </p14:nvContentPartPr>
              <p14:xfrm>
                <a:off x="370460" y="2980050"/>
                <a:ext cx="134640" cy="92520"/>
              </p14:xfrm>
            </p:contentPart>
          </mc:Choice>
          <mc:Fallback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2BBB0C11-E6C0-261C-EABA-C9BE3D11E0E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1460" y="2971410"/>
                  <a:ext cx="152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97D73A00-8A39-A4F1-61DA-9D9E59A644E4}"/>
                    </a:ext>
                  </a:extLst>
                </p14:cNvPr>
                <p14:cNvContentPartPr/>
                <p14:nvPr/>
              </p14:nvContentPartPr>
              <p14:xfrm>
                <a:off x="771140" y="2979690"/>
                <a:ext cx="168480" cy="97560"/>
              </p14:xfrm>
            </p:contentPart>
          </mc:Choice>
          <mc:Fallback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97D73A00-8A39-A4F1-61DA-9D9E59A644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62500" y="2970690"/>
                  <a:ext cx="18612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59" name="Encre 158">
                <a:extLst>
                  <a:ext uri="{FF2B5EF4-FFF2-40B4-BE49-F238E27FC236}">
                    <a16:creationId xmlns:a16="http://schemas.microsoft.com/office/drawing/2014/main" id="{0756E6C2-7B52-DBB8-FE9A-45C4DFCEF082}"/>
                  </a:ext>
                </a:extLst>
              </p14:cNvPr>
              <p14:cNvContentPartPr/>
              <p14:nvPr/>
            </p14:nvContentPartPr>
            <p14:xfrm>
              <a:off x="1699474" y="2128965"/>
              <a:ext cx="109440" cy="115200"/>
            </p14:xfrm>
          </p:contentPart>
        </mc:Choice>
        <mc:Fallback>
          <p:pic>
            <p:nvPicPr>
              <p:cNvPr id="159" name="Encre 158">
                <a:extLst>
                  <a:ext uri="{FF2B5EF4-FFF2-40B4-BE49-F238E27FC236}">
                    <a16:creationId xmlns:a16="http://schemas.microsoft.com/office/drawing/2014/main" id="{0756E6C2-7B52-DBB8-FE9A-45C4DFCEF08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690474" y="2119965"/>
                <a:ext cx="1270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60" name="Encre 159">
                <a:extLst>
                  <a:ext uri="{FF2B5EF4-FFF2-40B4-BE49-F238E27FC236}">
                    <a16:creationId xmlns:a16="http://schemas.microsoft.com/office/drawing/2014/main" id="{4C5668AB-8C2D-621D-E3EB-4AF96C8FD498}"/>
                  </a:ext>
                </a:extLst>
              </p14:cNvPr>
              <p14:cNvContentPartPr/>
              <p14:nvPr/>
            </p14:nvContentPartPr>
            <p14:xfrm>
              <a:off x="1544314" y="3915285"/>
              <a:ext cx="130320" cy="101880"/>
            </p14:xfrm>
          </p:contentPart>
        </mc:Choice>
        <mc:Fallback>
          <p:pic>
            <p:nvPicPr>
              <p:cNvPr id="160" name="Encre 159">
                <a:extLst>
                  <a:ext uri="{FF2B5EF4-FFF2-40B4-BE49-F238E27FC236}">
                    <a16:creationId xmlns:a16="http://schemas.microsoft.com/office/drawing/2014/main" id="{4C5668AB-8C2D-621D-E3EB-4AF96C8FD49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535674" y="3906285"/>
                <a:ext cx="1479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02E7AF29-102C-0EB9-1B35-4D7B35EC0434}"/>
                  </a:ext>
                </a:extLst>
              </p14:cNvPr>
              <p14:cNvContentPartPr/>
              <p14:nvPr/>
            </p14:nvContentPartPr>
            <p14:xfrm>
              <a:off x="3126154" y="3897645"/>
              <a:ext cx="145800" cy="127440"/>
            </p14:xfrm>
          </p:contentPart>
        </mc:Choice>
        <mc:Fallback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02E7AF29-102C-0EB9-1B35-4D7B35EC0434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117154" y="3888645"/>
                <a:ext cx="163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B0AC33EE-BAF4-CB3C-F126-31DE9B1B8670}"/>
                  </a:ext>
                </a:extLst>
              </p14:cNvPr>
              <p14:cNvContentPartPr/>
              <p14:nvPr/>
            </p14:nvContentPartPr>
            <p14:xfrm>
              <a:off x="3138034" y="2140125"/>
              <a:ext cx="125280" cy="107640"/>
            </p14:xfrm>
          </p:contentPart>
        </mc:Choice>
        <mc:Fallback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B0AC33EE-BAF4-CB3C-F126-31DE9B1B867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129394" y="2131125"/>
                <a:ext cx="14292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60861294-CA28-F9B6-9D71-66BA923ECF79}"/>
              </a:ext>
            </a:extLst>
          </p:cNvPr>
          <p:cNvGrpSpPr/>
          <p:nvPr/>
        </p:nvGrpSpPr>
        <p:grpSpPr>
          <a:xfrm>
            <a:off x="7434994" y="3462765"/>
            <a:ext cx="375120" cy="169920"/>
            <a:chOff x="7434994" y="3462765"/>
            <a:chExt cx="37512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1759FECF-E056-5882-3934-C415231E4908}"/>
                    </a:ext>
                  </a:extLst>
                </p14:cNvPr>
                <p14:cNvContentPartPr/>
                <p14:nvPr/>
              </p14:nvContentPartPr>
              <p14:xfrm>
                <a:off x="7434994" y="3498045"/>
                <a:ext cx="98640" cy="10404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1759FECF-E056-5882-3934-C415231E490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25994" y="3489045"/>
                  <a:ext cx="116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4B32C44F-3D71-8EA5-28D9-DDB1F7719098}"/>
                    </a:ext>
                  </a:extLst>
                </p14:cNvPr>
                <p14:cNvContentPartPr/>
                <p14:nvPr/>
              </p14:nvContentPartPr>
              <p14:xfrm>
                <a:off x="7590514" y="3462765"/>
                <a:ext cx="70560" cy="16992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4B32C44F-3D71-8EA5-28D9-DDB1F771909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81514" y="3453765"/>
                  <a:ext cx="88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880CFBAE-8F01-DC1D-EE1E-DD634A1E5A6D}"/>
                    </a:ext>
                  </a:extLst>
                </p14:cNvPr>
                <p14:cNvContentPartPr/>
                <p14:nvPr/>
              </p14:nvContentPartPr>
              <p14:xfrm>
                <a:off x="7671154" y="3508845"/>
                <a:ext cx="92880" cy="9396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880CFBAE-8F01-DC1D-EE1E-DD634A1E5A6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62154" y="3500205"/>
                  <a:ext cx="110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B33C3637-51C6-8EBE-83AC-BA351D83FB45}"/>
                    </a:ext>
                  </a:extLst>
                </p14:cNvPr>
                <p14:cNvContentPartPr/>
                <p14:nvPr/>
              </p14:nvContentPartPr>
              <p14:xfrm>
                <a:off x="7762234" y="3473925"/>
                <a:ext cx="47880" cy="142920"/>
              </p14:xfrm>
            </p:contentPart>
          </mc:Choice>
          <mc:Fallback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B33C3637-51C6-8EBE-83AC-BA351D83FB4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53594" y="3464925"/>
                  <a:ext cx="6552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97A2FEFD-8DCA-6DE5-7C3A-60DD2DB053E5}"/>
                  </a:ext>
                </a:extLst>
              </p14:cNvPr>
              <p14:cNvContentPartPr/>
              <p14:nvPr/>
            </p14:nvContentPartPr>
            <p14:xfrm>
              <a:off x="4600714" y="987765"/>
              <a:ext cx="124560" cy="104760"/>
            </p14:xfrm>
          </p:contentPart>
        </mc:Choice>
        <mc:Fallback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97A2FEFD-8DCA-6DE5-7C3A-60DD2DB053E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592074" y="978765"/>
                <a:ext cx="1422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84" name="Encre 183">
                <a:extLst>
                  <a:ext uri="{FF2B5EF4-FFF2-40B4-BE49-F238E27FC236}">
                    <a16:creationId xmlns:a16="http://schemas.microsoft.com/office/drawing/2014/main" id="{69C52CCE-ED0A-1DA1-85B1-5E39F85875B3}"/>
                  </a:ext>
                </a:extLst>
              </p14:cNvPr>
              <p14:cNvContentPartPr/>
              <p14:nvPr/>
            </p14:nvContentPartPr>
            <p14:xfrm>
              <a:off x="4521514" y="2137965"/>
              <a:ext cx="126360" cy="92520"/>
            </p14:xfrm>
          </p:contentPart>
        </mc:Choice>
        <mc:Fallback>
          <p:pic>
            <p:nvPicPr>
              <p:cNvPr id="184" name="Encre 183">
                <a:extLst>
                  <a:ext uri="{FF2B5EF4-FFF2-40B4-BE49-F238E27FC236}">
                    <a16:creationId xmlns:a16="http://schemas.microsoft.com/office/drawing/2014/main" id="{69C52CCE-ED0A-1DA1-85B1-5E39F85875B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512514" y="2129325"/>
                <a:ext cx="1440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85" name="Encre 184">
                <a:extLst>
                  <a:ext uri="{FF2B5EF4-FFF2-40B4-BE49-F238E27FC236}">
                    <a16:creationId xmlns:a16="http://schemas.microsoft.com/office/drawing/2014/main" id="{1BD318DF-308D-D036-B8CC-ED86EA11748F}"/>
                  </a:ext>
                </a:extLst>
              </p14:cNvPr>
              <p14:cNvContentPartPr/>
              <p14:nvPr/>
            </p14:nvContentPartPr>
            <p14:xfrm>
              <a:off x="4542394" y="2986845"/>
              <a:ext cx="103680" cy="109080"/>
            </p14:xfrm>
          </p:contentPart>
        </mc:Choice>
        <mc:Fallback>
          <p:pic>
            <p:nvPicPr>
              <p:cNvPr id="185" name="Encre 184">
                <a:extLst>
                  <a:ext uri="{FF2B5EF4-FFF2-40B4-BE49-F238E27FC236}">
                    <a16:creationId xmlns:a16="http://schemas.microsoft.com/office/drawing/2014/main" id="{1BD318DF-308D-D036-B8CC-ED86EA11748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533394" y="2977845"/>
                <a:ext cx="12132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e 193">
            <a:extLst>
              <a:ext uri="{FF2B5EF4-FFF2-40B4-BE49-F238E27FC236}">
                <a16:creationId xmlns:a16="http://schemas.microsoft.com/office/drawing/2014/main" id="{825CF601-6234-6330-0716-A881E67BADAB}"/>
              </a:ext>
            </a:extLst>
          </p:cNvPr>
          <p:cNvGrpSpPr/>
          <p:nvPr/>
        </p:nvGrpSpPr>
        <p:grpSpPr>
          <a:xfrm>
            <a:off x="6604114" y="2843565"/>
            <a:ext cx="790560" cy="292320"/>
            <a:chOff x="6604114" y="2843565"/>
            <a:chExt cx="79056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1692FEBF-7AF2-324B-EF54-665B023BA801}"/>
                    </a:ext>
                  </a:extLst>
                </p14:cNvPr>
                <p14:cNvContentPartPr/>
                <p14:nvPr/>
              </p14:nvContentPartPr>
              <p14:xfrm>
                <a:off x="6604114" y="2882805"/>
                <a:ext cx="70920" cy="103320"/>
              </p14:xfrm>
            </p:contentPart>
          </mc:Choice>
          <mc:Fallback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1692FEBF-7AF2-324B-EF54-665B023BA80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595114" y="2874165"/>
                  <a:ext cx="88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4BB34482-C652-226A-598A-D2A3C681F0D5}"/>
                    </a:ext>
                  </a:extLst>
                </p14:cNvPr>
                <p14:cNvContentPartPr/>
                <p14:nvPr/>
              </p14:nvContentPartPr>
              <p14:xfrm>
                <a:off x="6708154" y="2878125"/>
                <a:ext cx="84600" cy="89280"/>
              </p14:xfrm>
            </p:contentPart>
          </mc:Choice>
          <mc:Fallback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4BB34482-C652-226A-598A-D2A3C681F0D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99154" y="2869485"/>
                  <a:ext cx="102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434FE5F1-62EF-63D7-E857-C0A3EF4E90A2}"/>
                    </a:ext>
                  </a:extLst>
                </p14:cNvPr>
                <p14:cNvContentPartPr/>
                <p14:nvPr/>
              </p14:nvContentPartPr>
              <p14:xfrm>
                <a:off x="6808954" y="2856885"/>
                <a:ext cx="62280" cy="100800"/>
              </p14:xfrm>
            </p:contentPart>
          </mc:Choice>
          <mc:Fallback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434FE5F1-62EF-63D7-E857-C0A3EF4E90A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00314" y="2848245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17F2D453-A8C9-EDB6-5412-DB400CA32DC5}"/>
                    </a:ext>
                  </a:extLst>
                </p14:cNvPr>
                <p14:cNvContentPartPr/>
                <p14:nvPr/>
              </p14:nvContentPartPr>
              <p14:xfrm>
                <a:off x="6879514" y="2868405"/>
                <a:ext cx="86760" cy="79200"/>
              </p14:xfrm>
            </p:contentPart>
          </mc:Choice>
          <mc:Fallback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17F2D453-A8C9-EDB6-5412-DB400CA32DC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70514" y="2859765"/>
                  <a:ext cx="104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0557D572-9527-D4EF-12E9-EF5B59FC0833}"/>
                    </a:ext>
                  </a:extLst>
                </p14:cNvPr>
                <p14:cNvContentPartPr/>
                <p14:nvPr/>
              </p14:nvContentPartPr>
              <p14:xfrm>
                <a:off x="6998674" y="2843565"/>
                <a:ext cx="27360" cy="113760"/>
              </p14:xfrm>
            </p:contentPart>
          </mc:Choice>
          <mc:Fallback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0557D572-9527-D4EF-12E9-EF5B59FC083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90034" y="2834565"/>
                  <a:ext cx="45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AC6C27D6-D052-36A2-D62D-E085B0F60E22}"/>
                    </a:ext>
                  </a:extLst>
                </p14:cNvPr>
                <p14:cNvContentPartPr/>
                <p14:nvPr/>
              </p14:nvContentPartPr>
              <p14:xfrm>
                <a:off x="7157434" y="3027165"/>
                <a:ext cx="103680" cy="103320"/>
              </p14:xfrm>
            </p:contentPart>
          </mc:Choice>
          <mc:Fallback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AC6C27D6-D052-36A2-D62D-E085B0F60E2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8434" y="3018525"/>
                  <a:ext cx="121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C1D98A98-0579-2E8B-8F38-155EE0019888}"/>
                    </a:ext>
                  </a:extLst>
                </p14:cNvPr>
                <p14:cNvContentPartPr/>
                <p14:nvPr/>
              </p14:nvContentPartPr>
              <p14:xfrm>
                <a:off x="7284874" y="3000165"/>
                <a:ext cx="109800" cy="13572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C1D98A98-0579-2E8B-8F38-155EE001988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76234" y="2991165"/>
                  <a:ext cx="1274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D09F5FFF-B9AE-683F-65B8-ED8218C77772}"/>
              </a:ext>
            </a:extLst>
          </p:cNvPr>
          <p:cNvGrpSpPr/>
          <p:nvPr/>
        </p:nvGrpSpPr>
        <p:grpSpPr>
          <a:xfrm>
            <a:off x="10588234" y="3352605"/>
            <a:ext cx="597960" cy="176760"/>
            <a:chOff x="10588234" y="3352605"/>
            <a:chExt cx="59796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C6748E2C-A5BE-D44D-17F4-6DF0B0BEA083}"/>
                    </a:ext>
                  </a:extLst>
                </p14:cNvPr>
                <p14:cNvContentPartPr/>
                <p14:nvPr/>
              </p14:nvContentPartPr>
              <p14:xfrm>
                <a:off x="10588234" y="3403365"/>
                <a:ext cx="94680" cy="98280"/>
              </p14:xfrm>
            </p:contentPart>
          </mc:Choice>
          <mc:Fallback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C6748E2C-A5BE-D44D-17F4-6DF0B0BEA08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79594" y="3394725"/>
                  <a:ext cx="112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653145BF-2F23-D770-7B27-C01DA050C1FC}"/>
                    </a:ext>
                  </a:extLst>
                </p14:cNvPr>
                <p14:cNvContentPartPr/>
                <p14:nvPr/>
              </p14:nvContentPartPr>
              <p14:xfrm>
                <a:off x="10735834" y="3412005"/>
                <a:ext cx="68040" cy="117360"/>
              </p14:xfrm>
            </p:contentPart>
          </mc:Choice>
          <mc:Fallback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653145BF-2F23-D770-7B27-C01DA050C1F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727194" y="3403365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34684622-E1D8-0C0B-5F82-4E1CAF2A43D9}"/>
                    </a:ext>
                  </a:extLst>
                </p14:cNvPr>
                <p14:cNvContentPartPr/>
                <p14:nvPr/>
              </p14:nvContentPartPr>
              <p14:xfrm>
                <a:off x="10898194" y="3371685"/>
                <a:ext cx="60840" cy="14472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34684622-E1D8-0C0B-5F82-4E1CAF2A43D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889194" y="3362685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B45BAD2F-9655-2FA8-593F-7B613373A136}"/>
                    </a:ext>
                  </a:extLst>
                </p14:cNvPr>
                <p14:cNvContentPartPr/>
                <p14:nvPr/>
              </p14:nvContentPartPr>
              <p14:xfrm>
                <a:off x="10957234" y="3410565"/>
                <a:ext cx="49680" cy="74880"/>
              </p14:xfrm>
            </p:contentPart>
          </mc:Choice>
          <mc:Fallback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B45BAD2F-9655-2FA8-593F-7B613373A13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948234" y="3401565"/>
                  <a:ext cx="6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3F27CE12-439C-8925-0B3F-AF0DB6FF21C4}"/>
                    </a:ext>
                  </a:extLst>
                </p14:cNvPr>
                <p14:cNvContentPartPr/>
                <p14:nvPr/>
              </p14:nvContentPartPr>
              <p14:xfrm>
                <a:off x="11044714" y="3407685"/>
                <a:ext cx="62280" cy="6228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3F27CE12-439C-8925-0B3F-AF0DB6FF21C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035714" y="3399045"/>
                  <a:ext cx="79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0762A3E5-818A-A59B-EE96-EC9DD1125B83}"/>
                    </a:ext>
                  </a:extLst>
                </p14:cNvPr>
                <p14:cNvContentPartPr/>
                <p14:nvPr/>
              </p14:nvContentPartPr>
              <p14:xfrm>
                <a:off x="11154874" y="3352605"/>
                <a:ext cx="31320" cy="135360"/>
              </p14:xfrm>
            </p:contentPart>
          </mc:Choice>
          <mc:Fallback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0762A3E5-818A-A59B-EE96-EC9DD1125B8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145874" y="3343965"/>
                  <a:ext cx="489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55DFB6A9-19A1-831E-D851-903949535456}"/>
              </a:ext>
            </a:extLst>
          </p:cNvPr>
          <p:cNvGrpSpPr/>
          <p:nvPr/>
        </p:nvGrpSpPr>
        <p:grpSpPr>
          <a:xfrm>
            <a:off x="5781874" y="751965"/>
            <a:ext cx="458640" cy="128880"/>
            <a:chOff x="5781874" y="751965"/>
            <a:chExt cx="45864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5F9BD05E-D77C-DC35-7EBB-23AD07891456}"/>
                    </a:ext>
                  </a:extLst>
                </p14:cNvPr>
                <p14:cNvContentPartPr/>
                <p14:nvPr/>
              </p14:nvContentPartPr>
              <p14:xfrm>
                <a:off x="5781874" y="797325"/>
                <a:ext cx="109080" cy="74880"/>
              </p14:xfrm>
            </p:contentPart>
          </mc:Choice>
          <mc:Fallback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5F9BD05E-D77C-DC35-7EBB-23AD0789145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72874" y="788685"/>
                  <a:ext cx="126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2661461A-39C1-FEA9-A7EE-DDDE1B019D85}"/>
                    </a:ext>
                  </a:extLst>
                </p14:cNvPr>
                <p14:cNvContentPartPr/>
                <p14:nvPr/>
              </p14:nvContentPartPr>
              <p14:xfrm>
                <a:off x="5929114" y="806325"/>
                <a:ext cx="92520" cy="55800"/>
              </p14:xfrm>
            </p:contentPart>
          </mc:Choice>
          <mc:Fallback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2661461A-39C1-FEA9-A7EE-DDDE1B019D8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20114" y="797325"/>
                  <a:ext cx="110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23C6AE4B-32FF-0F71-2DF0-C995C98FD078}"/>
                    </a:ext>
                  </a:extLst>
                </p14:cNvPr>
                <p14:cNvContentPartPr/>
                <p14:nvPr/>
              </p14:nvContentPartPr>
              <p14:xfrm>
                <a:off x="6053674" y="766725"/>
                <a:ext cx="42120" cy="107280"/>
              </p14:xfrm>
            </p:contentPart>
          </mc:Choice>
          <mc:Fallback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23C6AE4B-32FF-0F71-2DF0-C995C98FD07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44674" y="758085"/>
                  <a:ext cx="59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2A92F0A8-56FB-B1B0-F686-E9C90A5E4F7B}"/>
                    </a:ext>
                  </a:extLst>
                </p14:cNvPr>
                <p14:cNvContentPartPr/>
                <p14:nvPr/>
              </p14:nvContentPartPr>
              <p14:xfrm>
                <a:off x="6095434" y="789045"/>
                <a:ext cx="62280" cy="91800"/>
              </p14:xfrm>
            </p:contentPart>
          </mc:Choice>
          <mc:Fallback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2A92F0A8-56FB-B1B0-F686-E9C90A5E4F7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086794" y="780405"/>
                  <a:ext cx="79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73632C98-2E7F-46B1-B2DF-B2EE9458D3A1}"/>
                    </a:ext>
                  </a:extLst>
                </p14:cNvPr>
                <p14:cNvContentPartPr/>
                <p14:nvPr/>
              </p14:nvContentPartPr>
              <p14:xfrm>
                <a:off x="6119554" y="828285"/>
                <a:ext cx="62280" cy="7920"/>
              </p14:xfrm>
            </p:contentPart>
          </mc:Choice>
          <mc:Fallback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73632C98-2E7F-46B1-B2DF-B2EE9458D3A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10914" y="819285"/>
                  <a:ext cx="79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3EC19EEF-6199-D48A-ED67-A6A4AEAA9A45}"/>
                    </a:ext>
                  </a:extLst>
                </p14:cNvPr>
                <p14:cNvContentPartPr/>
                <p14:nvPr/>
              </p14:nvContentPartPr>
              <p14:xfrm>
                <a:off x="6119554" y="835845"/>
                <a:ext cx="360" cy="360"/>
              </p14:xfrm>
            </p:contentPart>
          </mc:Choice>
          <mc:Fallback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3EC19EEF-6199-D48A-ED67-A6A4AEAA9A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10914" y="8272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127D18F3-7439-1256-1DDB-4F30F7BEE4AD}"/>
                    </a:ext>
                  </a:extLst>
                </p14:cNvPr>
                <p14:cNvContentPartPr/>
                <p14:nvPr/>
              </p14:nvContentPartPr>
              <p14:xfrm>
                <a:off x="6185074" y="751965"/>
                <a:ext cx="55440" cy="122040"/>
              </p14:xfrm>
            </p:contentPart>
          </mc:Choice>
          <mc:Fallback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127D18F3-7439-1256-1DDB-4F30F7BEE4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176434" y="743325"/>
                  <a:ext cx="7308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6323B7EA-E4FC-5FB7-7D09-E128079F8030}"/>
              </a:ext>
            </a:extLst>
          </p:cNvPr>
          <p:cNvGrpSpPr/>
          <p:nvPr/>
        </p:nvGrpSpPr>
        <p:grpSpPr>
          <a:xfrm>
            <a:off x="6128914" y="1430925"/>
            <a:ext cx="357480" cy="149760"/>
            <a:chOff x="6128914" y="1430925"/>
            <a:chExt cx="35748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CC77F7C4-C2E3-536E-3869-7041FC9413BE}"/>
                    </a:ext>
                  </a:extLst>
                </p14:cNvPr>
                <p14:cNvContentPartPr/>
                <p14:nvPr/>
              </p14:nvContentPartPr>
              <p14:xfrm>
                <a:off x="6128914" y="1451805"/>
                <a:ext cx="77400" cy="107640"/>
              </p14:xfrm>
            </p:contentPart>
          </mc:Choice>
          <mc:Fallback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CC77F7C4-C2E3-536E-3869-7041FC9413B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19914" y="1442805"/>
                  <a:ext cx="9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DBED8E17-DEAF-74AE-594B-C72BC7359F65}"/>
                    </a:ext>
                  </a:extLst>
                </p14:cNvPr>
                <p14:cNvContentPartPr/>
                <p14:nvPr/>
              </p14:nvContentPartPr>
              <p14:xfrm>
                <a:off x="6224674" y="1455045"/>
                <a:ext cx="79920" cy="90000"/>
              </p14:xfrm>
            </p:contentPart>
          </mc:Choice>
          <mc:Fallback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DBED8E17-DEAF-74AE-594B-C72BC7359F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15674" y="1446045"/>
                  <a:ext cx="97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3469E874-A5EF-D7C7-3D92-BEA571507A39}"/>
                    </a:ext>
                  </a:extLst>
                </p14:cNvPr>
                <p14:cNvContentPartPr/>
                <p14:nvPr/>
              </p14:nvContentPartPr>
              <p14:xfrm>
                <a:off x="6322954" y="1430925"/>
                <a:ext cx="76320" cy="131040"/>
              </p14:xfrm>
            </p:contentPart>
          </mc:Choice>
          <mc:Fallback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3469E874-A5EF-D7C7-3D92-BEA571507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13954" y="1422285"/>
                  <a:ext cx="93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1F542CDF-68B9-5E73-39EA-6EB007B16CCE}"/>
                    </a:ext>
                  </a:extLst>
                </p14:cNvPr>
                <p14:cNvContentPartPr/>
                <p14:nvPr/>
              </p14:nvContentPartPr>
              <p14:xfrm>
                <a:off x="6398914" y="1485645"/>
                <a:ext cx="61560" cy="65880"/>
              </p14:xfrm>
            </p:contentPart>
          </mc:Choice>
          <mc:Fallback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1F542CDF-68B9-5E73-39EA-6EB007B16CC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89914" y="1477005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3D893635-5D36-71BB-A879-AC41C1C30661}"/>
                    </a:ext>
                  </a:extLst>
                </p14:cNvPr>
                <p14:cNvContentPartPr/>
                <p14:nvPr/>
              </p14:nvContentPartPr>
              <p14:xfrm>
                <a:off x="6438514" y="1443885"/>
                <a:ext cx="47880" cy="13680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3D893635-5D36-71BB-A879-AC41C1C3066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29514" y="1435245"/>
                  <a:ext cx="655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18" name="Encre 217">
                <a:extLst>
                  <a:ext uri="{FF2B5EF4-FFF2-40B4-BE49-F238E27FC236}">
                    <a16:creationId xmlns:a16="http://schemas.microsoft.com/office/drawing/2014/main" id="{19B0A43F-0E2C-40D1-9ECE-6A90E97AFB68}"/>
                  </a:ext>
                </a:extLst>
              </p14:cNvPr>
              <p14:cNvContentPartPr/>
              <p14:nvPr/>
            </p14:nvContentPartPr>
            <p14:xfrm>
              <a:off x="5874754" y="2143365"/>
              <a:ext cx="114120" cy="95400"/>
            </p14:xfrm>
          </p:contentPart>
        </mc:Choice>
        <mc:Fallback>
          <p:pic>
            <p:nvPicPr>
              <p:cNvPr id="218" name="Encre 217">
                <a:extLst>
                  <a:ext uri="{FF2B5EF4-FFF2-40B4-BE49-F238E27FC236}">
                    <a16:creationId xmlns:a16="http://schemas.microsoft.com/office/drawing/2014/main" id="{19B0A43F-0E2C-40D1-9ECE-6A90E97AFB6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866114" y="2134365"/>
                <a:ext cx="131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24" name="Encre 223">
                <a:extLst>
                  <a:ext uri="{FF2B5EF4-FFF2-40B4-BE49-F238E27FC236}">
                    <a16:creationId xmlns:a16="http://schemas.microsoft.com/office/drawing/2014/main" id="{E0E3AF2A-59EB-58CC-2F71-F53C8641C365}"/>
                  </a:ext>
                </a:extLst>
              </p14:cNvPr>
              <p14:cNvContentPartPr/>
              <p14:nvPr/>
            </p14:nvContentPartPr>
            <p14:xfrm>
              <a:off x="5973394" y="2128605"/>
              <a:ext cx="117360" cy="93600"/>
            </p14:xfrm>
          </p:contentPart>
        </mc:Choice>
        <mc:Fallback>
          <p:pic>
            <p:nvPicPr>
              <p:cNvPr id="224" name="Encre 223">
                <a:extLst>
                  <a:ext uri="{FF2B5EF4-FFF2-40B4-BE49-F238E27FC236}">
                    <a16:creationId xmlns:a16="http://schemas.microsoft.com/office/drawing/2014/main" id="{E0E3AF2A-59EB-58CC-2F71-F53C8641C36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964394" y="2119965"/>
                <a:ext cx="13500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e 226">
            <a:extLst>
              <a:ext uri="{FF2B5EF4-FFF2-40B4-BE49-F238E27FC236}">
                <a16:creationId xmlns:a16="http://schemas.microsoft.com/office/drawing/2014/main" id="{186C03EC-4FB4-82D9-8908-7A85111ADC0A}"/>
              </a:ext>
            </a:extLst>
          </p:cNvPr>
          <p:cNvGrpSpPr/>
          <p:nvPr/>
        </p:nvGrpSpPr>
        <p:grpSpPr>
          <a:xfrm>
            <a:off x="5924794" y="1021245"/>
            <a:ext cx="228240" cy="123480"/>
            <a:chOff x="5924794" y="1021245"/>
            <a:chExt cx="22824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CA5FDFE3-8E95-5605-637A-1AD630469ED5}"/>
                    </a:ext>
                  </a:extLst>
                </p14:cNvPr>
                <p14:cNvContentPartPr/>
                <p14:nvPr/>
              </p14:nvContentPartPr>
              <p14:xfrm>
                <a:off x="5924794" y="1021245"/>
                <a:ext cx="83520" cy="123480"/>
              </p14:xfrm>
            </p:contentPart>
          </mc:Choice>
          <mc:Fallback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CA5FDFE3-8E95-5605-637A-1AD630469ED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16154" y="1012605"/>
                  <a:ext cx="101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D4862768-BD64-B376-3F0D-DCC05283105A}"/>
                    </a:ext>
                  </a:extLst>
                </p14:cNvPr>
                <p14:cNvContentPartPr/>
                <p14:nvPr/>
              </p14:nvContentPartPr>
              <p14:xfrm>
                <a:off x="6052234" y="1035285"/>
                <a:ext cx="100800" cy="94320"/>
              </p14:xfrm>
            </p:contentPart>
          </mc:Choice>
          <mc:Fallback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D4862768-BD64-B376-3F0D-DCC05283105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43594" y="1026285"/>
                  <a:ext cx="1184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370D88FD-E331-DC5F-4808-B4186E42D464}"/>
              </a:ext>
            </a:extLst>
          </p:cNvPr>
          <p:cNvGrpSpPr/>
          <p:nvPr/>
        </p:nvGrpSpPr>
        <p:grpSpPr>
          <a:xfrm>
            <a:off x="7057354" y="2484285"/>
            <a:ext cx="476280" cy="137880"/>
            <a:chOff x="7057354" y="2484285"/>
            <a:chExt cx="4762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921F1E8A-0C8F-0AEB-DE79-1234C1CE0A7F}"/>
                    </a:ext>
                  </a:extLst>
                </p14:cNvPr>
                <p14:cNvContentPartPr/>
                <p14:nvPr/>
              </p14:nvContentPartPr>
              <p14:xfrm>
                <a:off x="7057354" y="2514525"/>
                <a:ext cx="112320" cy="69840"/>
              </p14:xfrm>
            </p:contentPart>
          </mc:Choice>
          <mc:Fallback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921F1E8A-0C8F-0AEB-DE79-1234C1CE0A7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48714" y="2505525"/>
                  <a:ext cx="129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C7EEE56E-A376-3388-F929-255967A543F7}"/>
                    </a:ext>
                  </a:extLst>
                </p14:cNvPr>
                <p14:cNvContentPartPr/>
                <p14:nvPr/>
              </p14:nvContentPartPr>
              <p14:xfrm>
                <a:off x="7245274" y="2515245"/>
                <a:ext cx="47160" cy="102600"/>
              </p14:xfrm>
            </p:contentPart>
          </mc:Choice>
          <mc:Fallback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C7EEE56E-A376-3388-F929-255967A543F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36634" y="2506245"/>
                  <a:ext cx="64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0" name="Encre 229">
                  <a:extLst>
                    <a:ext uri="{FF2B5EF4-FFF2-40B4-BE49-F238E27FC236}">
                      <a16:creationId xmlns:a16="http://schemas.microsoft.com/office/drawing/2014/main" id="{E5942F67-6611-D0BC-012C-A6F755A4EA26}"/>
                    </a:ext>
                  </a:extLst>
                </p14:cNvPr>
                <p14:cNvContentPartPr/>
                <p14:nvPr/>
              </p14:nvContentPartPr>
              <p14:xfrm>
                <a:off x="7360834" y="2484285"/>
                <a:ext cx="64080" cy="115560"/>
              </p14:xfrm>
            </p:contentPart>
          </mc:Choice>
          <mc:Fallback>
            <p:pic>
              <p:nvPicPr>
                <p:cNvPr id="230" name="Encre 229">
                  <a:extLst>
                    <a:ext uri="{FF2B5EF4-FFF2-40B4-BE49-F238E27FC236}">
                      <a16:creationId xmlns:a16="http://schemas.microsoft.com/office/drawing/2014/main" id="{E5942F67-6611-D0BC-012C-A6F755A4EA2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51834" y="2475645"/>
                  <a:ext cx="81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B715C5B8-B62F-1C85-7FDB-9AC653A2D162}"/>
                    </a:ext>
                  </a:extLst>
                </p14:cNvPr>
                <p14:cNvContentPartPr/>
                <p14:nvPr/>
              </p14:nvContentPartPr>
              <p14:xfrm>
                <a:off x="7424554" y="2484285"/>
                <a:ext cx="360" cy="360"/>
              </p14:xfrm>
            </p:contentPart>
          </mc:Choice>
          <mc:Fallback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B715C5B8-B62F-1C85-7FDB-9AC653A2D1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15554" y="24756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7A4D8E70-1F43-0C44-40E2-FD2C18E18C62}"/>
                    </a:ext>
                  </a:extLst>
                </p14:cNvPr>
                <p14:cNvContentPartPr/>
                <p14:nvPr/>
              </p14:nvContentPartPr>
              <p14:xfrm>
                <a:off x="7415554" y="2484285"/>
                <a:ext cx="63720" cy="10404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7A4D8E70-1F43-0C44-40E2-FD2C18E18C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406554" y="2475645"/>
                  <a:ext cx="81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25633BE1-86E5-2DD8-92A8-A0235FF21F92}"/>
                    </a:ext>
                  </a:extLst>
                </p14:cNvPr>
                <p14:cNvContentPartPr/>
                <p14:nvPr/>
              </p14:nvContentPartPr>
              <p14:xfrm>
                <a:off x="7467754" y="2484285"/>
                <a:ext cx="65880" cy="137880"/>
              </p14:xfrm>
            </p:contentPart>
          </mc:Choice>
          <mc:Fallback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25633BE1-86E5-2DD8-92A8-A0235FF21F9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458754" y="2475645"/>
                  <a:ext cx="8352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41EB59FC-D37B-2BE7-BD93-846A8C206D83}"/>
              </a:ext>
            </a:extLst>
          </p:cNvPr>
          <p:cNvGrpSpPr/>
          <p:nvPr/>
        </p:nvGrpSpPr>
        <p:grpSpPr>
          <a:xfrm>
            <a:off x="7536514" y="1826205"/>
            <a:ext cx="416160" cy="129240"/>
            <a:chOff x="7536514" y="1826205"/>
            <a:chExt cx="41616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78048AAB-4FE4-69E1-96B0-C7329D8D6F1B}"/>
                    </a:ext>
                  </a:extLst>
                </p14:cNvPr>
                <p14:cNvContentPartPr/>
                <p14:nvPr/>
              </p14:nvContentPartPr>
              <p14:xfrm>
                <a:off x="7536514" y="1841685"/>
                <a:ext cx="73080" cy="11376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78048AAB-4FE4-69E1-96B0-C7329D8D6F1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527874" y="1833045"/>
                  <a:ext cx="90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B3DAE7A6-5E6A-F697-3FCB-47ED67A61A87}"/>
                    </a:ext>
                  </a:extLst>
                </p14:cNvPr>
                <p14:cNvContentPartPr/>
                <p14:nvPr/>
              </p14:nvContentPartPr>
              <p14:xfrm>
                <a:off x="7638394" y="1852125"/>
                <a:ext cx="79920" cy="94320"/>
              </p14:xfrm>
            </p:contentPart>
          </mc:Choice>
          <mc:Fallback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B3DAE7A6-5E6A-F697-3FCB-47ED67A61A8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629394" y="1843125"/>
                  <a:ext cx="97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4EC5FC74-0275-65C3-B8C9-7AC8D96C7008}"/>
                    </a:ext>
                  </a:extLst>
                </p14:cNvPr>
                <p14:cNvContentPartPr/>
                <p14:nvPr/>
              </p14:nvContentPartPr>
              <p14:xfrm>
                <a:off x="7766914" y="1826925"/>
                <a:ext cx="69840" cy="114120"/>
              </p14:xfrm>
            </p:contentPart>
          </mc:Choice>
          <mc:Fallback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4EC5FC74-0275-65C3-B8C9-7AC8D96C700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757914" y="1818285"/>
                  <a:ext cx="87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8E2C2E77-387D-6482-79EF-CB686A500A00}"/>
                    </a:ext>
                  </a:extLst>
                </p14:cNvPr>
                <p14:cNvContentPartPr/>
                <p14:nvPr/>
              </p14:nvContentPartPr>
              <p14:xfrm>
                <a:off x="7813714" y="1857165"/>
                <a:ext cx="88920" cy="71640"/>
              </p14:xfrm>
            </p:contentPart>
          </mc:Choice>
          <mc:Fallback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8E2C2E77-387D-6482-79EF-CB686A500A0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04714" y="1848165"/>
                  <a:ext cx="106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6EC9B0A6-24C1-A76B-EE2B-26AE79E4299D}"/>
                    </a:ext>
                  </a:extLst>
                </p14:cNvPr>
                <p14:cNvContentPartPr/>
                <p14:nvPr/>
              </p14:nvContentPartPr>
              <p14:xfrm>
                <a:off x="7924594" y="1826205"/>
                <a:ext cx="28080" cy="114480"/>
              </p14:xfrm>
            </p:contentPart>
          </mc:Choice>
          <mc:Fallback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6EC9B0A6-24C1-A76B-EE2B-26AE79E4299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15594" y="1817565"/>
                  <a:ext cx="457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e 242">
            <a:extLst>
              <a:ext uri="{FF2B5EF4-FFF2-40B4-BE49-F238E27FC236}">
                <a16:creationId xmlns:a16="http://schemas.microsoft.com/office/drawing/2014/main" id="{08BB7D6F-7066-6434-E38F-F08B34D8E28D}"/>
              </a:ext>
            </a:extLst>
          </p:cNvPr>
          <p:cNvGrpSpPr/>
          <p:nvPr/>
        </p:nvGrpSpPr>
        <p:grpSpPr>
          <a:xfrm>
            <a:off x="7184794" y="2112405"/>
            <a:ext cx="264240" cy="160200"/>
            <a:chOff x="7184794" y="2112405"/>
            <a:chExt cx="26424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DBB8F610-629A-724B-C2ED-D64DE298E548}"/>
                    </a:ext>
                  </a:extLst>
                </p14:cNvPr>
                <p14:cNvContentPartPr/>
                <p14:nvPr/>
              </p14:nvContentPartPr>
              <p14:xfrm>
                <a:off x="7184794" y="2112405"/>
                <a:ext cx="151920" cy="160200"/>
              </p14:xfrm>
            </p:contentPart>
          </mc:Choice>
          <mc:Fallback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DBB8F610-629A-724B-C2ED-D64DE298E5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176154" y="2103405"/>
                  <a:ext cx="169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AA3B3D64-79C9-E86F-418B-F87C4D1667CC}"/>
                    </a:ext>
                  </a:extLst>
                </p14:cNvPr>
                <p14:cNvContentPartPr/>
                <p14:nvPr/>
              </p14:nvContentPartPr>
              <p14:xfrm>
                <a:off x="7370914" y="2125725"/>
                <a:ext cx="78120" cy="11880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AA3B3D64-79C9-E86F-418B-F87C4D1667C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362274" y="2116725"/>
                  <a:ext cx="957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6DAEA6A6-8BF8-81F2-B71D-CFC03FD09DCF}"/>
              </a:ext>
            </a:extLst>
          </p:cNvPr>
          <p:cNvGrpSpPr/>
          <p:nvPr/>
        </p:nvGrpSpPr>
        <p:grpSpPr>
          <a:xfrm>
            <a:off x="11187634" y="2567445"/>
            <a:ext cx="548640" cy="150840"/>
            <a:chOff x="11187634" y="2567445"/>
            <a:chExt cx="54864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51C39489-BA20-82F8-C121-2E6FC1DD5B2A}"/>
                    </a:ext>
                  </a:extLst>
                </p14:cNvPr>
                <p14:cNvContentPartPr/>
                <p14:nvPr/>
              </p14:nvContentPartPr>
              <p14:xfrm>
                <a:off x="11187634" y="2618565"/>
                <a:ext cx="86400" cy="99720"/>
              </p14:xfrm>
            </p:contentPart>
          </mc:Choice>
          <mc:Fallback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51C39489-BA20-82F8-C121-2E6FC1DD5B2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178634" y="2609565"/>
                  <a:ext cx="104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DC3DC09C-A065-5F1A-F5C3-81F996E16EDD}"/>
                    </a:ext>
                  </a:extLst>
                </p14:cNvPr>
                <p14:cNvContentPartPr/>
                <p14:nvPr/>
              </p14:nvContentPartPr>
              <p14:xfrm>
                <a:off x="11297794" y="2616765"/>
                <a:ext cx="91800" cy="95040"/>
              </p14:xfrm>
            </p:contentPart>
          </mc:Choice>
          <mc:Fallback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DC3DC09C-A065-5F1A-F5C3-81F996E16ED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288794" y="2608125"/>
                  <a:ext cx="109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2C83BB2C-740F-5F1A-E3AB-9773275D3C8E}"/>
                    </a:ext>
                  </a:extLst>
                </p14:cNvPr>
                <p14:cNvContentPartPr/>
                <p14:nvPr/>
              </p14:nvContentPartPr>
              <p14:xfrm>
                <a:off x="11445754" y="2571045"/>
                <a:ext cx="47520" cy="144720"/>
              </p14:xfrm>
            </p:contentPart>
          </mc:Choice>
          <mc:Fallback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2C83BB2C-740F-5F1A-E3AB-9773275D3C8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436754" y="2562405"/>
                  <a:ext cx="65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6E05F9E8-C9D3-0EC9-DCE6-65CAB0F9984E}"/>
                    </a:ext>
                  </a:extLst>
                </p14:cNvPr>
                <p14:cNvContentPartPr/>
                <p14:nvPr/>
              </p14:nvContentPartPr>
              <p14:xfrm>
                <a:off x="11499754" y="2615685"/>
                <a:ext cx="57240" cy="67320"/>
              </p14:xfrm>
            </p:contentPart>
          </mc:Choice>
          <mc:Fallback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6E05F9E8-C9D3-0EC9-DCE6-65CAB0F9984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490754" y="2606685"/>
                  <a:ext cx="74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89AA0E7A-B182-69DA-1285-BD9EAFF43F45}"/>
                    </a:ext>
                  </a:extLst>
                </p14:cNvPr>
                <p14:cNvContentPartPr/>
                <p14:nvPr/>
              </p14:nvContentPartPr>
              <p14:xfrm>
                <a:off x="11499754" y="2678325"/>
                <a:ext cx="360" cy="360"/>
              </p14:xfrm>
            </p:contentPart>
          </mc:Choice>
          <mc:Fallback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89AA0E7A-B182-69DA-1285-BD9EAFF43F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90754" y="26696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6D4928BB-01EE-F740-338D-030A9F6C241D}"/>
                    </a:ext>
                  </a:extLst>
                </p14:cNvPr>
                <p14:cNvContentPartPr/>
                <p14:nvPr/>
              </p14:nvContentPartPr>
              <p14:xfrm>
                <a:off x="11603074" y="2610285"/>
                <a:ext cx="70200" cy="68400"/>
              </p14:xfrm>
            </p:contentPart>
          </mc:Choice>
          <mc:Fallback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6D4928BB-01EE-F740-338D-030A9F6C241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594074" y="2601645"/>
                  <a:ext cx="87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67DA8696-65C5-96D1-80C3-3968E54CFA64}"/>
                    </a:ext>
                  </a:extLst>
                </p14:cNvPr>
                <p14:cNvContentPartPr/>
                <p14:nvPr/>
              </p14:nvContentPartPr>
              <p14:xfrm>
                <a:off x="11684074" y="2567445"/>
                <a:ext cx="52200" cy="140400"/>
              </p14:xfrm>
            </p:contentPart>
          </mc:Choice>
          <mc:Fallback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67DA8696-65C5-96D1-80C3-3968E54CFA6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675434" y="2558805"/>
                  <a:ext cx="698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CFA659D5-B074-4156-B22F-8DC5F90B3AD7}"/>
              </a:ext>
            </a:extLst>
          </p:cNvPr>
          <p:cNvGrpSpPr/>
          <p:nvPr/>
        </p:nvGrpSpPr>
        <p:grpSpPr>
          <a:xfrm>
            <a:off x="11337754" y="3031845"/>
            <a:ext cx="248040" cy="149400"/>
            <a:chOff x="11337754" y="3031845"/>
            <a:chExt cx="24804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79E8DB67-8C7F-8297-CB7D-741B4C2C7E13}"/>
                    </a:ext>
                  </a:extLst>
                </p14:cNvPr>
                <p14:cNvContentPartPr/>
                <p14:nvPr/>
              </p14:nvContentPartPr>
              <p14:xfrm>
                <a:off x="11337754" y="3053805"/>
                <a:ext cx="86760" cy="127440"/>
              </p14:xfrm>
            </p:contentPart>
          </mc:Choice>
          <mc:Fallback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79E8DB67-8C7F-8297-CB7D-741B4C2C7E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28754" y="3044805"/>
                  <a:ext cx="104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D4FE106E-AD37-CEEE-A7F2-D3267D8B86AE}"/>
                    </a:ext>
                  </a:extLst>
                </p14:cNvPr>
                <p14:cNvContentPartPr/>
                <p14:nvPr/>
              </p14:nvContentPartPr>
              <p14:xfrm>
                <a:off x="11487514" y="3031845"/>
                <a:ext cx="98280" cy="11844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D4FE106E-AD37-CEEE-A7F2-D3267D8B86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78514" y="3023205"/>
                  <a:ext cx="1159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e 259">
            <a:extLst>
              <a:ext uri="{FF2B5EF4-FFF2-40B4-BE49-F238E27FC236}">
                <a16:creationId xmlns:a16="http://schemas.microsoft.com/office/drawing/2014/main" id="{CB2FAC63-C060-49F9-1442-C727C9902792}"/>
              </a:ext>
            </a:extLst>
          </p:cNvPr>
          <p:cNvGrpSpPr/>
          <p:nvPr/>
        </p:nvGrpSpPr>
        <p:grpSpPr>
          <a:xfrm>
            <a:off x="11727274" y="3014565"/>
            <a:ext cx="279720" cy="136440"/>
            <a:chOff x="11727274" y="3014565"/>
            <a:chExt cx="27972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B0805A9B-46E7-B85F-0419-23AE347D5F7E}"/>
                    </a:ext>
                  </a:extLst>
                </p14:cNvPr>
                <p14:cNvContentPartPr/>
                <p14:nvPr/>
              </p14:nvContentPartPr>
              <p14:xfrm>
                <a:off x="11727274" y="3045165"/>
                <a:ext cx="117720" cy="105840"/>
              </p14:xfrm>
            </p:contentPart>
          </mc:Choice>
          <mc:Fallback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B0805A9B-46E7-B85F-0419-23AE347D5F7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718274" y="3036525"/>
                  <a:ext cx="135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3D1F718C-5269-959A-6E2A-F1E0BE292599}"/>
                    </a:ext>
                  </a:extLst>
                </p14:cNvPr>
                <p14:cNvContentPartPr/>
                <p14:nvPr/>
              </p14:nvContentPartPr>
              <p14:xfrm>
                <a:off x="11904754" y="3014565"/>
                <a:ext cx="102240" cy="102960"/>
              </p14:xfrm>
            </p:contentPart>
          </mc:Choice>
          <mc:Fallback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3D1F718C-5269-959A-6E2A-F1E0BE29259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895754" y="3005925"/>
                  <a:ext cx="11988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73422583-8D4D-E737-B355-033C25657408}"/>
              </a:ext>
            </a:extLst>
          </p:cNvPr>
          <p:cNvGrpSpPr/>
          <p:nvPr/>
        </p:nvGrpSpPr>
        <p:grpSpPr>
          <a:xfrm>
            <a:off x="7483234" y="2987565"/>
            <a:ext cx="258840" cy="121680"/>
            <a:chOff x="7483234" y="2987565"/>
            <a:chExt cx="25884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E841D696-EDAE-6EC1-6C74-34934DB24115}"/>
                    </a:ext>
                  </a:extLst>
                </p14:cNvPr>
                <p14:cNvContentPartPr/>
                <p14:nvPr/>
              </p14:nvContentPartPr>
              <p14:xfrm>
                <a:off x="7483234" y="2989725"/>
                <a:ext cx="109080" cy="119160"/>
              </p14:xfrm>
            </p:contentPart>
          </mc:Choice>
          <mc:Fallback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E841D696-EDAE-6EC1-6C74-34934DB2411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74234" y="2981085"/>
                  <a:ext cx="126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0487CF21-5011-92C6-442D-D43B3C08F2D4}"/>
                    </a:ext>
                  </a:extLst>
                </p14:cNvPr>
                <p14:cNvContentPartPr/>
                <p14:nvPr/>
              </p14:nvContentPartPr>
              <p14:xfrm>
                <a:off x="7632994" y="2987565"/>
                <a:ext cx="88920" cy="121680"/>
              </p14:xfrm>
            </p:contentPart>
          </mc:Choice>
          <mc:Fallback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0487CF21-5011-92C6-442D-D43B3C08F2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624354" y="2978925"/>
                  <a:ext cx="106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5572B156-67FA-F35B-4D6F-9AE84FB537C8}"/>
                    </a:ext>
                  </a:extLst>
                </p14:cNvPr>
                <p14:cNvContentPartPr/>
                <p14:nvPr/>
              </p14:nvContentPartPr>
              <p14:xfrm>
                <a:off x="7650274" y="3041205"/>
                <a:ext cx="91800" cy="2340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5572B156-67FA-F35B-4D6F-9AE84FB537C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41634" y="3032205"/>
                  <a:ext cx="10944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64F9A399-2681-346B-5540-873116A27723}"/>
              </a:ext>
            </a:extLst>
          </p:cNvPr>
          <p:cNvGrpSpPr/>
          <p:nvPr/>
        </p:nvGrpSpPr>
        <p:grpSpPr>
          <a:xfrm>
            <a:off x="4759474" y="3004125"/>
            <a:ext cx="221400" cy="118800"/>
            <a:chOff x="4759474" y="3004125"/>
            <a:chExt cx="22140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2C7AA50A-63DC-5D95-7C75-1B6667A8C3AE}"/>
                    </a:ext>
                  </a:extLst>
                </p14:cNvPr>
                <p14:cNvContentPartPr/>
                <p14:nvPr/>
              </p14:nvContentPartPr>
              <p14:xfrm>
                <a:off x="4759474" y="3030765"/>
                <a:ext cx="84960" cy="92160"/>
              </p14:xfrm>
            </p:contentPart>
          </mc:Choice>
          <mc:Fallback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2C7AA50A-63DC-5D95-7C75-1B6667A8C3A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750834" y="3021765"/>
                  <a:ext cx="102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FCF0B50D-C4D7-8FEE-8375-E6189D0B322D}"/>
                    </a:ext>
                  </a:extLst>
                </p14:cNvPr>
                <p14:cNvContentPartPr/>
                <p14:nvPr/>
              </p14:nvContentPartPr>
              <p14:xfrm>
                <a:off x="4888714" y="3004125"/>
                <a:ext cx="92160" cy="98280"/>
              </p14:xfrm>
            </p:contentPart>
          </mc:Choice>
          <mc:Fallback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FCF0B50D-C4D7-8FEE-8375-E6189D0B322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80074" y="2995125"/>
                  <a:ext cx="1098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99075B2A-7279-4ECA-17EA-16E522C24400}"/>
              </a:ext>
            </a:extLst>
          </p:cNvPr>
          <p:cNvGrpSpPr/>
          <p:nvPr/>
        </p:nvGrpSpPr>
        <p:grpSpPr>
          <a:xfrm>
            <a:off x="3383914" y="3923205"/>
            <a:ext cx="216000" cy="113040"/>
            <a:chOff x="3383914" y="3923205"/>
            <a:chExt cx="21600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7E1D4C6D-F4A5-20C2-AC43-8FE2EAE7429F}"/>
                    </a:ext>
                  </a:extLst>
                </p14:cNvPr>
                <p14:cNvContentPartPr/>
                <p14:nvPr/>
              </p14:nvContentPartPr>
              <p14:xfrm>
                <a:off x="3383914" y="3932925"/>
                <a:ext cx="72720" cy="90360"/>
              </p14:xfrm>
            </p:contentPart>
          </mc:Choice>
          <mc:Fallback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7E1D4C6D-F4A5-20C2-AC43-8FE2EAE7429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374914" y="3923925"/>
                  <a:ext cx="90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A7DD0A63-1AF6-F33B-477E-6D4E1BB617C3}"/>
                    </a:ext>
                  </a:extLst>
                </p14:cNvPr>
                <p14:cNvContentPartPr/>
                <p14:nvPr/>
              </p14:nvContentPartPr>
              <p14:xfrm>
                <a:off x="3531514" y="3923205"/>
                <a:ext cx="68400" cy="113040"/>
              </p14:xfrm>
            </p:contentPart>
          </mc:Choice>
          <mc:Fallback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A7DD0A63-1AF6-F33B-477E-6D4E1BB617C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522514" y="3914205"/>
                  <a:ext cx="8604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622BE7B3-68CC-B33E-A168-9043DAFCBDAC}"/>
              </a:ext>
            </a:extLst>
          </p:cNvPr>
          <p:cNvGrpSpPr/>
          <p:nvPr/>
        </p:nvGrpSpPr>
        <p:grpSpPr>
          <a:xfrm>
            <a:off x="1809994" y="3899085"/>
            <a:ext cx="284760" cy="99720"/>
            <a:chOff x="1809994" y="3899085"/>
            <a:chExt cx="284760" cy="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E91AB8E4-FEE6-9E3A-19E6-B04642D40AC0}"/>
                    </a:ext>
                  </a:extLst>
                </p14:cNvPr>
                <p14:cNvContentPartPr/>
                <p14:nvPr/>
              </p14:nvContentPartPr>
              <p14:xfrm>
                <a:off x="1809994" y="3899805"/>
                <a:ext cx="98280" cy="90000"/>
              </p14:xfrm>
            </p:contentPart>
          </mc:Choice>
          <mc:Fallback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E91AB8E4-FEE6-9E3A-19E6-B04642D40AC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01354" y="3890805"/>
                  <a:ext cx="115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73E9E659-14E1-F7EC-4FFF-6C3FDE471C7A}"/>
                    </a:ext>
                  </a:extLst>
                </p14:cNvPr>
                <p14:cNvContentPartPr/>
                <p14:nvPr/>
              </p14:nvContentPartPr>
              <p14:xfrm>
                <a:off x="1963354" y="3899085"/>
                <a:ext cx="131400" cy="99720"/>
              </p14:xfrm>
            </p:contentPart>
          </mc:Choice>
          <mc:Fallback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73E9E659-14E1-F7EC-4FFF-6C3FDE471C7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54714" y="3890085"/>
                  <a:ext cx="1490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9A43D178-8F75-94B7-EA2E-0CD927398278}"/>
              </a:ext>
            </a:extLst>
          </p:cNvPr>
          <p:cNvGrpSpPr/>
          <p:nvPr/>
        </p:nvGrpSpPr>
        <p:grpSpPr>
          <a:xfrm>
            <a:off x="7594474" y="2122485"/>
            <a:ext cx="223200" cy="119880"/>
            <a:chOff x="7594474" y="2122485"/>
            <a:chExt cx="22320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74" name="Encre 273">
                  <a:extLst>
                    <a:ext uri="{FF2B5EF4-FFF2-40B4-BE49-F238E27FC236}">
                      <a16:creationId xmlns:a16="http://schemas.microsoft.com/office/drawing/2014/main" id="{FAF70F77-75B2-5750-4B0E-87234A933092}"/>
                    </a:ext>
                  </a:extLst>
                </p14:cNvPr>
                <p14:cNvContentPartPr/>
                <p14:nvPr/>
              </p14:nvContentPartPr>
              <p14:xfrm>
                <a:off x="7594474" y="2130405"/>
                <a:ext cx="90720" cy="111960"/>
              </p14:xfrm>
            </p:contentPart>
          </mc:Choice>
          <mc:Fallback>
            <p:pic>
              <p:nvPicPr>
                <p:cNvPr id="274" name="Encre 273">
                  <a:extLst>
                    <a:ext uri="{FF2B5EF4-FFF2-40B4-BE49-F238E27FC236}">
                      <a16:creationId xmlns:a16="http://schemas.microsoft.com/office/drawing/2014/main" id="{FAF70F77-75B2-5750-4B0E-87234A93309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585474" y="2121405"/>
                  <a:ext cx="108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5847BD06-2785-D3B8-7AF2-CB592AF20EFD}"/>
                    </a:ext>
                  </a:extLst>
                </p14:cNvPr>
                <p14:cNvContentPartPr/>
                <p14:nvPr/>
              </p14:nvContentPartPr>
              <p14:xfrm>
                <a:off x="7746754" y="2122485"/>
                <a:ext cx="70920" cy="113760"/>
              </p14:xfrm>
            </p:contentPart>
          </mc:Choice>
          <mc:Fallback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5847BD06-2785-D3B8-7AF2-CB592AF20E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38114" y="2113845"/>
                  <a:ext cx="885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EF846B75-7B68-6C7B-1677-7031F87B882B}"/>
              </a:ext>
            </a:extLst>
          </p:cNvPr>
          <p:cNvGrpSpPr/>
          <p:nvPr/>
        </p:nvGrpSpPr>
        <p:grpSpPr>
          <a:xfrm>
            <a:off x="6255634" y="1047525"/>
            <a:ext cx="240120" cy="108000"/>
            <a:chOff x="6255634" y="1047525"/>
            <a:chExt cx="24012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4E9C5831-0E3E-4AA0-2842-558AC0953F32}"/>
                    </a:ext>
                  </a:extLst>
                </p14:cNvPr>
                <p14:cNvContentPartPr/>
                <p14:nvPr/>
              </p14:nvContentPartPr>
              <p14:xfrm>
                <a:off x="6255634" y="1051485"/>
                <a:ext cx="103680" cy="104040"/>
              </p14:xfrm>
            </p:contentPart>
          </mc:Choice>
          <mc:Fallback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4E9C5831-0E3E-4AA0-2842-558AC0953F3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46994" y="1042845"/>
                  <a:ext cx="121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78" name="Encre 277">
                  <a:extLst>
                    <a:ext uri="{FF2B5EF4-FFF2-40B4-BE49-F238E27FC236}">
                      <a16:creationId xmlns:a16="http://schemas.microsoft.com/office/drawing/2014/main" id="{4E8B15C1-020C-7393-6F6E-16FF70AF782F}"/>
                    </a:ext>
                  </a:extLst>
                </p14:cNvPr>
                <p14:cNvContentPartPr/>
                <p14:nvPr/>
              </p14:nvContentPartPr>
              <p14:xfrm>
                <a:off x="6395314" y="1047525"/>
                <a:ext cx="100440" cy="90000"/>
              </p14:xfrm>
            </p:contentPart>
          </mc:Choice>
          <mc:Fallback>
            <p:pic>
              <p:nvPicPr>
                <p:cNvPr id="278" name="Encre 277">
                  <a:extLst>
                    <a:ext uri="{FF2B5EF4-FFF2-40B4-BE49-F238E27FC236}">
                      <a16:creationId xmlns:a16="http://schemas.microsoft.com/office/drawing/2014/main" id="{4E8B15C1-020C-7393-6F6E-16FF70AF782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386314" y="1038885"/>
                  <a:ext cx="118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5E6F2BE5-3353-6592-8446-879D01C36D70}"/>
              </a:ext>
            </a:extLst>
          </p:cNvPr>
          <p:cNvGrpSpPr/>
          <p:nvPr/>
        </p:nvGrpSpPr>
        <p:grpSpPr>
          <a:xfrm>
            <a:off x="4853794" y="1002165"/>
            <a:ext cx="221760" cy="98640"/>
            <a:chOff x="4853794" y="1002165"/>
            <a:chExt cx="22176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E8CCD195-56CD-7B9C-AEB4-DE9D0DBA9C52}"/>
                    </a:ext>
                  </a:extLst>
                </p14:cNvPr>
                <p14:cNvContentPartPr/>
                <p14:nvPr/>
              </p14:nvContentPartPr>
              <p14:xfrm>
                <a:off x="4853794" y="1002165"/>
                <a:ext cx="106920" cy="98640"/>
              </p14:xfrm>
            </p:contentPart>
          </mc:Choice>
          <mc:Fallback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E8CCD195-56CD-7B9C-AEB4-DE9D0DBA9C5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45154" y="993525"/>
                  <a:ext cx="124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45DF1E71-C7B2-1BEB-FDA9-8B797B39868C}"/>
                    </a:ext>
                  </a:extLst>
                </p14:cNvPr>
                <p14:cNvContentPartPr/>
                <p14:nvPr/>
              </p14:nvContentPartPr>
              <p14:xfrm>
                <a:off x="4992394" y="1018725"/>
                <a:ext cx="83160" cy="61920"/>
              </p14:xfrm>
            </p:contentPart>
          </mc:Choice>
          <mc:Fallback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45DF1E71-C7B2-1BEB-FDA9-8B797B39868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83394" y="1009725"/>
                  <a:ext cx="1008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e 284">
            <a:extLst>
              <a:ext uri="{FF2B5EF4-FFF2-40B4-BE49-F238E27FC236}">
                <a16:creationId xmlns:a16="http://schemas.microsoft.com/office/drawing/2014/main" id="{EAF18173-18BF-D22E-6844-DD5061C87A99}"/>
              </a:ext>
            </a:extLst>
          </p:cNvPr>
          <p:cNvGrpSpPr/>
          <p:nvPr/>
        </p:nvGrpSpPr>
        <p:grpSpPr>
          <a:xfrm>
            <a:off x="6140074" y="2137965"/>
            <a:ext cx="219600" cy="118080"/>
            <a:chOff x="6140074" y="2137965"/>
            <a:chExt cx="21960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FD224140-31F3-A561-66A9-5DF0477617E4}"/>
                    </a:ext>
                  </a:extLst>
                </p14:cNvPr>
                <p14:cNvContentPartPr/>
                <p14:nvPr/>
              </p14:nvContentPartPr>
              <p14:xfrm>
                <a:off x="6140074" y="2149125"/>
                <a:ext cx="97560" cy="106920"/>
              </p14:xfrm>
            </p:contentPart>
          </mc:Choice>
          <mc:Fallback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FD224140-31F3-A561-66A9-5DF0477617E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31434" y="2140485"/>
                  <a:ext cx="115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75BAF5CD-E4D5-5F10-F19E-D4BBE95EC982}"/>
                    </a:ext>
                  </a:extLst>
                </p14:cNvPr>
                <p14:cNvContentPartPr/>
                <p14:nvPr/>
              </p14:nvContentPartPr>
              <p14:xfrm>
                <a:off x="6275794" y="2137965"/>
                <a:ext cx="83880" cy="104400"/>
              </p14:xfrm>
            </p:contentPart>
          </mc:Choice>
          <mc:Fallback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75BAF5CD-E4D5-5F10-F19E-D4BBE95EC98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266794" y="2129325"/>
                  <a:ext cx="1015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398888DF-D033-AE3C-C509-D84387D7DB1E}"/>
              </a:ext>
            </a:extLst>
          </p:cNvPr>
          <p:cNvGrpSpPr/>
          <p:nvPr/>
        </p:nvGrpSpPr>
        <p:grpSpPr>
          <a:xfrm>
            <a:off x="4880074" y="2497965"/>
            <a:ext cx="401760" cy="114480"/>
            <a:chOff x="4880074" y="2497965"/>
            <a:chExt cx="40176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86" name="Encre 285">
                  <a:extLst>
                    <a:ext uri="{FF2B5EF4-FFF2-40B4-BE49-F238E27FC236}">
                      <a16:creationId xmlns:a16="http://schemas.microsoft.com/office/drawing/2014/main" id="{E6390792-01BD-3D20-2997-FA393055F44E}"/>
                    </a:ext>
                  </a:extLst>
                </p14:cNvPr>
                <p14:cNvContentPartPr/>
                <p14:nvPr/>
              </p14:nvContentPartPr>
              <p14:xfrm>
                <a:off x="4880074" y="2522085"/>
                <a:ext cx="98280" cy="90360"/>
              </p14:xfrm>
            </p:contentPart>
          </mc:Choice>
          <mc:Fallback>
            <p:pic>
              <p:nvPicPr>
                <p:cNvPr id="286" name="Encre 285">
                  <a:extLst>
                    <a:ext uri="{FF2B5EF4-FFF2-40B4-BE49-F238E27FC236}">
                      <a16:creationId xmlns:a16="http://schemas.microsoft.com/office/drawing/2014/main" id="{E6390792-01BD-3D20-2997-FA393055F44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871434" y="2513445"/>
                  <a:ext cx="115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9FFF28CE-56C0-50A7-117C-11E7A15C5BEC}"/>
                    </a:ext>
                  </a:extLst>
                </p14:cNvPr>
                <p14:cNvContentPartPr/>
                <p14:nvPr/>
              </p14:nvContentPartPr>
              <p14:xfrm>
                <a:off x="5005714" y="2540085"/>
                <a:ext cx="88920" cy="5796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9FFF28CE-56C0-50A7-117C-11E7A15C5BE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997074" y="2531085"/>
                  <a:ext cx="106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5007BE82-184D-9E8A-28BF-599167A06522}"/>
                    </a:ext>
                  </a:extLst>
                </p14:cNvPr>
                <p14:cNvContentPartPr/>
                <p14:nvPr/>
              </p14:nvContentPartPr>
              <p14:xfrm>
                <a:off x="5126674" y="2501925"/>
                <a:ext cx="57240" cy="102240"/>
              </p14:xfrm>
            </p:contentPart>
          </mc:Choice>
          <mc:Fallback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5007BE82-184D-9E8A-28BF-599167A0652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18034" y="2492925"/>
                  <a:ext cx="74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EFE0C3FA-1B2D-E7C9-DC9B-2156A59E81D4}"/>
                    </a:ext>
                  </a:extLst>
                </p14:cNvPr>
                <p14:cNvContentPartPr/>
                <p14:nvPr/>
              </p14:nvContentPartPr>
              <p14:xfrm>
                <a:off x="5179954" y="2517405"/>
                <a:ext cx="55440" cy="68760"/>
              </p14:xfrm>
            </p:contentPart>
          </mc:Choice>
          <mc:Fallback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EFE0C3FA-1B2D-E7C9-DC9B-2156A59E81D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171314" y="2508765"/>
                  <a:ext cx="73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91" name="Encre 290">
                  <a:extLst>
                    <a:ext uri="{FF2B5EF4-FFF2-40B4-BE49-F238E27FC236}">
                      <a16:creationId xmlns:a16="http://schemas.microsoft.com/office/drawing/2014/main" id="{AB180C5A-39E2-EF60-4C48-D10B3F5C3A4F}"/>
                    </a:ext>
                  </a:extLst>
                </p14:cNvPr>
                <p14:cNvContentPartPr/>
                <p14:nvPr/>
              </p14:nvContentPartPr>
              <p14:xfrm>
                <a:off x="5263114" y="2497965"/>
                <a:ext cx="18720" cy="93240"/>
              </p14:xfrm>
            </p:contentPart>
          </mc:Choice>
          <mc:Fallback>
            <p:pic>
              <p:nvPicPr>
                <p:cNvPr id="291" name="Encre 290">
                  <a:extLst>
                    <a:ext uri="{FF2B5EF4-FFF2-40B4-BE49-F238E27FC236}">
                      <a16:creationId xmlns:a16="http://schemas.microsoft.com/office/drawing/2014/main" id="{AB180C5A-39E2-EF60-4C48-D10B3F5C3A4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254474" y="2489325"/>
                  <a:ext cx="363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7D285F29-A9B0-E116-8CAE-35C5F9B641CD}"/>
              </a:ext>
            </a:extLst>
          </p:cNvPr>
          <p:cNvGrpSpPr/>
          <p:nvPr/>
        </p:nvGrpSpPr>
        <p:grpSpPr>
          <a:xfrm>
            <a:off x="4860634" y="1824405"/>
            <a:ext cx="284040" cy="163440"/>
            <a:chOff x="4860634" y="1824405"/>
            <a:chExt cx="28404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3C594EEF-CC94-C54F-6CDD-84299DC1D286}"/>
                    </a:ext>
                  </a:extLst>
                </p14:cNvPr>
                <p14:cNvContentPartPr/>
                <p14:nvPr/>
              </p14:nvContentPartPr>
              <p14:xfrm>
                <a:off x="4860634" y="1906125"/>
                <a:ext cx="79200" cy="81720"/>
              </p14:xfrm>
            </p:contentPart>
          </mc:Choice>
          <mc:Fallback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3C594EEF-CC94-C54F-6CDD-84299DC1D28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51634" y="1897125"/>
                  <a:ext cx="96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94" name="Encre 293">
                  <a:extLst>
                    <a:ext uri="{FF2B5EF4-FFF2-40B4-BE49-F238E27FC236}">
                      <a16:creationId xmlns:a16="http://schemas.microsoft.com/office/drawing/2014/main" id="{C5CEE32E-5BAE-08DE-BB72-8D1BBAED703F}"/>
                    </a:ext>
                  </a:extLst>
                </p14:cNvPr>
                <p14:cNvContentPartPr/>
                <p14:nvPr/>
              </p14:nvContentPartPr>
              <p14:xfrm>
                <a:off x="4979074" y="1849605"/>
                <a:ext cx="37800" cy="115200"/>
              </p14:xfrm>
            </p:contentPart>
          </mc:Choice>
          <mc:Fallback>
            <p:pic>
              <p:nvPicPr>
                <p:cNvPr id="294" name="Encre 293">
                  <a:extLst>
                    <a:ext uri="{FF2B5EF4-FFF2-40B4-BE49-F238E27FC236}">
                      <a16:creationId xmlns:a16="http://schemas.microsoft.com/office/drawing/2014/main" id="{C5CEE32E-5BAE-08DE-BB72-8D1BBAED703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70074" y="1840605"/>
                  <a:ext cx="55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B99687DE-2CA3-55CF-B8D5-359701B5ABE4}"/>
                    </a:ext>
                  </a:extLst>
                </p14:cNvPr>
                <p14:cNvContentPartPr/>
                <p14:nvPr/>
              </p14:nvContentPartPr>
              <p14:xfrm>
                <a:off x="5024794" y="1870845"/>
                <a:ext cx="61920" cy="68040"/>
              </p14:xfrm>
            </p:contentPart>
          </mc:Choice>
          <mc:Fallback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B99687DE-2CA3-55CF-B8D5-359701B5ABE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015794" y="1862205"/>
                  <a:ext cx="79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475DBB14-7815-9BCC-4247-F0F90136AF17}"/>
                    </a:ext>
                  </a:extLst>
                </p14:cNvPr>
                <p14:cNvContentPartPr/>
                <p14:nvPr/>
              </p14:nvContentPartPr>
              <p14:xfrm>
                <a:off x="5085274" y="1824405"/>
                <a:ext cx="59400" cy="106920"/>
              </p14:xfrm>
            </p:contentPart>
          </mc:Choice>
          <mc:Fallback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475DBB14-7815-9BCC-4247-F0F90136AF1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076634" y="1815765"/>
                  <a:ext cx="770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99" name="Encre 298">
                <a:extLst>
                  <a:ext uri="{FF2B5EF4-FFF2-40B4-BE49-F238E27FC236}">
                    <a16:creationId xmlns:a16="http://schemas.microsoft.com/office/drawing/2014/main" id="{E05345FC-0D04-7627-AD4A-520EC6D2FDCC}"/>
                  </a:ext>
                </a:extLst>
              </p14:cNvPr>
              <p14:cNvContentPartPr/>
              <p14:nvPr/>
            </p14:nvContentPartPr>
            <p14:xfrm>
              <a:off x="4864594" y="2146605"/>
              <a:ext cx="101880" cy="72720"/>
            </p14:xfrm>
          </p:contentPart>
        </mc:Choice>
        <mc:Fallback>
          <p:pic>
            <p:nvPicPr>
              <p:cNvPr id="299" name="Encre 298">
                <a:extLst>
                  <a:ext uri="{FF2B5EF4-FFF2-40B4-BE49-F238E27FC236}">
                    <a16:creationId xmlns:a16="http://schemas.microsoft.com/office/drawing/2014/main" id="{E05345FC-0D04-7627-AD4A-520EC6D2FDCC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4855954" y="2137605"/>
                <a:ext cx="11952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e 315">
            <a:extLst>
              <a:ext uri="{FF2B5EF4-FFF2-40B4-BE49-F238E27FC236}">
                <a16:creationId xmlns:a16="http://schemas.microsoft.com/office/drawing/2014/main" id="{580CB9A4-5471-5E97-7FDA-E3954F12CCCA}"/>
              </a:ext>
            </a:extLst>
          </p:cNvPr>
          <p:cNvGrpSpPr/>
          <p:nvPr/>
        </p:nvGrpSpPr>
        <p:grpSpPr>
          <a:xfrm>
            <a:off x="3375274" y="1789485"/>
            <a:ext cx="713880" cy="444240"/>
            <a:chOff x="3375274" y="1789485"/>
            <a:chExt cx="71388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01" name="Encre 300">
                  <a:extLst>
                    <a:ext uri="{FF2B5EF4-FFF2-40B4-BE49-F238E27FC236}">
                      <a16:creationId xmlns:a16="http://schemas.microsoft.com/office/drawing/2014/main" id="{CC3574E6-CE50-C557-7E27-79BC83A388A2}"/>
                    </a:ext>
                  </a:extLst>
                </p14:cNvPr>
                <p14:cNvContentPartPr/>
                <p14:nvPr/>
              </p14:nvContentPartPr>
              <p14:xfrm>
                <a:off x="3471754" y="2150925"/>
                <a:ext cx="117720" cy="82800"/>
              </p14:xfrm>
            </p:contentPart>
          </mc:Choice>
          <mc:Fallback>
            <p:pic>
              <p:nvPicPr>
                <p:cNvPr id="301" name="Encre 300">
                  <a:extLst>
                    <a:ext uri="{FF2B5EF4-FFF2-40B4-BE49-F238E27FC236}">
                      <a16:creationId xmlns:a16="http://schemas.microsoft.com/office/drawing/2014/main" id="{CC3574E6-CE50-C557-7E27-79BC83A388A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463114" y="2142285"/>
                  <a:ext cx="135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A9BBEA61-690A-5730-9158-BDE8EDAA27A1}"/>
                    </a:ext>
                  </a:extLst>
                </p14:cNvPr>
                <p14:cNvContentPartPr/>
                <p14:nvPr/>
              </p14:nvContentPartPr>
              <p14:xfrm>
                <a:off x="3788914" y="2056605"/>
                <a:ext cx="101160" cy="90360"/>
              </p14:xfrm>
            </p:contentPart>
          </mc:Choice>
          <mc:Fallback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A9BBEA61-690A-5730-9158-BDE8EDAA27A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80274" y="2047965"/>
                  <a:ext cx="118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E82B1C8E-396E-ABA1-A93B-3F5D2A5AF5F8}"/>
                    </a:ext>
                  </a:extLst>
                </p14:cNvPr>
                <p14:cNvContentPartPr/>
                <p14:nvPr/>
              </p14:nvContentPartPr>
              <p14:xfrm>
                <a:off x="3911674" y="2035365"/>
                <a:ext cx="45000" cy="120960"/>
              </p14:xfrm>
            </p:contentPart>
          </mc:Choice>
          <mc:Fallback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E82B1C8E-396E-ABA1-A93B-3F5D2A5AF5F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902674" y="2026725"/>
                  <a:ext cx="6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5AC8DB00-7F48-A7DE-A099-FFBC25845D67}"/>
                    </a:ext>
                  </a:extLst>
                </p14:cNvPr>
                <p14:cNvContentPartPr/>
                <p14:nvPr/>
              </p14:nvContentPartPr>
              <p14:xfrm>
                <a:off x="3962074" y="2054805"/>
                <a:ext cx="66960" cy="70920"/>
              </p14:xfrm>
            </p:contentPart>
          </mc:Choice>
          <mc:Fallback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5AC8DB00-7F48-A7DE-A099-FFBC25845D6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953434" y="2045805"/>
                  <a:ext cx="84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918596E2-0A82-90C6-CEAC-E361E19769F4}"/>
                    </a:ext>
                  </a:extLst>
                </p14:cNvPr>
                <p14:cNvContentPartPr/>
                <p14:nvPr/>
              </p14:nvContentPartPr>
              <p14:xfrm>
                <a:off x="4049194" y="2023125"/>
                <a:ext cx="39960" cy="113400"/>
              </p14:xfrm>
            </p:contentPart>
          </mc:Choice>
          <mc:Fallback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918596E2-0A82-90C6-CEAC-E361E19769F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040554" y="2014125"/>
                  <a:ext cx="57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08" name="Encre 307">
                  <a:extLst>
                    <a:ext uri="{FF2B5EF4-FFF2-40B4-BE49-F238E27FC236}">
                      <a16:creationId xmlns:a16="http://schemas.microsoft.com/office/drawing/2014/main" id="{4B36A796-78A5-0056-5D8D-DFFAA06A3FF2}"/>
                    </a:ext>
                  </a:extLst>
                </p14:cNvPr>
                <p14:cNvContentPartPr/>
                <p14:nvPr/>
              </p14:nvContentPartPr>
              <p14:xfrm>
                <a:off x="3375274" y="1887405"/>
                <a:ext cx="115200" cy="76680"/>
              </p14:xfrm>
            </p:contentPart>
          </mc:Choice>
          <mc:Fallback>
            <p:pic>
              <p:nvPicPr>
                <p:cNvPr id="308" name="Encre 307">
                  <a:extLst>
                    <a:ext uri="{FF2B5EF4-FFF2-40B4-BE49-F238E27FC236}">
                      <a16:creationId xmlns:a16="http://schemas.microsoft.com/office/drawing/2014/main" id="{4B36A796-78A5-0056-5D8D-DFFAA06A3FF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66634" y="1878405"/>
                  <a:ext cx="132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455AF245-03CB-9AF2-9AC8-CEF58F77ED01}"/>
                    </a:ext>
                  </a:extLst>
                </p14:cNvPr>
                <p14:cNvContentPartPr/>
                <p14:nvPr/>
              </p14:nvContentPartPr>
              <p14:xfrm>
                <a:off x="3481114" y="1834485"/>
                <a:ext cx="46440" cy="9900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455AF245-03CB-9AF2-9AC8-CEF58F77ED0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472114" y="1825845"/>
                  <a:ext cx="64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666D1C9E-5178-D655-32C9-F464DE185919}"/>
                    </a:ext>
                  </a:extLst>
                </p14:cNvPr>
                <p14:cNvContentPartPr/>
                <p14:nvPr/>
              </p14:nvContentPartPr>
              <p14:xfrm>
                <a:off x="3544114" y="1824405"/>
                <a:ext cx="83160" cy="63360"/>
              </p14:xfrm>
            </p:contentPart>
          </mc:Choice>
          <mc:Fallback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666D1C9E-5178-D655-32C9-F464DE18591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535474" y="1815765"/>
                  <a:ext cx="100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42B0A415-9D26-82E6-9189-CFF2E311751D}"/>
                    </a:ext>
                  </a:extLst>
                </p14:cNvPr>
                <p14:cNvContentPartPr/>
                <p14:nvPr/>
              </p14:nvContentPartPr>
              <p14:xfrm>
                <a:off x="3573634" y="1851045"/>
                <a:ext cx="52200" cy="21240"/>
              </p14:xfrm>
            </p:contentPart>
          </mc:Choice>
          <mc:Fallback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42B0A415-9D26-82E6-9189-CFF2E311751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64634" y="1842405"/>
                  <a:ext cx="69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7288CEDC-583E-E82A-1464-5A87866E8F28}"/>
                    </a:ext>
                  </a:extLst>
                </p14:cNvPr>
                <p14:cNvContentPartPr/>
                <p14:nvPr/>
              </p14:nvContentPartPr>
              <p14:xfrm>
                <a:off x="3573634" y="1871925"/>
                <a:ext cx="360" cy="360"/>
              </p14:xfrm>
            </p:contentPart>
          </mc:Choice>
          <mc:Fallback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7288CEDC-583E-E82A-1464-5A87866E8F2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64634" y="18629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0C9FBDCF-F9A3-B8D2-2DED-7D30422C90F2}"/>
                    </a:ext>
                  </a:extLst>
                </p14:cNvPr>
                <p14:cNvContentPartPr/>
                <p14:nvPr/>
              </p14:nvContentPartPr>
              <p14:xfrm>
                <a:off x="3625114" y="1789485"/>
                <a:ext cx="80640" cy="81720"/>
              </p14:xfrm>
            </p:contentPart>
          </mc:Choice>
          <mc:Fallback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0C9FBDCF-F9A3-B8D2-2DED-7D30422C90F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616474" y="1780485"/>
                  <a:ext cx="982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e 321">
            <a:extLst>
              <a:ext uri="{FF2B5EF4-FFF2-40B4-BE49-F238E27FC236}">
                <a16:creationId xmlns:a16="http://schemas.microsoft.com/office/drawing/2014/main" id="{66717D96-8A0F-0A2B-424E-F1769BCBBCCA}"/>
              </a:ext>
            </a:extLst>
          </p:cNvPr>
          <p:cNvGrpSpPr/>
          <p:nvPr/>
        </p:nvGrpSpPr>
        <p:grpSpPr>
          <a:xfrm>
            <a:off x="3221914" y="2614965"/>
            <a:ext cx="344160" cy="132120"/>
            <a:chOff x="3221914" y="2614965"/>
            <a:chExt cx="34416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4659968B-6233-7FF5-186E-425A3A369A79}"/>
                    </a:ext>
                  </a:extLst>
                </p14:cNvPr>
                <p14:cNvContentPartPr/>
                <p14:nvPr/>
              </p14:nvContentPartPr>
              <p14:xfrm>
                <a:off x="3221914" y="2656005"/>
                <a:ext cx="102240" cy="68400"/>
              </p14:xfrm>
            </p:contentPart>
          </mc:Choice>
          <mc:Fallback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4659968B-6233-7FF5-186E-425A3A369A7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212914" y="2647365"/>
                  <a:ext cx="119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20310B17-7B98-3DE3-3E9C-EE1102A14F38}"/>
                    </a:ext>
                  </a:extLst>
                </p14:cNvPr>
                <p14:cNvContentPartPr/>
                <p14:nvPr/>
              </p14:nvContentPartPr>
              <p14:xfrm>
                <a:off x="3265114" y="2694885"/>
                <a:ext cx="84960" cy="360"/>
              </p14:xfrm>
            </p:contentPart>
          </mc:Choice>
          <mc:Fallback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20310B17-7B98-3DE3-3E9C-EE1102A14F3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256114" y="2685885"/>
                  <a:ext cx="102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53E2DEC5-B3D7-EB5F-BA34-D9D084C99320}"/>
                    </a:ext>
                  </a:extLst>
                </p14:cNvPr>
                <p14:cNvContentPartPr/>
                <p14:nvPr/>
              </p14:nvContentPartPr>
              <p14:xfrm>
                <a:off x="3394354" y="2614965"/>
                <a:ext cx="39960" cy="120240"/>
              </p14:xfrm>
            </p:contentPart>
          </mc:Choice>
          <mc:Fallback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53E2DEC5-B3D7-EB5F-BA34-D9D084C9932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385354" y="2605965"/>
                  <a:ext cx="57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E6B4E950-1FF8-D34D-6ADC-E8F3094CF5FF}"/>
                    </a:ext>
                  </a:extLst>
                </p14:cNvPr>
                <p14:cNvContentPartPr/>
                <p14:nvPr/>
              </p14:nvContentPartPr>
              <p14:xfrm>
                <a:off x="3450874" y="2648085"/>
                <a:ext cx="69120" cy="86760"/>
              </p14:xfrm>
            </p:contentPart>
          </mc:Choice>
          <mc:Fallback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E6B4E950-1FF8-D34D-6ADC-E8F3094CF5F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442234" y="2639085"/>
                  <a:ext cx="86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DB32E8B5-8FF6-9D0D-8F69-5534781A4964}"/>
                    </a:ext>
                  </a:extLst>
                </p14:cNvPr>
                <p14:cNvContentPartPr/>
                <p14:nvPr/>
              </p14:nvContentPartPr>
              <p14:xfrm>
                <a:off x="3540874" y="2625045"/>
                <a:ext cx="25200" cy="122040"/>
              </p14:xfrm>
            </p:contentPart>
          </mc:Choice>
          <mc:Fallback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DB32E8B5-8FF6-9D0D-8F69-5534781A496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531874" y="2616405"/>
                  <a:ext cx="428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323" name="Encre 322">
                <a:extLst>
                  <a:ext uri="{FF2B5EF4-FFF2-40B4-BE49-F238E27FC236}">
                    <a16:creationId xmlns:a16="http://schemas.microsoft.com/office/drawing/2014/main" id="{4E864B2D-2DFC-C5C9-108E-8008FB19891C}"/>
                  </a:ext>
                </a:extLst>
              </p14:cNvPr>
              <p14:cNvContentPartPr/>
              <p14:nvPr/>
            </p14:nvContentPartPr>
            <p14:xfrm>
              <a:off x="2024194" y="2106645"/>
              <a:ext cx="155160" cy="114480"/>
            </p14:xfrm>
          </p:contentPart>
        </mc:Choice>
        <mc:Fallback>
          <p:pic>
            <p:nvPicPr>
              <p:cNvPr id="323" name="Encre 322">
                <a:extLst>
                  <a:ext uri="{FF2B5EF4-FFF2-40B4-BE49-F238E27FC236}">
                    <a16:creationId xmlns:a16="http://schemas.microsoft.com/office/drawing/2014/main" id="{4E864B2D-2DFC-C5C9-108E-8008FB19891C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015554" y="2097645"/>
                <a:ext cx="17280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68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1567696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1421974" y="383787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814613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207252" y="3828314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1747714" y="4063417"/>
              <a:ext cx="211213" cy="108743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8734" y="4054415"/>
                <a:ext cx="22881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14:cNvPr>
              <p14:cNvContentPartPr/>
              <p14:nvPr/>
            </p14:nvContentPartPr>
            <p14:xfrm>
              <a:off x="3023499" y="2301605"/>
              <a:ext cx="156543" cy="121291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14502" y="2292607"/>
                <a:ext cx="174177" cy="13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151108" y="4091512"/>
              <a:ext cx="90819" cy="126669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2098" y="4082516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552687" y="4030676"/>
              <a:ext cx="113822" cy="74686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3682" y="4021656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5599891" y="3826334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931946" y="4037598"/>
              <a:ext cx="119498" cy="81259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2948" y="4028609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6924182" y="383325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7338677" y="4051528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8320200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8643390" y="4091758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34371" y="4082781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9716218" y="386625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10046473" y="4085741"/>
              <a:ext cx="141307" cy="10964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37484" y="4076754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C940A-FF26-1888-6F74-E122A4CA9892}"/>
              </a:ext>
            </a:extLst>
          </p:cNvPr>
          <p:cNvGrpSpPr/>
          <p:nvPr/>
        </p:nvGrpSpPr>
        <p:grpSpPr>
          <a:xfrm>
            <a:off x="4275600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0382023-9DDD-A9F1-634C-9A025DE57DFE}"/>
              </a:ext>
            </a:extLst>
          </p:cNvPr>
          <p:cNvGrpSpPr/>
          <p:nvPr/>
        </p:nvGrpSpPr>
        <p:grpSpPr>
          <a:xfrm>
            <a:off x="4197268" y="4804346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5521559" y="4804346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ABAF0F65-7671-927C-4DCF-0B7B288BBBE3}"/>
              </a:ext>
            </a:extLst>
          </p:cNvPr>
          <p:cNvGrpSpPr/>
          <p:nvPr/>
        </p:nvGrpSpPr>
        <p:grpSpPr>
          <a:xfrm>
            <a:off x="4528530" y="2307626"/>
            <a:ext cx="255428" cy="94105"/>
            <a:chOff x="5109165" y="2011800"/>
            <a:chExt cx="3078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1D7CB78-FC95-2A28-B386-8F1060A0C676}"/>
                    </a:ext>
                  </a:extLst>
                </p14:cNvPr>
                <p14:cNvContentPartPr/>
                <p14:nvPr/>
              </p14:nvContentPartPr>
              <p14:xfrm>
                <a:off x="5109165" y="2022960"/>
                <a:ext cx="123120" cy="8532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1D7CB78-FC95-2A28-B386-8F1060A0C6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8327" y="2012133"/>
                  <a:ext cx="144363" cy="106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606F35D-4F18-AED4-59D9-D82B7F89D1BB}"/>
                    </a:ext>
                  </a:extLst>
                </p14:cNvPr>
                <p14:cNvContentPartPr/>
                <p14:nvPr/>
              </p14:nvContentPartPr>
              <p14:xfrm>
                <a:off x="5267565" y="2011800"/>
                <a:ext cx="149400" cy="11340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606F35D-4F18-AED4-59D9-D82B7F89D1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56739" y="2000979"/>
                  <a:ext cx="170619" cy="1346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C56E56A-3DC3-7ED4-988C-4E258A3E0220}"/>
              </a:ext>
            </a:extLst>
          </p:cNvPr>
          <p:cNvGrpSpPr/>
          <p:nvPr/>
        </p:nvGrpSpPr>
        <p:grpSpPr>
          <a:xfrm>
            <a:off x="4455088" y="5031800"/>
            <a:ext cx="293368" cy="78869"/>
            <a:chOff x="7089165" y="1949880"/>
            <a:chExt cx="35352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14:cNvPr>
                <p14:cNvContentPartPr/>
                <p14:nvPr/>
              </p14:nvContentPartPr>
              <p14:xfrm>
                <a:off x="7089165" y="1949880"/>
                <a:ext cx="141840" cy="9504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8321" y="1939080"/>
                  <a:ext cx="163094" cy="116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14:cNvPr>
                <p14:cNvContentPartPr/>
                <p14:nvPr/>
              </p14:nvContentPartPr>
              <p14:xfrm>
                <a:off x="7310205" y="1964280"/>
                <a:ext cx="132480" cy="6840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99381" y="1953457"/>
                  <a:ext cx="153694" cy="896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969188C-AAF4-B425-F674-C57B07801305}"/>
              </a:ext>
            </a:extLst>
          </p:cNvPr>
          <p:cNvGrpSpPr/>
          <p:nvPr/>
        </p:nvGrpSpPr>
        <p:grpSpPr>
          <a:xfrm>
            <a:off x="5743424" y="5031976"/>
            <a:ext cx="299941" cy="77973"/>
            <a:chOff x="9095445" y="1984440"/>
            <a:chExt cx="36144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9095445" y="1984440"/>
                <a:ext cx="156600" cy="93960"/>
              </p14:xfrm>
            </p:contentPart>
          </mc:Choice>
          <mc:Fallback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84600" y="1973565"/>
                  <a:ext cx="177856" cy="11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14:cNvPr>
                <p14:cNvContentPartPr/>
                <p14:nvPr/>
              </p14:nvContentPartPr>
              <p14:xfrm>
                <a:off x="9095445" y="2062560"/>
                <a:ext cx="360" cy="360"/>
              </p14:xfrm>
            </p:contentPart>
          </mc:Choice>
          <mc:Fallback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6445" y="205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9095445" y="1991280"/>
                <a:ext cx="361440" cy="83880"/>
              </p14:xfrm>
            </p:contentPart>
          </mc:Choice>
          <mc:Fallback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4597" y="1980415"/>
                  <a:ext cx="382701" cy="105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14:cNvPr>
              <p14:cNvContentPartPr/>
              <p14:nvPr/>
            </p14:nvContentPartPr>
            <p14:xfrm>
              <a:off x="991125" y="2301960"/>
              <a:ext cx="579240" cy="589680"/>
            </p14:xfrm>
          </p:contentPart>
        </mc:Choice>
        <mc:Fallback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82131" y="2292965"/>
                <a:ext cx="596869" cy="607309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2331765" y="2077048"/>
            <a:ext cx="1265413" cy="408684"/>
            <a:chOff x="2331765" y="2077048"/>
            <a:chExt cx="1265413" cy="408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DC21A9E7-D949-66AB-C0E4-8B410FCC6308}"/>
                    </a:ext>
                  </a:extLst>
                </p14:cNvPr>
                <p14:cNvContentPartPr/>
                <p14:nvPr/>
              </p14:nvContentPartPr>
              <p14:xfrm>
                <a:off x="2331765" y="2211240"/>
                <a:ext cx="577800" cy="146520"/>
              </p14:xfrm>
            </p:contentPart>
          </mc:Choice>
          <mc:Fallback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DC21A9E7-D949-66AB-C0E4-8B410FCC63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2765" y="2202262"/>
                  <a:ext cx="595440" cy="1641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1605960" cy="923576"/>
            <a:chOff x="240885" y="2881384"/>
            <a:chExt cx="1605960" cy="92357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14:cNvPr>
                <p14:cNvContentPartPr/>
                <p14:nvPr/>
              </p14:nvContentPartPr>
              <p14:xfrm>
                <a:off x="1060965" y="3435240"/>
                <a:ext cx="712800" cy="369720"/>
              </p14:xfrm>
            </p:contentPart>
          </mc:Choice>
          <mc:Fallback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1965" y="3426240"/>
                  <a:ext cx="730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14:cNvPr>
                <p14:cNvContentPartPr/>
                <p14:nvPr/>
              </p14:nvContentPartPr>
              <p14:xfrm>
                <a:off x="1485045" y="3667800"/>
                <a:ext cx="361800" cy="120600"/>
              </p14:xfrm>
            </p:contentPart>
          </mc:Choice>
          <mc:Fallback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76045" y="3658800"/>
                  <a:ext cx="3794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14:cNvPr>
              <p14:cNvContentPartPr/>
              <p14:nvPr/>
            </p14:nvContentPartPr>
            <p14:xfrm>
              <a:off x="2240325" y="3943920"/>
              <a:ext cx="571320" cy="15516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31325" y="3934920"/>
                <a:ext cx="588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14:cNvPr>
              <p14:cNvContentPartPr/>
              <p14:nvPr/>
            </p14:nvContentPartPr>
            <p14:xfrm>
              <a:off x="3614445" y="3948240"/>
              <a:ext cx="583200" cy="16596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05445" y="3939240"/>
                <a:ext cx="600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14:cNvPr>
              <p14:cNvContentPartPr/>
              <p14:nvPr/>
            </p14:nvContentPartPr>
            <p14:xfrm>
              <a:off x="5050845" y="3929520"/>
              <a:ext cx="573480" cy="185040"/>
            </p14:xfrm>
          </p:contentPart>
        </mc:Choice>
        <mc:Fallback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041839" y="3920520"/>
                <a:ext cx="591131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09B9C203-37A5-6D9A-BEA1-38711E92FF48}"/>
                  </a:ext>
                </a:extLst>
              </p14:cNvPr>
              <p14:cNvContentPartPr/>
              <p14:nvPr/>
            </p14:nvContentPartPr>
            <p14:xfrm>
              <a:off x="344205" y="158160"/>
              <a:ext cx="376200" cy="2577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09B9C203-37A5-6D9A-BEA1-38711E92FF4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35205" y="149160"/>
                <a:ext cx="393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1E587EA9-5EF8-BA3C-40E0-34E6C7AB57B1}"/>
                  </a:ext>
                </a:extLst>
              </p14:cNvPr>
              <p14:cNvContentPartPr/>
              <p14:nvPr/>
            </p14:nvContentPartPr>
            <p14:xfrm>
              <a:off x="2860247" y="2494377"/>
              <a:ext cx="342000" cy="13107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1E587EA9-5EF8-BA3C-40E0-34E6C7AB57B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851247" y="2485737"/>
                <a:ext cx="35964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04B4635-2BCE-D80D-8B97-D1912F464F87}"/>
                  </a:ext>
                </a:extLst>
              </p14:cNvPr>
              <p14:cNvContentPartPr/>
              <p14:nvPr/>
            </p14:nvContentPartPr>
            <p14:xfrm>
              <a:off x="6369167" y="3976857"/>
              <a:ext cx="595080" cy="15048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04B4635-2BCE-D80D-8B97-D1912F464F8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360167" y="3967857"/>
                <a:ext cx="612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5D0C5E41-C5EE-4415-2B9A-3FF0B6050906}"/>
                  </a:ext>
                </a:extLst>
              </p14:cNvPr>
              <p14:cNvContentPartPr/>
              <p14:nvPr/>
            </p14:nvContentPartPr>
            <p14:xfrm>
              <a:off x="3609047" y="2241297"/>
              <a:ext cx="696600" cy="12456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5D0C5E41-C5EE-4415-2B9A-3FF0B605090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00047" y="2232297"/>
                <a:ext cx="71424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e 42">
            <a:extLst>
              <a:ext uri="{FF2B5EF4-FFF2-40B4-BE49-F238E27FC236}">
                <a16:creationId xmlns:a16="http://schemas.microsoft.com/office/drawing/2014/main" id="{C9439B52-8FB7-EED3-782A-FCABC1D2EAF6}"/>
              </a:ext>
            </a:extLst>
          </p:cNvPr>
          <p:cNvGrpSpPr/>
          <p:nvPr/>
        </p:nvGrpSpPr>
        <p:grpSpPr>
          <a:xfrm>
            <a:off x="5727264" y="207704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8C2F495-FA1C-F885-2534-E9A5DEF1C603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8C2F495-FA1C-F885-2534-E9A5DEF1C6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F47260D2-1136-2560-45EF-003C5243B860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F47260D2-1136-2560-45EF-003C5243B8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DB43672D-5121-2D60-962E-072B43748D7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DB43672D-5121-2D60-962E-072B43748D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EF7B0B37-D71C-3950-FFC6-C8471E9EFFCC}"/>
                  </a:ext>
                </a:extLst>
              </p14:cNvPr>
              <p14:cNvContentPartPr/>
              <p14:nvPr/>
            </p14:nvContentPartPr>
            <p14:xfrm>
              <a:off x="3368207" y="4311297"/>
              <a:ext cx="789840" cy="60588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EF7B0B37-D71C-3950-FFC6-C8471E9EFFC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359567" y="4302297"/>
                <a:ext cx="8074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4135F1D8-E339-5BB0-7F69-5FCB1DF59F51}"/>
                  </a:ext>
                </a:extLst>
              </p14:cNvPr>
              <p14:cNvContentPartPr/>
              <p14:nvPr/>
            </p14:nvContentPartPr>
            <p14:xfrm>
              <a:off x="5003327" y="4904937"/>
              <a:ext cx="474480" cy="12996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4135F1D8-E339-5BB0-7F69-5FCB1DF59F5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94327" y="4895937"/>
                <a:ext cx="492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815567F6-6861-16D9-5F6A-887E605034D7}"/>
                  </a:ext>
                </a:extLst>
              </p14:cNvPr>
              <p14:cNvContentPartPr/>
              <p14:nvPr/>
            </p14:nvContentPartPr>
            <p14:xfrm>
              <a:off x="6363047" y="3658977"/>
              <a:ext cx="5493600" cy="1411200"/>
            </p14:xfrm>
          </p:contentPart>
        </mc:Choice>
        <mc:Fallback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815567F6-6861-16D9-5F6A-887E605034D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54407" y="3649977"/>
                <a:ext cx="5511240" cy="14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45B3909A-F90D-A840-6A5B-A5D5C14B3DA8}"/>
                  </a:ext>
                </a:extLst>
              </p14:cNvPr>
              <p14:cNvContentPartPr/>
              <p14:nvPr/>
            </p14:nvContentPartPr>
            <p14:xfrm>
              <a:off x="2506727" y="2113137"/>
              <a:ext cx="145080" cy="9648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45B3909A-F90D-A840-6A5B-A5D5C14B3DA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97727" y="2104137"/>
                <a:ext cx="1627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DDA496E5-2076-AD21-31E8-C9E30784BBA6}"/>
                  </a:ext>
                </a:extLst>
              </p14:cNvPr>
              <p14:cNvContentPartPr/>
              <p14:nvPr/>
            </p14:nvContentPartPr>
            <p14:xfrm>
              <a:off x="2392247" y="3855537"/>
              <a:ext cx="117360" cy="8496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DDA496E5-2076-AD21-31E8-C9E30784BBA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83607" y="3846537"/>
                <a:ext cx="135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71996550-EE5C-CEDB-93A8-B6DDACD9F83D}"/>
                  </a:ext>
                </a:extLst>
              </p14:cNvPr>
              <p14:cNvContentPartPr/>
              <p14:nvPr/>
            </p14:nvContentPartPr>
            <p14:xfrm>
              <a:off x="3434447" y="4642137"/>
              <a:ext cx="136800" cy="75600"/>
            </p14:xfrm>
          </p:contentPart>
        </mc:Choice>
        <mc:Fallback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71996550-EE5C-CEDB-93A8-B6DDACD9F8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25807" y="4633497"/>
                <a:ext cx="1544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11C3AFDE-2610-0EFD-CD4B-B1B3B35A2FBA}"/>
                  </a:ext>
                </a:extLst>
              </p14:cNvPr>
              <p14:cNvContentPartPr/>
              <p14:nvPr/>
            </p14:nvContentPartPr>
            <p14:xfrm>
              <a:off x="3780407" y="3879657"/>
              <a:ext cx="79920" cy="95760"/>
            </p14:xfrm>
          </p:contentPart>
        </mc:Choice>
        <mc:Fallback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11C3AFDE-2610-0EFD-CD4B-B1B3B35A2FB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71407" y="3870657"/>
                <a:ext cx="9756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5E01EC06-13D2-B35A-6BAF-C5BBA1856784}"/>
              </a:ext>
            </a:extLst>
          </p:cNvPr>
          <p:cNvGrpSpPr/>
          <p:nvPr/>
        </p:nvGrpSpPr>
        <p:grpSpPr>
          <a:xfrm>
            <a:off x="5071727" y="2099097"/>
            <a:ext cx="6245640" cy="2048400"/>
            <a:chOff x="5071727" y="2099097"/>
            <a:chExt cx="6245640" cy="20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2F3A20CD-0ED1-A6E1-2DD6-B21B7879A05E}"/>
                    </a:ext>
                  </a:extLst>
                </p14:cNvPr>
                <p14:cNvContentPartPr/>
                <p14:nvPr/>
              </p14:nvContentPartPr>
              <p14:xfrm>
                <a:off x="7723487" y="3944817"/>
                <a:ext cx="614520" cy="14976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2F3A20CD-0ED1-A6E1-2DD6-B21B7879A05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14847" y="3936177"/>
                  <a:ext cx="632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880E7B6A-09DC-BFBE-3EC6-ACE490C304E0}"/>
                    </a:ext>
                  </a:extLst>
                </p14:cNvPr>
                <p14:cNvContentPartPr/>
                <p14:nvPr/>
              </p14:nvContentPartPr>
              <p14:xfrm>
                <a:off x="9034607" y="3995937"/>
                <a:ext cx="692640" cy="15156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880E7B6A-09DC-BFBE-3EC6-ACE490C304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25607" y="3986937"/>
                  <a:ext cx="710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E5D78378-B3E6-E6F7-25AC-5557D028F366}"/>
                    </a:ext>
                  </a:extLst>
                </p14:cNvPr>
                <p14:cNvContentPartPr/>
                <p14:nvPr/>
              </p14:nvContentPartPr>
              <p14:xfrm>
                <a:off x="6001607" y="3749697"/>
                <a:ext cx="22320" cy="71280"/>
              </p14:xfrm>
            </p:contentPart>
          </mc:Choice>
          <mc:Fallback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E5D78378-B3E6-E6F7-25AC-5557D028F36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92607" y="3740697"/>
                  <a:ext cx="39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8F0DFE5B-A9B2-7B8B-F9A8-3566AC293866}"/>
                    </a:ext>
                  </a:extLst>
                </p14:cNvPr>
                <p14:cNvContentPartPr/>
                <p14:nvPr/>
              </p14:nvContentPartPr>
              <p14:xfrm>
                <a:off x="6001607" y="2611017"/>
                <a:ext cx="342000" cy="1214280"/>
              </p14:xfrm>
            </p:contentPart>
          </mc:Choice>
          <mc:Fallback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8F0DFE5B-A9B2-7B8B-F9A8-3566AC2938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92607" y="2602017"/>
                  <a:ext cx="359640" cy="12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Encre 106">
                  <a:extLst>
                    <a:ext uri="{FF2B5EF4-FFF2-40B4-BE49-F238E27FC236}">
                      <a16:creationId xmlns:a16="http://schemas.microsoft.com/office/drawing/2014/main" id="{C01FE2BA-BAC6-0261-EE8B-7D09E4C6BBA0}"/>
                    </a:ext>
                  </a:extLst>
                </p14:cNvPr>
                <p14:cNvContentPartPr/>
                <p14:nvPr/>
              </p14:nvContentPartPr>
              <p14:xfrm>
                <a:off x="5866967" y="2341737"/>
                <a:ext cx="141480" cy="85320"/>
              </p14:xfrm>
            </p:contentPart>
          </mc:Choice>
          <mc:Fallback>
            <p:pic>
              <p:nvPicPr>
                <p:cNvPr id="107" name="Encre 106">
                  <a:extLst>
                    <a:ext uri="{FF2B5EF4-FFF2-40B4-BE49-F238E27FC236}">
                      <a16:creationId xmlns:a16="http://schemas.microsoft.com/office/drawing/2014/main" id="{C01FE2BA-BAC6-0261-EE8B-7D09E4C6BB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8327" y="2333097"/>
                  <a:ext cx="159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AF92177B-9273-5D53-C71F-294306407A0A}"/>
                    </a:ext>
                  </a:extLst>
                </p14:cNvPr>
                <p14:cNvContentPartPr/>
                <p14:nvPr/>
              </p14:nvContentPartPr>
              <p14:xfrm>
                <a:off x="6059207" y="2319057"/>
                <a:ext cx="149040" cy="93600"/>
              </p14:xfrm>
            </p:contentPart>
          </mc:Choice>
          <mc:Fallback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AF92177B-9273-5D53-C71F-294306407A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50207" y="2310417"/>
                  <a:ext cx="166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FF7BFD8E-AC7F-C4C5-998E-6C3D58AF3299}"/>
                    </a:ext>
                  </a:extLst>
                </p14:cNvPr>
                <p14:cNvContentPartPr/>
                <p14:nvPr/>
              </p14:nvContentPartPr>
              <p14:xfrm>
                <a:off x="5071727" y="2194137"/>
                <a:ext cx="658440" cy="147600"/>
              </p14:xfrm>
            </p:contentPart>
          </mc:Choice>
          <mc:Fallback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FF7BFD8E-AC7F-C4C5-998E-6C3D58AF32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62727" y="2185497"/>
                  <a:ext cx="676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F7930448-91A8-8818-7394-FC430000A868}"/>
                    </a:ext>
                  </a:extLst>
                </p14:cNvPr>
                <p14:cNvContentPartPr/>
                <p14:nvPr/>
              </p14:nvContentPartPr>
              <p14:xfrm>
                <a:off x="6559967" y="2099097"/>
                <a:ext cx="4170240" cy="940320"/>
              </p14:xfrm>
            </p:contentPart>
          </mc:Choice>
          <mc:Fallback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F7930448-91A8-8818-7394-FC430000A86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51327" y="2090457"/>
                  <a:ext cx="418788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77272E05-A7F1-D20E-92C3-921EC00284FF}"/>
                    </a:ext>
                  </a:extLst>
                </p14:cNvPr>
                <p14:cNvContentPartPr/>
                <p14:nvPr/>
              </p14:nvContentPartPr>
              <p14:xfrm>
                <a:off x="10498727" y="3546297"/>
                <a:ext cx="818640" cy="424800"/>
              </p14:xfrm>
            </p:contentPart>
          </mc:Choice>
          <mc:Fallback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77272E05-A7F1-D20E-92C3-921EC00284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90087" y="3537657"/>
                  <a:ext cx="836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6" name="Encre 135">
                  <a:extLst>
                    <a:ext uri="{FF2B5EF4-FFF2-40B4-BE49-F238E27FC236}">
                      <a16:creationId xmlns:a16="http://schemas.microsoft.com/office/drawing/2014/main" id="{56522EE6-EC18-072B-9139-B17314EFF94A}"/>
                    </a:ext>
                  </a:extLst>
                </p14:cNvPr>
                <p14:cNvContentPartPr/>
                <p14:nvPr/>
              </p14:nvContentPartPr>
              <p14:xfrm>
                <a:off x="5129687" y="3810537"/>
                <a:ext cx="147600" cy="95760"/>
              </p14:xfrm>
            </p:contentPart>
          </mc:Choice>
          <mc:Fallback>
            <p:pic>
              <p:nvPicPr>
                <p:cNvPr id="136" name="Encre 135">
                  <a:extLst>
                    <a:ext uri="{FF2B5EF4-FFF2-40B4-BE49-F238E27FC236}">
                      <a16:creationId xmlns:a16="http://schemas.microsoft.com/office/drawing/2014/main" id="{56522EE6-EC18-072B-9139-B17314EFF9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21047" y="3801897"/>
                  <a:ext cx="165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31417564-314B-AFBD-572C-FDDB51D5E111}"/>
                    </a:ext>
                  </a:extLst>
                </p14:cNvPr>
                <p14:cNvContentPartPr/>
                <p14:nvPr/>
              </p14:nvContentPartPr>
              <p14:xfrm>
                <a:off x="6545927" y="3842217"/>
                <a:ext cx="149040" cy="74880"/>
              </p14:xfrm>
            </p:contentPart>
          </mc:Choice>
          <mc:Fallback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31417564-314B-AFBD-572C-FDDB51D5E11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36927" y="3833217"/>
                  <a:ext cx="166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FEA2F2A2-8A06-D95F-8440-261691E219A9}"/>
                    </a:ext>
                  </a:extLst>
                </p14:cNvPr>
                <p14:cNvContentPartPr/>
                <p14:nvPr/>
              </p14:nvContentPartPr>
              <p14:xfrm>
                <a:off x="7903847" y="3826017"/>
                <a:ext cx="131040" cy="110880"/>
              </p14:xfrm>
            </p:contentPart>
          </mc:Choice>
          <mc:Fallback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FEA2F2A2-8A06-D95F-8440-261691E219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94847" y="3817377"/>
                  <a:ext cx="148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2E325AA5-8CE3-A53F-C20D-C84866066D68}"/>
                    </a:ext>
                  </a:extLst>
                </p14:cNvPr>
                <p14:cNvContentPartPr/>
                <p14:nvPr/>
              </p14:nvContentPartPr>
              <p14:xfrm>
                <a:off x="9269327" y="3899817"/>
                <a:ext cx="129240" cy="81720"/>
              </p14:xfrm>
            </p:contentPart>
          </mc:Choice>
          <mc:Fallback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2E325AA5-8CE3-A53F-C20D-C84866066D6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60327" y="3890817"/>
                  <a:ext cx="14688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2" name="Encre 141">
                <a:extLst>
                  <a:ext uri="{FF2B5EF4-FFF2-40B4-BE49-F238E27FC236}">
                    <a16:creationId xmlns:a16="http://schemas.microsoft.com/office/drawing/2014/main" id="{9D53B3B4-B534-70A5-D7EF-74F62B7DB86A}"/>
                  </a:ext>
                </a:extLst>
              </p14:cNvPr>
              <p14:cNvContentPartPr/>
              <p14:nvPr/>
            </p14:nvContentPartPr>
            <p14:xfrm>
              <a:off x="10692407" y="3735657"/>
              <a:ext cx="162360" cy="83520"/>
            </p14:xfrm>
          </p:contentPart>
        </mc:Choice>
        <mc:Fallback>
          <p:pic>
            <p:nvPicPr>
              <p:cNvPr id="142" name="Encre 141">
                <a:extLst>
                  <a:ext uri="{FF2B5EF4-FFF2-40B4-BE49-F238E27FC236}">
                    <a16:creationId xmlns:a16="http://schemas.microsoft.com/office/drawing/2014/main" id="{9D53B3B4-B534-70A5-D7EF-74F62B7DB86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83407" y="3726657"/>
                <a:ext cx="1800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3" name="Encre 142">
                <a:extLst>
                  <a:ext uri="{FF2B5EF4-FFF2-40B4-BE49-F238E27FC236}">
                    <a16:creationId xmlns:a16="http://schemas.microsoft.com/office/drawing/2014/main" id="{E760DEFF-FB14-69CA-F779-187B724658E6}"/>
                  </a:ext>
                </a:extLst>
              </p14:cNvPr>
              <p14:cNvContentPartPr/>
              <p14:nvPr/>
            </p14:nvContentPartPr>
            <p14:xfrm>
              <a:off x="3836207" y="2110257"/>
              <a:ext cx="61200" cy="131400"/>
            </p14:xfrm>
          </p:contentPart>
        </mc:Choice>
        <mc:Fallback>
          <p:pic>
            <p:nvPicPr>
              <p:cNvPr id="143" name="Encre 142">
                <a:extLst>
                  <a:ext uri="{FF2B5EF4-FFF2-40B4-BE49-F238E27FC236}">
                    <a16:creationId xmlns:a16="http://schemas.microsoft.com/office/drawing/2014/main" id="{E760DEFF-FB14-69CA-F779-187B724658E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27567" y="2101257"/>
                <a:ext cx="788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4" name="Encre 143">
                <a:extLst>
                  <a:ext uri="{FF2B5EF4-FFF2-40B4-BE49-F238E27FC236}">
                    <a16:creationId xmlns:a16="http://schemas.microsoft.com/office/drawing/2014/main" id="{3078AEBD-694D-9428-B6B7-67D32AAC3333}"/>
                  </a:ext>
                </a:extLst>
              </p14:cNvPr>
              <p14:cNvContentPartPr/>
              <p14:nvPr/>
            </p14:nvContentPartPr>
            <p14:xfrm>
              <a:off x="3209447" y="2994057"/>
              <a:ext cx="78840" cy="94320"/>
            </p14:xfrm>
          </p:contentPart>
        </mc:Choice>
        <mc:Fallback>
          <p:pic>
            <p:nvPicPr>
              <p:cNvPr id="144" name="Encre 143">
                <a:extLst>
                  <a:ext uri="{FF2B5EF4-FFF2-40B4-BE49-F238E27FC236}">
                    <a16:creationId xmlns:a16="http://schemas.microsoft.com/office/drawing/2014/main" id="{3078AEBD-694D-9428-B6B7-67D32AAC333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200807" y="2985057"/>
                <a:ext cx="96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5" name="Encre 144">
                <a:extLst>
                  <a:ext uri="{FF2B5EF4-FFF2-40B4-BE49-F238E27FC236}">
                    <a16:creationId xmlns:a16="http://schemas.microsoft.com/office/drawing/2014/main" id="{EAC199CE-3C21-1892-2817-5F0949ACE055}"/>
                  </a:ext>
                </a:extLst>
              </p14:cNvPr>
              <p14:cNvContentPartPr/>
              <p14:nvPr/>
            </p14:nvContentPartPr>
            <p14:xfrm>
              <a:off x="5288447" y="2145177"/>
              <a:ext cx="90720" cy="75600"/>
            </p14:xfrm>
          </p:contentPart>
        </mc:Choice>
        <mc:Fallback>
          <p:pic>
            <p:nvPicPr>
              <p:cNvPr id="145" name="Encre 144">
                <a:extLst>
                  <a:ext uri="{FF2B5EF4-FFF2-40B4-BE49-F238E27FC236}">
                    <a16:creationId xmlns:a16="http://schemas.microsoft.com/office/drawing/2014/main" id="{EAC199CE-3C21-1892-2817-5F0949ACE05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79807" y="2136177"/>
                <a:ext cx="1083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6" name="Encre 145">
                <a:extLst>
                  <a:ext uri="{FF2B5EF4-FFF2-40B4-BE49-F238E27FC236}">
                    <a16:creationId xmlns:a16="http://schemas.microsoft.com/office/drawing/2014/main" id="{73A93DD0-1AB0-2F3E-F7DD-B2787DFE5F70}"/>
                  </a:ext>
                </a:extLst>
              </p14:cNvPr>
              <p14:cNvContentPartPr/>
              <p14:nvPr/>
            </p14:nvContentPartPr>
            <p14:xfrm>
              <a:off x="8410007" y="2093337"/>
              <a:ext cx="145080" cy="95400"/>
            </p14:xfrm>
          </p:contentPart>
        </mc:Choice>
        <mc:Fallback>
          <p:pic>
            <p:nvPicPr>
              <p:cNvPr id="146" name="Encre 145">
                <a:extLst>
                  <a:ext uri="{FF2B5EF4-FFF2-40B4-BE49-F238E27FC236}">
                    <a16:creationId xmlns:a16="http://schemas.microsoft.com/office/drawing/2014/main" id="{73A93DD0-1AB0-2F3E-F7DD-B2787DFE5F7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01007" y="2084337"/>
                <a:ext cx="1627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7" name="Encre 146">
                <a:extLst>
                  <a:ext uri="{FF2B5EF4-FFF2-40B4-BE49-F238E27FC236}">
                    <a16:creationId xmlns:a16="http://schemas.microsoft.com/office/drawing/2014/main" id="{991650E0-7613-E102-13D5-EB43CEB5854D}"/>
                  </a:ext>
                </a:extLst>
              </p14:cNvPr>
              <p14:cNvContentPartPr/>
              <p14:nvPr/>
            </p14:nvContentPartPr>
            <p14:xfrm>
              <a:off x="6248567" y="3145617"/>
              <a:ext cx="141840" cy="91800"/>
            </p14:xfrm>
          </p:contentPart>
        </mc:Choice>
        <mc:Fallback>
          <p:pic>
            <p:nvPicPr>
              <p:cNvPr id="147" name="Encre 146">
                <a:extLst>
                  <a:ext uri="{FF2B5EF4-FFF2-40B4-BE49-F238E27FC236}">
                    <a16:creationId xmlns:a16="http://schemas.microsoft.com/office/drawing/2014/main" id="{991650E0-7613-E102-13D5-EB43CEB5854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239927" y="3136617"/>
                <a:ext cx="1594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8" name="Encre 147">
                <a:extLst>
                  <a:ext uri="{FF2B5EF4-FFF2-40B4-BE49-F238E27FC236}">
                    <a16:creationId xmlns:a16="http://schemas.microsoft.com/office/drawing/2014/main" id="{9363F110-151F-DCFB-3F2C-9F654E25DF56}"/>
                  </a:ext>
                </a:extLst>
              </p14:cNvPr>
              <p14:cNvContentPartPr/>
              <p14:nvPr/>
            </p14:nvContentPartPr>
            <p14:xfrm>
              <a:off x="5109887" y="5039937"/>
              <a:ext cx="84600" cy="89280"/>
            </p14:xfrm>
          </p:contentPart>
        </mc:Choice>
        <mc:Fallback>
          <p:pic>
            <p:nvPicPr>
              <p:cNvPr id="148" name="Encre 147">
                <a:extLst>
                  <a:ext uri="{FF2B5EF4-FFF2-40B4-BE49-F238E27FC236}">
                    <a16:creationId xmlns:a16="http://schemas.microsoft.com/office/drawing/2014/main" id="{9363F110-151F-DCFB-3F2C-9F654E25DF5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00887" y="5030937"/>
                <a:ext cx="102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632927FA-D209-01EE-0989-1D877CBF3720}"/>
                  </a:ext>
                </a:extLst>
              </p14:cNvPr>
              <p14:cNvContentPartPr/>
              <p14:nvPr/>
            </p14:nvContentPartPr>
            <p14:xfrm>
              <a:off x="7884767" y="5127777"/>
              <a:ext cx="93600" cy="110520"/>
            </p14:xfrm>
          </p:contentPart>
        </mc:Choice>
        <mc:Fallback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632927FA-D209-01EE-0989-1D877CBF372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875767" y="5119137"/>
                <a:ext cx="111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0" name="Encre 149">
                <a:extLst>
                  <a:ext uri="{FF2B5EF4-FFF2-40B4-BE49-F238E27FC236}">
                    <a16:creationId xmlns:a16="http://schemas.microsoft.com/office/drawing/2014/main" id="{8831D393-9CA5-753E-C5C9-660918C4FC2F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50" name="Encre 149">
                <a:extLst>
                  <a:ext uri="{FF2B5EF4-FFF2-40B4-BE49-F238E27FC236}">
                    <a16:creationId xmlns:a16="http://schemas.microsoft.com/office/drawing/2014/main" id="{8831D393-9CA5-753E-C5C9-660918C4FC2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15064170-300B-7468-80F0-AB3A6FB4F95A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FA94F1CA-B080-482E-A482-E6F9D571AC85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FA94F1CA-B080-482E-A482-E6F9D571AC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D22FBAED-2A9F-B690-2D8E-C8FFE3E1B908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D22FBAED-2A9F-B690-2D8E-C8FFE3E1B9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CD8D4EC5-F862-975A-E45F-663F3E68CCAC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CD8D4EC5-F862-975A-E45F-663F3E68CC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8F1A0E23-E9F2-5AA8-E9B5-EEF983560181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8F1A0E23-E9F2-5AA8-E9B5-EEF98356018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1CCEC384-68A6-EE02-605A-8BCFAE4228EA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1CCEC384-68A6-EE02-605A-8BCFAE4228E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4EBC4F5E-C871-69C7-0010-B9932F7C1B24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4EBC4F5E-C871-69C7-0010-B9932F7C1B2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8D8841C3-15FE-E7AC-8788-E8B0F4C63B33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8D8841C3-15FE-E7AC-8788-E8B0F4C63B3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9067A6AB-396B-4E7F-8610-E9A30204C440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9067A6AB-396B-4E7F-8610-E9A30204C44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81845AAA-F933-7BF9-FA27-6B6C8465DDCA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2519E7DE-50C0-F8DF-E129-21F2C90EBBB2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2519E7DE-50C0-F8DF-E129-21F2C90EBB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706074F1-6FFF-E1FD-23E1-F28C91F97232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706074F1-6FFF-E1FD-23E1-F28C91F9723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985666B5-9951-FD09-BA3C-03AA883CA4AC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985666B5-9951-FD09-BA3C-03AA883CA4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1BE21729-824B-1941-B028-78EF8C83398E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1BE21729-824B-1941-B028-78EF8C83398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B036C7A5-4DA4-8488-1F91-BBA3066E46E5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B036C7A5-4DA4-8488-1F91-BBA3066E46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4E1E2A0E-3758-CAB4-9475-52FCDFC48DA0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4E1E2A0E-3758-CAB4-9475-52FCDFC48D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7" name="Encre 166">
                  <a:extLst>
                    <a:ext uri="{FF2B5EF4-FFF2-40B4-BE49-F238E27FC236}">
                      <a16:creationId xmlns:a16="http://schemas.microsoft.com/office/drawing/2014/main" id="{F2DAF24E-B181-182A-1268-0279D9D69AC4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167" name="Encre 166">
                  <a:extLst>
                    <a:ext uri="{FF2B5EF4-FFF2-40B4-BE49-F238E27FC236}">
                      <a16:creationId xmlns:a16="http://schemas.microsoft.com/office/drawing/2014/main" id="{F2DAF24E-B181-182A-1268-0279D9D69A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0CC52743-FB61-863F-8800-685AC45E18D3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0CC52743-FB61-863F-8800-685AC45E18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9ECC1CEE-417D-1908-4354-0FA85F2B7732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9ECC1CEE-417D-1908-4354-0FA85F2B773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7A4E8172-417D-7C65-E4C6-17397EBE30CD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7A4E8172-417D-7C65-E4C6-17397EBE30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24146DA8-7341-4C4D-E857-4BCDA113FB92}"/>
              </a:ext>
            </a:extLst>
          </p:cNvPr>
          <p:cNvGrpSpPr/>
          <p:nvPr/>
        </p:nvGrpSpPr>
        <p:grpSpPr>
          <a:xfrm>
            <a:off x="359300" y="2980410"/>
            <a:ext cx="537840" cy="97560"/>
            <a:chOff x="359300" y="2980410"/>
            <a:chExt cx="53784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E8B89E62-F854-73EC-6C19-9BD623CC1C52}"/>
                    </a:ext>
                  </a:extLst>
                </p14:cNvPr>
                <p14:cNvContentPartPr/>
                <p14:nvPr/>
              </p14:nvContentPartPr>
              <p14:xfrm>
                <a:off x="359300" y="2982930"/>
                <a:ext cx="128160" cy="95040"/>
              </p14:xfrm>
            </p:contentPart>
          </mc:Choice>
          <mc:Fallback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E8B89E62-F854-73EC-6C19-9BD623CC1C5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50660" y="2974290"/>
                  <a:ext cx="145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91693E04-8C9A-4763-45AC-12D11BFF4086}"/>
                    </a:ext>
                  </a:extLst>
                </p14:cNvPr>
                <p14:cNvContentPartPr/>
                <p14:nvPr/>
              </p14:nvContentPartPr>
              <p14:xfrm>
                <a:off x="759260" y="2980410"/>
                <a:ext cx="137880" cy="96840"/>
              </p14:xfrm>
            </p:contentPart>
          </mc:Choice>
          <mc:Fallback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91693E04-8C9A-4763-45AC-12D11BFF408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0260" y="2971410"/>
                  <a:ext cx="155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9CE479FB-3395-AD66-5499-681136416A19}"/>
                  </a:ext>
                </a:extLst>
              </p14:cNvPr>
              <p14:cNvContentPartPr/>
              <p14:nvPr/>
            </p14:nvContentPartPr>
            <p14:xfrm>
              <a:off x="1685794" y="2129685"/>
              <a:ext cx="162720" cy="115200"/>
            </p14:xfrm>
          </p:contentPart>
        </mc:Choice>
        <mc:Fallback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9CE479FB-3395-AD66-5499-681136416A19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677154" y="2120685"/>
                <a:ext cx="180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79189D1B-2BFC-C4F1-4A00-3D40ABCBD55E}"/>
                  </a:ext>
                </a:extLst>
              </p14:cNvPr>
              <p14:cNvContentPartPr/>
              <p14:nvPr/>
            </p14:nvContentPartPr>
            <p14:xfrm>
              <a:off x="1556554" y="3895845"/>
              <a:ext cx="147240" cy="91800"/>
            </p14:xfrm>
          </p:contentPart>
        </mc:Choice>
        <mc:Fallback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79189D1B-2BFC-C4F1-4A00-3D40ABCBD55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547554" y="3886845"/>
                <a:ext cx="164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76" name="Encre 175">
                <a:extLst>
                  <a:ext uri="{FF2B5EF4-FFF2-40B4-BE49-F238E27FC236}">
                    <a16:creationId xmlns:a16="http://schemas.microsoft.com/office/drawing/2014/main" id="{0091E813-21A8-5C5E-0DB7-90A3CB8A34AC}"/>
                  </a:ext>
                </a:extLst>
              </p14:cNvPr>
              <p14:cNvContentPartPr/>
              <p14:nvPr/>
            </p14:nvContentPartPr>
            <p14:xfrm>
              <a:off x="2971714" y="2119245"/>
              <a:ext cx="145080" cy="87840"/>
            </p14:xfrm>
          </p:contentPart>
        </mc:Choice>
        <mc:Fallback>
          <p:pic>
            <p:nvPicPr>
              <p:cNvPr id="176" name="Encre 175">
                <a:extLst>
                  <a:ext uri="{FF2B5EF4-FFF2-40B4-BE49-F238E27FC236}">
                    <a16:creationId xmlns:a16="http://schemas.microsoft.com/office/drawing/2014/main" id="{0091E813-21A8-5C5E-0DB7-90A3CB8A34A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962714" y="2110245"/>
                <a:ext cx="1627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77" name="Encre 176">
                <a:extLst>
                  <a:ext uri="{FF2B5EF4-FFF2-40B4-BE49-F238E27FC236}">
                    <a16:creationId xmlns:a16="http://schemas.microsoft.com/office/drawing/2014/main" id="{5746D443-F7D4-44E3-4690-0302C4A47424}"/>
                  </a:ext>
                </a:extLst>
              </p14:cNvPr>
              <p14:cNvContentPartPr/>
              <p14:nvPr/>
            </p14:nvContentPartPr>
            <p14:xfrm>
              <a:off x="4457794" y="2114925"/>
              <a:ext cx="71280" cy="136800"/>
            </p14:xfrm>
          </p:contentPart>
        </mc:Choice>
        <mc:Fallback>
          <p:pic>
            <p:nvPicPr>
              <p:cNvPr id="177" name="Encre 176">
                <a:extLst>
                  <a:ext uri="{FF2B5EF4-FFF2-40B4-BE49-F238E27FC236}">
                    <a16:creationId xmlns:a16="http://schemas.microsoft.com/office/drawing/2014/main" id="{5746D443-F7D4-44E3-4690-0302C4A4742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448794" y="2105925"/>
                <a:ext cx="8892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56E4B442-BEB7-A398-C2C4-F1CE88144152}"/>
              </a:ext>
            </a:extLst>
          </p:cNvPr>
          <p:cNvGrpSpPr/>
          <p:nvPr/>
        </p:nvGrpSpPr>
        <p:grpSpPr>
          <a:xfrm>
            <a:off x="2470234" y="4215885"/>
            <a:ext cx="312120" cy="142920"/>
            <a:chOff x="2470234" y="4215885"/>
            <a:chExt cx="312120" cy="1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2C635AED-764D-F865-E6DF-5A3B11559313}"/>
                    </a:ext>
                  </a:extLst>
                </p14:cNvPr>
                <p14:cNvContentPartPr/>
                <p14:nvPr/>
              </p14:nvContentPartPr>
              <p14:xfrm>
                <a:off x="2470234" y="4247205"/>
                <a:ext cx="111960" cy="111600"/>
              </p14:xfrm>
            </p:contentPart>
          </mc:Choice>
          <mc:Fallback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2C635AED-764D-F865-E6DF-5A3B1155931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61594" y="4238565"/>
                  <a:ext cx="129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CA72DD0D-2DF0-6649-DBC9-F8602374B4CA}"/>
                    </a:ext>
                  </a:extLst>
                </p14:cNvPr>
                <p14:cNvContentPartPr/>
                <p14:nvPr/>
              </p14:nvContentPartPr>
              <p14:xfrm>
                <a:off x="2628274" y="4228125"/>
                <a:ext cx="44280" cy="120600"/>
              </p14:xfrm>
            </p:contentPart>
          </mc:Choice>
          <mc:Fallback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CA72DD0D-2DF0-6649-DBC9-F8602374B4C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19274" y="4219125"/>
                  <a:ext cx="61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D20565E1-B355-94EC-7B9E-6FD49DDE3068}"/>
                    </a:ext>
                  </a:extLst>
                </p14:cNvPr>
                <p14:cNvContentPartPr/>
                <p14:nvPr/>
              </p14:nvContentPartPr>
              <p14:xfrm>
                <a:off x="2647714" y="4228125"/>
                <a:ext cx="360" cy="360"/>
              </p14:xfrm>
            </p:contentPart>
          </mc:Choice>
          <mc:Fallback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D20565E1-B355-94EC-7B9E-6FD49DDE306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39074" y="4219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DA9D514A-EF3A-A6AB-8D5E-D55C510DE09C}"/>
                    </a:ext>
                  </a:extLst>
                </p14:cNvPr>
                <p14:cNvContentPartPr/>
                <p14:nvPr/>
              </p14:nvContentPartPr>
              <p14:xfrm>
                <a:off x="2647714" y="4228125"/>
                <a:ext cx="79560" cy="78120"/>
              </p14:xfrm>
            </p:contentPart>
          </mc:Choice>
          <mc:Fallback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DA9D514A-EF3A-A6AB-8D5E-D55C510DE0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39074" y="4219125"/>
                  <a:ext cx="97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BB1BA40C-3145-1BE7-1123-3ECD886CADF2}"/>
                    </a:ext>
                  </a:extLst>
                </p14:cNvPr>
                <p14:cNvContentPartPr/>
                <p14:nvPr/>
              </p14:nvContentPartPr>
              <p14:xfrm>
                <a:off x="2734114" y="4215885"/>
                <a:ext cx="48240" cy="132480"/>
              </p14:xfrm>
            </p:contentPart>
          </mc:Choice>
          <mc:Fallback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BB1BA40C-3145-1BE7-1123-3ECD886CAD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25114" y="4207245"/>
                  <a:ext cx="658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CA9B6850-AED5-93CF-547C-063AF8136409}"/>
              </a:ext>
            </a:extLst>
          </p:cNvPr>
          <p:cNvGrpSpPr/>
          <p:nvPr/>
        </p:nvGrpSpPr>
        <p:grpSpPr>
          <a:xfrm>
            <a:off x="3273394" y="3660405"/>
            <a:ext cx="280440" cy="123840"/>
            <a:chOff x="3273394" y="3660405"/>
            <a:chExt cx="28044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038C32F3-D468-893C-F2CA-C6568C5926BD}"/>
                    </a:ext>
                  </a:extLst>
                </p14:cNvPr>
                <p14:cNvContentPartPr/>
                <p14:nvPr/>
              </p14:nvContentPartPr>
              <p14:xfrm>
                <a:off x="3273394" y="3667245"/>
                <a:ext cx="54000" cy="104040"/>
              </p14:xfrm>
            </p:contentPart>
          </mc:Choice>
          <mc:Fallback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038C32F3-D468-893C-F2CA-C6568C5926B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64754" y="3658245"/>
                  <a:ext cx="71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1F5CC359-8C3E-17AE-368E-E80624579599}"/>
                    </a:ext>
                  </a:extLst>
                </p14:cNvPr>
                <p14:cNvContentPartPr/>
                <p14:nvPr/>
              </p14:nvContentPartPr>
              <p14:xfrm>
                <a:off x="3371674" y="3660405"/>
                <a:ext cx="50760" cy="123840"/>
              </p14:xfrm>
            </p:contentPart>
          </mc:Choice>
          <mc:Fallback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1F5CC359-8C3E-17AE-368E-E806245795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62674" y="3651405"/>
                  <a:ext cx="68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7E6BB237-72C9-A7F5-459A-127161673D1E}"/>
                    </a:ext>
                  </a:extLst>
                </p14:cNvPr>
                <p14:cNvContentPartPr/>
                <p14:nvPr/>
              </p14:nvContentPartPr>
              <p14:xfrm>
                <a:off x="3420274" y="3687405"/>
                <a:ext cx="59040" cy="78840"/>
              </p14:xfrm>
            </p:contentPart>
          </mc:Choice>
          <mc:Fallback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7E6BB237-72C9-A7F5-459A-127161673D1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11274" y="3678765"/>
                  <a:ext cx="76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F165A797-9DE1-97C1-94EA-026276BB406E}"/>
                    </a:ext>
                  </a:extLst>
                </p14:cNvPr>
                <p14:cNvContentPartPr/>
                <p14:nvPr/>
              </p14:nvContentPartPr>
              <p14:xfrm>
                <a:off x="3513154" y="3662205"/>
                <a:ext cx="40680" cy="120240"/>
              </p14:xfrm>
            </p:contentPart>
          </mc:Choice>
          <mc:Fallback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F165A797-9DE1-97C1-94EA-026276BB406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04514" y="3653565"/>
                  <a:ext cx="5832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90" name="Encre 189">
                <a:extLst>
                  <a:ext uri="{FF2B5EF4-FFF2-40B4-BE49-F238E27FC236}">
                    <a16:creationId xmlns:a16="http://schemas.microsoft.com/office/drawing/2014/main" id="{45EBF0ED-518F-95CC-638E-8E36BCCE6D54}"/>
                  </a:ext>
                </a:extLst>
              </p14:cNvPr>
              <p14:cNvContentPartPr/>
              <p14:nvPr/>
            </p14:nvContentPartPr>
            <p14:xfrm>
              <a:off x="2995834" y="3916725"/>
              <a:ext cx="83160" cy="107280"/>
            </p14:xfrm>
          </p:contentPart>
        </mc:Choice>
        <mc:Fallback>
          <p:pic>
            <p:nvPicPr>
              <p:cNvPr id="190" name="Encre 189">
                <a:extLst>
                  <a:ext uri="{FF2B5EF4-FFF2-40B4-BE49-F238E27FC236}">
                    <a16:creationId xmlns:a16="http://schemas.microsoft.com/office/drawing/2014/main" id="{45EBF0ED-518F-95CC-638E-8E36BCCE6D5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987194" y="3907725"/>
                <a:ext cx="1008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5E7DD486-04ED-877D-C7A8-AC7F0873893C}"/>
                  </a:ext>
                </a:extLst>
              </p14:cNvPr>
              <p14:cNvContentPartPr/>
              <p14:nvPr/>
            </p14:nvContentPartPr>
            <p14:xfrm>
              <a:off x="4383634" y="4834365"/>
              <a:ext cx="95400" cy="118800"/>
            </p14:xfrm>
          </p:contentPart>
        </mc:Choice>
        <mc:Fallback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5E7DD486-04ED-877D-C7A8-AC7F0873893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374994" y="4825725"/>
                <a:ext cx="113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92" name="Encre 191">
                <a:extLst>
                  <a:ext uri="{FF2B5EF4-FFF2-40B4-BE49-F238E27FC236}">
                    <a16:creationId xmlns:a16="http://schemas.microsoft.com/office/drawing/2014/main" id="{73B3CD73-EC4E-0846-AC74-5586CA7D7343}"/>
                  </a:ext>
                </a:extLst>
              </p14:cNvPr>
              <p14:cNvContentPartPr/>
              <p14:nvPr/>
            </p14:nvContentPartPr>
            <p14:xfrm>
              <a:off x="5690074" y="4843005"/>
              <a:ext cx="107280" cy="139680"/>
            </p14:xfrm>
          </p:contentPart>
        </mc:Choice>
        <mc:Fallback>
          <p:pic>
            <p:nvPicPr>
              <p:cNvPr id="192" name="Encre 191">
                <a:extLst>
                  <a:ext uri="{FF2B5EF4-FFF2-40B4-BE49-F238E27FC236}">
                    <a16:creationId xmlns:a16="http://schemas.microsoft.com/office/drawing/2014/main" id="{73B3CD73-EC4E-0846-AC74-5586CA7D734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681434" y="4834365"/>
                <a:ext cx="12492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D1724C0E-B99B-3D9C-CAB1-0F0481C1FF4B}"/>
              </a:ext>
            </a:extLst>
          </p:cNvPr>
          <p:cNvGrpSpPr/>
          <p:nvPr/>
        </p:nvGrpSpPr>
        <p:grpSpPr>
          <a:xfrm>
            <a:off x="11753194" y="3848325"/>
            <a:ext cx="380520" cy="234000"/>
            <a:chOff x="11753194" y="3848325"/>
            <a:chExt cx="38052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0CCCEC93-E3B6-CE23-3F02-A5140C3D3672}"/>
                    </a:ext>
                  </a:extLst>
                </p14:cNvPr>
                <p14:cNvContentPartPr/>
                <p14:nvPr/>
              </p14:nvContentPartPr>
              <p14:xfrm>
                <a:off x="11753194" y="4003845"/>
                <a:ext cx="70560" cy="7848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0CCCEC93-E3B6-CE23-3F02-A5140C3D36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744194" y="3994845"/>
                  <a:ext cx="88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7D54CBC4-EAF6-75D5-46BD-1871598F97B6}"/>
                    </a:ext>
                  </a:extLst>
                </p14:cNvPr>
                <p14:cNvContentPartPr/>
                <p14:nvPr/>
              </p14:nvContentPartPr>
              <p14:xfrm>
                <a:off x="11830594" y="3977565"/>
                <a:ext cx="67680" cy="5940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7D54CBC4-EAF6-75D5-46BD-1871598F97B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821954" y="3968565"/>
                  <a:ext cx="85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E323269F-357A-F529-CF4A-D2456CB89F0B}"/>
                    </a:ext>
                  </a:extLst>
                </p14:cNvPr>
                <p14:cNvContentPartPr/>
                <p14:nvPr/>
              </p14:nvContentPartPr>
              <p14:xfrm>
                <a:off x="11915194" y="3912765"/>
                <a:ext cx="43560" cy="121320"/>
              </p14:xfrm>
            </p:contentPart>
          </mc:Choice>
          <mc:Fallback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E323269F-357A-F529-CF4A-D2456CB89F0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906194" y="3904125"/>
                  <a:ext cx="61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C3DBA250-65B0-04DA-8785-0CFDAE0B47F0}"/>
                    </a:ext>
                  </a:extLst>
                </p14:cNvPr>
                <p14:cNvContentPartPr/>
                <p14:nvPr/>
              </p14:nvContentPartPr>
              <p14:xfrm>
                <a:off x="11991154" y="3923205"/>
                <a:ext cx="63720" cy="6480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C3DBA250-65B0-04DA-8785-0CFDAE0B47F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982514" y="3914205"/>
                  <a:ext cx="81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8269EF63-A484-3B09-AD28-1D45AA716F84}"/>
                    </a:ext>
                  </a:extLst>
                </p14:cNvPr>
                <p14:cNvContentPartPr/>
                <p14:nvPr/>
              </p14:nvContentPartPr>
              <p14:xfrm>
                <a:off x="12044434" y="3899805"/>
                <a:ext cx="48960" cy="48600"/>
              </p14:xfrm>
            </p:contentPart>
          </mc:Choice>
          <mc:Fallback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8269EF63-A484-3B09-AD28-1D45AA716F8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035434" y="3890805"/>
                  <a:ext cx="66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9DB687DC-1826-26F5-7BDF-6B1F18F11014}"/>
                    </a:ext>
                  </a:extLst>
                </p14:cNvPr>
                <p14:cNvContentPartPr/>
                <p14:nvPr/>
              </p14:nvContentPartPr>
              <p14:xfrm>
                <a:off x="12071794" y="3848325"/>
                <a:ext cx="61920" cy="11628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9DB687DC-1826-26F5-7BDF-6B1F18F1101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2063154" y="3839685"/>
                  <a:ext cx="7956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16E07E45-70A4-B280-6358-6A9EE4447BD9}"/>
                  </a:ext>
                </a:extLst>
              </p14:cNvPr>
              <p14:cNvContentPartPr/>
              <p14:nvPr/>
            </p14:nvContentPartPr>
            <p14:xfrm>
              <a:off x="4396234" y="3883605"/>
              <a:ext cx="115560" cy="112680"/>
            </p14:xfrm>
          </p:contentPart>
        </mc:Choice>
        <mc:Fallback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16E07E45-70A4-B280-6358-6A9EE4447BD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387234" y="3874965"/>
                <a:ext cx="1332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e 203">
            <a:extLst>
              <a:ext uri="{FF2B5EF4-FFF2-40B4-BE49-F238E27FC236}">
                <a16:creationId xmlns:a16="http://schemas.microsoft.com/office/drawing/2014/main" id="{74E55D6C-36F1-3511-A731-3D9B3EA8868A}"/>
              </a:ext>
            </a:extLst>
          </p:cNvPr>
          <p:cNvGrpSpPr/>
          <p:nvPr/>
        </p:nvGrpSpPr>
        <p:grpSpPr>
          <a:xfrm>
            <a:off x="5736874" y="3879285"/>
            <a:ext cx="174960" cy="110880"/>
            <a:chOff x="5736874" y="3879285"/>
            <a:chExt cx="17496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B669D1CE-5A05-8E75-1532-621E8B350BEB}"/>
                    </a:ext>
                  </a:extLst>
                </p14:cNvPr>
                <p14:cNvContentPartPr/>
                <p14:nvPr/>
              </p14:nvContentPartPr>
              <p14:xfrm>
                <a:off x="5736874" y="3902325"/>
                <a:ext cx="67680" cy="87840"/>
              </p14:xfrm>
            </p:contentPart>
          </mc:Choice>
          <mc:Fallback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B669D1CE-5A05-8E75-1532-621E8B350BE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28234" y="3893685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50B711EE-EC56-2C66-E98A-803FFC3B54B8}"/>
                    </a:ext>
                  </a:extLst>
                </p14:cNvPr>
                <p14:cNvContentPartPr/>
                <p14:nvPr/>
              </p14:nvContentPartPr>
              <p14:xfrm>
                <a:off x="5826514" y="3879285"/>
                <a:ext cx="85320" cy="103680"/>
              </p14:xfrm>
            </p:contentPart>
          </mc:Choice>
          <mc:Fallback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50B711EE-EC56-2C66-E98A-803FFC3B54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817874" y="3870285"/>
                  <a:ext cx="102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969E6205-7F50-EB3E-2C64-9742ED1DDE72}"/>
              </a:ext>
            </a:extLst>
          </p:cNvPr>
          <p:cNvGrpSpPr/>
          <p:nvPr/>
        </p:nvGrpSpPr>
        <p:grpSpPr>
          <a:xfrm>
            <a:off x="5523034" y="2513445"/>
            <a:ext cx="448200" cy="173160"/>
            <a:chOff x="5523034" y="2513445"/>
            <a:chExt cx="44820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F7724448-64B9-BD36-E718-DB82B2900C56}"/>
                    </a:ext>
                  </a:extLst>
                </p14:cNvPr>
                <p14:cNvContentPartPr/>
                <p14:nvPr/>
              </p14:nvContentPartPr>
              <p14:xfrm>
                <a:off x="5523034" y="2574645"/>
                <a:ext cx="117720" cy="111960"/>
              </p14:xfrm>
            </p:contentPart>
          </mc:Choice>
          <mc:Fallback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F7724448-64B9-BD36-E718-DB82B2900C5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14394" y="2565645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C25B61FA-9071-5B0A-D7D3-87E3CAD6D789}"/>
                    </a:ext>
                  </a:extLst>
                </p14:cNvPr>
                <p14:cNvContentPartPr/>
                <p14:nvPr/>
              </p14:nvContentPartPr>
              <p14:xfrm>
                <a:off x="5666674" y="2555925"/>
                <a:ext cx="94320" cy="103320"/>
              </p14:xfrm>
            </p:contentPart>
          </mc:Choice>
          <mc:Fallback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C25B61FA-9071-5B0A-D7D3-87E3CAD6D7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57674" y="2546925"/>
                  <a:ext cx="111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6A2209A2-867B-787B-E40E-3D3DBD56D5AD}"/>
                    </a:ext>
                  </a:extLst>
                </p14:cNvPr>
                <p14:cNvContentPartPr/>
                <p14:nvPr/>
              </p14:nvContentPartPr>
              <p14:xfrm>
                <a:off x="5807794" y="2519925"/>
                <a:ext cx="42840" cy="115920"/>
              </p14:xfrm>
            </p:contentPart>
          </mc:Choice>
          <mc:Fallback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6A2209A2-867B-787B-E40E-3D3DBD56D5A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99154" y="2511285"/>
                  <a:ext cx="60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87FFEBB1-76DD-3F2D-0BCD-487F60E62649}"/>
                    </a:ext>
                  </a:extLst>
                </p14:cNvPr>
                <p14:cNvContentPartPr/>
                <p14:nvPr/>
              </p14:nvContentPartPr>
              <p14:xfrm>
                <a:off x="5853874" y="2533965"/>
                <a:ext cx="68040" cy="69840"/>
              </p14:xfrm>
            </p:contentPart>
          </mc:Choice>
          <mc:Fallback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87FFEBB1-76DD-3F2D-0BCD-487F60E626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845234" y="2525325"/>
                  <a:ext cx="85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7C48244D-E7FF-BB35-1D86-880B3523CB69}"/>
                    </a:ext>
                  </a:extLst>
                </p14:cNvPr>
                <p14:cNvContentPartPr/>
                <p14:nvPr/>
              </p14:nvContentPartPr>
              <p14:xfrm>
                <a:off x="5898874" y="2513445"/>
                <a:ext cx="72360" cy="95760"/>
              </p14:xfrm>
            </p:contentPart>
          </mc:Choice>
          <mc:Fallback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7C48244D-E7FF-BB35-1D86-880B3523CB6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890234" y="2504805"/>
                  <a:ext cx="900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9D6CA931-7257-2EDD-3840-61C167AE181B}"/>
              </a:ext>
            </a:extLst>
          </p:cNvPr>
          <p:cNvGrpSpPr/>
          <p:nvPr/>
        </p:nvGrpSpPr>
        <p:grpSpPr>
          <a:xfrm>
            <a:off x="5683594" y="1828725"/>
            <a:ext cx="423360" cy="143640"/>
            <a:chOff x="5683594" y="1828725"/>
            <a:chExt cx="4233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5B99F379-0A59-C564-6F9C-8F0FB15674FC}"/>
                    </a:ext>
                  </a:extLst>
                </p14:cNvPr>
                <p14:cNvContentPartPr/>
                <p14:nvPr/>
              </p14:nvContentPartPr>
              <p14:xfrm>
                <a:off x="5683594" y="1867965"/>
                <a:ext cx="109080" cy="104400"/>
              </p14:xfrm>
            </p:contentPart>
          </mc:Choice>
          <mc:Fallback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5B99F379-0A59-C564-6F9C-8F0FB15674F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74594" y="1858965"/>
                  <a:ext cx="126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1EE28E60-6D56-876C-23DE-C1567642A87B}"/>
                    </a:ext>
                  </a:extLst>
                </p14:cNvPr>
                <p14:cNvContentPartPr/>
                <p14:nvPr/>
              </p14:nvContentPartPr>
              <p14:xfrm>
                <a:off x="5832274" y="1841685"/>
                <a:ext cx="51480" cy="130680"/>
              </p14:xfrm>
            </p:contentPart>
          </mc:Choice>
          <mc:Fallback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1EE28E60-6D56-876C-23DE-C1567642A87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23634" y="1833045"/>
                  <a:ext cx="69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43DF506E-288E-6A20-3075-9FCF39D15F92}"/>
                    </a:ext>
                  </a:extLst>
                </p14:cNvPr>
                <p14:cNvContentPartPr/>
                <p14:nvPr/>
              </p14:nvContentPartPr>
              <p14:xfrm>
                <a:off x="5872954" y="1867245"/>
                <a:ext cx="59040" cy="64800"/>
              </p14:xfrm>
            </p:contentPart>
          </mc:Choice>
          <mc:Fallback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43DF506E-288E-6A20-3075-9FCF39D15F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64314" y="1858245"/>
                  <a:ext cx="76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D4933229-F065-335A-2498-6372E412D25D}"/>
                    </a:ext>
                  </a:extLst>
                </p14:cNvPr>
                <p14:cNvContentPartPr/>
                <p14:nvPr/>
              </p14:nvContentPartPr>
              <p14:xfrm>
                <a:off x="5949274" y="1882005"/>
                <a:ext cx="82800" cy="68760"/>
              </p14:xfrm>
            </p:contentPart>
          </mc:Choice>
          <mc:Fallback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D4933229-F065-335A-2498-6372E412D25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40634" y="1873365"/>
                  <a:ext cx="100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85C31F7B-12D8-4EE4-2814-5C15AE84458E}"/>
                    </a:ext>
                  </a:extLst>
                </p14:cNvPr>
                <p14:cNvContentPartPr/>
                <p14:nvPr/>
              </p14:nvContentPartPr>
              <p14:xfrm>
                <a:off x="6036754" y="1828725"/>
                <a:ext cx="70200" cy="13536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85C31F7B-12D8-4EE4-2814-5C15AE84458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28114" y="1819725"/>
                  <a:ext cx="878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EE8A533A-4398-B3E3-5478-39C70E72E2FC}"/>
              </a:ext>
            </a:extLst>
          </p:cNvPr>
          <p:cNvGrpSpPr/>
          <p:nvPr/>
        </p:nvGrpSpPr>
        <p:grpSpPr>
          <a:xfrm>
            <a:off x="5825074" y="2114925"/>
            <a:ext cx="229320" cy="109800"/>
            <a:chOff x="5825074" y="2114925"/>
            <a:chExt cx="22932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DB7EF0AC-537C-4399-E174-3F0A7EEC7328}"/>
                    </a:ext>
                  </a:extLst>
                </p14:cNvPr>
                <p14:cNvContentPartPr/>
                <p14:nvPr/>
              </p14:nvContentPartPr>
              <p14:xfrm>
                <a:off x="5825074" y="2139765"/>
                <a:ext cx="96480" cy="84960"/>
              </p14:xfrm>
            </p:contentPart>
          </mc:Choice>
          <mc:Fallback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DB7EF0AC-537C-4399-E174-3F0A7EEC732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16434" y="2131125"/>
                  <a:ext cx="114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F056348A-8170-F051-470A-5F1FE870E748}"/>
                    </a:ext>
                  </a:extLst>
                </p14:cNvPr>
                <p14:cNvContentPartPr/>
                <p14:nvPr/>
              </p14:nvContentPartPr>
              <p14:xfrm>
                <a:off x="5957554" y="2114925"/>
                <a:ext cx="96840" cy="87120"/>
              </p14:xfrm>
            </p:contentPart>
          </mc:Choice>
          <mc:Fallback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F056348A-8170-F051-470A-5F1FE870E74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48914" y="2106285"/>
                  <a:ext cx="1144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7B97422E-2739-818D-FF80-68108B7644E3}"/>
              </a:ext>
            </a:extLst>
          </p:cNvPr>
          <p:cNvGrpSpPr/>
          <p:nvPr/>
        </p:nvGrpSpPr>
        <p:grpSpPr>
          <a:xfrm>
            <a:off x="6981394" y="3856245"/>
            <a:ext cx="250200" cy="127080"/>
            <a:chOff x="6981394" y="3856245"/>
            <a:chExt cx="25020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2F83C011-BCF7-8C9C-EA44-85609E897CFA}"/>
                    </a:ext>
                  </a:extLst>
                </p14:cNvPr>
                <p14:cNvContentPartPr/>
                <p14:nvPr/>
              </p14:nvContentPartPr>
              <p14:xfrm>
                <a:off x="6981394" y="3856245"/>
                <a:ext cx="115920" cy="127080"/>
              </p14:xfrm>
            </p:contentPart>
          </mc:Choice>
          <mc:Fallback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2F83C011-BCF7-8C9C-EA44-85609E897CF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72754" y="3847245"/>
                  <a:ext cx="133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A9F154A2-0B91-7E57-E6C6-34822FC08286}"/>
                    </a:ext>
                  </a:extLst>
                </p14:cNvPr>
                <p14:cNvContentPartPr/>
                <p14:nvPr/>
              </p14:nvContentPartPr>
              <p14:xfrm>
                <a:off x="7148794" y="3873165"/>
                <a:ext cx="82800" cy="101880"/>
              </p14:xfrm>
            </p:contentPart>
          </mc:Choice>
          <mc:Fallback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A9F154A2-0B91-7E57-E6C6-34822FC0828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40154" y="3864525"/>
                  <a:ext cx="1004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e 226">
            <a:extLst>
              <a:ext uri="{FF2B5EF4-FFF2-40B4-BE49-F238E27FC236}">
                <a16:creationId xmlns:a16="http://schemas.microsoft.com/office/drawing/2014/main" id="{3AB517F9-6574-55D8-77C2-EE6077BFC641}"/>
              </a:ext>
            </a:extLst>
          </p:cNvPr>
          <p:cNvGrpSpPr/>
          <p:nvPr/>
        </p:nvGrpSpPr>
        <p:grpSpPr>
          <a:xfrm>
            <a:off x="8404474" y="3891165"/>
            <a:ext cx="218520" cy="149040"/>
            <a:chOff x="8404474" y="3891165"/>
            <a:chExt cx="21852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7D6FCE61-DFB8-AA97-D0EF-DC4F3769415A}"/>
                    </a:ext>
                  </a:extLst>
                </p14:cNvPr>
                <p14:cNvContentPartPr/>
                <p14:nvPr/>
              </p14:nvContentPartPr>
              <p14:xfrm>
                <a:off x="8404474" y="3891165"/>
                <a:ext cx="140760" cy="120240"/>
              </p14:xfrm>
            </p:contentPart>
          </mc:Choice>
          <mc:Fallback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7D6FCE61-DFB8-AA97-D0EF-DC4F3769415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95834" y="3882165"/>
                  <a:ext cx="158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3E256F44-3AC9-034A-8A4A-FF58BC61A329}"/>
                    </a:ext>
                  </a:extLst>
                </p14:cNvPr>
                <p14:cNvContentPartPr/>
                <p14:nvPr/>
              </p14:nvContentPartPr>
              <p14:xfrm>
                <a:off x="8548474" y="3908445"/>
                <a:ext cx="62280" cy="131760"/>
              </p14:xfrm>
            </p:contentPart>
          </mc:Choice>
          <mc:Fallback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3E256F44-3AC9-034A-8A4A-FF58BC61A32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39474" y="3899805"/>
                  <a:ext cx="79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7F97EAFD-C493-1A5D-B845-DE3E0E00FFAD}"/>
                    </a:ext>
                  </a:extLst>
                </p14:cNvPr>
                <p14:cNvContentPartPr/>
                <p14:nvPr/>
              </p14:nvContentPartPr>
              <p14:xfrm>
                <a:off x="8548474" y="3980445"/>
                <a:ext cx="74520" cy="5040"/>
              </p14:xfrm>
            </p:contentPart>
          </mc:Choice>
          <mc:Fallback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7F97EAFD-C493-1A5D-B845-DE3E0E00FFA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39474" y="3971445"/>
                  <a:ext cx="92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6F8D2045-DFC8-5551-21A7-DC8FD1DBF964}"/>
              </a:ext>
            </a:extLst>
          </p:cNvPr>
          <p:cNvGrpSpPr/>
          <p:nvPr/>
        </p:nvGrpSpPr>
        <p:grpSpPr>
          <a:xfrm>
            <a:off x="9818914" y="3921405"/>
            <a:ext cx="200880" cy="124920"/>
            <a:chOff x="9818914" y="3921405"/>
            <a:chExt cx="20088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AD3D0A0C-7808-49C6-9A52-5533B49C77D6}"/>
                    </a:ext>
                  </a:extLst>
                </p14:cNvPr>
                <p14:cNvContentPartPr/>
                <p14:nvPr/>
              </p14:nvContentPartPr>
              <p14:xfrm>
                <a:off x="9818914" y="3921405"/>
                <a:ext cx="93960" cy="104400"/>
              </p14:xfrm>
            </p:contentPart>
          </mc:Choice>
          <mc:Fallback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AD3D0A0C-7808-49C6-9A52-5533B49C77D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809914" y="3912405"/>
                  <a:ext cx="111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05B15608-3385-75C8-83A9-4EF0358C3131}"/>
                    </a:ext>
                  </a:extLst>
                </p14:cNvPr>
                <p14:cNvContentPartPr/>
                <p14:nvPr/>
              </p14:nvContentPartPr>
              <p14:xfrm>
                <a:off x="9936994" y="3922485"/>
                <a:ext cx="82800" cy="123840"/>
              </p14:xfrm>
            </p:contentPart>
          </mc:Choice>
          <mc:Fallback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05B15608-3385-75C8-83A9-4EF0358C31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28354" y="3913845"/>
                  <a:ext cx="1004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03A9A13E-031A-DC20-BD40-50A8B3EDD691}"/>
              </a:ext>
            </a:extLst>
          </p:cNvPr>
          <p:cNvGrpSpPr/>
          <p:nvPr/>
        </p:nvGrpSpPr>
        <p:grpSpPr>
          <a:xfrm>
            <a:off x="11042914" y="3716205"/>
            <a:ext cx="482760" cy="236520"/>
            <a:chOff x="11042914" y="3716205"/>
            <a:chExt cx="48276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52BFEABD-C43E-D03A-3C84-C73FAAAFEE84}"/>
                    </a:ext>
                  </a:extLst>
                </p14:cNvPr>
                <p14:cNvContentPartPr/>
                <p14:nvPr/>
              </p14:nvContentPartPr>
              <p14:xfrm>
                <a:off x="11042914" y="3840045"/>
                <a:ext cx="140040" cy="112680"/>
              </p14:xfrm>
            </p:contentPart>
          </mc:Choice>
          <mc:Fallback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52BFEABD-C43E-D03A-3C84-C73FAAAFEE8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33914" y="3831405"/>
                  <a:ext cx="157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115B873A-C55A-4DD6-B278-D9EC369C0556}"/>
                    </a:ext>
                  </a:extLst>
                </p14:cNvPr>
                <p14:cNvContentPartPr/>
                <p14:nvPr/>
              </p14:nvContentPartPr>
              <p14:xfrm>
                <a:off x="11175394" y="3830685"/>
                <a:ext cx="103680" cy="9792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115B873A-C55A-4DD6-B278-D9EC369C055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66754" y="3822045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21139E0A-634A-3165-F335-CABB2B8FF45E}"/>
                    </a:ext>
                  </a:extLst>
                </p14:cNvPr>
                <p14:cNvContentPartPr/>
                <p14:nvPr/>
              </p14:nvContentPartPr>
              <p14:xfrm>
                <a:off x="11311474" y="3765885"/>
                <a:ext cx="74520" cy="108720"/>
              </p14:xfrm>
            </p:contentPart>
          </mc:Choice>
          <mc:Fallback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21139E0A-634A-3165-F335-CABB2B8FF45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02834" y="3757245"/>
                  <a:ext cx="9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4BC9EB11-0E41-8B60-C8FC-7098AE2C54EB}"/>
                    </a:ext>
                  </a:extLst>
                </p14:cNvPr>
                <p14:cNvContentPartPr/>
                <p14:nvPr/>
              </p14:nvContentPartPr>
              <p14:xfrm>
                <a:off x="11316874" y="3765885"/>
                <a:ext cx="360" cy="36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4BC9EB11-0E41-8B60-C8FC-7098AE2C54E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08234" y="37572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F63EDAF6-FABE-9006-EFC4-91B38572BFC0}"/>
                    </a:ext>
                  </a:extLst>
                </p14:cNvPr>
                <p14:cNvContentPartPr/>
                <p14:nvPr/>
              </p14:nvContentPartPr>
              <p14:xfrm>
                <a:off x="11316874" y="3765885"/>
                <a:ext cx="135000" cy="7524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F63EDAF6-FABE-9006-EFC4-91B38572BFC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308234" y="3757245"/>
                  <a:ext cx="152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B1E2409B-53A0-A701-F8ED-8967DE39BB7C}"/>
                    </a:ext>
                  </a:extLst>
                </p14:cNvPr>
                <p14:cNvContentPartPr/>
                <p14:nvPr/>
              </p14:nvContentPartPr>
              <p14:xfrm>
                <a:off x="11434234" y="3716205"/>
                <a:ext cx="91440" cy="116640"/>
              </p14:xfrm>
            </p:contentPart>
          </mc:Choice>
          <mc:Fallback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B1E2409B-53A0-A701-F8ED-8967DE39BB7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425234" y="3707205"/>
                  <a:ext cx="10908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F288D5B0-1DBC-0915-20A2-8B88456975BC}"/>
              </a:ext>
            </a:extLst>
          </p:cNvPr>
          <p:cNvGrpSpPr/>
          <p:nvPr/>
        </p:nvGrpSpPr>
        <p:grpSpPr>
          <a:xfrm>
            <a:off x="10915114" y="2590845"/>
            <a:ext cx="610920" cy="192600"/>
            <a:chOff x="10915114" y="2590845"/>
            <a:chExt cx="61092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738F6D2E-AAE5-D7B2-F607-4E96C260F652}"/>
                    </a:ext>
                  </a:extLst>
                </p14:cNvPr>
                <p14:cNvContentPartPr/>
                <p14:nvPr/>
              </p14:nvContentPartPr>
              <p14:xfrm>
                <a:off x="10915114" y="2641605"/>
                <a:ext cx="115200" cy="108720"/>
              </p14:xfrm>
            </p:contentPart>
          </mc:Choice>
          <mc:Fallback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738F6D2E-AAE5-D7B2-F607-4E96C260F65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906474" y="2632605"/>
                  <a:ext cx="132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DAA36C44-0623-8ADE-E45C-F583B8242A7E}"/>
                    </a:ext>
                  </a:extLst>
                </p14:cNvPr>
                <p14:cNvContentPartPr/>
                <p14:nvPr/>
              </p14:nvContentPartPr>
              <p14:xfrm>
                <a:off x="11011954" y="2632605"/>
                <a:ext cx="93240" cy="122760"/>
              </p14:xfrm>
            </p:contentPart>
          </mc:Choice>
          <mc:Fallback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DAA36C44-0623-8ADE-E45C-F583B8242A7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002954" y="2623605"/>
                  <a:ext cx="110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F5096EB7-ADCB-1D3D-04AA-0CE7E2F5BD08}"/>
                    </a:ext>
                  </a:extLst>
                </p14:cNvPr>
                <p14:cNvContentPartPr/>
                <p14:nvPr/>
              </p14:nvContentPartPr>
              <p14:xfrm>
                <a:off x="11082874" y="2705685"/>
                <a:ext cx="63720" cy="10080"/>
              </p14:xfrm>
            </p:contentPart>
          </mc:Choice>
          <mc:Fallback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F5096EB7-ADCB-1D3D-04AA-0CE7E2F5BD0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074234" y="2696685"/>
                  <a:ext cx="81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1" name="Encre 240">
                  <a:extLst>
                    <a:ext uri="{FF2B5EF4-FFF2-40B4-BE49-F238E27FC236}">
                      <a16:creationId xmlns:a16="http://schemas.microsoft.com/office/drawing/2014/main" id="{52B1C8F0-E8C5-4FD0-A33A-3495098F7197}"/>
                    </a:ext>
                  </a:extLst>
                </p14:cNvPr>
                <p14:cNvContentPartPr/>
                <p14:nvPr/>
              </p14:nvContentPartPr>
              <p14:xfrm>
                <a:off x="11185114" y="2601645"/>
                <a:ext cx="47880" cy="181800"/>
              </p14:xfrm>
            </p:contentPart>
          </mc:Choice>
          <mc:Fallback>
            <p:pic>
              <p:nvPicPr>
                <p:cNvPr id="241" name="Encre 240">
                  <a:extLst>
                    <a:ext uri="{FF2B5EF4-FFF2-40B4-BE49-F238E27FC236}">
                      <a16:creationId xmlns:a16="http://schemas.microsoft.com/office/drawing/2014/main" id="{52B1C8F0-E8C5-4FD0-A33A-3495098F719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176114" y="2593005"/>
                  <a:ext cx="65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FC680516-3EA6-A303-0F17-40202DEF19BC}"/>
                    </a:ext>
                  </a:extLst>
                </p14:cNvPr>
                <p14:cNvContentPartPr/>
                <p14:nvPr/>
              </p14:nvContentPartPr>
              <p14:xfrm>
                <a:off x="11244514" y="2630445"/>
                <a:ext cx="83160" cy="11160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FC680516-3EA6-A303-0F17-40202DEF19B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235514" y="2621805"/>
                  <a:ext cx="100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7372D838-7856-0A2C-0137-65ABBD129D2A}"/>
                    </a:ext>
                  </a:extLst>
                </p14:cNvPr>
                <p14:cNvContentPartPr/>
                <p14:nvPr/>
              </p14:nvContentPartPr>
              <p14:xfrm>
                <a:off x="11351434" y="2626485"/>
                <a:ext cx="104040" cy="130320"/>
              </p14:xfrm>
            </p:contentPart>
          </mc:Choice>
          <mc:Fallback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7372D838-7856-0A2C-0137-65ABBD129D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342434" y="2617845"/>
                  <a:ext cx="121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1405D70B-F649-D991-B444-A1E1635C05A1}"/>
                    </a:ext>
                  </a:extLst>
                </p14:cNvPr>
                <p14:cNvContentPartPr/>
                <p14:nvPr/>
              </p14:nvContentPartPr>
              <p14:xfrm>
                <a:off x="11451514" y="2590845"/>
                <a:ext cx="74520" cy="177480"/>
              </p14:xfrm>
            </p:contentPart>
          </mc:Choice>
          <mc:Fallback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1405D70B-F649-D991-B444-A1E1635C05A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442514" y="2581845"/>
                  <a:ext cx="921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02EA699-E457-4D5B-6526-4BD968EA814E}"/>
              </a:ext>
            </a:extLst>
          </p:cNvPr>
          <p:cNvGrpSpPr/>
          <p:nvPr/>
        </p:nvGrpSpPr>
        <p:grpSpPr>
          <a:xfrm>
            <a:off x="11301754" y="3010965"/>
            <a:ext cx="226080" cy="157320"/>
            <a:chOff x="11301754" y="3010965"/>
            <a:chExt cx="22608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7E520266-B32A-CE36-EF29-C9C079012ACC}"/>
                    </a:ext>
                  </a:extLst>
                </p14:cNvPr>
                <p14:cNvContentPartPr/>
                <p14:nvPr/>
              </p14:nvContentPartPr>
              <p14:xfrm>
                <a:off x="11301754" y="3018885"/>
                <a:ext cx="119160" cy="143640"/>
              </p14:xfrm>
            </p:contentPart>
          </mc:Choice>
          <mc:Fallback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7E520266-B32A-CE36-EF29-C9C079012AC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92754" y="3009885"/>
                  <a:ext cx="136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3452FBE0-A1E7-8E4C-C0E5-DBD1058BA793}"/>
                    </a:ext>
                  </a:extLst>
                </p14:cNvPr>
                <p14:cNvContentPartPr/>
                <p14:nvPr/>
              </p14:nvContentPartPr>
              <p14:xfrm>
                <a:off x="11455114" y="3010965"/>
                <a:ext cx="72720" cy="157320"/>
              </p14:xfrm>
            </p:contentPart>
          </mc:Choice>
          <mc:Fallback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3452FBE0-A1E7-8E4C-C0E5-DBD1058BA79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6114" y="3001965"/>
                  <a:ext cx="9036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8F288163-CDC5-9E8A-4AB5-5D5B68303409}"/>
              </a:ext>
            </a:extLst>
          </p:cNvPr>
          <p:cNvGrpSpPr/>
          <p:nvPr/>
        </p:nvGrpSpPr>
        <p:grpSpPr>
          <a:xfrm>
            <a:off x="11682994" y="2993685"/>
            <a:ext cx="282600" cy="157320"/>
            <a:chOff x="11682994" y="2993685"/>
            <a:chExt cx="28260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339A75E3-0058-4D1B-F0BB-F95FD533034B}"/>
                    </a:ext>
                  </a:extLst>
                </p14:cNvPr>
                <p14:cNvContentPartPr/>
                <p14:nvPr/>
              </p14:nvContentPartPr>
              <p14:xfrm>
                <a:off x="11682994" y="3022485"/>
                <a:ext cx="136080" cy="128520"/>
              </p14:xfrm>
            </p:contentPart>
          </mc:Choice>
          <mc:Fallback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339A75E3-0058-4D1B-F0BB-F95FD533034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673994" y="3013845"/>
                  <a:ext cx="153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9E85F233-65C9-58C6-B063-6EE02EC3B76E}"/>
                    </a:ext>
                  </a:extLst>
                </p14:cNvPr>
                <p14:cNvContentPartPr/>
                <p14:nvPr/>
              </p14:nvContentPartPr>
              <p14:xfrm>
                <a:off x="11888554" y="2993685"/>
                <a:ext cx="77040" cy="14112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9E85F233-65C9-58C6-B063-6EE02EC3B76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879554" y="2984685"/>
                  <a:ext cx="946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73E37C7A-460B-3E24-5391-0772B0E3A5DF}"/>
              </a:ext>
            </a:extLst>
          </p:cNvPr>
          <p:cNvGrpSpPr/>
          <p:nvPr/>
        </p:nvGrpSpPr>
        <p:grpSpPr>
          <a:xfrm>
            <a:off x="10124194" y="3906645"/>
            <a:ext cx="250560" cy="111600"/>
            <a:chOff x="10124194" y="3906645"/>
            <a:chExt cx="25056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895C6EB4-79AD-3478-D979-3D4BAA3D2586}"/>
                    </a:ext>
                  </a:extLst>
                </p14:cNvPr>
                <p14:cNvContentPartPr/>
                <p14:nvPr/>
              </p14:nvContentPartPr>
              <p14:xfrm>
                <a:off x="10124194" y="3906645"/>
                <a:ext cx="109440" cy="98280"/>
              </p14:xfrm>
            </p:contentPart>
          </mc:Choice>
          <mc:Fallback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895C6EB4-79AD-3478-D979-3D4BAA3D258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115194" y="3898005"/>
                  <a:ext cx="127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A5799FE9-2E53-576A-97BD-125F1402A4F0}"/>
                    </a:ext>
                  </a:extLst>
                </p14:cNvPr>
                <p14:cNvContentPartPr/>
                <p14:nvPr/>
              </p14:nvContentPartPr>
              <p14:xfrm>
                <a:off x="10215994" y="3922125"/>
                <a:ext cx="158760" cy="96120"/>
              </p14:xfrm>
            </p:contentPart>
          </mc:Choice>
          <mc:Fallback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A5799FE9-2E53-576A-97BD-125F1402A4F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207354" y="3913485"/>
                  <a:ext cx="1764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8DC21D76-B13A-54D7-D93D-B6A1D917E889}"/>
              </a:ext>
            </a:extLst>
          </p:cNvPr>
          <p:cNvGrpSpPr/>
          <p:nvPr/>
        </p:nvGrpSpPr>
        <p:grpSpPr>
          <a:xfrm>
            <a:off x="5953954" y="4838685"/>
            <a:ext cx="207720" cy="129960"/>
            <a:chOff x="5953954" y="4838685"/>
            <a:chExt cx="207720" cy="1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E6CE2BA4-A577-132B-5EF1-A95E999E17BF}"/>
                    </a:ext>
                  </a:extLst>
                </p14:cNvPr>
                <p14:cNvContentPartPr/>
                <p14:nvPr/>
              </p14:nvContentPartPr>
              <p14:xfrm>
                <a:off x="5953954" y="4847325"/>
                <a:ext cx="97920" cy="12132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E6CE2BA4-A577-132B-5EF1-A95E999E17B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45314" y="4838685"/>
                  <a:ext cx="115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F4C47E90-030F-CC58-9D74-50E4493329FF}"/>
                    </a:ext>
                  </a:extLst>
                </p14:cNvPr>
                <p14:cNvContentPartPr/>
                <p14:nvPr/>
              </p14:nvContentPartPr>
              <p14:xfrm>
                <a:off x="6060874" y="4838685"/>
                <a:ext cx="100800" cy="118080"/>
              </p14:xfrm>
            </p:contentPart>
          </mc:Choice>
          <mc:Fallback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F4C47E90-030F-CC58-9D74-50E4493329F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052234" y="4830045"/>
                  <a:ext cx="1184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e 259">
            <a:extLst>
              <a:ext uri="{FF2B5EF4-FFF2-40B4-BE49-F238E27FC236}">
                <a16:creationId xmlns:a16="http://schemas.microsoft.com/office/drawing/2014/main" id="{EB358251-582F-8642-9AB5-E23F8B2D131A}"/>
              </a:ext>
            </a:extLst>
          </p:cNvPr>
          <p:cNvGrpSpPr/>
          <p:nvPr/>
        </p:nvGrpSpPr>
        <p:grpSpPr>
          <a:xfrm>
            <a:off x="4595674" y="4832205"/>
            <a:ext cx="277200" cy="126720"/>
            <a:chOff x="4595674" y="4832205"/>
            <a:chExt cx="27720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39176935-8A87-381C-1324-C170178FBD72}"/>
                    </a:ext>
                  </a:extLst>
                </p14:cNvPr>
                <p14:cNvContentPartPr/>
                <p14:nvPr/>
              </p14:nvContentPartPr>
              <p14:xfrm>
                <a:off x="4595674" y="4832205"/>
                <a:ext cx="151920" cy="118080"/>
              </p14:xfrm>
            </p:contentPart>
          </mc:Choice>
          <mc:Fallback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39176935-8A87-381C-1324-C170178FBD7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587034" y="4823205"/>
                  <a:ext cx="169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F81198FA-3599-9142-A5C7-21BB4F38F8D6}"/>
                    </a:ext>
                  </a:extLst>
                </p14:cNvPr>
                <p14:cNvContentPartPr/>
                <p14:nvPr/>
              </p14:nvContentPartPr>
              <p14:xfrm>
                <a:off x="4754434" y="4853445"/>
                <a:ext cx="118440" cy="105480"/>
              </p14:xfrm>
            </p:contentPart>
          </mc:Choice>
          <mc:Fallback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F81198FA-3599-9142-A5C7-21BB4F38F8D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745434" y="4844445"/>
                  <a:ext cx="1360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7F69F9DF-2F17-BDFD-6CB1-207CAAE724BE}"/>
              </a:ext>
            </a:extLst>
          </p:cNvPr>
          <p:cNvGrpSpPr/>
          <p:nvPr/>
        </p:nvGrpSpPr>
        <p:grpSpPr>
          <a:xfrm>
            <a:off x="3482194" y="4306965"/>
            <a:ext cx="398520" cy="158400"/>
            <a:chOff x="3482194" y="4306965"/>
            <a:chExt cx="39852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7C2B7A91-E1F4-83F5-3B71-7F203F058B5C}"/>
                    </a:ext>
                  </a:extLst>
                </p14:cNvPr>
                <p14:cNvContentPartPr/>
                <p14:nvPr/>
              </p14:nvContentPartPr>
              <p14:xfrm>
                <a:off x="3482194" y="4328565"/>
                <a:ext cx="88200" cy="90720"/>
              </p14:xfrm>
            </p:contentPart>
          </mc:Choice>
          <mc:Fallback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7C2B7A91-E1F4-83F5-3B71-7F203F058B5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473194" y="4319925"/>
                  <a:ext cx="105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2D94375E-D78D-906A-EA02-AD9C7FC2BEFA}"/>
                    </a:ext>
                  </a:extLst>
                </p14:cNvPr>
                <p14:cNvContentPartPr/>
                <p14:nvPr/>
              </p14:nvContentPartPr>
              <p14:xfrm>
                <a:off x="3590914" y="4339365"/>
                <a:ext cx="50400" cy="66960"/>
              </p14:xfrm>
            </p:contentPart>
          </mc:Choice>
          <mc:Fallback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2D94375E-D78D-906A-EA02-AD9C7FC2BEF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581914" y="4330365"/>
                  <a:ext cx="68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508EDA7D-7C27-0678-74E0-CE9CA74F276C}"/>
                    </a:ext>
                  </a:extLst>
                </p14:cNvPr>
                <p14:cNvContentPartPr/>
                <p14:nvPr/>
              </p14:nvContentPartPr>
              <p14:xfrm>
                <a:off x="3656074" y="4306965"/>
                <a:ext cx="59040" cy="11808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508EDA7D-7C27-0678-74E0-CE9CA74F276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647074" y="4298325"/>
                  <a:ext cx="76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7D64BFBA-5D74-D87B-C732-CA6EEEE096AE}"/>
                    </a:ext>
                  </a:extLst>
                </p14:cNvPr>
                <p14:cNvContentPartPr/>
                <p14:nvPr/>
              </p14:nvContentPartPr>
              <p14:xfrm>
                <a:off x="3717994" y="4351245"/>
                <a:ext cx="37080" cy="72720"/>
              </p14:xfrm>
            </p:contentPart>
          </mc:Choice>
          <mc:Fallback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7D64BFBA-5D74-D87B-C732-CA6EEEE096A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09354" y="4342245"/>
                  <a:ext cx="54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578CD837-5FE9-E6BB-5BA8-2A8026F93E82}"/>
                    </a:ext>
                  </a:extLst>
                </p14:cNvPr>
                <p14:cNvContentPartPr/>
                <p14:nvPr/>
              </p14:nvContentPartPr>
              <p14:xfrm>
                <a:off x="3770194" y="4368165"/>
                <a:ext cx="38160" cy="66600"/>
              </p14:xfrm>
            </p:contentPart>
          </mc:Choice>
          <mc:Fallback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578CD837-5FE9-E6BB-5BA8-2A8026F93E8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61194" y="4359165"/>
                  <a:ext cx="5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1BC2795A-9EF6-9216-6091-2462D3D79027}"/>
                    </a:ext>
                  </a:extLst>
                </p14:cNvPr>
                <p14:cNvContentPartPr/>
                <p14:nvPr/>
              </p14:nvContentPartPr>
              <p14:xfrm>
                <a:off x="3832474" y="4335405"/>
                <a:ext cx="48240" cy="129960"/>
              </p14:xfrm>
            </p:contentPart>
          </mc:Choice>
          <mc:Fallback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1BC2795A-9EF6-9216-6091-2462D3D7902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823474" y="4326765"/>
                  <a:ext cx="658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985BDB6D-5F62-2DE8-0605-EBB2712737E4}"/>
              </a:ext>
            </a:extLst>
          </p:cNvPr>
          <p:cNvGrpSpPr/>
          <p:nvPr/>
        </p:nvGrpSpPr>
        <p:grpSpPr>
          <a:xfrm>
            <a:off x="8772754" y="3917445"/>
            <a:ext cx="263880" cy="113040"/>
            <a:chOff x="8772754" y="3917445"/>
            <a:chExt cx="2638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40D53967-EF24-C923-7508-601F69E8659A}"/>
                    </a:ext>
                  </a:extLst>
                </p14:cNvPr>
                <p14:cNvContentPartPr/>
                <p14:nvPr/>
              </p14:nvContentPartPr>
              <p14:xfrm>
                <a:off x="8772754" y="3917445"/>
                <a:ext cx="96480" cy="104040"/>
              </p14:xfrm>
            </p:contentPart>
          </mc:Choice>
          <mc:Fallback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40D53967-EF24-C923-7508-601F69E8659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64114" y="3908445"/>
                  <a:ext cx="114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CC7710A4-ABBD-B26E-E0B7-1780EE6D41B7}"/>
                    </a:ext>
                  </a:extLst>
                </p14:cNvPr>
                <p14:cNvContentPartPr/>
                <p14:nvPr/>
              </p14:nvContentPartPr>
              <p14:xfrm>
                <a:off x="8896594" y="3920685"/>
                <a:ext cx="101160" cy="109800"/>
              </p14:xfrm>
            </p:contentPart>
          </mc:Choice>
          <mc:Fallback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CC7710A4-ABBD-B26E-E0B7-1780EE6D41B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887954" y="3911685"/>
                  <a:ext cx="118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5B50B293-C1ED-8DA5-F36D-EF600FAFF78C}"/>
                    </a:ext>
                  </a:extLst>
                </p14:cNvPr>
                <p14:cNvContentPartPr/>
                <p14:nvPr/>
              </p14:nvContentPartPr>
              <p14:xfrm>
                <a:off x="8941594" y="3985125"/>
                <a:ext cx="95040" cy="5760"/>
              </p14:xfrm>
            </p:contentPart>
          </mc:Choice>
          <mc:Fallback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5B50B293-C1ED-8DA5-F36D-EF600FAFF78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932594" y="3976125"/>
                  <a:ext cx="1126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e 273">
            <a:extLst>
              <a:ext uri="{FF2B5EF4-FFF2-40B4-BE49-F238E27FC236}">
                <a16:creationId xmlns:a16="http://schemas.microsoft.com/office/drawing/2014/main" id="{00AA1107-8FA2-3285-FDFE-B4FDF9EC4EDF}"/>
              </a:ext>
            </a:extLst>
          </p:cNvPr>
          <p:cNvGrpSpPr/>
          <p:nvPr/>
        </p:nvGrpSpPr>
        <p:grpSpPr>
          <a:xfrm>
            <a:off x="7326274" y="3882885"/>
            <a:ext cx="265680" cy="111240"/>
            <a:chOff x="7326274" y="3882885"/>
            <a:chExt cx="26568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DCA68513-A8EA-B8AA-10EC-E4562D5CCCF0}"/>
                    </a:ext>
                  </a:extLst>
                </p14:cNvPr>
                <p14:cNvContentPartPr/>
                <p14:nvPr/>
              </p14:nvContentPartPr>
              <p14:xfrm>
                <a:off x="7326274" y="3905925"/>
                <a:ext cx="104040" cy="88200"/>
              </p14:xfrm>
            </p:contentPart>
          </mc:Choice>
          <mc:Fallback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DCA68513-A8EA-B8AA-10EC-E4562D5CCCF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17274" y="3897285"/>
                  <a:ext cx="121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73" name="Encre 272">
                  <a:extLst>
                    <a:ext uri="{FF2B5EF4-FFF2-40B4-BE49-F238E27FC236}">
                      <a16:creationId xmlns:a16="http://schemas.microsoft.com/office/drawing/2014/main" id="{6E878B06-8560-6915-31A3-CFE0EFA4330C}"/>
                    </a:ext>
                  </a:extLst>
                </p14:cNvPr>
                <p14:cNvContentPartPr/>
                <p14:nvPr/>
              </p14:nvContentPartPr>
              <p14:xfrm>
                <a:off x="7514194" y="3882885"/>
                <a:ext cx="77760" cy="95760"/>
              </p14:xfrm>
            </p:contentPart>
          </mc:Choice>
          <mc:Fallback>
            <p:pic>
              <p:nvPicPr>
                <p:cNvPr id="273" name="Encre 272">
                  <a:extLst>
                    <a:ext uri="{FF2B5EF4-FFF2-40B4-BE49-F238E27FC236}">
                      <a16:creationId xmlns:a16="http://schemas.microsoft.com/office/drawing/2014/main" id="{6E878B06-8560-6915-31A3-CFE0EFA4330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05194" y="3873885"/>
                  <a:ext cx="954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e 284">
            <a:extLst>
              <a:ext uri="{FF2B5EF4-FFF2-40B4-BE49-F238E27FC236}">
                <a16:creationId xmlns:a16="http://schemas.microsoft.com/office/drawing/2014/main" id="{B3C736FD-955A-56B4-BB26-1C576804CAA2}"/>
              </a:ext>
            </a:extLst>
          </p:cNvPr>
          <p:cNvGrpSpPr/>
          <p:nvPr/>
        </p:nvGrpSpPr>
        <p:grpSpPr>
          <a:xfrm>
            <a:off x="6143674" y="4232085"/>
            <a:ext cx="410400" cy="121680"/>
            <a:chOff x="6143674" y="4232085"/>
            <a:chExt cx="41040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5E60F35D-FDEA-1796-C623-55A33499DE7D}"/>
                    </a:ext>
                  </a:extLst>
                </p14:cNvPr>
                <p14:cNvContentPartPr/>
                <p14:nvPr/>
              </p14:nvContentPartPr>
              <p14:xfrm>
                <a:off x="6143674" y="4249725"/>
                <a:ext cx="55440" cy="89280"/>
              </p14:xfrm>
            </p:contentPart>
          </mc:Choice>
          <mc:Fallback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5E60F35D-FDEA-1796-C623-55A33499DE7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135034" y="4241085"/>
                  <a:ext cx="73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1EE02A60-BE81-19E0-99AE-9E0D06D87365}"/>
                    </a:ext>
                  </a:extLst>
                </p14:cNvPr>
                <p14:cNvContentPartPr/>
                <p14:nvPr/>
              </p14:nvContentPartPr>
              <p14:xfrm>
                <a:off x="6240514" y="4263765"/>
                <a:ext cx="80280" cy="68760"/>
              </p14:xfrm>
            </p:contentPart>
          </mc:Choice>
          <mc:Fallback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1EE02A60-BE81-19E0-99AE-9E0D06D8736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231874" y="4254765"/>
                  <a:ext cx="97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392C60DD-DB2B-68ED-BCE3-1B76770153AC}"/>
                    </a:ext>
                  </a:extLst>
                </p14:cNvPr>
                <p14:cNvContentPartPr/>
                <p14:nvPr/>
              </p14:nvContentPartPr>
              <p14:xfrm>
                <a:off x="6355714" y="4232085"/>
                <a:ext cx="53640" cy="121680"/>
              </p14:xfrm>
            </p:contentPart>
          </mc:Choice>
          <mc:Fallback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392C60DD-DB2B-68ED-BCE3-1B76770153A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347074" y="4223085"/>
                  <a:ext cx="71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58E9C6C6-1AAE-1A0D-C691-88227C7B9C66}"/>
                    </a:ext>
                  </a:extLst>
                </p14:cNvPr>
                <p14:cNvContentPartPr/>
                <p14:nvPr/>
              </p14:nvContentPartPr>
              <p14:xfrm>
                <a:off x="6417274" y="4252245"/>
                <a:ext cx="63000" cy="95400"/>
              </p14:xfrm>
            </p:contentPart>
          </mc:Choice>
          <mc:Fallback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58E9C6C6-1AAE-1A0D-C691-88227C7B9C6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408274" y="4243605"/>
                  <a:ext cx="80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33C64AD5-53E1-4E84-91AA-5729A90946CC}"/>
                    </a:ext>
                  </a:extLst>
                </p14:cNvPr>
                <p14:cNvContentPartPr/>
                <p14:nvPr/>
              </p14:nvContentPartPr>
              <p14:xfrm>
                <a:off x="6438514" y="4299405"/>
                <a:ext cx="72720" cy="10800"/>
              </p14:xfrm>
            </p:contentPart>
          </mc:Choice>
          <mc:Fallback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33C64AD5-53E1-4E84-91AA-5729A90946C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429514" y="4290405"/>
                  <a:ext cx="90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56FF785A-2E36-6F3B-94FE-C79424AF97D1}"/>
                    </a:ext>
                  </a:extLst>
                </p14:cNvPr>
                <p14:cNvContentPartPr/>
                <p14:nvPr/>
              </p14:nvContentPartPr>
              <p14:xfrm>
                <a:off x="6438514" y="4309485"/>
                <a:ext cx="360" cy="360"/>
              </p14:xfrm>
            </p:contentPart>
          </mc:Choice>
          <mc:Fallback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56FF785A-2E36-6F3B-94FE-C79424AF97D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29514" y="43008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ECBA50AE-528E-F0F5-809D-E125CE6133AD}"/>
                    </a:ext>
                  </a:extLst>
                </p14:cNvPr>
                <p14:cNvContentPartPr/>
                <p14:nvPr/>
              </p14:nvContentPartPr>
              <p14:xfrm>
                <a:off x="6519514" y="4233165"/>
                <a:ext cx="34560" cy="114480"/>
              </p14:xfrm>
            </p:contentPart>
          </mc:Choice>
          <mc:Fallback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ECBA50AE-528E-F0F5-809D-E125CE6133A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510874" y="4224525"/>
                  <a:ext cx="52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6E8C1F-9CFC-5C84-8CFD-F0EF61CF6A4C}"/>
              </a:ext>
            </a:extLst>
          </p:cNvPr>
          <p:cNvGrpSpPr/>
          <p:nvPr/>
        </p:nvGrpSpPr>
        <p:grpSpPr>
          <a:xfrm>
            <a:off x="6148354" y="2118885"/>
            <a:ext cx="214200" cy="95040"/>
            <a:chOff x="6148354" y="2118885"/>
            <a:chExt cx="21420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7F010CBE-2C71-60A3-2CE5-D1148F63759B}"/>
                    </a:ext>
                  </a:extLst>
                </p14:cNvPr>
                <p14:cNvContentPartPr/>
                <p14:nvPr/>
              </p14:nvContentPartPr>
              <p14:xfrm>
                <a:off x="6148354" y="2118885"/>
                <a:ext cx="101160" cy="9504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7F010CBE-2C71-60A3-2CE5-D1148F63759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39354" y="2110245"/>
                  <a:ext cx="11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7E88E6EE-7E7E-338B-9091-D15F10988714}"/>
                    </a:ext>
                  </a:extLst>
                </p14:cNvPr>
                <p14:cNvContentPartPr/>
                <p14:nvPr/>
              </p14:nvContentPartPr>
              <p14:xfrm>
                <a:off x="6262834" y="2126805"/>
                <a:ext cx="99720" cy="82080"/>
              </p14:xfrm>
            </p:contentPart>
          </mc:Choice>
          <mc:Fallback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7E88E6EE-7E7E-338B-9091-D15F1098871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53834" y="2118165"/>
                  <a:ext cx="1173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e 307">
            <a:extLst>
              <a:ext uri="{FF2B5EF4-FFF2-40B4-BE49-F238E27FC236}">
                <a16:creationId xmlns:a16="http://schemas.microsoft.com/office/drawing/2014/main" id="{5DC8468E-898D-AC0D-D907-18BAFE5A77F8}"/>
              </a:ext>
            </a:extLst>
          </p:cNvPr>
          <p:cNvGrpSpPr/>
          <p:nvPr/>
        </p:nvGrpSpPr>
        <p:grpSpPr>
          <a:xfrm>
            <a:off x="6096874" y="3506325"/>
            <a:ext cx="507600" cy="234000"/>
            <a:chOff x="6096874" y="3506325"/>
            <a:chExt cx="50760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A5DF0BC5-E6A0-0146-565B-40CEE8219BAA}"/>
                    </a:ext>
                  </a:extLst>
                </p14:cNvPr>
                <p14:cNvContentPartPr/>
                <p14:nvPr/>
              </p14:nvContentPartPr>
              <p14:xfrm>
                <a:off x="6096874" y="3638445"/>
                <a:ext cx="81720" cy="101880"/>
              </p14:xfrm>
            </p:contentPart>
          </mc:Choice>
          <mc:Fallback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A5DF0BC5-E6A0-0146-565B-40CEE8219BA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088234" y="3629805"/>
                  <a:ext cx="99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7098A6A4-4874-F83A-CCDF-8B52A2189016}"/>
                    </a:ext>
                  </a:extLst>
                </p14:cNvPr>
                <p14:cNvContentPartPr/>
                <p14:nvPr/>
              </p14:nvContentPartPr>
              <p14:xfrm>
                <a:off x="6213154" y="3641325"/>
                <a:ext cx="55080" cy="63360"/>
              </p14:xfrm>
            </p:contentPart>
          </mc:Choice>
          <mc:Fallback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7098A6A4-4874-F83A-CCDF-8B52A218901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204154" y="3632325"/>
                  <a:ext cx="72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30807143-8F2A-B8CB-2629-5AD41238C057}"/>
                    </a:ext>
                  </a:extLst>
                </p14:cNvPr>
                <p14:cNvContentPartPr/>
                <p14:nvPr/>
              </p14:nvContentPartPr>
              <p14:xfrm>
                <a:off x="6345994" y="3566445"/>
                <a:ext cx="61920" cy="129240"/>
              </p14:xfrm>
            </p:contentPart>
          </mc:Choice>
          <mc:Fallback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30807143-8F2A-B8CB-2629-5AD41238C05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336994" y="3557805"/>
                  <a:ext cx="79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4738C52B-E248-6B9A-40C9-1D60951619A4}"/>
                    </a:ext>
                  </a:extLst>
                </p14:cNvPr>
                <p14:cNvContentPartPr/>
                <p14:nvPr/>
              </p14:nvContentPartPr>
              <p14:xfrm>
                <a:off x="6423034" y="3576165"/>
                <a:ext cx="48600" cy="63000"/>
              </p14:xfrm>
            </p:contentPart>
          </mc:Choice>
          <mc:Fallback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4738C52B-E248-6B9A-40C9-1D60951619A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414034" y="3567525"/>
                  <a:ext cx="66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38E431A3-BF41-7F1F-4619-33122D272AE4}"/>
                    </a:ext>
                  </a:extLst>
                </p14:cNvPr>
                <p14:cNvContentPartPr/>
                <p14:nvPr/>
              </p14:nvContentPartPr>
              <p14:xfrm>
                <a:off x="6470554" y="3545925"/>
                <a:ext cx="93240" cy="82080"/>
              </p14:xfrm>
            </p:contentPart>
          </mc:Choice>
          <mc:Fallback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38E431A3-BF41-7F1F-4619-33122D272AE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461554" y="3537285"/>
                  <a:ext cx="110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E2DC6FB8-9D40-4B25-AC21-3899237405FE}"/>
                    </a:ext>
                  </a:extLst>
                </p14:cNvPr>
                <p14:cNvContentPartPr/>
                <p14:nvPr/>
              </p14:nvContentPartPr>
              <p14:xfrm>
                <a:off x="6555874" y="3506325"/>
                <a:ext cx="48600" cy="134280"/>
              </p14:xfrm>
            </p:contentPart>
          </mc:Choice>
          <mc:Fallback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E2DC6FB8-9D40-4B25-AC21-3899237405F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546874" y="3497685"/>
                  <a:ext cx="662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e 310">
            <a:extLst>
              <a:ext uri="{FF2B5EF4-FFF2-40B4-BE49-F238E27FC236}">
                <a16:creationId xmlns:a16="http://schemas.microsoft.com/office/drawing/2014/main" id="{EB35A6A1-2F1D-49CD-C83F-2D666AF134CB}"/>
              </a:ext>
            </a:extLst>
          </p:cNvPr>
          <p:cNvGrpSpPr/>
          <p:nvPr/>
        </p:nvGrpSpPr>
        <p:grpSpPr>
          <a:xfrm>
            <a:off x="6028114" y="3886125"/>
            <a:ext cx="258120" cy="103320"/>
            <a:chOff x="6028114" y="3886125"/>
            <a:chExt cx="25812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7F74B373-E516-D0C7-D686-DAB58D9ED839}"/>
                    </a:ext>
                  </a:extLst>
                </p14:cNvPr>
                <p14:cNvContentPartPr/>
                <p14:nvPr/>
              </p14:nvContentPartPr>
              <p14:xfrm>
                <a:off x="6028114" y="3890085"/>
                <a:ext cx="85320" cy="9936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7F74B373-E516-D0C7-D686-DAB58D9ED83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019474" y="3881445"/>
                  <a:ext cx="102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AC862912-A588-A84A-46D6-65D5D72359A3}"/>
                    </a:ext>
                  </a:extLst>
                </p14:cNvPr>
                <p14:cNvContentPartPr/>
                <p14:nvPr/>
              </p14:nvContentPartPr>
              <p14:xfrm>
                <a:off x="6164554" y="3886125"/>
                <a:ext cx="121680" cy="99360"/>
              </p14:xfrm>
            </p:contentPart>
          </mc:Choice>
          <mc:Fallback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AC862912-A588-A84A-46D6-65D5D72359A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155914" y="3877125"/>
                  <a:ext cx="1393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e 313">
            <a:extLst>
              <a:ext uri="{FF2B5EF4-FFF2-40B4-BE49-F238E27FC236}">
                <a16:creationId xmlns:a16="http://schemas.microsoft.com/office/drawing/2014/main" id="{6DF9859A-E1C8-0653-F0BC-103C55235E02}"/>
              </a:ext>
            </a:extLst>
          </p:cNvPr>
          <p:cNvGrpSpPr/>
          <p:nvPr/>
        </p:nvGrpSpPr>
        <p:grpSpPr>
          <a:xfrm>
            <a:off x="4719514" y="2122845"/>
            <a:ext cx="180000" cy="102240"/>
            <a:chOff x="4719514" y="2122845"/>
            <a:chExt cx="18000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84A86B2E-6AC2-05A0-F79A-1024DC82C940}"/>
                    </a:ext>
                  </a:extLst>
                </p14:cNvPr>
                <p14:cNvContentPartPr/>
                <p14:nvPr/>
              </p14:nvContentPartPr>
              <p14:xfrm>
                <a:off x="4719514" y="2145525"/>
                <a:ext cx="106200" cy="72720"/>
              </p14:xfrm>
            </p:contentPart>
          </mc:Choice>
          <mc:Fallback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84A86B2E-6AC2-05A0-F79A-1024DC82C94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710514" y="2136885"/>
                  <a:ext cx="123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13" name="Encre 312">
                  <a:extLst>
                    <a:ext uri="{FF2B5EF4-FFF2-40B4-BE49-F238E27FC236}">
                      <a16:creationId xmlns:a16="http://schemas.microsoft.com/office/drawing/2014/main" id="{7464C5F7-7BCF-02AD-84B6-741F02E94755}"/>
                    </a:ext>
                  </a:extLst>
                </p14:cNvPr>
                <p14:cNvContentPartPr/>
                <p14:nvPr/>
              </p14:nvContentPartPr>
              <p14:xfrm>
                <a:off x="4831834" y="2122845"/>
                <a:ext cx="67680" cy="102240"/>
              </p14:xfrm>
            </p:contentPart>
          </mc:Choice>
          <mc:Fallback>
            <p:pic>
              <p:nvPicPr>
                <p:cNvPr id="313" name="Encre 312">
                  <a:extLst>
                    <a:ext uri="{FF2B5EF4-FFF2-40B4-BE49-F238E27FC236}">
                      <a16:creationId xmlns:a16="http://schemas.microsoft.com/office/drawing/2014/main" id="{7464C5F7-7BCF-02AD-84B6-741F02E9475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823194" y="2114205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315" name="Encre 314">
                <a:extLst>
                  <a:ext uri="{FF2B5EF4-FFF2-40B4-BE49-F238E27FC236}">
                    <a16:creationId xmlns:a16="http://schemas.microsoft.com/office/drawing/2014/main" id="{4922FE12-B433-32DB-1F74-CBFA03697195}"/>
                  </a:ext>
                </a:extLst>
              </p14:cNvPr>
              <p14:cNvContentPartPr/>
              <p14:nvPr/>
            </p14:nvContentPartPr>
            <p14:xfrm>
              <a:off x="4726714" y="3871725"/>
              <a:ext cx="86400" cy="91440"/>
            </p14:xfrm>
          </p:contentPart>
        </mc:Choice>
        <mc:Fallback>
          <p:pic>
            <p:nvPicPr>
              <p:cNvPr id="315" name="Encre 314">
                <a:extLst>
                  <a:ext uri="{FF2B5EF4-FFF2-40B4-BE49-F238E27FC236}">
                    <a16:creationId xmlns:a16="http://schemas.microsoft.com/office/drawing/2014/main" id="{4922FE12-B433-32DB-1F74-CBFA0369719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718074" y="3862725"/>
                <a:ext cx="10404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e 321">
            <a:extLst>
              <a:ext uri="{FF2B5EF4-FFF2-40B4-BE49-F238E27FC236}">
                <a16:creationId xmlns:a16="http://schemas.microsoft.com/office/drawing/2014/main" id="{35865AC7-8685-900F-E5DC-C943CF36B94C}"/>
              </a:ext>
            </a:extLst>
          </p:cNvPr>
          <p:cNvGrpSpPr/>
          <p:nvPr/>
        </p:nvGrpSpPr>
        <p:grpSpPr>
          <a:xfrm>
            <a:off x="3323794" y="3676605"/>
            <a:ext cx="480600" cy="331200"/>
            <a:chOff x="3323794" y="3676605"/>
            <a:chExt cx="48060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001073C7-98A1-FA9A-5ACB-641AC412FCA6}"/>
                    </a:ext>
                  </a:extLst>
                </p14:cNvPr>
                <p14:cNvContentPartPr/>
                <p14:nvPr/>
              </p14:nvContentPartPr>
              <p14:xfrm>
                <a:off x="3323794" y="3906645"/>
                <a:ext cx="103680" cy="101160"/>
              </p14:xfrm>
            </p:contentPart>
          </mc:Choice>
          <mc:Fallback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001073C7-98A1-FA9A-5ACB-641AC412FCA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15154" y="3898005"/>
                  <a:ext cx="121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691634EB-38E9-5FB2-EA14-28A996A73E27}"/>
                    </a:ext>
                  </a:extLst>
                </p14:cNvPr>
                <p14:cNvContentPartPr/>
                <p14:nvPr/>
              </p14:nvContentPartPr>
              <p14:xfrm>
                <a:off x="3593434" y="3690285"/>
                <a:ext cx="56160" cy="95760"/>
              </p14:xfrm>
            </p:contentPart>
          </mc:Choice>
          <mc:Fallback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691634EB-38E9-5FB2-EA14-28A996A73E2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584794" y="3681645"/>
                  <a:ext cx="73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12F67D81-3540-6E57-93AE-63F154395B78}"/>
                    </a:ext>
                  </a:extLst>
                </p14:cNvPr>
                <p14:cNvContentPartPr/>
                <p14:nvPr/>
              </p14:nvContentPartPr>
              <p14:xfrm>
                <a:off x="3679474" y="3678405"/>
                <a:ext cx="34200" cy="124200"/>
              </p14:xfrm>
            </p:contentPart>
          </mc:Choice>
          <mc:Fallback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12F67D81-3540-6E57-93AE-63F154395B7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670474" y="3669405"/>
                  <a:ext cx="5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C55CC781-6ABB-3E76-13DE-6ED9E5B8BDCE}"/>
                    </a:ext>
                  </a:extLst>
                </p14:cNvPr>
                <p14:cNvContentPartPr/>
                <p14:nvPr/>
              </p14:nvContentPartPr>
              <p14:xfrm>
                <a:off x="3706114" y="3700725"/>
                <a:ext cx="65880" cy="96840"/>
              </p14:xfrm>
            </p:contentPart>
          </mc:Choice>
          <mc:Fallback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C55CC781-6ABB-3E76-13DE-6ED9E5B8BDC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97474" y="3692085"/>
                  <a:ext cx="83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3D5F2BAA-D3D9-DAA1-A120-5717C80E95F0}"/>
                    </a:ext>
                  </a:extLst>
                </p14:cNvPr>
                <p14:cNvContentPartPr/>
                <p14:nvPr/>
              </p14:nvContentPartPr>
              <p14:xfrm>
                <a:off x="3760114" y="3676605"/>
                <a:ext cx="44280" cy="158040"/>
              </p14:xfrm>
            </p:contentPart>
          </mc:Choice>
          <mc:Fallback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3D5F2BAA-D3D9-DAA1-A120-5717C80E95F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751114" y="3667605"/>
                  <a:ext cx="619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323" name="Encre 322">
                <a:extLst>
                  <a:ext uri="{FF2B5EF4-FFF2-40B4-BE49-F238E27FC236}">
                    <a16:creationId xmlns:a16="http://schemas.microsoft.com/office/drawing/2014/main" id="{D8E264E3-BA8E-830B-63FF-D1DABB804D23}"/>
                  </a:ext>
                </a:extLst>
              </p14:cNvPr>
              <p14:cNvContentPartPr/>
              <p14:nvPr/>
            </p14:nvContentPartPr>
            <p14:xfrm>
              <a:off x="1882354" y="3888645"/>
              <a:ext cx="103320" cy="98640"/>
            </p14:xfrm>
          </p:contentPart>
        </mc:Choice>
        <mc:Fallback>
          <p:pic>
            <p:nvPicPr>
              <p:cNvPr id="323" name="Encre 322">
                <a:extLst>
                  <a:ext uri="{FF2B5EF4-FFF2-40B4-BE49-F238E27FC236}">
                    <a16:creationId xmlns:a16="http://schemas.microsoft.com/office/drawing/2014/main" id="{D8E264E3-BA8E-830B-63FF-D1DABB804D23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873714" y="3879645"/>
                <a:ext cx="12096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e 328">
            <a:extLst>
              <a:ext uri="{FF2B5EF4-FFF2-40B4-BE49-F238E27FC236}">
                <a16:creationId xmlns:a16="http://schemas.microsoft.com/office/drawing/2014/main" id="{2C49EE85-956B-8657-BF30-A057183241D0}"/>
              </a:ext>
            </a:extLst>
          </p:cNvPr>
          <p:cNvGrpSpPr/>
          <p:nvPr/>
        </p:nvGrpSpPr>
        <p:grpSpPr>
          <a:xfrm>
            <a:off x="3289954" y="2504085"/>
            <a:ext cx="335880" cy="133200"/>
            <a:chOff x="3289954" y="2504085"/>
            <a:chExt cx="33588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D6511EB2-AB85-5710-76F6-6CB187E5F22C}"/>
                    </a:ext>
                  </a:extLst>
                </p14:cNvPr>
                <p14:cNvContentPartPr/>
                <p14:nvPr/>
              </p14:nvContentPartPr>
              <p14:xfrm>
                <a:off x="3289954" y="2529645"/>
                <a:ext cx="83880" cy="73800"/>
              </p14:xfrm>
            </p:contentPart>
          </mc:Choice>
          <mc:Fallback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D6511EB2-AB85-5710-76F6-6CB187E5F22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281314" y="2520645"/>
                  <a:ext cx="101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25" name="Encre 324">
                  <a:extLst>
                    <a:ext uri="{FF2B5EF4-FFF2-40B4-BE49-F238E27FC236}">
                      <a16:creationId xmlns:a16="http://schemas.microsoft.com/office/drawing/2014/main" id="{3ED98D42-9FBA-0E2C-7A60-9C71E83A87D0}"/>
                    </a:ext>
                  </a:extLst>
                </p14:cNvPr>
                <p14:cNvContentPartPr/>
                <p14:nvPr/>
              </p14:nvContentPartPr>
              <p14:xfrm>
                <a:off x="3411634" y="2504085"/>
                <a:ext cx="52200" cy="127800"/>
              </p14:xfrm>
            </p:contentPart>
          </mc:Choice>
          <mc:Fallback>
            <p:pic>
              <p:nvPicPr>
                <p:cNvPr id="325" name="Encre 324">
                  <a:extLst>
                    <a:ext uri="{FF2B5EF4-FFF2-40B4-BE49-F238E27FC236}">
                      <a16:creationId xmlns:a16="http://schemas.microsoft.com/office/drawing/2014/main" id="{3ED98D42-9FBA-0E2C-7A60-9C71E83A87D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402634" y="2495085"/>
                  <a:ext cx="69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3CB3D88E-5DC9-3ECD-5DFC-79462D95A9DF}"/>
                    </a:ext>
                  </a:extLst>
                </p14:cNvPr>
                <p14:cNvContentPartPr/>
                <p14:nvPr/>
              </p14:nvContentPartPr>
              <p14:xfrm>
                <a:off x="3497674" y="2522805"/>
                <a:ext cx="44640" cy="108720"/>
              </p14:xfrm>
            </p:contentPart>
          </mc:Choice>
          <mc:Fallback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3CB3D88E-5DC9-3ECD-5DFC-79462D95A9D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489034" y="2514165"/>
                  <a:ext cx="62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282380E8-7432-FA91-B0D7-36105EAFD016}"/>
                    </a:ext>
                  </a:extLst>
                </p14:cNvPr>
                <p14:cNvContentPartPr/>
                <p14:nvPr/>
              </p14:nvContentPartPr>
              <p14:xfrm>
                <a:off x="3600634" y="2513445"/>
                <a:ext cx="25200" cy="123840"/>
              </p14:xfrm>
            </p:contentPart>
          </mc:Choice>
          <mc:Fallback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282380E8-7432-FA91-B0D7-36105EAFD01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591634" y="2504805"/>
                  <a:ext cx="428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e 336">
            <a:extLst>
              <a:ext uri="{FF2B5EF4-FFF2-40B4-BE49-F238E27FC236}">
                <a16:creationId xmlns:a16="http://schemas.microsoft.com/office/drawing/2014/main" id="{EF485F1E-D101-C2D6-21B9-7372B73DA6DF}"/>
              </a:ext>
            </a:extLst>
          </p:cNvPr>
          <p:cNvGrpSpPr/>
          <p:nvPr/>
        </p:nvGrpSpPr>
        <p:grpSpPr>
          <a:xfrm>
            <a:off x="3359434" y="1805685"/>
            <a:ext cx="396360" cy="162000"/>
            <a:chOff x="3359434" y="1805685"/>
            <a:chExt cx="39636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30" name="Encre 329">
                  <a:extLst>
                    <a:ext uri="{FF2B5EF4-FFF2-40B4-BE49-F238E27FC236}">
                      <a16:creationId xmlns:a16="http://schemas.microsoft.com/office/drawing/2014/main" id="{068DF96A-906E-B0C8-C771-F8018E2BB945}"/>
                    </a:ext>
                  </a:extLst>
                </p14:cNvPr>
                <p14:cNvContentPartPr/>
                <p14:nvPr/>
              </p14:nvContentPartPr>
              <p14:xfrm>
                <a:off x="3359434" y="1847805"/>
                <a:ext cx="79920" cy="87480"/>
              </p14:xfrm>
            </p:contentPart>
          </mc:Choice>
          <mc:Fallback>
            <p:pic>
              <p:nvPicPr>
                <p:cNvPr id="330" name="Encre 329">
                  <a:extLst>
                    <a:ext uri="{FF2B5EF4-FFF2-40B4-BE49-F238E27FC236}">
                      <a16:creationId xmlns:a16="http://schemas.microsoft.com/office/drawing/2014/main" id="{068DF96A-906E-B0C8-C771-F8018E2BB94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50434" y="1838805"/>
                  <a:ext cx="97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C0A40CB4-DCE9-EF4C-7842-D516648DCB76}"/>
                    </a:ext>
                  </a:extLst>
                </p14:cNvPr>
                <p14:cNvContentPartPr/>
                <p14:nvPr/>
              </p14:nvContentPartPr>
              <p14:xfrm>
                <a:off x="3440794" y="1853925"/>
                <a:ext cx="64440" cy="58320"/>
              </p14:xfrm>
            </p:contentPart>
          </mc:Choice>
          <mc:Fallback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C0A40CB4-DCE9-EF4C-7842-D516648DCB7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432154" y="1844925"/>
                  <a:ext cx="82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371BA1C5-F395-8844-8857-7078B8CD4BFF}"/>
                    </a:ext>
                  </a:extLst>
                </p14:cNvPr>
                <p14:cNvContentPartPr/>
                <p14:nvPr/>
              </p14:nvContentPartPr>
              <p14:xfrm>
                <a:off x="3509914" y="1818645"/>
                <a:ext cx="52200" cy="123840"/>
              </p14:xfrm>
            </p:contentPart>
          </mc:Choice>
          <mc:Fallback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371BA1C5-F395-8844-8857-7078B8CD4BF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500914" y="1809645"/>
                  <a:ext cx="69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33" name="Encre 332">
                  <a:extLst>
                    <a:ext uri="{FF2B5EF4-FFF2-40B4-BE49-F238E27FC236}">
                      <a16:creationId xmlns:a16="http://schemas.microsoft.com/office/drawing/2014/main" id="{02822D1A-E3CC-D2E1-9681-BFDFF9565021}"/>
                    </a:ext>
                  </a:extLst>
                </p14:cNvPr>
                <p14:cNvContentPartPr/>
                <p14:nvPr/>
              </p14:nvContentPartPr>
              <p14:xfrm>
                <a:off x="3535474" y="1849605"/>
                <a:ext cx="67680" cy="76320"/>
              </p14:xfrm>
            </p:contentPart>
          </mc:Choice>
          <mc:Fallback>
            <p:pic>
              <p:nvPicPr>
                <p:cNvPr id="333" name="Encre 332">
                  <a:extLst>
                    <a:ext uri="{FF2B5EF4-FFF2-40B4-BE49-F238E27FC236}">
                      <a16:creationId xmlns:a16="http://schemas.microsoft.com/office/drawing/2014/main" id="{02822D1A-E3CC-D2E1-9681-BFDFF956502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526834" y="1840605"/>
                  <a:ext cx="85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B3DFE9C8-F51E-D45A-F8C6-6E5F02262BC6}"/>
                    </a:ext>
                  </a:extLst>
                </p14:cNvPr>
                <p14:cNvContentPartPr/>
                <p14:nvPr/>
              </p14:nvContentPartPr>
              <p14:xfrm>
                <a:off x="3635914" y="1847445"/>
                <a:ext cx="55080" cy="83160"/>
              </p14:xfrm>
            </p:contentPart>
          </mc:Choice>
          <mc:Fallback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B3DFE9C8-F51E-D45A-F8C6-6E5F02262BC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627274" y="1838805"/>
                  <a:ext cx="72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35" name="Encre 334">
                  <a:extLst>
                    <a:ext uri="{FF2B5EF4-FFF2-40B4-BE49-F238E27FC236}">
                      <a16:creationId xmlns:a16="http://schemas.microsoft.com/office/drawing/2014/main" id="{7A7B87C6-65BD-1504-4FBE-FA0F551DE9DC}"/>
                    </a:ext>
                  </a:extLst>
                </p14:cNvPr>
                <p14:cNvContentPartPr/>
                <p14:nvPr/>
              </p14:nvContentPartPr>
              <p14:xfrm>
                <a:off x="3711514" y="1805685"/>
                <a:ext cx="44280" cy="162000"/>
              </p14:xfrm>
            </p:contentPart>
          </mc:Choice>
          <mc:Fallback>
            <p:pic>
              <p:nvPicPr>
                <p:cNvPr id="335" name="Encre 334">
                  <a:extLst>
                    <a:ext uri="{FF2B5EF4-FFF2-40B4-BE49-F238E27FC236}">
                      <a16:creationId xmlns:a16="http://schemas.microsoft.com/office/drawing/2014/main" id="{7A7B87C6-65BD-1504-4FBE-FA0F551DE9D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02514" y="1796685"/>
                  <a:ext cx="6192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336" name="Encre 335">
                <a:extLst>
                  <a:ext uri="{FF2B5EF4-FFF2-40B4-BE49-F238E27FC236}">
                    <a16:creationId xmlns:a16="http://schemas.microsoft.com/office/drawing/2014/main" id="{AC8E1840-3559-E34A-961B-D7728FD9FE90}"/>
                  </a:ext>
                </a:extLst>
              </p14:cNvPr>
              <p14:cNvContentPartPr/>
              <p14:nvPr/>
            </p14:nvContentPartPr>
            <p14:xfrm>
              <a:off x="3287794" y="2125005"/>
              <a:ext cx="144720" cy="114840"/>
            </p14:xfrm>
          </p:contentPart>
        </mc:Choice>
        <mc:Fallback>
          <p:pic>
            <p:nvPicPr>
              <p:cNvPr id="336" name="Encre 335">
                <a:extLst>
                  <a:ext uri="{FF2B5EF4-FFF2-40B4-BE49-F238E27FC236}">
                    <a16:creationId xmlns:a16="http://schemas.microsoft.com/office/drawing/2014/main" id="{AC8E1840-3559-E34A-961B-D7728FD9FE90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3279154" y="2116365"/>
                <a:ext cx="162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338" name="Encre 337">
                <a:extLst>
                  <a:ext uri="{FF2B5EF4-FFF2-40B4-BE49-F238E27FC236}">
                    <a16:creationId xmlns:a16="http://schemas.microsoft.com/office/drawing/2014/main" id="{931E8BE7-1519-FDD4-4771-633585EAE5AF}"/>
                  </a:ext>
                </a:extLst>
              </p14:cNvPr>
              <p14:cNvContentPartPr/>
              <p14:nvPr/>
            </p14:nvContentPartPr>
            <p14:xfrm>
              <a:off x="2037154" y="2126805"/>
              <a:ext cx="119880" cy="97560"/>
            </p14:xfrm>
          </p:contentPart>
        </mc:Choice>
        <mc:Fallback>
          <p:pic>
            <p:nvPicPr>
              <p:cNvPr id="338" name="Encre 337">
                <a:extLst>
                  <a:ext uri="{FF2B5EF4-FFF2-40B4-BE49-F238E27FC236}">
                    <a16:creationId xmlns:a16="http://schemas.microsoft.com/office/drawing/2014/main" id="{931E8BE7-1519-FDD4-4771-633585EAE5AF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2028514" y="2117805"/>
                <a:ext cx="137520" cy="1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7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1567696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1421974" y="383787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814613" y="386625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207252" y="3828314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1747714" y="4063417"/>
              <a:ext cx="211213" cy="108743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8734" y="4054415"/>
                <a:ext cx="22881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14:cNvPr>
              <p14:cNvContentPartPr/>
              <p14:nvPr/>
            </p14:nvContentPartPr>
            <p14:xfrm>
              <a:off x="3023499" y="2301605"/>
              <a:ext cx="156543" cy="121291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14502" y="2292607"/>
                <a:ext cx="174177" cy="13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151108" y="4091512"/>
              <a:ext cx="90819" cy="126669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2098" y="4082516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552687" y="4030676"/>
              <a:ext cx="113822" cy="74686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3682" y="4021656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5599891" y="3826334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931946" y="4037598"/>
              <a:ext cx="119498" cy="81259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2948" y="4028609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4303735" y="290308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4718230" y="3121353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5756784" y="2905860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6079974" y="3131360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0955" y="3122383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4222432" y="208345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4552687" y="2302940"/>
              <a:ext cx="141307" cy="10964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43698" y="2293953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e 68">
            <a:extLst>
              <a:ext uri="{FF2B5EF4-FFF2-40B4-BE49-F238E27FC236}">
                <a16:creationId xmlns:a16="http://schemas.microsoft.com/office/drawing/2014/main" id="{54EC940A-FF26-1888-6F74-E122A4CA9892}"/>
              </a:ext>
            </a:extLst>
          </p:cNvPr>
          <p:cNvGrpSpPr/>
          <p:nvPr/>
        </p:nvGrpSpPr>
        <p:grpSpPr>
          <a:xfrm>
            <a:off x="7953656" y="2901380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2BE96618-CCEA-AD6C-5127-F5CEA25A65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B159B5D6-6203-2759-6D69-7393E80413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D14FFE07-956D-C548-8132-1ACDD92BD4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0382023-9DDD-A9F1-634C-9A025DE57DFE}"/>
              </a:ext>
            </a:extLst>
          </p:cNvPr>
          <p:cNvGrpSpPr/>
          <p:nvPr/>
        </p:nvGrpSpPr>
        <p:grpSpPr>
          <a:xfrm>
            <a:off x="7011454" y="383358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4CB50A0-1D28-AEF2-0342-96530E6ABF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6F735ABD-D707-E28A-0041-E82A28250A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6D729225-F26D-792F-EDDA-520B7D55BE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6566920" y="2073975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ABAF0F65-7671-927C-4DCF-0B7B288BBBE3}"/>
              </a:ext>
            </a:extLst>
          </p:cNvPr>
          <p:cNvGrpSpPr/>
          <p:nvPr/>
        </p:nvGrpSpPr>
        <p:grpSpPr>
          <a:xfrm>
            <a:off x="8206586" y="3131958"/>
            <a:ext cx="255428" cy="94105"/>
            <a:chOff x="5109165" y="2011800"/>
            <a:chExt cx="30780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1D7CB78-FC95-2A28-B386-8F1060A0C676}"/>
                    </a:ext>
                  </a:extLst>
                </p14:cNvPr>
                <p14:cNvContentPartPr/>
                <p14:nvPr/>
              </p14:nvContentPartPr>
              <p14:xfrm>
                <a:off x="5109165" y="2022960"/>
                <a:ext cx="123120" cy="8532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1D7CB78-FC95-2A28-B386-8F1060A0C6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8327" y="2012133"/>
                  <a:ext cx="144363" cy="106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606F35D-4F18-AED4-59D9-D82B7F89D1BB}"/>
                    </a:ext>
                  </a:extLst>
                </p14:cNvPr>
                <p14:cNvContentPartPr/>
                <p14:nvPr/>
              </p14:nvContentPartPr>
              <p14:xfrm>
                <a:off x="5267565" y="2011800"/>
                <a:ext cx="149400" cy="11340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606F35D-4F18-AED4-59D9-D82B7F89D1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56739" y="2000979"/>
                  <a:ext cx="170619" cy="1346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C56E56A-3DC3-7ED4-988C-4E258A3E0220}"/>
              </a:ext>
            </a:extLst>
          </p:cNvPr>
          <p:cNvGrpSpPr/>
          <p:nvPr/>
        </p:nvGrpSpPr>
        <p:grpSpPr>
          <a:xfrm>
            <a:off x="7269274" y="4061041"/>
            <a:ext cx="293368" cy="78869"/>
            <a:chOff x="7089165" y="1949880"/>
            <a:chExt cx="35352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14:cNvPr>
                <p14:cNvContentPartPr/>
                <p14:nvPr/>
              </p14:nvContentPartPr>
              <p14:xfrm>
                <a:off x="7089165" y="1949880"/>
                <a:ext cx="141840" cy="9504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F68C4CC9-58FA-FA1A-2493-2B254889BD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8321" y="1939080"/>
                  <a:ext cx="163094" cy="116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14:cNvPr>
                <p14:cNvContentPartPr/>
                <p14:nvPr/>
              </p14:nvContentPartPr>
              <p14:xfrm>
                <a:off x="7310205" y="1964280"/>
                <a:ext cx="132480" cy="6840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360E9F27-57F9-EA1D-60F5-7A609964C2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99381" y="1953457"/>
                  <a:ext cx="153694" cy="896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969188C-AAF4-B425-F674-C57B07801305}"/>
              </a:ext>
            </a:extLst>
          </p:cNvPr>
          <p:cNvGrpSpPr/>
          <p:nvPr/>
        </p:nvGrpSpPr>
        <p:grpSpPr>
          <a:xfrm>
            <a:off x="6788785" y="2301605"/>
            <a:ext cx="299941" cy="77973"/>
            <a:chOff x="9095445" y="1984440"/>
            <a:chExt cx="36144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9095445" y="1984440"/>
                <a:ext cx="156600" cy="93960"/>
              </p14:xfrm>
            </p:contentPart>
          </mc:Choice>
          <mc:Fallback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84600" y="1973565"/>
                  <a:ext cx="177856" cy="11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14:cNvPr>
                <p14:cNvContentPartPr/>
                <p14:nvPr/>
              </p14:nvContentPartPr>
              <p14:xfrm>
                <a:off x="9095445" y="2062560"/>
                <a:ext cx="360" cy="360"/>
              </p14:xfrm>
            </p:contentPart>
          </mc:Choice>
          <mc:Fallback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6445" y="205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9095445" y="1991280"/>
                <a:ext cx="361440" cy="83880"/>
              </p14:xfrm>
            </p:contentPart>
          </mc:Choice>
          <mc:Fallback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4597" y="1980415"/>
                  <a:ext cx="382701" cy="105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14:cNvPr>
              <p14:cNvContentPartPr/>
              <p14:nvPr/>
            </p14:nvContentPartPr>
            <p14:xfrm>
              <a:off x="991125" y="2301960"/>
              <a:ext cx="579240" cy="589680"/>
            </p14:xfrm>
          </p:contentPart>
        </mc:Choice>
        <mc:Fallback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7D8FF588-C9B7-39AD-0762-7F8F1274F5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82131" y="2292965"/>
                <a:ext cx="596869" cy="607309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2331765" y="2077048"/>
            <a:ext cx="1265413" cy="408684"/>
            <a:chOff x="2331765" y="2077048"/>
            <a:chExt cx="1265413" cy="408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DC21A9E7-D949-66AB-C0E4-8B410FCC6308}"/>
                    </a:ext>
                  </a:extLst>
                </p14:cNvPr>
                <p14:cNvContentPartPr/>
                <p14:nvPr/>
              </p14:nvContentPartPr>
              <p14:xfrm>
                <a:off x="2331765" y="2211240"/>
                <a:ext cx="577800" cy="146520"/>
              </p14:xfrm>
            </p:contentPart>
          </mc:Choice>
          <mc:Fallback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DC21A9E7-D949-66AB-C0E4-8B410FCC63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2765" y="2202262"/>
                  <a:ext cx="595440" cy="1641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1605960" cy="923576"/>
            <a:chOff x="240885" y="2881384"/>
            <a:chExt cx="1605960" cy="92357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14:cNvPr>
                <p14:cNvContentPartPr/>
                <p14:nvPr/>
              </p14:nvContentPartPr>
              <p14:xfrm>
                <a:off x="1060965" y="3435240"/>
                <a:ext cx="712800" cy="369720"/>
              </p14:xfrm>
            </p:contentPart>
          </mc:Choice>
          <mc:Fallback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50FB9B27-7D16-5910-2521-FBC5A3BE74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1965" y="3426240"/>
                  <a:ext cx="730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14:cNvPr>
                <p14:cNvContentPartPr/>
                <p14:nvPr/>
              </p14:nvContentPartPr>
              <p14:xfrm>
                <a:off x="1485045" y="3667800"/>
                <a:ext cx="361800" cy="120600"/>
              </p14:xfrm>
            </p:contentPart>
          </mc:Choice>
          <mc:Fallback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337C77AD-0F73-86AF-7173-E0065FF134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76045" y="3658800"/>
                  <a:ext cx="3794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14:cNvPr>
              <p14:cNvContentPartPr/>
              <p14:nvPr/>
            </p14:nvContentPartPr>
            <p14:xfrm>
              <a:off x="2240325" y="3943920"/>
              <a:ext cx="571320" cy="15516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9A4D2C5-8958-0C66-AB57-635C976031E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31325" y="3934920"/>
                <a:ext cx="588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14:cNvPr>
              <p14:cNvContentPartPr/>
              <p14:nvPr/>
            </p14:nvContentPartPr>
            <p14:xfrm>
              <a:off x="3614445" y="3948240"/>
              <a:ext cx="583200" cy="16596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C1011801-B330-EBE9-D03E-AA39CC3F7ED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05445" y="3939240"/>
                <a:ext cx="600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14:cNvPr>
              <p14:cNvContentPartPr/>
              <p14:nvPr/>
            </p14:nvContentPartPr>
            <p14:xfrm>
              <a:off x="5050845" y="3929520"/>
              <a:ext cx="573480" cy="185040"/>
            </p14:xfrm>
          </p:contentPart>
        </mc:Choice>
        <mc:Fallback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7DD63CF0-4C83-1D93-94D3-DFB478A44E8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041839" y="3920520"/>
                <a:ext cx="591131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429882D-0717-5C1A-2A5B-62113243837D}"/>
                  </a:ext>
                </a:extLst>
              </p14:cNvPr>
              <p14:cNvContentPartPr/>
              <p14:nvPr/>
            </p14:nvContentPartPr>
            <p14:xfrm>
              <a:off x="305325" y="202800"/>
              <a:ext cx="239400" cy="23472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429882D-0717-5C1A-2A5B-62113243837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6685" y="194160"/>
                <a:ext cx="257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5DF1DF77-87FF-6F46-DD44-DEB4DF1AE7FC}"/>
                  </a:ext>
                </a:extLst>
              </p14:cNvPr>
              <p14:cNvContentPartPr/>
              <p14:nvPr/>
            </p14:nvContentPartPr>
            <p14:xfrm>
              <a:off x="5099787" y="3074480"/>
              <a:ext cx="636480" cy="19404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5DF1DF77-87FF-6F46-DD44-DEB4DF1AE7F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90787" y="3065480"/>
                <a:ext cx="6541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760E2512-A1F8-FBC4-028F-FFEDEC2C0E64}"/>
                  </a:ext>
                </a:extLst>
              </p14:cNvPr>
              <p14:cNvContentPartPr/>
              <p14:nvPr/>
            </p14:nvContentPartPr>
            <p14:xfrm>
              <a:off x="6405887" y="3990537"/>
              <a:ext cx="636480" cy="15588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760E2512-A1F8-FBC4-028F-FFEDEC2C0E6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396887" y="3981897"/>
                <a:ext cx="654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2EFC298C-72C8-FA37-148F-C9A8ADC4B4CA}"/>
                  </a:ext>
                </a:extLst>
              </p14:cNvPr>
              <p14:cNvContentPartPr/>
              <p14:nvPr/>
            </p14:nvContentPartPr>
            <p14:xfrm>
              <a:off x="3600047" y="2249217"/>
              <a:ext cx="652680" cy="14940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2EFC298C-72C8-FA37-148F-C9A8ADC4B4C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91047" y="2240577"/>
                <a:ext cx="670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E502D008-40A8-3818-31A7-6AA45A484A64}"/>
                  </a:ext>
                </a:extLst>
              </p14:cNvPr>
              <p14:cNvContentPartPr/>
              <p14:nvPr/>
            </p14:nvContentPartPr>
            <p14:xfrm>
              <a:off x="4927007" y="3320937"/>
              <a:ext cx="867960" cy="464760"/>
            </p14:xfrm>
          </p:contentPart>
        </mc:Choice>
        <mc:Fallback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E502D008-40A8-3818-31A7-6AA45A484A6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918007" y="3312297"/>
                <a:ext cx="885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7542BF12-325C-89DC-42B2-5943CDA4CE7B}"/>
                  </a:ext>
                </a:extLst>
              </p14:cNvPr>
              <p14:cNvContentPartPr/>
              <p14:nvPr/>
            </p14:nvContentPartPr>
            <p14:xfrm>
              <a:off x="6549887" y="3227337"/>
              <a:ext cx="666000" cy="577800"/>
            </p14:xfrm>
          </p:contentPart>
        </mc:Choice>
        <mc:Fallback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7542BF12-325C-89DC-42B2-5943CDA4CE7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540887" y="3218337"/>
                <a:ext cx="6836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A7FE1FDC-E4E2-535F-E59A-4FE94262F872}"/>
                  </a:ext>
                </a:extLst>
              </p14:cNvPr>
              <p14:cNvContentPartPr/>
              <p14:nvPr/>
            </p14:nvContentPartPr>
            <p14:xfrm>
              <a:off x="4961207" y="2143017"/>
              <a:ext cx="1651680" cy="122400"/>
            </p14:xfrm>
          </p:contentPart>
        </mc:Choice>
        <mc:Fallback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A7FE1FDC-E4E2-535F-E59A-4FE94262F8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952207" y="2134377"/>
                <a:ext cx="1669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88DE4D07-6B50-1AF9-3460-8C8338490AF2}"/>
                  </a:ext>
                </a:extLst>
              </p14:cNvPr>
              <p14:cNvContentPartPr/>
              <p14:nvPr/>
            </p14:nvContentPartPr>
            <p14:xfrm>
              <a:off x="7256927" y="2419497"/>
              <a:ext cx="410040" cy="1361880"/>
            </p14:xfrm>
          </p:contentPart>
        </mc:Choice>
        <mc:Fallback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88DE4D07-6B50-1AF9-3460-8C8338490AF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248287" y="2410497"/>
                <a:ext cx="42768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9" name="Encre 118">
                <a:extLst>
                  <a:ext uri="{FF2B5EF4-FFF2-40B4-BE49-F238E27FC236}">
                    <a16:creationId xmlns:a16="http://schemas.microsoft.com/office/drawing/2014/main" id="{36DEBF82-F041-24BE-08AA-B53A41B77F6E}"/>
                  </a:ext>
                </a:extLst>
              </p14:cNvPr>
              <p14:cNvContentPartPr/>
              <p14:nvPr/>
            </p14:nvContentPartPr>
            <p14:xfrm>
              <a:off x="6254687" y="3046977"/>
              <a:ext cx="1753200" cy="729000"/>
            </p14:xfrm>
          </p:contentPart>
        </mc:Choice>
        <mc:Fallback>
          <p:pic>
            <p:nvPicPr>
              <p:cNvPr id="119" name="Encre 118">
                <a:extLst>
                  <a:ext uri="{FF2B5EF4-FFF2-40B4-BE49-F238E27FC236}">
                    <a16:creationId xmlns:a16="http://schemas.microsoft.com/office/drawing/2014/main" id="{36DEBF82-F041-24BE-08AA-B53A41B77F6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245687" y="3038337"/>
                <a:ext cx="177084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C6FA816C-7A23-1FC1-FE4E-6ABF7952E0F4}"/>
                  </a:ext>
                </a:extLst>
              </p14:cNvPr>
              <p14:cNvContentPartPr/>
              <p14:nvPr/>
            </p14:nvContentPartPr>
            <p14:xfrm>
              <a:off x="8753447" y="3103497"/>
              <a:ext cx="2473560" cy="237960"/>
            </p14:xfrm>
          </p:contentPart>
        </mc:Choice>
        <mc:Fallback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C6FA816C-7A23-1FC1-FE4E-6ABF7952E0F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744447" y="3094857"/>
                <a:ext cx="2491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1" name="Encre 120">
                <a:extLst>
                  <a:ext uri="{FF2B5EF4-FFF2-40B4-BE49-F238E27FC236}">
                    <a16:creationId xmlns:a16="http://schemas.microsoft.com/office/drawing/2014/main" id="{CB1D2B5A-6F55-E500-6A80-9D1543B4A4A2}"/>
                  </a:ext>
                </a:extLst>
              </p14:cNvPr>
              <p14:cNvContentPartPr/>
              <p14:nvPr/>
            </p14:nvContentPartPr>
            <p14:xfrm>
              <a:off x="1865927" y="1333737"/>
              <a:ext cx="6618600" cy="1541520"/>
            </p14:xfrm>
          </p:contentPart>
        </mc:Choice>
        <mc:Fallback>
          <p:pic>
            <p:nvPicPr>
              <p:cNvPr id="121" name="Encre 120">
                <a:extLst>
                  <a:ext uri="{FF2B5EF4-FFF2-40B4-BE49-F238E27FC236}">
                    <a16:creationId xmlns:a16="http://schemas.microsoft.com/office/drawing/2014/main" id="{CB1D2B5A-6F55-E500-6A80-9D1543B4A4A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856927" y="1325097"/>
                <a:ext cx="6636240" cy="15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78E3267F-CCA2-0EB6-9B12-B522F6F1295F}"/>
                  </a:ext>
                </a:extLst>
              </p14:cNvPr>
              <p14:cNvContentPartPr/>
              <p14:nvPr/>
            </p14:nvContentPartPr>
            <p14:xfrm>
              <a:off x="3420407" y="3256857"/>
              <a:ext cx="844200" cy="607680"/>
            </p14:xfrm>
          </p:contentPart>
        </mc:Choice>
        <mc:Fallback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78E3267F-CCA2-0EB6-9B12-B522F6F1295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11767" y="3247857"/>
                <a:ext cx="86184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4322E422-A531-74F6-D0B2-97C1386F5585}"/>
                  </a:ext>
                </a:extLst>
              </p14:cNvPr>
              <p14:cNvContentPartPr/>
              <p14:nvPr/>
            </p14:nvContentPartPr>
            <p14:xfrm>
              <a:off x="4991087" y="2292417"/>
              <a:ext cx="890280" cy="547920"/>
            </p14:xfrm>
          </p:contentPart>
        </mc:Choice>
        <mc:Fallback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4322E422-A531-74F6-D0B2-97C1386F558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982447" y="2283417"/>
                <a:ext cx="9079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06BBE47F-2078-9B2D-9564-6562C52546B7}"/>
                  </a:ext>
                </a:extLst>
              </p14:cNvPr>
              <p14:cNvContentPartPr/>
              <p14:nvPr/>
            </p14:nvContentPartPr>
            <p14:xfrm>
              <a:off x="3291887" y="2557377"/>
              <a:ext cx="872280" cy="128772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06BBE47F-2078-9B2D-9564-6562C52546B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283247" y="2548737"/>
                <a:ext cx="889920" cy="13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8DAA8362-FE01-5485-A4AE-24C0DF87F4BE}"/>
                  </a:ext>
                </a:extLst>
              </p14:cNvPr>
              <p14:cNvContentPartPr/>
              <p14:nvPr/>
            </p14:nvContentPartPr>
            <p14:xfrm>
              <a:off x="3452447" y="1626777"/>
              <a:ext cx="3702240" cy="435600"/>
            </p14:xfrm>
          </p:contentPart>
        </mc:Choice>
        <mc:Fallback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8DAA8362-FE01-5485-A4AE-24C0DF87F4B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443807" y="1618137"/>
                <a:ext cx="37198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6" name="Encre 135">
                <a:extLst>
                  <a:ext uri="{FF2B5EF4-FFF2-40B4-BE49-F238E27FC236}">
                    <a16:creationId xmlns:a16="http://schemas.microsoft.com/office/drawing/2014/main" id="{C16CFCC9-9EB0-1637-038D-9BD8F846AFBE}"/>
                  </a:ext>
                </a:extLst>
              </p14:cNvPr>
              <p14:cNvContentPartPr/>
              <p14:nvPr/>
            </p14:nvContentPartPr>
            <p14:xfrm>
              <a:off x="7829327" y="3466377"/>
              <a:ext cx="3120840" cy="624240"/>
            </p14:xfrm>
          </p:contentPart>
        </mc:Choice>
        <mc:Fallback>
          <p:pic>
            <p:nvPicPr>
              <p:cNvPr id="136" name="Encre 135">
                <a:extLst>
                  <a:ext uri="{FF2B5EF4-FFF2-40B4-BE49-F238E27FC236}">
                    <a16:creationId xmlns:a16="http://schemas.microsoft.com/office/drawing/2014/main" id="{C16CFCC9-9EB0-1637-038D-9BD8F846AFB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820687" y="3457737"/>
                <a:ext cx="313848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37" name="Encre 136">
                <a:extLst>
                  <a:ext uri="{FF2B5EF4-FFF2-40B4-BE49-F238E27FC236}">
                    <a16:creationId xmlns:a16="http://schemas.microsoft.com/office/drawing/2014/main" id="{84939A16-A64E-1DC9-B0F9-5D6D8ADA4AD5}"/>
                  </a:ext>
                </a:extLst>
              </p14:cNvPr>
              <p14:cNvContentPartPr/>
              <p14:nvPr/>
            </p14:nvContentPartPr>
            <p14:xfrm>
              <a:off x="9303527" y="4029777"/>
              <a:ext cx="111240" cy="116640"/>
            </p14:xfrm>
          </p:contentPart>
        </mc:Choice>
        <mc:Fallback>
          <p:pic>
            <p:nvPicPr>
              <p:cNvPr id="137" name="Encre 136">
                <a:extLst>
                  <a:ext uri="{FF2B5EF4-FFF2-40B4-BE49-F238E27FC236}">
                    <a16:creationId xmlns:a16="http://schemas.microsoft.com/office/drawing/2014/main" id="{84939A16-A64E-1DC9-B0F9-5D6D8ADA4AD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294527" y="4021137"/>
                <a:ext cx="12888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745A878E-D54E-8E62-5936-3E9DA2A6CB88}"/>
              </a:ext>
            </a:extLst>
          </p:cNvPr>
          <p:cNvGrpSpPr/>
          <p:nvPr/>
        </p:nvGrpSpPr>
        <p:grpSpPr>
          <a:xfrm>
            <a:off x="9653087" y="2910537"/>
            <a:ext cx="277920" cy="97560"/>
            <a:chOff x="9653087" y="2910537"/>
            <a:chExt cx="277920" cy="9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3BE3A1C2-91AC-FB84-C3E3-6DEF4AC0C116}"/>
                    </a:ext>
                  </a:extLst>
                </p14:cNvPr>
                <p14:cNvContentPartPr/>
                <p14:nvPr/>
              </p14:nvContentPartPr>
              <p14:xfrm>
                <a:off x="9653087" y="2910537"/>
                <a:ext cx="126000" cy="97560"/>
              </p14:xfrm>
            </p:contentPart>
          </mc:Choice>
          <mc:Fallback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3BE3A1C2-91AC-FB84-C3E3-6DEF4AC0C11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44447" y="2901897"/>
                  <a:ext cx="143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69933A15-E512-F513-6B9B-A5305CCABEAB}"/>
                    </a:ext>
                  </a:extLst>
                </p14:cNvPr>
                <p14:cNvContentPartPr/>
                <p14:nvPr/>
              </p14:nvContentPartPr>
              <p14:xfrm>
                <a:off x="9814007" y="2929617"/>
                <a:ext cx="117000" cy="63000"/>
              </p14:xfrm>
            </p:contentPart>
          </mc:Choice>
          <mc:Fallback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69933A15-E512-F513-6B9B-A5305CCABEA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05007" y="2920617"/>
                  <a:ext cx="1346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F5399582-472B-AF1E-EF0D-D46E6BFD1BE4}"/>
              </a:ext>
            </a:extLst>
          </p:cNvPr>
          <p:cNvGrpSpPr/>
          <p:nvPr/>
        </p:nvGrpSpPr>
        <p:grpSpPr>
          <a:xfrm>
            <a:off x="2416727" y="2141217"/>
            <a:ext cx="185040" cy="78480"/>
            <a:chOff x="2416727" y="2141217"/>
            <a:chExt cx="185040" cy="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8A52DBCC-E7DB-4143-9316-63698243EEFD}"/>
                    </a:ext>
                  </a:extLst>
                </p14:cNvPr>
                <p14:cNvContentPartPr/>
                <p14:nvPr/>
              </p14:nvContentPartPr>
              <p14:xfrm>
                <a:off x="2416727" y="2146257"/>
                <a:ext cx="82440" cy="73440"/>
              </p14:xfrm>
            </p:contentPart>
          </mc:Choice>
          <mc:Fallback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8A52DBCC-E7DB-4143-9316-63698243EEF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07727" y="2137257"/>
                  <a:ext cx="100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850033B7-0458-33FD-AD5B-B9D5CA42E587}"/>
                    </a:ext>
                  </a:extLst>
                </p14:cNvPr>
                <p14:cNvContentPartPr/>
                <p14:nvPr/>
              </p14:nvContentPartPr>
              <p14:xfrm>
                <a:off x="2518607" y="2141217"/>
                <a:ext cx="83160" cy="48600"/>
              </p14:xfrm>
            </p:contentPart>
          </mc:Choice>
          <mc:Fallback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850033B7-0458-33FD-AD5B-B9D5CA42E58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09967" y="2132577"/>
                  <a:ext cx="10080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D8159A57-C6BA-F198-8BEA-04394812BA78}"/>
              </a:ext>
            </a:extLst>
          </p:cNvPr>
          <p:cNvGrpSpPr/>
          <p:nvPr/>
        </p:nvGrpSpPr>
        <p:grpSpPr>
          <a:xfrm>
            <a:off x="1960247" y="2559537"/>
            <a:ext cx="1688400" cy="1419840"/>
            <a:chOff x="1960247" y="2559537"/>
            <a:chExt cx="1688400" cy="14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2E9D1584-FB4E-F6E9-5148-A43AB943F07E}"/>
                    </a:ext>
                  </a:extLst>
                </p14:cNvPr>
                <p14:cNvContentPartPr/>
                <p14:nvPr/>
              </p14:nvContentPartPr>
              <p14:xfrm>
                <a:off x="2068607" y="2559537"/>
                <a:ext cx="948600" cy="109944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2E9D1584-FB4E-F6E9-5148-A43AB943F0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59967" y="2550897"/>
                  <a:ext cx="96624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A08138ED-095D-70DF-6AE8-6FF56ED75225}"/>
                    </a:ext>
                  </a:extLst>
                </p14:cNvPr>
                <p14:cNvContentPartPr/>
                <p14:nvPr/>
              </p14:nvContentPartPr>
              <p14:xfrm>
                <a:off x="1960247" y="2588697"/>
                <a:ext cx="1289880" cy="117756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A08138ED-095D-70DF-6AE8-6FF56ED7522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951247" y="2579697"/>
                  <a:ext cx="130752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150FE23A-BCDB-C2EB-72DC-09F4FACD2FB4}"/>
                    </a:ext>
                  </a:extLst>
                </p14:cNvPr>
                <p14:cNvContentPartPr/>
                <p14:nvPr/>
              </p14:nvContentPartPr>
              <p14:xfrm>
                <a:off x="2002367" y="2918817"/>
                <a:ext cx="360" cy="360"/>
              </p14:xfrm>
            </p:contentPart>
          </mc:Choice>
          <mc:Fallback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150FE23A-BCDB-C2EB-72DC-09F4FACD2F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93727" y="29101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CA4ACD3C-C15E-4E1C-BAB2-AAA9441A51EB}"/>
                    </a:ext>
                  </a:extLst>
                </p14:cNvPr>
                <p14:cNvContentPartPr/>
                <p14:nvPr/>
              </p14:nvContentPartPr>
              <p14:xfrm>
                <a:off x="2731367" y="2909457"/>
                <a:ext cx="127080" cy="79200"/>
              </p14:xfrm>
            </p:contentPart>
          </mc:Choice>
          <mc:Fallback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CA4ACD3C-C15E-4E1C-BAB2-AAA9441A51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22727" y="2900457"/>
                  <a:ext cx="144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4713407B-6592-7B46-9D56-5AD21AFB7FB3}"/>
                    </a:ext>
                  </a:extLst>
                </p14:cNvPr>
                <p14:cNvContentPartPr/>
                <p14:nvPr/>
              </p14:nvContentPartPr>
              <p14:xfrm>
                <a:off x="2890127" y="2917737"/>
                <a:ext cx="63000" cy="50760"/>
              </p14:xfrm>
            </p:contentPart>
          </mc:Choice>
          <mc:Fallback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4713407B-6592-7B46-9D56-5AD21AFB7F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81487" y="2908737"/>
                  <a:ext cx="80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EB573C8D-7B46-054A-7599-E87442031C50}"/>
                    </a:ext>
                  </a:extLst>
                </p14:cNvPr>
                <p14:cNvContentPartPr/>
                <p14:nvPr/>
              </p14:nvContentPartPr>
              <p14:xfrm>
                <a:off x="2392247" y="3891897"/>
                <a:ext cx="86760" cy="87480"/>
              </p14:xfrm>
            </p:contentPart>
          </mc:Choice>
          <mc:Fallback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EB573C8D-7B46-054A-7599-E87442031C5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83247" y="3882897"/>
                  <a:ext cx="104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F0E2852E-AF8D-5954-5F66-9EBE0115B1B5}"/>
                    </a:ext>
                  </a:extLst>
                </p14:cNvPr>
                <p14:cNvContentPartPr/>
                <p14:nvPr/>
              </p14:nvContentPartPr>
              <p14:xfrm>
                <a:off x="2392247" y="3979017"/>
                <a:ext cx="360" cy="360"/>
              </p14:xfrm>
            </p:contentPart>
          </mc:Choice>
          <mc:Fallback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F0E2852E-AF8D-5954-5F66-9EBE0115B1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83247" y="39700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651718FB-2835-8916-5EBA-E630A834DBE7}"/>
                    </a:ext>
                  </a:extLst>
                </p14:cNvPr>
                <p14:cNvContentPartPr/>
                <p14:nvPr/>
              </p14:nvContentPartPr>
              <p14:xfrm>
                <a:off x="2392247" y="3858417"/>
                <a:ext cx="185400" cy="120600"/>
              </p14:xfrm>
            </p:contentPart>
          </mc:Choice>
          <mc:Fallback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651718FB-2835-8916-5EBA-E630A834DBE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383247" y="3849777"/>
                  <a:ext cx="203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BEA06A71-97F9-98B1-810F-001F8334EA1C}"/>
                    </a:ext>
                  </a:extLst>
                </p14:cNvPr>
                <p14:cNvContentPartPr/>
                <p14:nvPr/>
              </p14:nvContentPartPr>
              <p14:xfrm>
                <a:off x="2655047" y="3504177"/>
                <a:ext cx="145080" cy="81720"/>
              </p14:xfrm>
            </p:contentPart>
          </mc:Choice>
          <mc:Fallback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BEA06A71-97F9-98B1-810F-001F8334EA1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46407" y="3495177"/>
                  <a:ext cx="16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63E1F69A-A629-3675-67BE-72AB6ADEBA17}"/>
                    </a:ext>
                  </a:extLst>
                </p14:cNvPr>
                <p14:cNvContentPartPr/>
                <p14:nvPr/>
              </p14:nvContentPartPr>
              <p14:xfrm>
                <a:off x="2829647" y="3530097"/>
                <a:ext cx="50760" cy="3744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63E1F69A-A629-3675-67BE-72AB6ADEBA1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21007" y="3521457"/>
                  <a:ext cx="68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4343ECA4-8955-6219-C210-EB9ACBAA5B1B}"/>
                    </a:ext>
                  </a:extLst>
                </p14:cNvPr>
                <p14:cNvContentPartPr/>
                <p14:nvPr/>
              </p14:nvContentPartPr>
              <p14:xfrm>
                <a:off x="3520847" y="3014937"/>
                <a:ext cx="127800" cy="8460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4343ECA4-8955-6219-C210-EB9ACBAA5B1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12207" y="3005937"/>
                  <a:ext cx="14544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43A9DB72-9C1B-5FAC-AEBD-B416D6820D99}"/>
                  </a:ext>
                </a:extLst>
              </p14:cNvPr>
              <p14:cNvContentPartPr/>
              <p14:nvPr/>
            </p14:nvContentPartPr>
            <p14:xfrm>
              <a:off x="3707687" y="3463857"/>
              <a:ext cx="81000" cy="89280"/>
            </p14:xfrm>
          </p:contentPart>
        </mc:Choice>
        <mc:Fallback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43A9DB72-9C1B-5FAC-AEBD-B416D6820D9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699047" y="3454857"/>
                <a:ext cx="986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6CCD5169-BAFF-50B1-984B-C82219F00965}"/>
                  </a:ext>
                </a:extLst>
              </p14:cNvPr>
              <p14:cNvContentPartPr/>
              <p14:nvPr/>
            </p14:nvContentPartPr>
            <p14:xfrm>
              <a:off x="3759167" y="3900537"/>
              <a:ext cx="103680" cy="90720"/>
            </p14:xfrm>
          </p:contentPart>
        </mc:Choice>
        <mc:Fallback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6CCD5169-BAFF-50B1-984B-C82219F0096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750167" y="3891537"/>
                <a:ext cx="1213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D2089703-DB95-C62E-20B3-7B0609CC615C}"/>
                  </a:ext>
                </a:extLst>
              </p14:cNvPr>
              <p14:cNvContentPartPr/>
              <p14:nvPr/>
            </p14:nvContentPartPr>
            <p14:xfrm>
              <a:off x="5254247" y="4081977"/>
              <a:ext cx="72720" cy="88560"/>
            </p14:xfrm>
          </p:contentPart>
        </mc:Choice>
        <mc:Fallback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D2089703-DB95-C62E-20B3-7B0609CC615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245607" y="4072977"/>
                <a:ext cx="9036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CAB1C1A2-4A9D-D0F4-EE9F-BC07CDA4045D}"/>
              </a:ext>
            </a:extLst>
          </p:cNvPr>
          <p:cNvGrpSpPr/>
          <p:nvPr/>
        </p:nvGrpSpPr>
        <p:grpSpPr>
          <a:xfrm>
            <a:off x="5320847" y="3631617"/>
            <a:ext cx="76680" cy="101160"/>
            <a:chOff x="5320847" y="3631617"/>
            <a:chExt cx="7668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F8F78ACB-D0BD-89C0-D287-12A8D859A7D9}"/>
                    </a:ext>
                  </a:extLst>
                </p14:cNvPr>
                <p14:cNvContentPartPr/>
                <p14:nvPr/>
              </p14:nvContentPartPr>
              <p14:xfrm>
                <a:off x="5320847" y="3631617"/>
                <a:ext cx="76680" cy="67680"/>
              </p14:xfrm>
            </p:contentPart>
          </mc:Choice>
          <mc:Fallback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F8F78ACB-D0BD-89C0-D287-12A8D859A7D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11847" y="3622617"/>
                  <a:ext cx="94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D778F404-6A76-CE43-ED41-DD15A3FC4076}"/>
                    </a:ext>
                  </a:extLst>
                </p14:cNvPr>
                <p14:cNvContentPartPr/>
                <p14:nvPr/>
              </p14:nvContentPartPr>
              <p14:xfrm>
                <a:off x="5388887" y="3657537"/>
                <a:ext cx="360" cy="75240"/>
              </p14:xfrm>
            </p:contentPart>
          </mc:Choice>
          <mc:Fallback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D778F404-6A76-CE43-ED41-DD15A3FC407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380247" y="3648897"/>
                  <a:ext cx="1800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9B124EDE-66A1-67AF-53D1-437499B514A5}"/>
                  </a:ext>
                </a:extLst>
              </p14:cNvPr>
              <p14:cNvContentPartPr/>
              <p14:nvPr/>
            </p14:nvContentPartPr>
            <p14:xfrm>
              <a:off x="5295647" y="3032937"/>
              <a:ext cx="109440" cy="75960"/>
            </p14:xfrm>
          </p:contentPart>
        </mc:Choice>
        <mc:Fallback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9B124EDE-66A1-67AF-53D1-437499B514A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287007" y="3024297"/>
                <a:ext cx="127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698070C5-9A60-1113-B16C-914F2850A37A}"/>
                  </a:ext>
                </a:extLst>
              </p14:cNvPr>
              <p14:cNvContentPartPr/>
              <p14:nvPr/>
            </p14:nvContentPartPr>
            <p14:xfrm>
              <a:off x="6646007" y="3930777"/>
              <a:ext cx="141120" cy="70200"/>
            </p14:xfrm>
          </p:contentPart>
        </mc:Choice>
        <mc:Fallback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698070C5-9A60-1113-B16C-914F2850A37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637367" y="3922137"/>
                <a:ext cx="158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77" name="Encre 176">
                <a:extLst>
                  <a:ext uri="{FF2B5EF4-FFF2-40B4-BE49-F238E27FC236}">
                    <a16:creationId xmlns:a16="http://schemas.microsoft.com/office/drawing/2014/main" id="{CEA26425-DD95-A8C2-66CB-1368FDC89ABB}"/>
                  </a:ext>
                </a:extLst>
              </p14:cNvPr>
              <p14:cNvContentPartPr/>
              <p14:nvPr/>
            </p14:nvContentPartPr>
            <p14:xfrm>
              <a:off x="7678847" y="3042297"/>
              <a:ext cx="155160" cy="78840"/>
            </p14:xfrm>
          </p:contentPart>
        </mc:Choice>
        <mc:Fallback>
          <p:pic>
            <p:nvPicPr>
              <p:cNvPr id="177" name="Encre 176">
                <a:extLst>
                  <a:ext uri="{FF2B5EF4-FFF2-40B4-BE49-F238E27FC236}">
                    <a16:creationId xmlns:a16="http://schemas.microsoft.com/office/drawing/2014/main" id="{CEA26425-DD95-A8C2-66CB-1368FDC89AB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669847" y="3033297"/>
                <a:ext cx="17280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101288EC-46C2-862A-48B4-41630B2640F1}"/>
              </a:ext>
            </a:extLst>
          </p:cNvPr>
          <p:cNvGrpSpPr/>
          <p:nvPr/>
        </p:nvGrpSpPr>
        <p:grpSpPr>
          <a:xfrm>
            <a:off x="7610447" y="3499497"/>
            <a:ext cx="225360" cy="88920"/>
            <a:chOff x="7610447" y="3499497"/>
            <a:chExt cx="22536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181A65B2-5C52-E9C4-35F0-EB9E2EFFC5F5}"/>
                    </a:ext>
                  </a:extLst>
                </p14:cNvPr>
                <p14:cNvContentPartPr/>
                <p14:nvPr/>
              </p14:nvContentPartPr>
              <p14:xfrm>
                <a:off x="7610447" y="3519297"/>
                <a:ext cx="62640" cy="69120"/>
              </p14:xfrm>
            </p:contentPart>
          </mc:Choice>
          <mc:Fallback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181A65B2-5C52-E9C4-35F0-EB9E2EFFC5F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01807" y="3510657"/>
                  <a:ext cx="80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B8B4C2C5-41F0-7904-B6F3-6B55A749CE86}"/>
                    </a:ext>
                  </a:extLst>
                </p14:cNvPr>
                <p14:cNvContentPartPr/>
                <p14:nvPr/>
              </p14:nvContentPartPr>
              <p14:xfrm>
                <a:off x="7727087" y="3499497"/>
                <a:ext cx="108720" cy="71280"/>
              </p14:xfrm>
            </p:contentPart>
          </mc:Choice>
          <mc:Fallback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B8B4C2C5-41F0-7904-B6F3-6B55A749CE8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18087" y="3490857"/>
                  <a:ext cx="1263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2D439C35-146E-D018-53BD-F5AC2E5371B3}"/>
                  </a:ext>
                </a:extLst>
              </p14:cNvPr>
              <p14:cNvContentPartPr/>
              <p14:nvPr/>
            </p14:nvContentPartPr>
            <p14:xfrm>
              <a:off x="7128407" y="3515337"/>
              <a:ext cx="82800" cy="94320"/>
            </p14:xfrm>
          </p:contentPart>
        </mc:Choice>
        <mc:Fallback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2D439C35-146E-D018-53BD-F5AC2E5371B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119407" y="3506697"/>
                <a:ext cx="1004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8731F961-DCB1-AEFD-FA2D-DB38D72A8A08}"/>
                  </a:ext>
                </a:extLst>
              </p14:cNvPr>
              <p14:cNvContentPartPr/>
              <p14:nvPr/>
            </p14:nvContentPartPr>
            <p14:xfrm>
              <a:off x="3794087" y="2153817"/>
              <a:ext cx="121320" cy="73080"/>
            </p14:xfrm>
          </p:contentPart>
        </mc:Choice>
        <mc:Fallback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8731F961-DCB1-AEFD-FA2D-DB38D72A8A0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785447" y="2144817"/>
                <a:ext cx="1389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E6DBDBA8-E266-770C-2531-28E7F5594A64}"/>
                  </a:ext>
                </a:extLst>
              </p14:cNvPr>
              <p14:cNvContentPartPr/>
              <p14:nvPr/>
            </p14:nvContentPartPr>
            <p14:xfrm>
              <a:off x="4949327" y="1511217"/>
              <a:ext cx="121320" cy="103320"/>
            </p14:xfrm>
          </p:contentPart>
        </mc:Choice>
        <mc:Fallback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E6DBDBA8-E266-770C-2531-28E7F5594A64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940687" y="1502217"/>
                <a:ext cx="1389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84" name="Encre 183">
                <a:extLst>
                  <a:ext uri="{FF2B5EF4-FFF2-40B4-BE49-F238E27FC236}">
                    <a16:creationId xmlns:a16="http://schemas.microsoft.com/office/drawing/2014/main" id="{54DF0738-C89F-5FF1-8F71-7C5713698B87}"/>
                  </a:ext>
                </a:extLst>
              </p14:cNvPr>
              <p14:cNvContentPartPr/>
              <p14:nvPr/>
            </p14:nvContentPartPr>
            <p14:xfrm>
              <a:off x="5633687" y="2044017"/>
              <a:ext cx="131040" cy="90360"/>
            </p14:xfrm>
          </p:contentPart>
        </mc:Choice>
        <mc:Fallback>
          <p:pic>
            <p:nvPicPr>
              <p:cNvPr id="184" name="Encre 183">
                <a:extLst>
                  <a:ext uri="{FF2B5EF4-FFF2-40B4-BE49-F238E27FC236}">
                    <a16:creationId xmlns:a16="http://schemas.microsoft.com/office/drawing/2014/main" id="{54DF0738-C89F-5FF1-8F71-7C5713698B8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625047" y="2035377"/>
                <a:ext cx="148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85" name="Encre 184">
                <a:extLst>
                  <a:ext uri="{FF2B5EF4-FFF2-40B4-BE49-F238E27FC236}">
                    <a16:creationId xmlns:a16="http://schemas.microsoft.com/office/drawing/2014/main" id="{CEE51FCB-5E13-46A7-1AEB-E3ADA220ABE8}"/>
                  </a:ext>
                </a:extLst>
              </p14:cNvPr>
              <p14:cNvContentPartPr/>
              <p14:nvPr/>
            </p14:nvContentPartPr>
            <p14:xfrm>
              <a:off x="5465207" y="2430297"/>
              <a:ext cx="84600" cy="82440"/>
            </p14:xfrm>
          </p:contentPart>
        </mc:Choice>
        <mc:Fallback>
          <p:pic>
            <p:nvPicPr>
              <p:cNvPr id="185" name="Encre 184">
                <a:extLst>
                  <a:ext uri="{FF2B5EF4-FFF2-40B4-BE49-F238E27FC236}">
                    <a16:creationId xmlns:a16="http://schemas.microsoft.com/office/drawing/2014/main" id="{CEE51FCB-5E13-46A7-1AEB-E3ADA220ABE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456567" y="2421657"/>
                <a:ext cx="102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86" name="Encre 185">
                <a:extLst>
                  <a:ext uri="{FF2B5EF4-FFF2-40B4-BE49-F238E27FC236}">
                    <a16:creationId xmlns:a16="http://schemas.microsoft.com/office/drawing/2014/main" id="{F957791C-3F84-527A-99A8-698F6B34B4CA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86" name="Encre 185">
                <a:extLst>
                  <a:ext uri="{FF2B5EF4-FFF2-40B4-BE49-F238E27FC236}">
                    <a16:creationId xmlns:a16="http://schemas.microsoft.com/office/drawing/2014/main" id="{F957791C-3F84-527A-99A8-698F6B34B4C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32FF5464-EF01-0650-3071-51BCDD9EA70A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AEF36A9E-263C-5EA5-170A-7F9B53219583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AEF36A9E-263C-5EA5-170A-7F9B5321958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05151495-D9ED-E757-A713-80343171327E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05151495-D9ED-E757-A713-80343171327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BBEB48DE-DAE6-89A3-75BF-0FA3C85F6905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BBEB48DE-DAE6-89A3-75BF-0FA3C85F690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988BFDDB-6A19-66C2-2D43-DFAECE3B43F9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988BFDDB-6A19-66C2-2D43-DFAECE3B43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B3958F27-F0F7-E9C1-A090-809264B838AD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B3958F27-F0F7-E9C1-A090-809264B838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64459EBF-9E3A-11F7-03DE-661DEDEC2B17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64459EBF-9E3A-11F7-03DE-661DEDEC2B1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7184DB4A-D575-0282-1FAF-818B0AFC779E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7184DB4A-D575-0282-1FAF-818B0AFC779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10F35A7E-E397-188E-EBB2-AE6ADF3ED95F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10F35A7E-E397-188E-EBB2-AE6ADF3ED95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7B3C03D-97CC-A71D-6FCB-3510DA0CC842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BD5EF399-DC78-0018-406B-BAE0E0C30308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BD5EF399-DC78-0018-406B-BAE0E0C303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709B8076-5B86-9CEA-0D8C-3A2A32ECDFC3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709B8076-5B86-9CEA-0D8C-3A2A32ECDF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D1A17210-A085-D01C-DED7-328E4FE2965F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D1A17210-A085-D01C-DED7-328E4FE2965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611D4569-611F-298C-3E0B-557778A25611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611D4569-611F-298C-3E0B-557778A2561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160ED75E-2E7E-2861-EB25-311AA3F875B4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160ED75E-2E7E-2861-EB25-311AA3F875B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2" name="Encre 201">
                  <a:extLst>
                    <a:ext uri="{FF2B5EF4-FFF2-40B4-BE49-F238E27FC236}">
                      <a16:creationId xmlns:a16="http://schemas.microsoft.com/office/drawing/2014/main" id="{EAE8F357-B1B8-D453-5D66-BE7CFA1449FF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202" name="Encre 201">
                  <a:extLst>
                    <a:ext uri="{FF2B5EF4-FFF2-40B4-BE49-F238E27FC236}">
                      <a16:creationId xmlns:a16="http://schemas.microsoft.com/office/drawing/2014/main" id="{EAE8F357-B1B8-D453-5D66-BE7CFA1449F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3" name="Encre 202">
                  <a:extLst>
                    <a:ext uri="{FF2B5EF4-FFF2-40B4-BE49-F238E27FC236}">
                      <a16:creationId xmlns:a16="http://schemas.microsoft.com/office/drawing/2014/main" id="{B539DEFF-E988-A515-D7F5-42D2D13492B5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203" name="Encre 202">
                  <a:extLst>
                    <a:ext uri="{FF2B5EF4-FFF2-40B4-BE49-F238E27FC236}">
                      <a16:creationId xmlns:a16="http://schemas.microsoft.com/office/drawing/2014/main" id="{B539DEFF-E988-A515-D7F5-42D2D13492B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358E0254-8234-D67C-1E6C-EA5528185299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358E0254-8234-D67C-1E6C-EA552818529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F7DFA88B-ACE6-5AA0-58DC-4C97395AD635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F7DFA88B-ACE6-5AA0-58DC-4C97395AD6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6E8D2BBC-F178-0893-EF42-8AC239D34F9B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6E8D2BBC-F178-0893-EF42-8AC239D34F9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59222A53-B31C-03DC-5B73-C27DFA1EC3CA}"/>
              </a:ext>
            </a:extLst>
          </p:cNvPr>
          <p:cNvGrpSpPr/>
          <p:nvPr/>
        </p:nvGrpSpPr>
        <p:grpSpPr>
          <a:xfrm>
            <a:off x="365420" y="2994450"/>
            <a:ext cx="511920" cy="105840"/>
            <a:chOff x="365420" y="2994450"/>
            <a:chExt cx="51192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1FB2D751-D71D-E773-59A9-22ADBE2C78C5}"/>
                    </a:ext>
                  </a:extLst>
                </p14:cNvPr>
                <p14:cNvContentPartPr/>
                <p14:nvPr/>
              </p14:nvContentPartPr>
              <p14:xfrm>
                <a:off x="365420" y="2994450"/>
                <a:ext cx="110880" cy="101160"/>
              </p14:xfrm>
            </p:contentPart>
          </mc:Choice>
          <mc:Fallback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1FB2D751-D71D-E773-59A9-22ADBE2C78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6780" y="2985810"/>
                  <a:ext cx="128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554D59FC-7E59-51D6-4880-0D4CC14E28E6}"/>
                    </a:ext>
                  </a:extLst>
                </p14:cNvPr>
                <p14:cNvContentPartPr/>
                <p14:nvPr/>
              </p14:nvContentPartPr>
              <p14:xfrm>
                <a:off x="746300" y="2995170"/>
                <a:ext cx="131040" cy="105120"/>
              </p14:xfrm>
            </p:contentPart>
          </mc:Choice>
          <mc:Fallback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554D59FC-7E59-51D6-4880-0D4CC14E28E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7660" y="2986530"/>
                  <a:ext cx="1486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00486CDA-890B-6B10-3E1A-AE2821F31D1B}"/>
              </a:ext>
            </a:extLst>
          </p:cNvPr>
          <p:cNvGrpSpPr/>
          <p:nvPr/>
        </p:nvGrpSpPr>
        <p:grpSpPr>
          <a:xfrm>
            <a:off x="4636487" y="1160217"/>
            <a:ext cx="195707" cy="89628"/>
            <a:chOff x="4636487" y="1160217"/>
            <a:chExt cx="195707" cy="8962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31775FF8-0E6F-6923-D7DA-FF2A0F337398}"/>
                    </a:ext>
                  </a:extLst>
                </p14:cNvPr>
                <p14:cNvContentPartPr/>
                <p14:nvPr/>
              </p14:nvContentPartPr>
              <p14:xfrm>
                <a:off x="4636487" y="1160217"/>
                <a:ext cx="90000" cy="78480"/>
              </p14:xfrm>
            </p:contentPart>
          </mc:Choice>
          <mc:Fallback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31775FF8-0E6F-6923-D7DA-FF2A0F3373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627487" y="1151577"/>
                  <a:ext cx="107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B1B96E8D-43BC-710D-8B1F-079B563D8A37}"/>
                    </a:ext>
                  </a:extLst>
                </p14:cNvPr>
                <p14:cNvContentPartPr/>
                <p14:nvPr/>
              </p14:nvContentPartPr>
              <p14:xfrm>
                <a:off x="4637567" y="1214217"/>
                <a:ext cx="360" cy="360"/>
              </p14:xfrm>
            </p:contentPart>
          </mc:Choice>
          <mc:Fallback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B1B96E8D-43BC-710D-8B1F-079B563D8A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28927" y="12055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7B5C4E08-9D2E-6F05-BDA7-1A35CC0913F2}"/>
                    </a:ext>
                  </a:extLst>
                </p14:cNvPr>
                <p14:cNvContentPartPr/>
                <p14:nvPr/>
              </p14:nvContentPartPr>
              <p14:xfrm>
                <a:off x="4739314" y="1182165"/>
                <a:ext cx="92880" cy="67680"/>
              </p14:xfrm>
            </p:contentPart>
          </mc:Choice>
          <mc:Fallback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7B5C4E08-9D2E-6F05-BDA7-1A35CC0913F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30674" y="1173165"/>
                  <a:ext cx="11052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12" name="Encre 211">
                <a:extLst>
                  <a:ext uri="{FF2B5EF4-FFF2-40B4-BE49-F238E27FC236}">
                    <a16:creationId xmlns:a16="http://schemas.microsoft.com/office/drawing/2014/main" id="{E2262415-D7F6-0593-DBC3-A20F0483C4FB}"/>
                  </a:ext>
                </a:extLst>
              </p14:cNvPr>
              <p14:cNvContentPartPr/>
              <p14:nvPr/>
            </p14:nvContentPartPr>
            <p14:xfrm>
              <a:off x="1692634" y="2149125"/>
              <a:ext cx="110880" cy="88200"/>
            </p14:xfrm>
          </p:contentPart>
        </mc:Choice>
        <mc:Fallback>
          <p:pic>
            <p:nvPicPr>
              <p:cNvPr id="212" name="Encre 211">
                <a:extLst>
                  <a:ext uri="{FF2B5EF4-FFF2-40B4-BE49-F238E27FC236}">
                    <a16:creationId xmlns:a16="http://schemas.microsoft.com/office/drawing/2014/main" id="{E2262415-D7F6-0593-DBC3-A20F0483C4FB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683994" y="2140485"/>
                <a:ext cx="1285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213" name="Encre 212">
                <a:extLst>
                  <a:ext uri="{FF2B5EF4-FFF2-40B4-BE49-F238E27FC236}">
                    <a16:creationId xmlns:a16="http://schemas.microsoft.com/office/drawing/2014/main" id="{D67C2C24-8CB2-AD4F-33E8-C53F1DC39818}"/>
                  </a:ext>
                </a:extLst>
              </p14:cNvPr>
              <p14:cNvContentPartPr/>
              <p14:nvPr/>
            </p14:nvContentPartPr>
            <p14:xfrm>
              <a:off x="1550074" y="3887205"/>
              <a:ext cx="155520" cy="96480"/>
            </p14:xfrm>
          </p:contentPart>
        </mc:Choice>
        <mc:Fallback>
          <p:pic>
            <p:nvPicPr>
              <p:cNvPr id="213" name="Encre 212">
                <a:extLst>
                  <a:ext uri="{FF2B5EF4-FFF2-40B4-BE49-F238E27FC236}">
                    <a16:creationId xmlns:a16="http://schemas.microsoft.com/office/drawing/2014/main" id="{D67C2C24-8CB2-AD4F-33E8-C53F1DC3981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541074" y="3878565"/>
                <a:ext cx="17316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625AF018-957D-AA67-B3DD-353D28ECDEE3}"/>
              </a:ext>
            </a:extLst>
          </p:cNvPr>
          <p:cNvGrpSpPr/>
          <p:nvPr/>
        </p:nvGrpSpPr>
        <p:grpSpPr>
          <a:xfrm>
            <a:off x="8550274" y="2503005"/>
            <a:ext cx="526680" cy="173880"/>
            <a:chOff x="8550274" y="2503005"/>
            <a:chExt cx="5266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14" name="Encre 213">
                  <a:extLst>
                    <a:ext uri="{FF2B5EF4-FFF2-40B4-BE49-F238E27FC236}">
                      <a16:creationId xmlns:a16="http://schemas.microsoft.com/office/drawing/2014/main" id="{F23F3548-5FC1-0EAB-34B8-0B340E0E0544}"/>
                    </a:ext>
                  </a:extLst>
                </p14:cNvPr>
                <p14:cNvContentPartPr/>
                <p14:nvPr/>
              </p14:nvContentPartPr>
              <p14:xfrm>
                <a:off x="8550274" y="2583645"/>
                <a:ext cx="74520" cy="93240"/>
              </p14:xfrm>
            </p:contentPart>
          </mc:Choice>
          <mc:Fallback>
            <p:pic>
              <p:nvPicPr>
                <p:cNvPr id="214" name="Encre 213">
                  <a:extLst>
                    <a:ext uri="{FF2B5EF4-FFF2-40B4-BE49-F238E27FC236}">
                      <a16:creationId xmlns:a16="http://schemas.microsoft.com/office/drawing/2014/main" id="{F23F3548-5FC1-0EAB-34B8-0B340E0E054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41274" y="2574645"/>
                  <a:ext cx="92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93654B83-FF5C-17DF-2CE3-6550DF48ED15}"/>
                    </a:ext>
                  </a:extLst>
                </p14:cNvPr>
                <p14:cNvContentPartPr/>
                <p14:nvPr/>
              </p14:nvContentPartPr>
              <p14:xfrm>
                <a:off x="8677714" y="2588325"/>
                <a:ext cx="78840" cy="68760"/>
              </p14:xfrm>
            </p:contentPart>
          </mc:Choice>
          <mc:Fallback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93654B83-FF5C-17DF-2CE3-6550DF48ED1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69074" y="2579325"/>
                  <a:ext cx="96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0C6E6663-A4C4-01BA-B0F0-D15707B832B6}"/>
                    </a:ext>
                  </a:extLst>
                </p14:cNvPr>
                <p14:cNvContentPartPr/>
                <p14:nvPr/>
              </p14:nvContentPartPr>
              <p14:xfrm>
                <a:off x="8845114" y="2528925"/>
                <a:ext cx="45000" cy="13428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0C6E6663-A4C4-01BA-B0F0-D15707B832B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36114" y="2520285"/>
                  <a:ext cx="62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64193EA2-D29D-6B20-FECF-EE9879DEBA29}"/>
                    </a:ext>
                  </a:extLst>
                </p14:cNvPr>
                <p14:cNvContentPartPr/>
                <p14:nvPr/>
              </p14:nvContentPartPr>
              <p14:xfrm>
                <a:off x="8882914" y="2566725"/>
                <a:ext cx="74520" cy="51480"/>
              </p14:xfrm>
            </p:contentPart>
          </mc:Choice>
          <mc:Fallback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64193EA2-D29D-6B20-FECF-EE9879DEBA2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873914" y="2558085"/>
                  <a:ext cx="92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EF28833F-CDE9-1171-5490-A4DAF55ADE35}"/>
                    </a:ext>
                  </a:extLst>
                </p14:cNvPr>
                <p14:cNvContentPartPr/>
                <p14:nvPr/>
              </p14:nvContentPartPr>
              <p14:xfrm>
                <a:off x="9007114" y="2503005"/>
                <a:ext cx="69840" cy="151560"/>
              </p14:xfrm>
            </p:contentPart>
          </mc:Choice>
          <mc:Fallback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EF28833F-CDE9-1171-5490-A4DAF55ADE3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98114" y="2494365"/>
                  <a:ext cx="87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B96FB2F5-6631-C34F-AF45-3BDE56D00A15}"/>
              </a:ext>
            </a:extLst>
          </p:cNvPr>
          <p:cNvGrpSpPr/>
          <p:nvPr/>
        </p:nvGrpSpPr>
        <p:grpSpPr>
          <a:xfrm>
            <a:off x="2935354" y="2130765"/>
            <a:ext cx="175320" cy="100440"/>
            <a:chOff x="2935354" y="2130765"/>
            <a:chExt cx="175320" cy="1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C1429DE4-551C-80DC-7360-F8FE65A506A5}"/>
                    </a:ext>
                  </a:extLst>
                </p14:cNvPr>
                <p14:cNvContentPartPr/>
                <p14:nvPr/>
              </p14:nvContentPartPr>
              <p14:xfrm>
                <a:off x="2935354" y="2137245"/>
                <a:ext cx="71280" cy="93960"/>
              </p14:xfrm>
            </p:contentPart>
          </mc:Choice>
          <mc:Fallback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C1429DE4-551C-80DC-7360-F8FE65A506A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926714" y="2128605"/>
                  <a:ext cx="88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21" name="Encre 220">
                  <a:extLst>
                    <a:ext uri="{FF2B5EF4-FFF2-40B4-BE49-F238E27FC236}">
                      <a16:creationId xmlns:a16="http://schemas.microsoft.com/office/drawing/2014/main" id="{72C4DD7B-2805-9CFF-A63A-C1621ACA9448}"/>
                    </a:ext>
                  </a:extLst>
                </p14:cNvPr>
                <p14:cNvContentPartPr/>
                <p14:nvPr/>
              </p14:nvContentPartPr>
              <p14:xfrm>
                <a:off x="3021754" y="2130765"/>
                <a:ext cx="88920" cy="83520"/>
              </p14:xfrm>
            </p:contentPart>
          </mc:Choice>
          <mc:Fallback>
            <p:pic>
              <p:nvPicPr>
                <p:cNvPr id="221" name="Encre 220">
                  <a:extLst>
                    <a:ext uri="{FF2B5EF4-FFF2-40B4-BE49-F238E27FC236}">
                      <a16:creationId xmlns:a16="http://schemas.microsoft.com/office/drawing/2014/main" id="{72C4DD7B-2805-9CFF-A63A-C1621ACA944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013114" y="2122125"/>
                  <a:ext cx="10656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96B6E655-A0A3-5949-4192-59F937C1F1B1}"/>
              </a:ext>
            </a:extLst>
          </p:cNvPr>
          <p:cNvGrpSpPr/>
          <p:nvPr/>
        </p:nvGrpSpPr>
        <p:grpSpPr>
          <a:xfrm>
            <a:off x="2894314" y="3937605"/>
            <a:ext cx="181440" cy="86400"/>
            <a:chOff x="2894314" y="3937605"/>
            <a:chExt cx="18144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0E818607-6E29-D786-9E9D-51C297E2345C}"/>
                    </a:ext>
                  </a:extLst>
                </p14:cNvPr>
                <p14:cNvContentPartPr/>
                <p14:nvPr/>
              </p14:nvContentPartPr>
              <p14:xfrm>
                <a:off x="2894314" y="3938685"/>
                <a:ext cx="79560" cy="85320"/>
              </p14:xfrm>
            </p:contentPart>
          </mc:Choice>
          <mc:Fallback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0E818607-6E29-D786-9E9D-51C297E2345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885674" y="3929685"/>
                  <a:ext cx="97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3F31290F-6110-99A9-A78C-71A7673EE483}"/>
                    </a:ext>
                  </a:extLst>
                </p14:cNvPr>
                <p14:cNvContentPartPr/>
                <p14:nvPr/>
              </p14:nvContentPartPr>
              <p14:xfrm>
                <a:off x="3004834" y="3937605"/>
                <a:ext cx="70920" cy="72000"/>
              </p14:xfrm>
            </p:contentPart>
          </mc:Choice>
          <mc:Fallback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3F31290F-6110-99A9-A78C-71A7673EE48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995834" y="3928605"/>
                  <a:ext cx="885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1303D763-C5EF-9F34-955B-C198AAA66B71}"/>
              </a:ext>
            </a:extLst>
          </p:cNvPr>
          <p:cNvGrpSpPr/>
          <p:nvPr/>
        </p:nvGrpSpPr>
        <p:grpSpPr>
          <a:xfrm>
            <a:off x="4276714" y="3880365"/>
            <a:ext cx="232920" cy="113400"/>
            <a:chOff x="4276714" y="3880365"/>
            <a:chExt cx="23292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D1756112-693A-1942-EC2D-B2A851183733}"/>
                    </a:ext>
                  </a:extLst>
                </p14:cNvPr>
                <p14:cNvContentPartPr/>
                <p14:nvPr/>
              </p14:nvContentPartPr>
              <p14:xfrm>
                <a:off x="4276714" y="3898365"/>
                <a:ext cx="111960" cy="95400"/>
              </p14:xfrm>
            </p:contentPart>
          </mc:Choice>
          <mc:Fallback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D1756112-693A-1942-EC2D-B2A85118373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268074" y="3889365"/>
                  <a:ext cx="129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A05B828D-50E6-E720-3B50-BE86C8A161DA}"/>
                    </a:ext>
                  </a:extLst>
                </p14:cNvPr>
                <p14:cNvContentPartPr/>
                <p14:nvPr/>
              </p14:nvContentPartPr>
              <p14:xfrm>
                <a:off x="4380394" y="3880365"/>
                <a:ext cx="129240" cy="96480"/>
              </p14:xfrm>
            </p:contentPart>
          </mc:Choice>
          <mc:Fallback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A05B828D-50E6-E720-3B50-BE86C8A161D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371754" y="3871725"/>
                  <a:ext cx="1468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24467725-9337-18A5-5957-40CA1DEC8448}"/>
              </a:ext>
            </a:extLst>
          </p:cNvPr>
          <p:cNvGrpSpPr/>
          <p:nvPr/>
        </p:nvGrpSpPr>
        <p:grpSpPr>
          <a:xfrm>
            <a:off x="5676754" y="3876765"/>
            <a:ext cx="243360" cy="100080"/>
            <a:chOff x="5676754" y="3876765"/>
            <a:chExt cx="24336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E56F5498-6E0E-59AD-E7C8-15421EF6B60B}"/>
                    </a:ext>
                  </a:extLst>
                </p14:cNvPr>
                <p14:cNvContentPartPr/>
                <p14:nvPr/>
              </p14:nvContentPartPr>
              <p14:xfrm>
                <a:off x="5676754" y="3883605"/>
                <a:ext cx="95040" cy="93240"/>
              </p14:xfrm>
            </p:contentPart>
          </mc:Choice>
          <mc:Fallback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E56F5498-6E0E-59AD-E7C8-15421EF6B60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667754" y="3874605"/>
                  <a:ext cx="112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30" name="Encre 229">
                  <a:extLst>
                    <a:ext uri="{FF2B5EF4-FFF2-40B4-BE49-F238E27FC236}">
                      <a16:creationId xmlns:a16="http://schemas.microsoft.com/office/drawing/2014/main" id="{AF0D587E-6CFF-4AB5-F55A-F53866E4A51C}"/>
                    </a:ext>
                  </a:extLst>
                </p14:cNvPr>
                <p14:cNvContentPartPr/>
                <p14:nvPr/>
              </p14:nvContentPartPr>
              <p14:xfrm>
                <a:off x="5828314" y="3876765"/>
                <a:ext cx="91800" cy="96120"/>
              </p14:xfrm>
            </p:contentPart>
          </mc:Choice>
          <mc:Fallback>
            <p:pic>
              <p:nvPicPr>
                <p:cNvPr id="230" name="Encre 229">
                  <a:extLst>
                    <a:ext uri="{FF2B5EF4-FFF2-40B4-BE49-F238E27FC236}">
                      <a16:creationId xmlns:a16="http://schemas.microsoft.com/office/drawing/2014/main" id="{AF0D587E-6CFF-4AB5-F55A-F53866E4A51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819674" y="3867765"/>
                  <a:ext cx="10944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7BDF14B4-B957-470B-58D4-D04D6E4ED8AF}"/>
              </a:ext>
            </a:extLst>
          </p:cNvPr>
          <p:cNvGrpSpPr/>
          <p:nvPr/>
        </p:nvGrpSpPr>
        <p:grpSpPr>
          <a:xfrm>
            <a:off x="4364914" y="2957685"/>
            <a:ext cx="215640" cy="105840"/>
            <a:chOff x="4364914" y="2957685"/>
            <a:chExt cx="21564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60691EA1-F888-A954-E0D4-70DA7277C923}"/>
                    </a:ext>
                  </a:extLst>
                </p14:cNvPr>
                <p14:cNvContentPartPr/>
                <p14:nvPr/>
              </p14:nvContentPartPr>
              <p14:xfrm>
                <a:off x="4364914" y="2963445"/>
                <a:ext cx="100440" cy="9864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60691EA1-F888-A954-E0D4-70DA7277C92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55914" y="2954445"/>
                  <a:ext cx="118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B32D11F7-866B-EB29-E0B3-3B7BA75928B3}"/>
                    </a:ext>
                  </a:extLst>
                </p14:cNvPr>
                <p14:cNvContentPartPr/>
                <p14:nvPr/>
              </p14:nvContentPartPr>
              <p14:xfrm>
                <a:off x="4481914" y="2957685"/>
                <a:ext cx="98640" cy="105840"/>
              </p14:xfrm>
            </p:contentPart>
          </mc:Choice>
          <mc:Fallback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B32D11F7-866B-EB29-E0B3-3B7BA75928B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473274" y="2948685"/>
                  <a:ext cx="1162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6C96BF5F-A682-5B7D-A444-472B14957856}"/>
              </a:ext>
            </a:extLst>
          </p:cNvPr>
          <p:cNvGrpSpPr/>
          <p:nvPr/>
        </p:nvGrpSpPr>
        <p:grpSpPr>
          <a:xfrm>
            <a:off x="4221634" y="2538285"/>
            <a:ext cx="433080" cy="118080"/>
            <a:chOff x="4221634" y="2538285"/>
            <a:chExt cx="43308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69DCAF7F-3D4E-D016-8021-4C3465220B7A}"/>
                    </a:ext>
                  </a:extLst>
                </p14:cNvPr>
                <p14:cNvContentPartPr/>
                <p14:nvPr/>
              </p14:nvContentPartPr>
              <p14:xfrm>
                <a:off x="4221634" y="2577885"/>
                <a:ext cx="86400" cy="7848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69DCAF7F-3D4E-D016-8021-4C3465220B7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12994" y="2569245"/>
                  <a:ext cx="104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9AF3B7BF-5D08-C335-BC65-E91084801EF8}"/>
                    </a:ext>
                  </a:extLst>
                </p14:cNvPr>
                <p14:cNvContentPartPr/>
                <p14:nvPr/>
              </p14:nvContentPartPr>
              <p14:xfrm>
                <a:off x="4363114" y="2567085"/>
                <a:ext cx="86760" cy="87480"/>
              </p14:xfrm>
            </p:contentPart>
          </mc:Choice>
          <mc:Fallback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9AF3B7BF-5D08-C335-BC65-E91084801EF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354114" y="2558445"/>
                  <a:ext cx="104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B1FD1806-5E4A-2E82-918D-C4833E8561F3}"/>
                    </a:ext>
                  </a:extLst>
                </p14:cNvPr>
                <p14:cNvContentPartPr/>
                <p14:nvPr/>
              </p14:nvContentPartPr>
              <p14:xfrm>
                <a:off x="4492714" y="2540085"/>
                <a:ext cx="63720" cy="98280"/>
              </p14:xfrm>
            </p:contentPart>
          </mc:Choice>
          <mc:Fallback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B1FD1806-5E4A-2E82-918D-C4833E8561F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483714" y="2531085"/>
                  <a:ext cx="81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0A18AB15-2CAD-98E9-EB89-C698DBCB2D80}"/>
                    </a:ext>
                  </a:extLst>
                </p14:cNvPr>
                <p14:cNvContentPartPr/>
                <p14:nvPr/>
              </p14:nvContentPartPr>
              <p14:xfrm>
                <a:off x="4557154" y="2557365"/>
                <a:ext cx="47520" cy="79560"/>
              </p14:xfrm>
            </p:contentPart>
          </mc:Choice>
          <mc:Fallback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0A18AB15-2CAD-98E9-EB89-C698DBCB2D8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548154" y="2548365"/>
                  <a:ext cx="65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F896590D-14F7-8886-468B-BA16A5500B4E}"/>
                    </a:ext>
                  </a:extLst>
                </p14:cNvPr>
                <p14:cNvContentPartPr/>
                <p14:nvPr/>
              </p14:nvContentPartPr>
              <p14:xfrm>
                <a:off x="4628434" y="2538285"/>
                <a:ext cx="26280" cy="103320"/>
              </p14:xfrm>
            </p:contentPart>
          </mc:Choice>
          <mc:Fallback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F896590D-14F7-8886-468B-BA16A5500B4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619794" y="2529645"/>
                  <a:ext cx="4392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59F88DFD-31D9-75C0-C8D9-CD421A4A7435}"/>
              </a:ext>
            </a:extLst>
          </p:cNvPr>
          <p:cNvGrpSpPr/>
          <p:nvPr/>
        </p:nvGrpSpPr>
        <p:grpSpPr>
          <a:xfrm>
            <a:off x="4197514" y="1882005"/>
            <a:ext cx="407160" cy="387720"/>
            <a:chOff x="4197514" y="1882005"/>
            <a:chExt cx="40716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B3C2C435-9688-499E-29C3-8153C354C798}"/>
                    </a:ext>
                  </a:extLst>
                </p14:cNvPr>
                <p14:cNvContentPartPr/>
                <p14:nvPr/>
              </p14:nvContentPartPr>
              <p14:xfrm>
                <a:off x="4197514" y="1949685"/>
                <a:ext cx="91800" cy="6444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B3C2C435-9688-499E-29C3-8153C354C79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88874" y="1940685"/>
                  <a:ext cx="109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FFA6DE6C-C4BB-0931-186A-C907B3980098}"/>
                    </a:ext>
                  </a:extLst>
                </p14:cNvPr>
                <p14:cNvContentPartPr/>
                <p14:nvPr/>
              </p14:nvContentPartPr>
              <p14:xfrm>
                <a:off x="4299394" y="1935285"/>
                <a:ext cx="95040" cy="74880"/>
              </p14:xfrm>
            </p:contentPart>
          </mc:Choice>
          <mc:Fallback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FFA6DE6C-C4BB-0931-186A-C907B398009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290394" y="1926645"/>
                  <a:ext cx="11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7710F677-84F9-AB9D-CAD5-760F181EC680}"/>
                    </a:ext>
                  </a:extLst>
                </p14:cNvPr>
                <p14:cNvContentPartPr/>
                <p14:nvPr/>
              </p14:nvContentPartPr>
              <p14:xfrm>
                <a:off x="4425394" y="1882005"/>
                <a:ext cx="69120" cy="117720"/>
              </p14:xfrm>
            </p:contentPart>
          </mc:Choice>
          <mc:Fallback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7710F677-84F9-AB9D-CAD5-760F181EC68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416394" y="1873005"/>
                  <a:ext cx="86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5F69FC48-9DB6-80ED-59CD-8A7B1CC8D48A}"/>
                    </a:ext>
                  </a:extLst>
                </p14:cNvPr>
                <p14:cNvContentPartPr/>
                <p14:nvPr/>
              </p14:nvContentPartPr>
              <p14:xfrm>
                <a:off x="4493794" y="1912965"/>
                <a:ext cx="77400" cy="78480"/>
              </p14:xfrm>
            </p:contentPart>
          </mc:Choice>
          <mc:Fallback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5F69FC48-9DB6-80ED-59CD-8A7B1CC8D48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484794" y="1904325"/>
                  <a:ext cx="95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54DCF6FA-372C-266E-1ADF-D111AD7C6155}"/>
                    </a:ext>
                  </a:extLst>
                </p14:cNvPr>
                <p14:cNvContentPartPr/>
                <p14:nvPr/>
              </p14:nvContentPartPr>
              <p14:xfrm>
                <a:off x="4561114" y="1891365"/>
                <a:ext cx="43560" cy="98280"/>
              </p14:xfrm>
            </p:contentPart>
          </mc:Choice>
          <mc:Fallback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54DCF6FA-372C-266E-1ADF-D111AD7C615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552474" y="1882365"/>
                  <a:ext cx="61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F69E8387-A139-D68D-2624-DDC945AED867}"/>
                    </a:ext>
                  </a:extLst>
                </p14:cNvPr>
                <p14:cNvContentPartPr/>
                <p14:nvPr/>
              </p14:nvContentPartPr>
              <p14:xfrm>
                <a:off x="4300834" y="2131125"/>
                <a:ext cx="83160" cy="117360"/>
              </p14:xfrm>
            </p:contentPart>
          </mc:Choice>
          <mc:Fallback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F69E8387-A139-D68D-2624-DDC945AED86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292194" y="2122485"/>
                  <a:ext cx="100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8F37F1FE-B58B-AF69-D48B-8625D9184EAA}"/>
                    </a:ext>
                  </a:extLst>
                </p14:cNvPr>
                <p14:cNvContentPartPr/>
                <p14:nvPr/>
              </p14:nvContentPartPr>
              <p14:xfrm>
                <a:off x="4403434" y="2127885"/>
                <a:ext cx="149400" cy="14184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8F37F1FE-B58B-AF69-D48B-8625D9184EA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94794" y="2119245"/>
                  <a:ext cx="1670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29CF0BE2-DCC3-2309-D6D8-D1CBBD2C7FCC}"/>
              </a:ext>
            </a:extLst>
          </p:cNvPr>
          <p:cNvGrpSpPr/>
          <p:nvPr/>
        </p:nvGrpSpPr>
        <p:grpSpPr>
          <a:xfrm>
            <a:off x="7199194" y="1880565"/>
            <a:ext cx="462600" cy="153720"/>
            <a:chOff x="7199194" y="1880565"/>
            <a:chExt cx="46260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0A88E2B5-E1BE-1BC5-5ADE-AE9EAF8D9AE8}"/>
                    </a:ext>
                  </a:extLst>
                </p14:cNvPr>
                <p14:cNvContentPartPr/>
                <p14:nvPr/>
              </p14:nvContentPartPr>
              <p14:xfrm>
                <a:off x="7199194" y="1914765"/>
                <a:ext cx="115920" cy="87120"/>
              </p14:xfrm>
            </p:contentPart>
          </mc:Choice>
          <mc:Fallback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0A88E2B5-E1BE-1BC5-5ADE-AE9EAF8D9AE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190554" y="1906125"/>
                  <a:ext cx="13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53" name="Encre 252">
                  <a:extLst>
                    <a:ext uri="{FF2B5EF4-FFF2-40B4-BE49-F238E27FC236}">
                      <a16:creationId xmlns:a16="http://schemas.microsoft.com/office/drawing/2014/main" id="{EEAF17CD-2C38-776E-47AD-03A4C9A2D26B}"/>
                    </a:ext>
                  </a:extLst>
                </p14:cNvPr>
                <p14:cNvContentPartPr/>
                <p14:nvPr/>
              </p14:nvContentPartPr>
              <p14:xfrm>
                <a:off x="7329874" y="1900725"/>
                <a:ext cx="108000" cy="97560"/>
              </p14:xfrm>
            </p:contentPart>
          </mc:Choice>
          <mc:Fallback>
            <p:pic>
              <p:nvPicPr>
                <p:cNvPr id="253" name="Encre 252">
                  <a:extLst>
                    <a:ext uri="{FF2B5EF4-FFF2-40B4-BE49-F238E27FC236}">
                      <a16:creationId xmlns:a16="http://schemas.microsoft.com/office/drawing/2014/main" id="{EEAF17CD-2C38-776E-47AD-03A4C9A2D26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320874" y="1892085"/>
                  <a:ext cx="125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E1B22860-1A94-9C04-6E18-52EEDDE1E0C2}"/>
                    </a:ext>
                  </a:extLst>
                </p14:cNvPr>
                <p14:cNvContentPartPr/>
                <p14:nvPr/>
              </p14:nvContentPartPr>
              <p14:xfrm>
                <a:off x="7446154" y="1880565"/>
                <a:ext cx="108000" cy="137520"/>
              </p14:xfrm>
            </p:contentPart>
          </mc:Choice>
          <mc:Fallback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E1B22860-1A94-9C04-6E18-52EEDDE1E0C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437154" y="1871565"/>
                  <a:ext cx="125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08A33E71-B4CE-548F-6AB5-02407AC0DC7A}"/>
                    </a:ext>
                  </a:extLst>
                </p14:cNvPr>
                <p14:cNvContentPartPr/>
                <p14:nvPr/>
              </p14:nvContentPartPr>
              <p14:xfrm>
                <a:off x="7495114" y="1919085"/>
                <a:ext cx="106560" cy="8964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08A33E71-B4CE-548F-6AB5-02407AC0DC7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486474" y="1910445"/>
                  <a:ext cx="12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78067A58-EDC6-2E09-38C5-213BB86F463D}"/>
                    </a:ext>
                  </a:extLst>
                </p14:cNvPr>
                <p14:cNvContentPartPr/>
                <p14:nvPr/>
              </p14:nvContentPartPr>
              <p14:xfrm>
                <a:off x="7561714" y="1912965"/>
                <a:ext cx="100080" cy="121320"/>
              </p14:xfrm>
            </p:contentPart>
          </mc:Choice>
          <mc:Fallback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78067A58-EDC6-2E09-38C5-213BB86F463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552714" y="1904325"/>
                  <a:ext cx="1177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29B61046-4135-DF74-00B3-A6F526BFA60D}"/>
              </a:ext>
            </a:extLst>
          </p:cNvPr>
          <p:cNvGrpSpPr/>
          <p:nvPr/>
        </p:nvGrpSpPr>
        <p:grpSpPr>
          <a:xfrm>
            <a:off x="5799154" y="3350085"/>
            <a:ext cx="432720" cy="129960"/>
            <a:chOff x="5799154" y="3350085"/>
            <a:chExt cx="432720" cy="1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850F5457-4479-13DA-FA1A-295E990276FE}"/>
                    </a:ext>
                  </a:extLst>
                </p14:cNvPr>
                <p14:cNvContentPartPr/>
                <p14:nvPr/>
              </p14:nvContentPartPr>
              <p14:xfrm>
                <a:off x="5799154" y="3386805"/>
                <a:ext cx="75960" cy="77040"/>
              </p14:xfrm>
            </p:contentPart>
          </mc:Choice>
          <mc:Fallback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850F5457-4479-13DA-FA1A-295E990276F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90154" y="3378165"/>
                  <a:ext cx="93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B3BB9430-ABC5-C348-CD70-6DE1C05B48E5}"/>
                    </a:ext>
                  </a:extLst>
                </p14:cNvPr>
                <p14:cNvContentPartPr/>
                <p14:nvPr/>
              </p14:nvContentPartPr>
              <p14:xfrm>
                <a:off x="5916154" y="3378165"/>
                <a:ext cx="96120" cy="101880"/>
              </p14:xfrm>
            </p:contentPart>
          </mc:Choice>
          <mc:Fallback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B3BB9430-ABC5-C348-CD70-6DE1C05B48E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907154" y="3369165"/>
                  <a:ext cx="113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7C86A36B-CF84-EFC6-1474-A67A26DB23D6}"/>
                    </a:ext>
                  </a:extLst>
                </p14:cNvPr>
                <p14:cNvContentPartPr/>
                <p14:nvPr/>
              </p14:nvContentPartPr>
              <p14:xfrm>
                <a:off x="6046114" y="3368445"/>
                <a:ext cx="42840" cy="102600"/>
              </p14:xfrm>
            </p:contentPart>
          </mc:Choice>
          <mc:Fallback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7C86A36B-CF84-EFC6-1474-A67A26DB23D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037474" y="3359445"/>
                  <a:ext cx="60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D9606BE2-C712-C68B-50F0-0621E36830BF}"/>
                    </a:ext>
                  </a:extLst>
                </p14:cNvPr>
                <p14:cNvContentPartPr/>
                <p14:nvPr/>
              </p14:nvContentPartPr>
              <p14:xfrm>
                <a:off x="6091834" y="3371325"/>
                <a:ext cx="74880" cy="58680"/>
              </p14:xfrm>
            </p:contentPart>
          </mc:Choice>
          <mc:Fallback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D9606BE2-C712-C68B-50F0-0621E36830B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082834" y="3362685"/>
                  <a:ext cx="92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77272FB3-B387-2647-18F5-4432639C51CA}"/>
                    </a:ext>
                  </a:extLst>
                </p14:cNvPr>
                <p14:cNvContentPartPr/>
                <p14:nvPr/>
              </p14:nvContentPartPr>
              <p14:xfrm>
                <a:off x="6192274" y="3350085"/>
                <a:ext cx="39600" cy="8820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77272FB3-B387-2647-18F5-4432639C51C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183634" y="3341085"/>
                  <a:ext cx="572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136EBF8C-1652-7169-744D-2C55D84043B9}"/>
              </a:ext>
            </a:extLst>
          </p:cNvPr>
          <p:cNvGrpSpPr/>
          <p:nvPr/>
        </p:nvGrpSpPr>
        <p:grpSpPr>
          <a:xfrm>
            <a:off x="5948914" y="2644845"/>
            <a:ext cx="460800" cy="144720"/>
            <a:chOff x="5948914" y="2644845"/>
            <a:chExt cx="46080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80A0CC4F-1493-EE24-F591-095153E86DC8}"/>
                    </a:ext>
                  </a:extLst>
                </p14:cNvPr>
                <p14:cNvContentPartPr/>
                <p14:nvPr/>
              </p14:nvContentPartPr>
              <p14:xfrm>
                <a:off x="5948914" y="2673645"/>
                <a:ext cx="96840" cy="115920"/>
              </p14:xfrm>
            </p:contentPart>
          </mc:Choice>
          <mc:Fallback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80A0CC4F-1493-EE24-F591-095153E86DC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40274" y="2665005"/>
                  <a:ext cx="114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E8F03CE3-010D-364E-810C-94289EA791CA}"/>
                    </a:ext>
                  </a:extLst>
                </p14:cNvPr>
                <p14:cNvContentPartPr/>
                <p14:nvPr/>
              </p14:nvContentPartPr>
              <p14:xfrm>
                <a:off x="6059434" y="2670765"/>
                <a:ext cx="78480" cy="109440"/>
              </p14:xfrm>
            </p:contentPart>
          </mc:Choice>
          <mc:Fallback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E8F03CE3-010D-364E-810C-94289EA791C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50434" y="2662125"/>
                  <a:ext cx="9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FF8FDD0F-0B4C-C551-745E-4B69F30D94DE}"/>
                    </a:ext>
                  </a:extLst>
                </p14:cNvPr>
                <p14:cNvContentPartPr/>
                <p14:nvPr/>
              </p14:nvContentPartPr>
              <p14:xfrm>
                <a:off x="6088594" y="2721165"/>
                <a:ext cx="74520" cy="6480"/>
              </p14:xfrm>
            </p:contentPart>
          </mc:Choice>
          <mc:Fallback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FF8FDD0F-0B4C-C551-745E-4B69F30D94D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079594" y="2712525"/>
                  <a:ext cx="92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01842194-4C4F-9770-C567-7055E4C0B1EE}"/>
                    </a:ext>
                  </a:extLst>
                </p14:cNvPr>
                <p14:cNvContentPartPr/>
                <p14:nvPr/>
              </p14:nvContentPartPr>
              <p14:xfrm>
                <a:off x="6217834" y="2647005"/>
                <a:ext cx="69480" cy="127080"/>
              </p14:xfrm>
            </p:contentPart>
          </mc:Choice>
          <mc:Fallback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01842194-4C4F-9770-C567-7055E4C0B1E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209194" y="2638005"/>
                  <a:ext cx="87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10724F94-B17E-05F7-B5E5-C0F4442023A4}"/>
                    </a:ext>
                  </a:extLst>
                </p14:cNvPr>
                <p14:cNvContentPartPr/>
                <p14:nvPr/>
              </p14:nvContentPartPr>
              <p14:xfrm>
                <a:off x="6271834" y="2671845"/>
                <a:ext cx="79200" cy="84240"/>
              </p14:xfrm>
            </p:contentPart>
          </mc:Choice>
          <mc:Fallback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10724F94-B17E-05F7-B5E5-C0F4442023A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262834" y="2662845"/>
                  <a:ext cx="96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BE2A30AE-AE47-7663-3AB1-77CFF1020334}"/>
                    </a:ext>
                  </a:extLst>
                </p14:cNvPr>
                <p14:cNvContentPartPr/>
                <p14:nvPr/>
              </p14:nvContentPartPr>
              <p14:xfrm>
                <a:off x="6371194" y="2644845"/>
                <a:ext cx="38520" cy="131040"/>
              </p14:xfrm>
            </p:contentPart>
          </mc:Choice>
          <mc:Fallback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BE2A30AE-AE47-7663-3AB1-77CFF102033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62554" y="2635845"/>
                  <a:ext cx="561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5F031E56-8D03-ED0B-DECE-AE209263EB80}"/>
              </a:ext>
            </a:extLst>
          </p:cNvPr>
          <p:cNvGrpSpPr/>
          <p:nvPr/>
        </p:nvGrpSpPr>
        <p:grpSpPr>
          <a:xfrm>
            <a:off x="5443834" y="2947245"/>
            <a:ext cx="648360" cy="122400"/>
            <a:chOff x="5443834" y="2947245"/>
            <a:chExt cx="64836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7AAF24B8-1419-8062-89CE-002100FE2263}"/>
                    </a:ext>
                  </a:extLst>
                </p14:cNvPr>
                <p14:cNvContentPartPr/>
                <p14:nvPr/>
              </p14:nvContentPartPr>
              <p14:xfrm>
                <a:off x="5443834" y="2975685"/>
                <a:ext cx="60840" cy="71640"/>
              </p14:xfrm>
            </p:contentPart>
          </mc:Choice>
          <mc:Fallback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7AAF24B8-1419-8062-89CE-002100FE226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35194" y="2966685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1E7E201D-7CEB-C0CA-4676-EDC74372A266}"/>
                    </a:ext>
                  </a:extLst>
                </p14:cNvPr>
                <p14:cNvContentPartPr/>
                <p14:nvPr/>
              </p14:nvContentPartPr>
              <p14:xfrm>
                <a:off x="5520154" y="2974605"/>
                <a:ext cx="46440" cy="86040"/>
              </p14:xfrm>
            </p:contentPart>
          </mc:Choice>
          <mc:Fallback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1E7E201D-7CEB-C0CA-4676-EDC74372A26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511514" y="2965965"/>
                  <a:ext cx="64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80152409-A6A8-3F39-4C81-DEA0716067C8}"/>
                    </a:ext>
                  </a:extLst>
                </p14:cNvPr>
                <p14:cNvContentPartPr/>
                <p14:nvPr/>
              </p14:nvContentPartPr>
              <p14:xfrm>
                <a:off x="5519794" y="3017805"/>
                <a:ext cx="48600" cy="2880"/>
              </p14:xfrm>
            </p:contentPart>
          </mc:Choice>
          <mc:Fallback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80152409-A6A8-3F39-4C81-DEA0716067C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10794" y="3008805"/>
                  <a:ext cx="66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873C6FF4-9E6A-4C7D-AFC2-E72A12BC8F9D}"/>
                    </a:ext>
                  </a:extLst>
                </p14:cNvPr>
                <p14:cNvContentPartPr/>
                <p14:nvPr/>
              </p14:nvContentPartPr>
              <p14:xfrm>
                <a:off x="5602594" y="2960205"/>
                <a:ext cx="26280" cy="93960"/>
              </p14:xfrm>
            </p:contentPart>
          </mc:Choice>
          <mc:Fallback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873C6FF4-9E6A-4C7D-AFC2-E72A12BC8F9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593594" y="2951205"/>
                  <a:ext cx="43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6BCADEAB-0430-2B00-E7C9-BB0876DB5140}"/>
                    </a:ext>
                  </a:extLst>
                </p14:cNvPr>
                <p14:cNvContentPartPr/>
                <p14:nvPr/>
              </p14:nvContentPartPr>
              <p14:xfrm>
                <a:off x="5649754" y="2982525"/>
                <a:ext cx="46080" cy="69120"/>
              </p14:xfrm>
            </p:contentPart>
          </mc:Choice>
          <mc:Fallback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6BCADEAB-0430-2B00-E7C9-BB0876DB514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41114" y="2973525"/>
                  <a:ext cx="63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C6F4026A-D31A-30CF-1710-7C60D0A8F647}"/>
                    </a:ext>
                  </a:extLst>
                </p14:cNvPr>
                <p14:cNvContentPartPr/>
                <p14:nvPr/>
              </p14:nvContentPartPr>
              <p14:xfrm>
                <a:off x="5655874" y="3013485"/>
                <a:ext cx="52200" cy="8280"/>
              </p14:xfrm>
            </p:contentPart>
          </mc:Choice>
          <mc:Fallback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C6F4026A-D31A-30CF-1710-7C60D0A8F64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647234" y="3004485"/>
                  <a:ext cx="69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78" name="Encre 277">
                  <a:extLst>
                    <a:ext uri="{FF2B5EF4-FFF2-40B4-BE49-F238E27FC236}">
                      <a16:creationId xmlns:a16="http://schemas.microsoft.com/office/drawing/2014/main" id="{AD1C4F7E-8D19-889B-9395-5EEB6E09DC9C}"/>
                    </a:ext>
                  </a:extLst>
                </p14:cNvPr>
                <p14:cNvContentPartPr/>
                <p14:nvPr/>
              </p14:nvContentPartPr>
              <p14:xfrm>
                <a:off x="5722114" y="2947245"/>
                <a:ext cx="49320" cy="102960"/>
              </p14:xfrm>
            </p:contentPart>
          </mc:Choice>
          <mc:Fallback>
            <p:pic>
              <p:nvPicPr>
                <p:cNvPr id="278" name="Encre 277">
                  <a:extLst>
                    <a:ext uri="{FF2B5EF4-FFF2-40B4-BE49-F238E27FC236}">
                      <a16:creationId xmlns:a16="http://schemas.microsoft.com/office/drawing/2014/main" id="{AD1C4F7E-8D19-889B-9395-5EEB6E09DC9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713114" y="2938605"/>
                  <a:ext cx="66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AADB44DC-BDE3-393E-BCF3-6796FA2C2E43}"/>
                    </a:ext>
                  </a:extLst>
                </p14:cNvPr>
                <p14:cNvContentPartPr/>
                <p14:nvPr/>
              </p14:nvContentPartPr>
              <p14:xfrm>
                <a:off x="5882674" y="2979285"/>
                <a:ext cx="126720" cy="8100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AADB44DC-BDE3-393E-BCF3-6796FA2C2E4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873674" y="2970285"/>
                  <a:ext cx="144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E77D297A-2D79-81D3-B37F-42559A88DFF8}"/>
                    </a:ext>
                  </a:extLst>
                </p14:cNvPr>
                <p14:cNvContentPartPr/>
                <p14:nvPr/>
              </p14:nvContentPartPr>
              <p14:xfrm>
                <a:off x="6012634" y="2968845"/>
                <a:ext cx="63360" cy="100800"/>
              </p14:xfrm>
            </p:contentPart>
          </mc:Choice>
          <mc:Fallback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E77D297A-2D79-81D3-B37F-42559A88DFF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003994" y="2959845"/>
                  <a:ext cx="81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C8F5F500-48FD-B558-216F-018311D1E67E}"/>
                    </a:ext>
                  </a:extLst>
                </p14:cNvPr>
                <p14:cNvContentPartPr/>
                <p14:nvPr/>
              </p14:nvContentPartPr>
              <p14:xfrm>
                <a:off x="5995354" y="3016725"/>
                <a:ext cx="96840" cy="3240"/>
              </p14:xfrm>
            </p:contentPart>
          </mc:Choice>
          <mc:Fallback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C8F5F500-48FD-B558-216F-018311D1E67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986714" y="3008085"/>
                  <a:ext cx="1144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e 301">
            <a:extLst>
              <a:ext uri="{FF2B5EF4-FFF2-40B4-BE49-F238E27FC236}">
                <a16:creationId xmlns:a16="http://schemas.microsoft.com/office/drawing/2014/main" id="{56B7793D-C9A6-478A-E191-492EC37F6753}"/>
              </a:ext>
            </a:extLst>
          </p:cNvPr>
          <p:cNvGrpSpPr/>
          <p:nvPr/>
        </p:nvGrpSpPr>
        <p:grpSpPr>
          <a:xfrm>
            <a:off x="6263914" y="1919085"/>
            <a:ext cx="619920" cy="320400"/>
            <a:chOff x="6263914" y="1919085"/>
            <a:chExt cx="61992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1" name="Encre 290">
                  <a:extLst>
                    <a:ext uri="{FF2B5EF4-FFF2-40B4-BE49-F238E27FC236}">
                      <a16:creationId xmlns:a16="http://schemas.microsoft.com/office/drawing/2014/main" id="{303146EB-7649-4FDC-29B7-48489F63969B}"/>
                    </a:ext>
                  </a:extLst>
                </p14:cNvPr>
                <p14:cNvContentPartPr/>
                <p14:nvPr/>
              </p14:nvContentPartPr>
              <p14:xfrm>
                <a:off x="6263914" y="1947525"/>
                <a:ext cx="64800" cy="90720"/>
              </p14:xfrm>
            </p:contentPart>
          </mc:Choice>
          <mc:Fallback>
            <p:pic>
              <p:nvPicPr>
                <p:cNvPr id="291" name="Encre 290">
                  <a:extLst>
                    <a:ext uri="{FF2B5EF4-FFF2-40B4-BE49-F238E27FC236}">
                      <a16:creationId xmlns:a16="http://schemas.microsoft.com/office/drawing/2014/main" id="{303146EB-7649-4FDC-29B7-48489F63969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254914" y="1938525"/>
                  <a:ext cx="82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106932F3-9369-2653-4E3F-8ACC6665857B}"/>
                    </a:ext>
                  </a:extLst>
                </p14:cNvPr>
                <p14:cNvContentPartPr/>
                <p14:nvPr/>
              </p14:nvContentPartPr>
              <p14:xfrm>
                <a:off x="6350674" y="1936365"/>
                <a:ext cx="48600" cy="91440"/>
              </p14:xfrm>
            </p:contentPart>
          </mc:Choice>
          <mc:Fallback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106932F3-9369-2653-4E3F-8ACC6665857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341674" y="1927365"/>
                  <a:ext cx="66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296149FB-29D1-7262-4FB3-E4BB9AD4F614}"/>
                    </a:ext>
                  </a:extLst>
                </p14:cNvPr>
                <p14:cNvContentPartPr/>
                <p14:nvPr/>
              </p14:nvContentPartPr>
              <p14:xfrm>
                <a:off x="6350674" y="1986045"/>
                <a:ext cx="60840" cy="1080"/>
              </p14:xfrm>
            </p:contentPart>
          </mc:Choice>
          <mc:Fallback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296149FB-29D1-7262-4FB3-E4BB9AD4F61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341674" y="1977405"/>
                  <a:ext cx="78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95" name="Encre 294">
                  <a:extLst>
                    <a:ext uri="{FF2B5EF4-FFF2-40B4-BE49-F238E27FC236}">
                      <a16:creationId xmlns:a16="http://schemas.microsoft.com/office/drawing/2014/main" id="{246B8151-1BBD-6613-876A-8ABC0BDCE1E7}"/>
                    </a:ext>
                  </a:extLst>
                </p14:cNvPr>
                <p14:cNvContentPartPr/>
                <p14:nvPr/>
              </p14:nvContentPartPr>
              <p14:xfrm>
                <a:off x="6450754" y="1922325"/>
                <a:ext cx="52200" cy="108000"/>
              </p14:xfrm>
            </p:contentPart>
          </mc:Choice>
          <mc:Fallback>
            <p:pic>
              <p:nvPicPr>
                <p:cNvPr id="295" name="Encre 294">
                  <a:extLst>
                    <a:ext uri="{FF2B5EF4-FFF2-40B4-BE49-F238E27FC236}">
                      <a16:creationId xmlns:a16="http://schemas.microsoft.com/office/drawing/2014/main" id="{246B8151-1BBD-6613-876A-8ABC0BDCE1E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41754" y="1913685"/>
                  <a:ext cx="69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827290E0-152D-E032-1EC6-BEF64D052044}"/>
                    </a:ext>
                  </a:extLst>
                </p14:cNvPr>
                <p14:cNvContentPartPr/>
                <p14:nvPr/>
              </p14:nvContentPartPr>
              <p14:xfrm>
                <a:off x="6489634" y="1958325"/>
                <a:ext cx="61560" cy="68400"/>
              </p14:xfrm>
            </p:contentPart>
          </mc:Choice>
          <mc:Fallback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827290E0-152D-E032-1EC6-BEF64D05204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480634" y="1949685"/>
                  <a:ext cx="79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5380775C-8EAA-C09C-F6CA-3814D02D0DC2}"/>
                    </a:ext>
                  </a:extLst>
                </p14:cNvPr>
                <p14:cNvContentPartPr/>
                <p14:nvPr/>
              </p14:nvContentPartPr>
              <p14:xfrm>
                <a:off x="6590434" y="1919085"/>
                <a:ext cx="21600" cy="110160"/>
              </p14:xfrm>
            </p:contentPart>
          </mc:Choice>
          <mc:Fallback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5380775C-8EAA-C09C-F6CA-3814D02D0DC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581794" y="1910085"/>
                  <a:ext cx="39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98" name="Encre 297">
                  <a:extLst>
                    <a:ext uri="{FF2B5EF4-FFF2-40B4-BE49-F238E27FC236}">
                      <a16:creationId xmlns:a16="http://schemas.microsoft.com/office/drawing/2014/main" id="{370CF194-0D1B-0FFE-E89B-8F5AFE557CA5}"/>
                    </a:ext>
                  </a:extLst>
                </p14:cNvPr>
                <p14:cNvContentPartPr/>
                <p14:nvPr/>
              </p14:nvContentPartPr>
              <p14:xfrm>
                <a:off x="6643714" y="2144805"/>
                <a:ext cx="126360" cy="75240"/>
              </p14:xfrm>
            </p:contentPart>
          </mc:Choice>
          <mc:Fallback>
            <p:pic>
              <p:nvPicPr>
                <p:cNvPr id="298" name="Encre 297">
                  <a:extLst>
                    <a:ext uri="{FF2B5EF4-FFF2-40B4-BE49-F238E27FC236}">
                      <a16:creationId xmlns:a16="http://schemas.microsoft.com/office/drawing/2014/main" id="{370CF194-0D1B-0FFE-E89B-8F5AFE557CA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634714" y="2136165"/>
                  <a:ext cx="144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9A117F1A-FE10-EFE5-27FC-7AABFCF70BAC}"/>
                    </a:ext>
                  </a:extLst>
                </p14:cNvPr>
                <p14:cNvContentPartPr/>
                <p14:nvPr/>
              </p14:nvContentPartPr>
              <p14:xfrm>
                <a:off x="6757114" y="2150205"/>
                <a:ext cx="80640" cy="89280"/>
              </p14:xfrm>
            </p:contentPart>
          </mc:Choice>
          <mc:Fallback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9A117F1A-FE10-EFE5-27FC-7AABFCF70BA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748474" y="2141205"/>
                  <a:ext cx="98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EDF600E4-790A-17B9-79B8-14DE5C9AF0A0}"/>
                    </a:ext>
                  </a:extLst>
                </p14:cNvPr>
                <p14:cNvContentPartPr/>
                <p14:nvPr/>
              </p14:nvContentPartPr>
              <p14:xfrm>
                <a:off x="6773674" y="2197365"/>
                <a:ext cx="110160" cy="360"/>
              </p14:xfrm>
            </p:contentPart>
          </mc:Choice>
          <mc:Fallback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EDF600E4-790A-17B9-79B8-14DE5C9AF0A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764674" y="2188725"/>
                  <a:ext cx="127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e 307">
            <a:extLst>
              <a:ext uri="{FF2B5EF4-FFF2-40B4-BE49-F238E27FC236}">
                <a16:creationId xmlns:a16="http://schemas.microsoft.com/office/drawing/2014/main" id="{44944B4C-AAF3-5514-3EFB-DE21BE701B35}"/>
              </a:ext>
            </a:extLst>
          </p:cNvPr>
          <p:cNvGrpSpPr/>
          <p:nvPr/>
        </p:nvGrpSpPr>
        <p:grpSpPr>
          <a:xfrm>
            <a:off x="6914434" y="4320285"/>
            <a:ext cx="437040" cy="128880"/>
            <a:chOff x="6914434" y="4320285"/>
            <a:chExt cx="43704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AA72C879-CB50-F05B-5DFF-6BD436F1EA09}"/>
                    </a:ext>
                  </a:extLst>
                </p14:cNvPr>
                <p14:cNvContentPartPr/>
                <p14:nvPr/>
              </p14:nvContentPartPr>
              <p14:xfrm>
                <a:off x="6914434" y="4333965"/>
                <a:ext cx="73080" cy="115200"/>
              </p14:xfrm>
            </p:contentPart>
          </mc:Choice>
          <mc:Fallback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AA72C879-CB50-F05B-5DFF-6BD436F1EA0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05434" y="4324965"/>
                  <a:ext cx="90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5F1E7CF0-6FC2-8D35-E214-39D119904049}"/>
                    </a:ext>
                  </a:extLst>
                </p14:cNvPr>
                <p14:cNvContentPartPr/>
                <p14:nvPr/>
              </p14:nvContentPartPr>
              <p14:xfrm>
                <a:off x="7010914" y="4353405"/>
                <a:ext cx="64080" cy="78840"/>
              </p14:xfrm>
            </p:contentPart>
          </mc:Choice>
          <mc:Fallback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5F1E7CF0-6FC2-8D35-E214-39D11990404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001914" y="4344765"/>
                  <a:ext cx="81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DEDB6AFD-977F-3D3A-800E-F8D0B528C5CE}"/>
                    </a:ext>
                  </a:extLst>
                </p14:cNvPr>
                <p14:cNvContentPartPr/>
                <p14:nvPr/>
              </p14:nvContentPartPr>
              <p14:xfrm>
                <a:off x="7130074" y="4320285"/>
                <a:ext cx="75960" cy="121320"/>
              </p14:xfrm>
            </p:contentPart>
          </mc:Choice>
          <mc:Fallback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DEDB6AFD-977F-3D3A-800E-F8D0B528C5C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121434" y="4311285"/>
                  <a:ext cx="93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88C2E8BC-9EBA-651B-FD84-83D0B4995D47}"/>
                    </a:ext>
                  </a:extLst>
                </p14:cNvPr>
                <p14:cNvContentPartPr/>
                <p14:nvPr/>
              </p14:nvContentPartPr>
              <p14:xfrm>
                <a:off x="7195594" y="4357365"/>
                <a:ext cx="58680" cy="73800"/>
              </p14:xfrm>
            </p:contentPart>
          </mc:Choice>
          <mc:Fallback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88C2E8BC-9EBA-651B-FD84-83D0B4995D4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186954" y="4348365"/>
                  <a:ext cx="76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1B5F7C8F-967B-A2AE-C38E-8A1A9664D0EA}"/>
                    </a:ext>
                  </a:extLst>
                </p14:cNvPr>
                <p14:cNvContentPartPr/>
                <p14:nvPr/>
              </p14:nvContentPartPr>
              <p14:xfrm>
                <a:off x="7289914" y="4331805"/>
                <a:ext cx="61560" cy="111960"/>
              </p14:xfrm>
            </p:contentPart>
          </mc:Choice>
          <mc:Fallback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1B5F7C8F-967B-A2AE-C38E-8A1A9664D0E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281274" y="4323165"/>
                  <a:ext cx="792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e 317">
            <a:extLst>
              <a:ext uri="{FF2B5EF4-FFF2-40B4-BE49-F238E27FC236}">
                <a16:creationId xmlns:a16="http://schemas.microsoft.com/office/drawing/2014/main" id="{BBB780D0-A99A-0D9B-4D90-D8FBAB43C779}"/>
              </a:ext>
            </a:extLst>
          </p:cNvPr>
          <p:cNvGrpSpPr/>
          <p:nvPr/>
        </p:nvGrpSpPr>
        <p:grpSpPr>
          <a:xfrm>
            <a:off x="7740994" y="2783805"/>
            <a:ext cx="508680" cy="280080"/>
            <a:chOff x="7740994" y="2783805"/>
            <a:chExt cx="50868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91D70650-AA7A-0E96-303F-D845DA6BE91F}"/>
                    </a:ext>
                  </a:extLst>
                </p14:cNvPr>
                <p14:cNvContentPartPr/>
                <p14:nvPr/>
              </p14:nvContentPartPr>
              <p14:xfrm>
                <a:off x="7740994" y="2815485"/>
                <a:ext cx="77040" cy="10332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91D70650-AA7A-0E96-303F-D845DA6BE91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31994" y="2806845"/>
                  <a:ext cx="94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5CC0943B-15C8-2CFC-D45F-2A5AF91806C0}"/>
                    </a:ext>
                  </a:extLst>
                </p14:cNvPr>
                <p14:cNvContentPartPr/>
                <p14:nvPr/>
              </p14:nvContentPartPr>
              <p14:xfrm>
                <a:off x="7841794" y="2832405"/>
                <a:ext cx="46800" cy="68760"/>
              </p14:xfrm>
            </p:contentPart>
          </mc:Choice>
          <mc:Fallback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5CC0943B-15C8-2CFC-D45F-2A5AF91806C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832794" y="2823765"/>
                  <a:ext cx="64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B91735BD-62BF-9F24-A3D9-CF5E822C092F}"/>
                    </a:ext>
                  </a:extLst>
                </p14:cNvPr>
                <p14:cNvContentPartPr/>
                <p14:nvPr/>
              </p14:nvContentPartPr>
              <p14:xfrm>
                <a:off x="7911634" y="2783805"/>
                <a:ext cx="61560" cy="123840"/>
              </p14:xfrm>
            </p:contentPart>
          </mc:Choice>
          <mc:Fallback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B91735BD-62BF-9F24-A3D9-CF5E822C092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902994" y="2775165"/>
                  <a:ext cx="79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9AB37FC7-0EC8-6FE7-18D5-6F9A49A18486}"/>
                    </a:ext>
                  </a:extLst>
                </p14:cNvPr>
                <p14:cNvContentPartPr/>
                <p14:nvPr/>
              </p14:nvContentPartPr>
              <p14:xfrm>
                <a:off x="7975354" y="2811885"/>
                <a:ext cx="52920" cy="76680"/>
              </p14:xfrm>
            </p:contentPart>
          </mc:Choice>
          <mc:Fallback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9AB37FC7-0EC8-6FE7-18D5-6F9A49A1848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66354" y="2802885"/>
                  <a:ext cx="70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14" name="Encre 313">
                  <a:extLst>
                    <a:ext uri="{FF2B5EF4-FFF2-40B4-BE49-F238E27FC236}">
                      <a16:creationId xmlns:a16="http://schemas.microsoft.com/office/drawing/2014/main" id="{A1ABD9F4-725B-EAF3-B262-22BB3195754D}"/>
                    </a:ext>
                  </a:extLst>
                </p14:cNvPr>
                <p14:cNvContentPartPr/>
                <p14:nvPr/>
              </p14:nvContentPartPr>
              <p14:xfrm>
                <a:off x="8027914" y="2800365"/>
                <a:ext cx="52200" cy="101880"/>
              </p14:xfrm>
            </p:contentPart>
          </mc:Choice>
          <mc:Fallback>
            <p:pic>
              <p:nvPicPr>
                <p:cNvPr id="314" name="Encre 313">
                  <a:extLst>
                    <a:ext uri="{FF2B5EF4-FFF2-40B4-BE49-F238E27FC236}">
                      <a16:creationId xmlns:a16="http://schemas.microsoft.com/office/drawing/2014/main" id="{A1ABD9F4-725B-EAF3-B262-22BB3195754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018914" y="2791725"/>
                  <a:ext cx="69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8A33E7D4-97D1-18D1-A610-C97C41A7CFEF}"/>
                    </a:ext>
                  </a:extLst>
                </p14:cNvPr>
                <p14:cNvContentPartPr/>
                <p14:nvPr/>
              </p14:nvContentPartPr>
              <p14:xfrm>
                <a:off x="8038714" y="2954085"/>
                <a:ext cx="118800" cy="87120"/>
              </p14:xfrm>
            </p:contentPart>
          </mc:Choice>
          <mc:Fallback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8A33E7D4-97D1-18D1-A610-C97C41A7CFE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9714" y="2945445"/>
                  <a:ext cx="136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61F1B5A6-89C6-EAA6-4BCD-0007D63E0AE8}"/>
                    </a:ext>
                  </a:extLst>
                </p14:cNvPr>
                <p14:cNvContentPartPr/>
                <p14:nvPr/>
              </p14:nvContentPartPr>
              <p14:xfrm>
                <a:off x="8165794" y="2946525"/>
                <a:ext cx="83880" cy="117360"/>
              </p14:xfrm>
            </p:contentPart>
          </mc:Choice>
          <mc:Fallback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61F1B5A6-89C6-EAA6-4BCD-0007D63E0AE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56794" y="2937525"/>
                  <a:ext cx="1015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e 325">
            <a:extLst>
              <a:ext uri="{FF2B5EF4-FFF2-40B4-BE49-F238E27FC236}">
                <a16:creationId xmlns:a16="http://schemas.microsoft.com/office/drawing/2014/main" id="{D003562E-7793-54E1-24BF-9FFF93EC9465}"/>
              </a:ext>
            </a:extLst>
          </p:cNvPr>
          <p:cNvGrpSpPr/>
          <p:nvPr/>
        </p:nvGrpSpPr>
        <p:grpSpPr>
          <a:xfrm>
            <a:off x="7715794" y="3613965"/>
            <a:ext cx="439200" cy="156600"/>
            <a:chOff x="7715794" y="3613965"/>
            <a:chExt cx="43920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A4D91F28-8841-BC3A-FA42-20F9575E33D7}"/>
                    </a:ext>
                  </a:extLst>
                </p14:cNvPr>
                <p14:cNvContentPartPr/>
                <p14:nvPr/>
              </p14:nvContentPartPr>
              <p14:xfrm>
                <a:off x="7715794" y="3665445"/>
                <a:ext cx="90360" cy="105120"/>
              </p14:xfrm>
            </p:contentPart>
          </mc:Choice>
          <mc:Fallback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A4D91F28-8841-BC3A-FA42-20F9575E33D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707154" y="3656445"/>
                  <a:ext cx="108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9FE4B4E4-D8C1-0832-E4FB-854441CE1EF3}"/>
                    </a:ext>
                  </a:extLst>
                </p14:cNvPr>
                <p14:cNvContentPartPr/>
                <p14:nvPr/>
              </p14:nvContentPartPr>
              <p14:xfrm>
                <a:off x="7812274" y="3657165"/>
                <a:ext cx="104040" cy="84960"/>
              </p14:xfrm>
            </p:contentPart>
          </mc:Choice>
          <mc:Fallback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9FE4B4E4-D8C1-0832-E4FB-854441CE1EF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803634" y="3648525"/>
                  <a:ext cx="121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22" name="Encre 321">
                  <a:extLst>
                    <a:ext uri="{FF2B5EF4-FFF2-40B4-BE49-F238E27FC236}">
                      <a16:creationId xmlns:a16="http://schemas.microsoft.com/office/drawing/2014/main" id="{1C6CE2E5-C929-C262-512C-994AC5143EF3}"/>
                    </a:ext>
                  </a:extLst>
                </p14:cNvPr>
                <p14:cNvContentPartPr/>
                <p14:nvPr/>
              </p14:nvContentPartPr>
              <p14:xfrm>
                <a:off x="7913074" y="3626925"/>
                <a:ext cx="66600" cy="117720"/>
              </p14:xfrm>
            </p:contentPart>
          </mc:Choice>
          <mc:Fallback>
            <p:pic>
              <p:nvPicPr>
                <p:cNvPr id="322" name="Encre 321">
                  <a:extLst>
                    <a:ext uri="{FF2B5EF4-FFF2-40B4-BE49-F238E27FC236}">
                      <a16:creationId xmlns:a16="http://schemas.microsoft.com/office/drawing/2014/main" id="{1C6CE2E5-C929-C262-512C-994AC5143EF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904434" y="3618285"/>
                  <a:ext cx="84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42AFDEF6-1C37-8D96-4D46-47B2DC38347D}"/>
                    </a:ext>
                  </a:extLst>
                </p14:cNvPr>
                <p14:cNvContentPartPr/>
                <p14:nvPr/>
              </p14:nvContentPartPr>
              <p14:xfrm>
                <a:off x="7965634" y="3660405"/>
                <a:ext cx="50400" cy="70560"/>
              </p14:xfrm>
            </p:contentPart>
          </mc:Choice>
          <mc:Fallback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42AFDEF6-1C37-8D96-4D46-47B2DC38347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956994" y="3651405"/>
                  <a:ext cx="68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B46968D3-649C-8E61-79CD-B363CEE2BED4}"/>
                    </a:ext>
                  </a:extLst>
                </p14:cNvPr>
                <p14:cNvContentPartPr/>
                <p14:nvPr/>
              </p14:nvContentPartPr>
              <p14:xfrm>
                <a:off x="8009194" y="3665445"/>
                <a:ext cx="79560" cy="47520"/>
              </p14:xfrm>
            </p:contentPart>
          </mc:Choice>
          <mc:Fallback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B46968D3-649C-8E61-79CD-B363CEE2BED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00194" y="3656445"/>
                  <a:ext cx="97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25" name="Encre 324">
                  <a:extLst>
                    <a:ext uri="{FF2B5EF4-FFF2-40B4-BE49-F238E27FC236}">
                      <a16:creationId xmlns:a16="http://schemas.microsoft.com/office/drawing/2014/main" id="{4E603BBC-0D4B-3FB4-8684-3D3FF6259790}"/>
                    </a:ext>
                  </a:extLst>
                </p14:cNvPr>
                <p14:cNvContentPartPr/>
                <p14:nvPr/>
              </p14:nvContentPartPr>
              <p14:xfrm>
                <a:off x="8082994" y="3613965"/>
                <a:ext cx="72000" cy="119880"/>
              </p14:xfrm>
            </p:contentPart>
          </mc:Choice>
          <mc:Fallback>
            <p:pic>
              <p:nvPicPr>
                <p:cNvPr id="325" name="Encre 324">
                  <a:extLst>
                    <a:ext uri="{FF2B5EF4-FFF2-40B4-BE49-F238E27FC236}">
                      <a16:creationId xmlns:a16="http://schemas.microsoft.com/office/drawing/2014/main" id="{4E603BBC-0D4B-3FB4-8684-3D3FF625979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074354" y="3604965"/>
                  <a:ext cx="896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e 332">
            <a:extLst>
              <a:ext uri="{FF2B5EF4-FFF2-40B4-BE49-F238E27FC236}">
                <a16:creationId xmlns:a16="http://schemas.microsoft.com/office/drawing/2014/main" id="{8A1479D2-DB50-5795-0417-FCE39B725CBD}"/>
              </a:ext>
            </a:extLst>
          </p:cNvPr>
          <p:cNvGrpSpPr/>
          <p:nvPr/>
        </p:nvGrpSpPr>
        <p:grpSpPr>
          <a:xfrm>
            <a:off x="6702394" y="3642045"/>
            <a:ext cx="298440" cy="149760"/>
            <a:chOff x="6702394" y="3642045"/>
            <a:chExt cx="29844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034111F5-6B5D-DC23-040A-79CDC0C2AD27}"/>
                    </a:ext>
                  </a:extLst>
                </p14:cNvPr>
                <p14:cNvContentPartPr/>
                <p14:nvPr/>
              </p14:nvContentPartPr>
              <p14:xfrm>
                <a:off x="6702394" y="3697845"/>
                <a:ext cx="79920" cy="93960"/>
              </p14:xfrm>
            </p:contentPart>
          </mc:Choice>
          <mc:Fallback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034111F5-6B5D-DC23-040A-79CDC0C2AD2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693754" y="3689205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E555907E-E698-65DF-69E1-7CA248985266}"/>
                    </a:ext>
                  </a:extLst>
                </p14:cNvPr>
                <p14:cNvContentPartPr/>
                <p14:nvPr/>
              </p14:nvContentPartPr>
              <p14:xfrm>
                <a:off x="6795634" y="3690285"/>
                <a:ext cx="50400" cy="84960"/>
              </p14:xfrm>
            </p:contentPart>
          </mc:Choice>
          <mc:Fallback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E555907E-E698-65DF-69E1-7CA24898526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786634" y="3681645"/>
                  <a:ext cx="68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29" name="Encre 328">
                  <a:extLst>
                    <a:ext uri="{FF2B5EF4-FFF2-40B4-BE49-F238E27FC236}">
                      <a16:creationId xmlns:a16="http://schemas.microsoft.com/office/drawing/2014/main" id="{5E2374EA-8861-2D36-6D4E-D6E9B9106BE4}"/>
                    </a:ext>
                  </a:extLst>
                </p14:cNvPr>
                <p14:cNvContentPartPr/>
                <p14:nvPr/>
              </p14:nvContentPartPr>
              <p14:xfrm>
                <a:off x="6875194" y="3673005"/>
                <a:ext cx="79200" cy="75240"/>
              </p14:xfrm>
            </p:contentPart>
          </mc:Choice>
          <mc:Fallback>
            <p:pic>
              <p:nvPicPr>
                <p:cNvPr id="329" name="Encre 328">
                  <a:extLst>
                    <a:ext uri="{FF2B5EF4-FFF2-40B4-BE49-F238E27FC236}">
                      <a16:creationId xmlns:a16="http://schemas.microsoft.com/office/drawing/2014/main" id="{5E2374EA-8861-2D36-6D4E-D6E9B9106BE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866554" y="3664365"/>
                  <a:ext cx="96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C8E3364B-06AD-085C-BFBB-3E7883A57F75}"/>
                    </a:ext>
                  </a:extLst>
                </p14:cNvPr>
                <p14:cNvContentPartPr/>
                <p14:nvPr/>
              </p14:nvContentPartPr>
              <p14:xfrm>
                <a:off x="6844954" y="3649965"/>
                <a:ext cx="35280" cy="106200"/>
              </p14:xfrm>
            </p:contentPart>
          </mc:Choice>
          <mc:Fallback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C8E3364B-06AD-085C-BFBB-3E7883A57F7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836314" y="3640965"/>
                  <a:ext cx="52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5D571864-95B7-C828-32ED-1B5A14B95924}"/>
                    </a:ext>
                  </a:extLst>
                </p14:cNvPr>
                <p14:cNvContentPartPr/>
                <p14:nvPr/>
              </p14:nvContentPartPr>
              <p14:xfrm>
                <a:off x="6952234" y="3642045"/>
                <a:ext cx="48600" cy="117360"/>
              </p14:xfrm>
            </p:contentPart>
          </mc:Choice>
          <mc:Fallback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5D571864-95B7-C828-32ED-1B5A14B9592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943234" y="3633405"/>
                  <a:ext cx="6624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335" name="Encre 334">
                <a:extLst>
                  <a:ext uri="{FF2B5EF4-FFF2-40B4-BE49-F238E27FC236}">
                    <a16:creationId xmlns:a16="http://schemas.microsoft.com/office/drawing/2014/main" id="{7457ABB6-59AC-535C-86CA-9D4B7548CF82}"/>
                  </a:ext>
                </a:extLst>
              </p14:cNvPr>
              <p14:cNvContentPartPr/>
              <p14:nvPr/>
            </p14:nvContentPartPr>
            <p14:xfrm>
              <a:off x="7121074" y="3891885"/>
              <a:ext cx="121680" cy="91800"/>
            </p14:xfrm>
          </p:contentPart>
        </mc:Choice>
        <mc:Fallback>
          <p:pic>
            <p:nvPicPr>
              <p:cNvPr id="335" name="Encre 334">
                <a:extLst>
                  <a:ext uri="{FF2B5EF4-FFF2-40B4-BE49-F238E27FC236}">
                    <a16:creationId xmlns:a16="http://schemas.microsoft.com/office/drawing/2014/main" id="{7457ABB6-59AC-535C-86CA-9D4B7548CF82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112074" y="3883245"/>
                <a:ext cx="139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337" name="Encre 336">
                <a:extLst>
                  <a:ext uri="{FF2B5EF4-FFF2-40B4-BE49-F238E27FC236}">
                    <a16:creationId xmlns:a16="http://schemas.microsoft.com/office/drawing/2014/main" id="{2CF74B30-3DF3-137F-06D8-0352E8908E40}"/>
                  </a:ext>
                </a:extLst>
              </p14:cNvPr>
              <p14:cNvContentPartPr/>
              <p14:nvPr/>
            </p14:nvContentPartPr>
            <p14:xfrm>
              <a:off x="7227994" y="3877485"/>
              <a:ext cx="98640" cy="98280"/>
            </p14:xfrm>
          </p:contentPart>
        </mc:Choice>
        <mc:Fallback>
          <p:pic>
            <p:nvPicPr>
              <p:cNvPr id="337" name="Encre 336">
                <a:extLst>
                  <a:ext uri="{FF2B5EF4-FFF2-40B4-BE49-F238E27FC236}">
                    <a16:creationId xmlns:a16="http://schemas.microsoft.com/office/drawing/2014/main" id="{2CF74B30-3DF3-137F-06D8-0352E8908E40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219354" y="3868845"/>
                <a:ext cx="11628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e 344">
            <a:extLst>
              <a:ext uri="{FF2B5EF4-FFF2-40B4-BE49-F238E27FC236}">
                <a16:creationId xmlns:a16="http://schemas.microsoft.com/office/drawing/2014/main" id="{AC8C6C01-B1A2-D9A8-D747-2DFEF77DAC61}"/>
              </a:ext>
            </a:extLst>
          </p:cNvPr>
          <p:cNvGrpSpPr/>
          <p:nvPr/>
        </p:nvGrpSpPr>
        <p:grpSpPr>
          <a:xfrm>
            <a:off x="11006194" y="2631165"/>
            <a:ext cx="559800" cy="195480"/>
            <a:chOff x="11006194" y="2631165"/>
            <a:chExt cx="55980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732EC788-9BB3-0E5A-0F12-9D96D3519CA2}"/>
                    </a:ext>
                  </a:extLst>
                </p14:cNvPr>
                <p14:cNvContentPartPr/>
                <p14:nvPr/>
              </p14:nvContentPartPr>
              <p14:xfrm>
                <a:off x="11006194" y="2675085"/>
                <a:ext cx="73080" cy="128520"/>
              </p14:xfrm>
            </p:contentPart>
          </mc:Choice>
          <mc:Fallback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732EC788-9BB3-0E5A-0F12-9D96D3519CA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997554" y="2666085"/>
                  <a:ext cx="9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8D5752CE-70CB-6B41-9DC9-E1A09AC5DC11}"/>
                    </a:ext>
                  </a:extLst>
                </p14:cNvPr>
                <p14:cNvContentPartPr/>
                <p14:nvPr/>
              </p14:nvContentPartPr>
              <p14:xfrm>
                <a:off x="11108434" y="2668965"/>
                <a:ext cx="65880" cy="109440"/>
              </p14:xfrm>
            </p:contentPart>
          </mc:Choice>
          <mc:Fallback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8D5752CE-70CB-6B41-9DC9-E1A09AC5DC1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099434" y="2660325"/>
                  <a:ext cx="83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799EAFCB-6799-2577-75D8-0A0DF4912E37}"/>
                    </a:ext>
                  </a:extLst>
                </p14:cNvPr>
                <p14:cNvContentPartPr/>
                <p14:nvPr/>
              </p14:nvContentPartPr>
              <p14:xfrm>
                <a:off x="11255314" y="2645205"/>
                <a:ext cx="63360" cy="181440"/>
              </p14:xfrm>
            </p:contentPart>
          </mc:Choice>
          <mc:Fallback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799EAFCB-6799-2577-75D8-0A0DF4912E3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246674" y="2636565"/>
                  <a:ext cx="81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4EA7F2CE-E6B2-6F2F-DC25-2DA3867937E8}"/>
                    </a:ext>
                  </a:extLst>
                </p14:cNvPr>
                <p14:cNvContentPartPr/>
                <p14:nvPr/>
              </p14:nvContentPartPr>
              <p14:xfrm>
                <a:off x="11316874" y="2686245"/>
                <a:ext cx="68040" cy="92160"/>
              </p14:xfrm>
            </p:contentPart>
          </mc:Choice>
          <mc:Fallback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4EA7F2CE-E6B2-6F2F-DC25-2DA3867937E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308234" y="2677245"/>
                  <a:ext cx="85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DF6F2C30-9696-A6C5-16EC-089496376C61}"/>
                    </a:ext>
                  </a:extLst>
                </p14:cNvPr>
                <p14:cNvContentPartPr/>
                <p14:nvPr/>
              </p14:nvContentPartPr>
              <p14:xfrm>
                <a:off x="11416954" y="2681925"/>
                <a:ext cx="84960" cy="79200"/>
              </p14:xfrm>
            </p:contentPart>
          </mc:Choice>
          <mc:Fallback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DF6F2C30-9696-A6C5-16EC-089496376C6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407954" y="2672925"/>
                  <a:ext cx="102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5652B234-B3F9-72BA-E810-2FE9D9708A2B}"/>
                    </a:ext>
                  </a:extLst>
                </p14:cNvPr>
                <p14:cNvContentPartPr/>
                <p14:nvPr/>
              </p14:nvContentPartPr>
              <p14:xfrm>
                <a:off x="11497954" y="2631165"/>
                <a:ext cx="68040" cy="194400"/>
              </p14:xfrm>
            </p:contentPart>
          </mc:Choice>
          <mc:Fallback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5652B234-B3F9-72BA-E810-2FE9D9708A2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488954" y="2622525"/>
                  <a:ext cx="856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F30BBD7F-E491-0BD2-EA77-5531CED24C4F}"/>
              </a:ext>
            </a:extLst>
          </p:cNvPr>
          <p:cNvGrpSpPr/>
          <p:nvPr/>
        </p:nvGrpSpPr>
        <p:grpSpPr>
          <a:xfrm>
            <a:off x="11085754" y="3647445"/>
            <a:ext cx="608760" cy="171360"/>
            <a:chOff x="11085754" y="3647445"/>
            <a:chExt cx="6087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47" name="Encre 346">
                  <a:extLst>
                    <a:ext uri="{FF2B5EF4-FFF2-40B4-BE49-F238E27FC236}">
                      <a16:creationId xmlns:a16="http://schemas.microsoft.com/office/drawing/2014/main" id="{1C46DBEA-2B03-B4CA-0686-FE7749FC23A7}"/>
                    </a:ext>
                  </a:extLst>
                </p14:cNvPr>
                <p14:cNvContentPartPr/>
                <p14:nvPr/>
              </p14:nvContentPartPr>
              <p14:xfrm>
                <a:off x="11085754" y="3666525"/>
                <a:ext cx="84960" cy="101160"/>
              </p14:xfrm>
            </p:contentPart>
          </mc:Choice>
          <mc:Fallback>
            <p:pic>
              <p:nvPicPr>
                <p:cNvPr id="347" name="Encre 346">
                  <a:extLst>
                    <a:ext uri="{FF2B5EF4-FFF2-40B4-BE49-F238E27FC236}">
                      <a16:creationId xmlns:a16="http://schemas.microsoft.com/office/drawing/2014/main" id="{1C46DBEA-2B03-B4CA-0686-FE7749FC23A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077114" y="3657885"/>
                  <a:ext cx="102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5CA204FC-AB75-C2C7-5B88-45312FF2DA0E}"/>
                    </a:ext>
                  </a:extLst>
                </p14:cNvPr>
                <p14:cNvContentPartPr/>
                <p14:nvPr/>
              </p14:nvContentPartPr>
              <p14:xfrm>
                <a:off x="11249554" y="3677325"/>
                <a:ext cx="55800" cy="90720"/>
              </p14:xfrm>
            </p:contentPart>
          </mc:Choice>
          <mc:Fallback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5CA204FC-AB75-C2C7-5B88-45312FF2DA0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240914" y="3668685"/>
                  <a:ext cx="73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49" name="Encre 348">
                  <a:extLst>
                    <a:ext uri="{FF2B5EF4-FFF2-40B4-BE49-F238E27FC236}">
                      <a16:creationId xmlns:a16="http://schemas.microsoft.com/office/drawing/2014/main" id="{BAC3F724-15E5-607F-05F8-552FA69908D3}"/>
                    </a:ext>
                  </a:extLst>
                </p14:cNvPr>
                <p14:cNvContentPartPr/>
                <p14:nvPr/>
              </p14:nvContentPartPr>
              <p14:xfrm>
                <a:off x="11368714" y="3647445"/>
                <a:ext cx="77760" cy="160920"/>
              </p14:xfrm>
            </p:contentPart>
          </mc:Choice>
          <mc:Fallback>
            <p:pic>
              <p:nvPicPr>
                <p:cNvPr id="349" name="Encre 348">
                  <a:extLst>
                    <a:ext uri="{FF2B5EF4-FFF2-40B4-BE49-F238E27FC236}">
                      <a16:creationId xmlns:a16="http://schemas.microsoft.com/office/drawing/2014/main" id="{BAC3F724-15E5-607F-05F8-552FA69908D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359714" y="3638445"/>
                  <a:ext cx="95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D62C754A-771D-5406-E3AC-7DF7AFF863E1}"/>
                    </a:ext>
                  </a:extLst>
                </p14:cNvPr>
                <p14:cNvContentPartPr/>
                <p14:nvPr/>
              </p14:nvContentPartPr>
              <p14:xfrm>
                <a:off x="11416234" y="3695685"/>
                <a:ext cx="83520" cy="82080"/>
              </p14:xfrm>
            </p:contentPart>
          </mc:Choice>
          <mc:Fallback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D62C754A-771D-5406-E3AC-7DF7AFF863E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407234" y="3686685"/>
                  <a:ext cx="101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93380D90-0E2A-437E-15D8-B4E712BE05CE}"/>
                    </a:ext>
                  </a:extLst>
                </p14:cNvPr>
                <p14:cNvContentPartPr/>
                <p14:nvPr/>
              </p14:nvContentPartPr>
              <p14:xfrm>
                <a:off x="11416954" y="3759045"/>
                <a:ext cx="360" cy="360"/>
              </p14:xfrm>
            </p:contentPart>
          </mc:Choice>
          <mc:Fallback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93380D90-0E2A-437E-15D8-B4E712BE0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407954" y="37500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9B59E99-823A-992A-44C7-21C495B1E825}"/>
                    </a:ext>
                  </a:extLst>
                </p14:cNvPr>
                <p14:cNvContentPartPr/>
                <p14:nvPr/>
              </p14:nvContentPartPr>
              <p14:xfrm>
                <a:off x="11514154" y="3710805"/>
                <a:ext cx="84240" cy="85320"/>
              </p14:xfrm>
            </p:contentPart>
          </mc:Choice>
          <mc:Fallback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9B59E99-823A-992A-44C7-21C495B1E82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505154" y="3702165"/>
                  <a:ext cx="101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1671AF79-3A64-B854-528B-60AA8B40D784}"/>
                    </a:ext>
                  </a:extLst>
                </p14:cNvPr>
                <p14:cNvContentPartPr/>
                <p14:nvPr/>
              </p14:nvContentPartPr>
              <p14:xfrm>
                <a:off x="11651314" y="3671565"/>
                <a:ext cx="43200" cy="147240"/>
              </p14:xfrm>
            </p:contentPart>
          </mc:Choice>
          <mc:Fallback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1671AF79-3A64-B854-528B-60AA8B40D78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642674" y="3662565"/>
                  <a:ext cx="60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26E830AD-63DC-B506-4ABE-DF2E5A8D94C3}"/>
              </a:ext>
            </a:extLst>
          </p:cNvPr>
          <p:cNvGrpSpPr/>
          <p:nvPr/>
        </p:nvGrpSpPr>
        <p:grpSpPr>
          <a:xfrm>
            <a:off x="11355394" y="3011685"/>
            <a:ext cx="218520" cy="143280"/>
            <a:chOff x="11355394" y="3011685"/>
            <a:chExt cx="21852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86693E89-C100-416B-287F-6D4C867BDFE5}"/>
                    </a:ext>
                  </a:extLst>
                </p14:cNvPr>
                <p14:cNvContentPartPr/>
                <p14:nvPr/>
              </p14:nvContentPartPr>
              <p14:xfrm>
                <a:off x="11355394" y="3011685"/>
                <a:ext cx="82440" cy="143280"/>
              </p14:xfrm>
            </p:contentPart>
          </mc:Choice>
          <mc:Fallback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86693E89-C100-416B-287F-6D4C867BDFE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346394" y="3002685"/>
                  <a:ext cx="100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EE29BDC4-F1D5-0E32-24E0-20FC0BEB2556}"/>
                    </a:ext>
                  </a:extLst>
                </p14:cNvPr>
                <p14:cNvContentPartPr/>
                <p14:nvPr/>
              </p14:nvContentPartPr>
              <p14:xfrm>
                <a:off x="11492554" y="3022485"/>
                <a:ext cx="81360" cy="115200"/>
              </p14:xfrm>
            </p:contentPart>
          </mc:Choice>
          <mc:Fallback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EE29BDC4-F1D5-0E32-24E0-20FC0BEB255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483914" y="3013485"/>
                  <a:ext cx="990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e 362">
            <a:extLst>
              <a:ext uri="{FF2B5EF4-FFF2-40B4-BE49-F238E27FC236}">
                <a16:creationId xmlns:a16="http://schemas.microsoft.com/office/drawing/2014/main" id="{62F7EDDA-6F69-152E-B87C-81985B57E8FB}"/>
              </a:ext>
            </a:extLst>
          </p:cNvPr>
          <p:cNvGrpSpPr/>
          <p:nvPr/>
        </p:nvGrpSpPr>
        <p:grpSpPr>
          <a:xfrm>
            <a:off x="11745634" y="3005565"/>
            <a:ext cx="227160" cy="134640"/>
            <a:chOff x="11745634" y="3005565"/>
            <a:chExt cx="22716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41BAB966-AE13-D841-35DA-F62F2CB1AB95}"/>
                    </a:ext>
                  </a:extLst>
                </p14:cNvPr>
                <p14:cNvContentPartPr/>
                <p14:nvPr/>
              </p14:nvContentPartPr>
              <p14:xfrm>
                <a:off x="11745634" y="3005565"/>
                <a:ext cx="87120" cy="134640"/>
              </p14:xfrm>
            </p:contentPart>
          </mc:Choice>
          <mc:Fallback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41BAB966-AE13-D841-35DA-F62F2CB1AB9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736994" y="2996925"/>
                  <a:ext cx="104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6689B0DD-A53F-9971-A4DB-F97E7F45E5CB}"/>
                    </a:ext>
                  </a:extLst>
                </p14:cNvPr>
                <p14:cNvContentPartPr/>
                <p14:nvPr/>
              </p14:nvContentPartPr>
              <p14:xfrm>
                <a:off x="11904754" y="3005565"/>
                <a:ext cx="68040" cy="113040"/>
              </p14:xfrm>
            </p:contentPart>
          </mc:Choice>
          <mc:Fallback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6689B0DD-A53F-9971-A4DB-F97E7F45E5C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895754" y="2996925"/>
                  <a:ext cx="8568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e 365">
            <a:extLst>
              <a:ext uri="{FF2B5EF4-FFF2-40B4-BE49-F238E27FC236}">
                <a16:creationId xmlns:a16="http://schemas.microsoft.com/office/drawing/2014/main" id="{4F7ACBAB-6943-EED2-53E4-D2D0AFD2C556}"/>
              </a:ext>
            </a:extLst>
          </p:cNvPr>
          <p:cNvGrpSpPr/>
          <p:nvPr/>
        </p:nvGrpSpPr>
        <p:grpSpPr>
          <a:xfrm>
            <a:off x="8345074" y="2957685"/>
            <a:ext cx="267480" cy="115200"/>
            <a:chOff x="8345074" y="2957685"/>
            <a:chExt cx="26748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64" name="Encre 363">
                  <a:extLst>
                    <a:ext uri="{FF2B5EF4-FFF2-40B4-BE49-F238E27FC236}">
                      <a16:creationId xmlns:a16="http://schemas.microsoft.com/office/drawing/2014/main" id="{91322080-49C0-8A5C-10CE-4002FAA0461A}"/>
                    </a:ext>
                  </a:extLst>
                </p14:cNvPr>
                <p14:cNvContentPartPr/>
                <p14:nvPr/>
              </p14:nvContentPartPr>
              <p14:xfrm>
                <a:off x="8345074" y="2985765"/>
                <a:ext cx="150480" cy="87120"/>
              </p14:xfrm>
            </p:contentPart>
          </mc:Choice>
          <mc:Fallback>
            <p:pic>
              <p:nvPicPr>
                <p:cNvPr id="364" name="Encre 363">
                  <a:extLst>
                    <a:ext uri="{FF2B5EF4-FFF2-40B4-BE49-F238E27FC236}">
                      <a16:creationId xmlns:a16="http://schemas.microsoft.com/office/drawing/2014/main" id="{91322080-49C0-8A5C-10CE-4002FAA0461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336074" y="2977125"/>
                  <a:ext cx="168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65" name="Encre 364">
                  <a:extLst>
                    <a:ext uri="{FF2B5EF4-FFF2-40B4-BE49-F238E27FC236}">
                      <a16:creationId xmlns:a16="http://schemas.microsoft.com/office/drawing/2014/main" id="{47BFAFBB-109F-A6F6-914C-DB1A2EA4809D}"/>
                    </a:ext>
                  </a:extLst>
                </p14:cNvPr>
                <p14:cNvContentPartPr/>
                <p14:nvPr/>
              </p14:nvContentPartPr>
              <p14:xfrm>
                <a:off x="8520754" y="2957685"/>
                <a:ext cx="91800" cy="93240"/>
              </p14:xfrm>
            </p:contentPart>
          </mc:Choice>
          <mc:Fallback>
            <p:pic>
              <p:nvPicPr>
                <p:cNvPr id="365" name="Encre 364">
                  <a:extLst>
                    <a:ext uri="{FF2B5EF4-FFF2-40B4-BE49-F238E27FC236}">
                      <a16:creationId xmlns:a16="http://schemas.microsoft.com/office/drawing/2014/main" id="{47BFAFBB-109F-A6F6-914C-DB1A2EA4809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512114" y="2948685"/>
                  <a:ext cx="109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e 368">
            <a:extLst>
              <a:ext uri="{FF2B5EF4-FFF2-40B4-BE49-F238E27FC236}">
                <a16:creationId xmlns:a16="http://schemas.microsoft.com/office/drawing/2014/main" id="{5D1A5285-FF30-1B74-6D28-E526FF89FC3E}"/>
              </a:ext>
            </a:extLst>
          </p:cNvPr>
          <p:cNvGrpSpPr/>
          <p:nvPr/>
        </p:nvGrpSpPr>
        <p:grpSpPr>
          <a:xfrm>
            <a:off x="7443634" y="3877485"/>
            <a:ext cx="276480" cy="99000"/>
            <a:chOff x="7443634" y="3877485"/>
            <a:chExt cx="27648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67" name="Encre 366">
                  <a:extLst>
                    <a:ext uri="{FF2B5EF4-FFF2-40B4-BE49-F238E27FC236}">
                      <a16:creationId xmlns:a16="http://schemas.microsoft.com/office/drawing/2014/main" id="{7DEE7394-87CD-601A-8D50-6C181438C4A8}"/>
                    </a:ext>
                  </a:extLst>
                </p14:cNvPr>
                <p14:cNvContentPartPr/>
                <p14:nvPr/>
              </p14:nvContentPartPr>
              <p14:xfrm>
                <a:off x="7443634" y="3894405"/>
                <a:ext cx="122400" cy="82080"/>
              </p14:xfrm>
            </p:contentPart>
          </mc:Choice>
          <mc:Fallback>
            <p:pic>
              <p:nvPicPr>
                <p:cNvPr id="367" name="Encre 366">
                  <a:extLst>
                    <a:ext uri="{FF2B5EF4-FFF2-40B4-BE49-F238E27FC236}">
                      <a16:creationId xmlns:a16="http://schemas.microsoft.com/office/drawing/2014/main" id="{7DEE7394-87CD-601A-8D50-6C181438C4A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434634" y="3885405"/>
                  <a:ext cx="140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68" name="Encre 367">
                  <a:extLst>
                    <a:ext uri="{FF2B5EF4-FFF2-40B4-BE49-F238E27FC236}">
                      <a16:creationId xmlns:a16="http://schemas.microsoft.com/office/drawing/2014/main" id="{0B3806FD-2D10-9692-EDFC-97C0EDC27B92}"/>
                    </a:ext>
                  </a:extLst>
                </p14:cNvPr>
                <p14:cNvContentPartPr/>
                <p14:nvPr/>
              </p14:nvContentPartPr>
              <p14:xfrm>
                <a:off x="7596994" y="3877485"/>
                <a:ext cx="123120" cy="93960"/>
              </p14:xfrm>
            </p:contentPart>
          </mc:Choice>
          <mc:Fallback>
            <p:pic>
              <p:nvPicPr>
                <p:cNvPr id="368" name="Encre 367">
                  <a:extLst>
                    <a:ext uri="{FF2B5EF4-FFF2-40B4-BE49-F238E27FC236}">
                      <a16:creationId xmlns:a16="http://schemas.microsoft.com/office/drawing/2014/main" id="{0B3806FD-2D10-9692-EDFC-97C0EDC27B9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587994" y="3868845"/>
                  <a:ext cx="1407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454E551C-C262-7DE7-8151-F437E98E0A68}"/>
              </a:ext>
            </a:extLst>
          </p:cNvPr>
          <p:cNvGrpSpPr/>
          <p:nvPr/>
        </p:nvGrpSpPr>
        <p:grpSpPr>
          <a:xfrm>
            <a:off x="6976354" y="2118165"/>
            <a:ext cx="307440" cy="121680"/>
            <a:chOff x="6976354" y="2118165"/>
            <a:chExt cx="307440" cy="1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C0F38394-3944-3777-A89A-59E8EBEA2DE1}"/>
                    </a:ext>
                  </a:extLst>
                </p14:cNvPr>
                <p14:cNvContentPartPr/>
                <p14:nvPr/>
              </p14:nvContentPartPr>
              <p14:xfrm>
                <a:off x="6976354" y="2118165"/>
                <a:ext cx="92160" cy="109800"/>
              </p14:xfrm>
            </p:contentPart>
          </mc:Choice>
          <mc:Fallback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C0F38394-3944-3777-A89A-59E8EBEA2DE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67354" y="2109525"/>
                  <a:ext cx="109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5B5DDCF1-00AF-7FB1-CBF5-8BF729C2040E}"/>
                    </a:ext>
                  </a:extLst>
                </p14:cNvPr>
                <p14:cNvContentPartPr/>
                <p14:nvPr/>
              </p14:nvContentPartPr>
              <p14:xfrm>
                <a:off x="7107394" y="2141565"/>
                <a:ext cx="118080" cy="98280"/>
              </p14:xfrm>
            </p:contentPart>
          </mc:Choice>
          <mc:Fallback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5B5DDCF1-00AF-7FB1-CBF5-8BF729C2040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098394" y="2132565"/>
                  <a:ext cx="135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C240C642-AB40-318B-72D9-1DF37E2647F7}"/>
                    </a:ext>
                  </a:extLst>
                </p14:cNvPr>
                <p14:cNvContentPartPr/>
                <p14:nvPr/>
              </p14:nvContentPartPr>
              <p14:xfrm>
                <a:off x="7164274" y="2181885"/>
                <a:ext cx="119520" cy="26280"/>
              </p14:xfrm>
            </p:contentPart>
          </mc:Choice>
          <mc:Fallback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C240C642-AB40-318B-72D9-1DF37E2647F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155274" y="2173245"/>
                  <a:ext cx="1371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e 385">
            <a:extLst>
              <a:ext uri="{FF2B5EF4-FFF2-40B4-BE49-F238E27FC236}">
                <a16:creationId xmlns:a16="http://schemas.microsoft.com/office/drawing/2014/main" id="{084B7CB5-8EFC-369C-879F-32A4624BDAA4}"/>
              </a:ext>
            </a:extLst>
          </p:cNvPr>
          <p:cNvGrpSpPr/>
          <p:nvPr/>
        </p:nvGrpSpPr>
        <p:grpSpPr>
          <a:xfrm>
            <a:off x="6001474" y="4223805"/>
            <a:ext cx="482760" cy="138240"/>
            <a:chOff x="6001474" y="4223805"/>
            <a:chExt cx="48276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D80B2E37-ED1B-D6E2-23D4-76721EC24985}"/>
                    </a:ext>
                  </a:extLst>
                </p14:cNvPr>
                <p14:cNvContentPartPr/>
                <p14:nvPr/>
              </p14:nvContentPartPr>
              <p14:xfrm>
                <a:off x="6001474" y="4273485"/>
                <a:ext cx="137880" cy="88560"/>
              </p14:xfrm>
            </p:contentPart>
          </mc:Choice>
          <mc:Fallback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D80B2E37-ED1B-D6E2-23D4-76721EC2498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992834" y="4264845"/>
                  <a:ext cx="155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1DA0E1F1-7508-7F0A-C965-B6B59E68C514}"/>
                    </a:ext>
                  </a:extLst>
                </p14:cNvPr>
                <p14:cNvContentPartPr/>
                <p14:nvPr/>
              </p14:nvContentPartPr>
              <p14:xfrm>
                <a:off x="6121354" y="4257285"/>
                <a:ext cx="72720" cy="101880"/>
              </p14:xfrm>
            </p:contentPart>
          </mc:Choice>
          <mc:Fallback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1DA0E1F1-7508-7F0A-C965-B6B59E68C5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112354" y="4248285"/>
                  <a:ext cx="90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80" name="Encre 379">
                  <a:extLst>
                    <a:ext uri="{FF2B5EF4-FFF2-40B4-BE49-F238E27FC236}">
                      <a16:creationId xmlns:a16="http://schemas.microsoft.com/office/drawing/2014/main" id="{5B4DB1A2-2FEE-EFBE-B368-11D2CE840C5D}"/>
                    </a:ext>
                  </a:extLst>
                </p14:cNvPr>
                <p14:cNvContentPartPr/>
                <p14:nvPr/>
              </p14:nvContentPartPr>
              <p14:xfrm>
                <a:off x="6159154" y="4308045"/>
                <a:ext cx="55440" cy="5400"/>
              </p14:xfrm>
            </p:contentPart>
          </mc:Choice>
          <mc:Fallback>
            <p:pic>
              <p:nvPicPr>
                <p:cNvPr id="380" name="Encre 379">
                  <a:extLst>
                    <a:ext uri="{FF2B5EF4-FFF2-40B4-BE49-F238E27FC236}">
                      <a16:creationId xmlns:a16="http://schemas.microsoft.com/office/drawing/2014/main" id="{5B4DB1A2-2FEE-EFBE-B368-11D2CE840C5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150514" y="4299045"/>
                  <a:ext cx="73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2315471-A1B0-D4E0-D284-57DBB9FCB6D1}"/>
                    </a:ext>
                  </a:extLst>
                </p14:cNvPr>
                <p14:cNvContentPartPr/>
                <p14:nvPr/>
              </p14:nvContentPartPr>
              <p14:xfrm>
                <a:off x="6245914" y="4223805"/>
                <a:ext cx="39600" cy="130320"/>
              </p14:xfrm>
            </p:contentPart>
          </mc:Choice>
          <mc:Fallback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2315471-A1B0-D4E0-D284-57DBB9FCB6D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236914" y="4214805"/>
                  <a:ext cx="57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9F62169F-E47B-EAB0-0520-960FEB6A0675}"/>
                    </a:ext>
                  </a:extLst>
                </p14:cNvPr>
                <p14:cNvContentPartPr/>
                <p14:nvPr/>
              </p14:nvContentPartPr>
              <p14:xfrm>
                <a:off x="6285154" y="4264125"/>
                <a:ext cx="62280" cy="61200"/>
              </p14:xfrm>
            </p:contentPart>
          </mc:Choice>
          <mc:Fallback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9F62169F-E47B-EAB0-0520-960FEB6A067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276154" y="4255485"/>
                  <a:ext cx="79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5737AB3F-3ACC-3150-1B8F-79F08A21C064}"/>
                    </a:ext>
                  </a:extLst>
                </p14:cNvPr>
                <p14:cNvContentPartPr/>
                <p14:nvPr/>
              </p14:nvContentPartPr>
              <p14:xfrm>
                <a:off x="6366154" y="4259085"/>
                <a:ext cx="57960" cy="62640"/>
              </p14:xfrm>
            </p:contentPart>
          </mc:Choice>
          <mc:Fallback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5737AB3F-3ACC-3150-1B8F-79F08A21C06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357154" y="4250085"/>
                  <a:ext cx="75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826B612-3A61-C04F-DB79-B4B6A09D88CF}"/>
                    </a:ext>
                  </a:extLst>
                </p14:cNvPr>
                <p14:cNvContentPartPr/>
                <p14:nvPr/>
              </p14:nvContentPartPr>
              <p14:xfrm>
                <a:off x="6438514" y="4230645"/>
                <a:ext cx="45720" cy="128520"/>
              </p14:xfrm>
            </p:contentPart>
          </mc:Choice>
          <mc:Fallback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826B612-3A61-C04F-DB79-B4B6A09D88C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429514" y="4221645"/>
                  <a:ext cx="633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e 392">
            <a:extLst>
              <a:ext uri="{FF2B5EF4-FFF2-40B4-BE49-F238E27FC236}">
                <a16:creationId xmlns:a16="http://schemas.microsoft.com/office/drawing/2014/main" id="{29A3DCB7-3053-62D0-B34A-55C0E0B520D1}"/>
              </a:ext>
            </a:extLst>
          </p:cNvPr>
          <p:cNvGrpSpPr/>
          <p:nvPr/>
        </p:nvGrpSpPr>
        <p:grpSpPr>
          <a:xfrm>
            <a:off x="6009754" y="3511725"/>
            <a:ext cx="475920" cy="216000"/>
            <a:chOff x="6009754" y="3511725"/>
            <a:chExt cx="47592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A4D5DC96-BDA0-F138-DDFA-85CAA178F334}"/>
                    </a:ext>
                  </a:extLst>
                </p14:cNvPr>
                <p14:cNvContentPartPr/>
                <p14:nvPr/>
              </p14:nvContentPartPr>
              <p14:xfrm>
                <a:off x="6009754" y="3625125"/>
                <a:ext cx="77400" cy="102600"/>
              </p14:xfrm>
            </p:contentPart>
          </mc:Choice>
          <mc:Fallback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A4D5DC96-BDA0-F138-DDFA-85CAA178F33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001114" y="3616125"/>
                  <a:ext cx="95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F40B8E5C-108F-8239-6F74-093356C15B97}"/>
                    </a:ext>
                  </a:extLst>
                </p14:cNvPr>
                <p14:cNvContentPartPr/>
                <p14:nvPr/>
              </p14:nvContentPartPr>
              <p14:xfrm>
                <a:off x="6110914" y="3611085"/>
                <a:ext cx="77760" cy="109800"/>
              </p14:xfrm>
            </p:contentPart>
          </mc:Choice>
          <mc:Fallback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F40B8E5C-108F-8239-6F74-093356C15B9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102274" y="3602085"/>
                  <a:ext cx="9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89" name="Encre 388">
                  <a:extLst>
                    <a:ext uri="{FF2B5EF4-FFF2-40B4-BE49-F238E27FC236}">
                      <a16:creationId xmlns:a16="http://schemas.microsoft.com/office/drawing/2014/main" id="{DEB92ABF-7E4A-245C-78B4-20FB811414DA}"/>
                    </a:ext>
                  </a:extLst>
                </p14:cNvPr>
                <p14:cNvContentPartPr/>
                <p14:nvPr/>
              </p14:nvContentPartPr>
              <p14:xfrm>
                <a:off x="6219634" y="3572925"/>
                <a:ext cx="39240" cy="129600"/>
              </p14:xfrm>
            </p:contentPart>
          </mc:Choice>
          <mc:Fallback>
            <p:pic>
              <p:nvPicPr>
                <p:cNvPr id="389" name="Encre 388">
                  <a:extLst>
                    <a:ext uri="{FF2B5EF4-FFF2-40B4-BE49-F238E27FC236}">
                      <a16:creationId xmlns:a16="http://schemas.microsoft.com/office/drawing/2014/main" id="{DEB92ABF-7E4A-245C-78B4-20FB811414D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210634" y="3564285"/>
                  <a:ext cx="56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C7A446D6-0D5A-5EDB-F0B7-1A3DE5C10F7A}"/>
                    </a:ext>
                  </a:extLst>
                </p14:cNvPr>
                <p14:cNvContentPartPr/>
                <p14:nvPr/>
              </p14:nvContentPartPr>
              <p14:xfrm>
                <a:off x="6298834" y="3574365"/>
                <a:ext cx="50400" cy="87120"/>
              </p14:xfrm>
            </p:contentPart>
          </mc:Choice>
          <mc:Fallback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C7A446D6-0D5A-5EDB-F0B7-1A3DE5C10F7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290194" y="3565365"/>
                  <a:ext cx="68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707A09D1-CE80-D46B-A5E2-07D3CDB60D24}"/>
                    </a:ext>
                  </a:extLst>
                </p14:cNvPr>
                <p14:cNvContentPartPr/>
                <p14:nvPr/>
              </p14:nvContentPartPr>
              <p14:xfrm>
                <a:off x="6350674" y="3532605"/>
                <a:ext cx="100440" cy="95040"/>
              </p14:xfrm>
            </p:contentPart>
          </mc:Choice>
          <mc:Fallback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707A09D1-CE80-D46B-A5E2-07D3CDB60D2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41674" y="3523965"/>
                  <a:ext cx="11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FBE9A8FB-E960-06E5-169F-0894E29FB962}"/>
                    </a:ext>
                  </a:extLst>
                </p14:cNvPr>
                <p14:cNvContentPartPr/>
                <p14:nvPr/>
              </p14:nvContentPartPr>
              <p14:xfrm>
                <a:off x="6423034" y="3511725"/>
                <a:ext cx="62640" cy="127440"/>
              </p14:xfrm>
            </p:contentPart>
          </mc:Choice>
          <mc:Fallback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FBE9A8FB-E960-06E5-169F-0894E29FB96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414034" y="3502725"/>
                  <a:ext cx="8028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7BA2222E-4D17-B640-45F5-0D569283E66F}"/>
              </a:ext>
            </a:extLst>
          </p:cNvPr>
          <p:cNvGrpSpPr/>
          <p:nvPr/>
        </p:nvGrpSpPr>
        <p:grpSpPr>
          <a:xfrm>
            <a:off x="6010834" y="3877485"/>
            <a:ext cx="241920" cy="116280"/>
            <a:chOff x="6010834" y="3877485"/>
            <a:chExt cx="24192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45AF52F9-416F-7590-AC6D-8FEF47F92232}"/>
                    </a:ext>
                  </a:extLst>
                </p14:cNvPr>
                <p14:cNvContentPartPr/>
                <p14:nvPr/>
              </p14:nvContentPartPr>
              <p14:xfrm>
                <a:off x="6010834" y="3881085"/>
                <a:ext cx="90000" cy="109440"/>
              </p14:xfrm>
            </p:contentPart>
          </mc:Choice>
          <mc:Fallback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45AF52F9-416F-7590-AC6D-8FEF47F9223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002194" y="3872085"/>
                  <a:ext cx="107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144BAD3E-D315-D4DD-6A66-930F04F003CE}"/>
                    </a:ext>
                  </a:extLst>
                </p14:cNvPr>
                <p14:cNvContentPartPr/>
                <p14:nvPr/>
              </p14:nvContentPartPr>
              <p14:xfrm>
                <a:off x="6142234" y="3877485"/>
                <a:ext cx="110520" cy="116280"/>
              </p14:xfrm>
            </p:contentPart>
          </mc:Choice>
          <mc:Fallback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144BAD3E-D315-D4DD-6A66-930F04F003C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133594" y="3868845"/>
                  <a:ext cx="128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e 402">
            <a:extLst>
              <a:ext uri="{FF2B5EF4-FFF2-40B4-BE49-F238E27FC236}">
                <a16:creationId xmlns:a16="http://schemas.microsoft.com/office/drawing/2014/main" id="{3C02EA42-5766-FD0A-CD1D-4F4BF63726E2}"/>
              </a:ext>
            </a:extLst>
          </p:cNvPr>
          <p:cNvGrpSpPr/>
          <p:nvPr/>
        </p:nvGrpSpPr>
        <p:grpSpPr>
          <a:xfrm>
            <a:off x="4629874" y="4234605"/>
            <a:ext cx="405720" cy="110520"/>
            <a:chOff x="4629874" y="4234605"/>
            <a:chExt cx="40572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97" name="Encre 396">
                  <a:extLst>
                    <a:ext uri="{FF2B5EF4-FFF2-40B4-BE49-F238E27FC236}">
                      <a16:creationId xmlns:a16="http://schemas.microsoft.com/office/drawing/2014/main" id="{08554887-C137-65D6-7B85-236847824813}"/>
                    </a:ext>
                  </a:extLst>
                </p14:cNvPr>
                <p14:cNvContentPartPr/>
                <p14:nvPr/>
              </p14:nvContentPartPr>
              <p14:xfrm>
                <a:off x="4629874" y="4268085"/>
                <a:ext cx="69480" cy="76320"/>
              </p14:xfrm>
            </p:contentPart>
          </mc:Choice>
          <mc:Fallback>
            <p:pic>
              <p:nvPicPr>
                <p:cNvPr id="397" name="Encre 396">
                  <a:extLst>
                    <a:ext uri="{FF2B5EF4-FFF2-40B4-BE49-F238E27FC236}">
                      <a16:creationId xmlns:a16="http://schemas.microsoft.com/office/drawing/2014/main" id="{08554887-C137-65D6-7B85-23684782481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621234" y="4259445"/>
                  <a:ext cx="87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98" name="Encre 397">
                  <a:extLst>
                    <a:ext uri="{FF2B5EF4-FFF2-40B4-BE49-F238E27FC236}">
                      <a16:creationId xmlns:a16="http://schemas.microsoft.com/office/drawing/2014/main" id="{DBA35BFB-B61C-42EA-7A38-9DAF3B827D85}"/>
                    </a:ext>
                  </a:extLst>
                </p14:cNvPr>
                <p14:cNvContentPartPr/>
                <p14:nvPr/>
              </p14:nvContentPartPr>
              <p14:xfrm>
                <a:off x="4729954" y="4246845"/>
                <a:ext cx="66240" cy="82800"/>
              </p14:xfrm>
            </p:contentPart>
          </mc:Choice>
          <mc:Fallback>
            <p:pic>
              <p:nvPicPr>
                <p:cNvPr id="398" name="Encre 397">
                  <a:extLst>
                    <a:ext uri="{FF2B5EF4-FFF2-40B4-BE49-F238E27FC236}">
                      <a16:creationId xmlns:a16="http://schemas.microsoft.com/office/drawing/2014/main" id="{DBA35BFB-B61C-42EA-7A38-9DAF3B827D8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721314" y="4237845"/>
                  <a:ext cx="83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99" name="Encre 398">
                  <a:extLst>
                    <a:ext uri="{FF2B5EF4-FFF2-40B4-BE49-F238E27FC236}">
                      <a16:creationId xmlns:a16="http://schemas.microsoft.com/office/drawing/2014/main" id="{B32B9158-8543-F89B-DEDA-F36C11CC7139}"/>
                    </a:ext>
                  </a:extLst>
                </p14:cNvPr>
                <p14:cNvContentPartPr/>
                <p14:nvPr/>
              </p14:nvContentPartPr>
              <p14:xfrm>
                <a:off x="4849834" y="4234605"/>
                <a:ext cx="53280" cy="110520"/>
              </p14:xfrm>
            </p:contentPart>
          </mc:Choice>
          <mc:Fallback>
            <p:pic>
              <p:nvPicPr>
                <p:cNvPr id="399" name="Encre 398">
                  <a:extLst>
                    <a:ext uri="{FF2B5EF4-FFF2-40B4-BE49-F238E27FC236}">
                      <a16:creationId xmlns:a16="http://schemas.microsoft.com/office/drawing/2014/main" id="{B32B9158-8543-F89B-DEDA-F36C11CC713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840834" y="4225965"/>
                  <a:ext cx="70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01" name="Encre 400">
                  <a:extLst>
                    <a:ext uri="{FF2B5EF4-FFF2-40B4-BE49-F238E27FC236}">
                      <a16:creationId xmlns:a16="http://schemas.microsoft.com/office/drawing/2014/main" id="{2BF7260D-740C-CF32-A061-8B96010FF3C5}"/>
                    </a:ext>
                  </a:extLst>
                </p14:cNvPr>
                <p14:cNvContentPartPr/>
                <p14:nvPr/>
              </p14:nvContentPartPr>
              <p14:xfrm>
                <a:off x="4905994" y="4238205"/>
                <a:ext cx="55440" cy="81360"/>
              </p14:xfrm>
            </p:contentPart>
          </mc:Choice>
          <mc:Fallback>
            <p:pic>
              <p:nvPicPr>
                <p:cNvPr id="401" name="Encre 400">
                  <a:extLst>
                    <a:ext uri="{FF2B5EF4-FFF2-40B4-BE49-F238E27FC236}">
                      <a16:creationId xmlns:a16="http://schemas.microsoft.com/office/drawing/2014/main" id="{2BF7260D-740C-CF32-A061-8B96010FF3C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896994" y="4229565"/>
                  <a:ext cx="73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402" name="Encre 401">
                  <a:extLst>
                    <a:ext uri="{FF2B5EF4-FFF2-40B4-BE49-F238E27FC236}">
                      <a16:creationId xmlns:a16="http://schemas.microsoft.com/office/drawing/2014/main" id="{96857C0A-7669-F90E-6574-D3E8E9A54FD0}"/>
                    </a:ext>
                  </a:extLst>
                </p14:cNvPr>
                <p14:cNvContentPartPr/>
                <p14:nvPr/>
              </p14:nvContentPartPr>
              <p14:xfrm>
                <a:off x="4995634" y="4235685"/>
                <a:ext cx="39960" cy="88920"/>
              </p14:xfrm>
            </p:contentPart>
          </mc:Choice>
          <mc:Fallback>
            <p:pic>
              <p:nvPicPr>
                <p:cNvPr id="402" name="Encre 401">
                  <a:extLst>
                    <a:ext uri="{FF2B5EF4-FFF2-40B4-BE49-F238E27FC236}">
                      <a16:creationId xmlns:a16="http://schemas.microsoft.com/office/drawing/2014/main" id="{96857C0A-7669-F90E-6574-D3E8E9A54FD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986994" y="4227045"/>
                  <a:ext cx="576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e 405">
            <a:extLst>
              <a:ext uri="{FF2B5EF4-FFF2-40B4-BE49-F238E27FC236}">
                <a16:creationId xmlns:a16="http://schemas.microsoft.com/office/drawing/2014/main" id="{63F3C95E-F932-DDE9-7013-2CAB8A7DB7E8}"/>
              </a:ext>
            </a:extLst>
          </p:cNvPr>
          <p:cNvGrpSpPr/>
          <p:nvPr/>
        </p:nvGrpSpPr>
        <p:grpSpPr>
          <a:xfrm>
            <a:off x="6173554" y="2935365"/>
            <a:ext cx="272880" cy="110160"/>
            <a:chOff x="6173554" y="2935365"/>
            <a:chExt cx="27288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404" name="Encre 403">
                  <a:extLst>
                    <a:ext uri="{FF2B5EF4-FFF2-40B4-BE49-F238E27FC236}">
                      <a16:creationId xmlns:a16="http://schemas.microsoft.com/office/drawing/2014/main" id="{73E19850-BC31-861E-D38E-3FCD8CCDE382}"/>
                    </a:ext>
                  </a:extLst>
                </p14:cNvPr>
                <p14:cNvContentPartPr/>
                <p14:nvPr/>
              </p14:nvContentPartPr>
              <p14:xfrm>
                <a:off x="6173554" y="2949405"/>
                <a:ext cx="138600" cy="96120"/>
              </p14:xfrm>
            </p:contentPart>
          </mc:Choice>
          <mc:Fallback>
            <p:pic>
              <p:nvPicPr>
                <p:cNvPr id="404" name="Encre 403">
                  <a:extLst>
                    <a:ext uri="{FF2B5EF4-FFF2-40B4-BE49-F238E27FC236}">
                      <a16:creationId xmlns:a16="http://schemas.microsoft.com/office/drawing/2014/main" id="{73E19850-BC31-861E-D38E-3FCD8CCDE38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164914" y="2940405"/>
                  <a:ext cx="156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405" name="Encre 404">
                  <a:extLst>
                    <a:ext uri="{FF2B5EF4-FFF2-40B4-BE49-F238E27FC236}">
                      <a16:creationId xmlns:a16="http://schemas.microsoft.com/office/drawing/2014/main" id="{3CBB0815-1558-8181-B491-548D631753EB}"/>
                    </a:ext>
                  </a:extLst>
                </p14:cNvPr>
                <p14:cNvContentPartPr/>
                <p14:nvPr/>
              </p14:nvContentPartPr>
              <p14:xfrm>
                <a:off x="6328354" y="2935365"/>
                <a:ext cx="118080" cy="91800"/>
              </p14:xfrm>
            </p:contentPart>
          </mc:Choice>
          <mc:Fallback>
            <p:pic>
              <p:nvPicPr>
                <p:cNvPr id="405" name="Encre 404">
                  <a:extLst>
                    <a:ext uri="{FF2B5EF4-FFF2-40B4-BE49-F238E27FC236}">
                      <a16:creationId xmlns:a16="http://schemas.microsoft.com/office/drawing/2014/main" id="{3CBB0815-1558-8181-B491-548D631753E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319354" y="2926725"/>
                  <a:ext cx="1357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e 412">
            <a:extLst>
              <a:ext uri="{FF2B5EF4-FFF2-40B4-BE49-F238E27FC236}">
                <a16:creationId xmlns:a16="http://schemas.microsoft.com/office/drawing/2014/main" id="{7939813D-0F64-FC6D-883A-47F5859C05EC}"/>
              </a:ext>
            </a:extLst>
          </p:cNvPr>
          <p:cNvGrpSpPr/>
          <p:nvPr/>
        </p:nvGrpSpPr>
        <p:grpSpPr>
          <a:xfrm>
            <a:off x="4671274" y="3564285"/>
            <a:ext cx="396360" cy="173520"/>
            <a:chOff x="4671274" y="3564285"/>
            <a:chExt cx="39636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07" name="Encre 406">
                  <a:extLst>
                    <a:ext uri="{FF2B5EF4-FFF2-40B4-BE49-F238E27FC236}">
                      <a16:creationId xmlns:a16="http://schemas.microsoft.com/office/drawing/2014/main" id="{834E86CC-D020-C4B2-EFFB-4C485972B2B5}"/>
                    </a:ext>
                  </a:extLst>
                </p14:cNvPr>
                <p14:cNvContentPartPr/>
                <p14:nvPr/>
              </p14:nvContentPartPr>
              <p14:xfrm>
                <a:off x="4671274" y="3645285"/>
                <a:ext cx="86760" cy="92520"/>
              </p14:xfrm>
            </p:contentPart>
          </mc:Choice>
          <mc:Fallback>
            <p:pic>
              <p:nvPicPr>
                <p:cNvPr id="407" name="Encre 406">
                  <a:extLst>
                    <a:ext uri="{FF2B5EF4-FFF2-40B4-BE49-F238E27FC236}">
                      <a16:creationId xmlns:a16="http://schemas.microsoft.com/office/drawing/2014/main" id="{834E86CC-D020-C4B2-EFFB-4C485972B2B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662634" y="3636645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08" name="Encre 407">
                  <a:extLst>
                    <a:ext uri="{FF2B5EF4-FFF2-40B4-BE49-F238E27FC236}">
                      <a16:creationId xmlns:a16="http://schemas.microsoft.com/office/drawing/2014/main" id="{C7A44FA2-DAE1-F7AC-9BF5-4BCABE24457E}"/>
                    </a:ext>
                  </a:extLst>
                </p14:cNvPr>
                <p14:cNvContentPartPr/>
                <p14:nvPr/>
              </p14:nvContentPartPr>
              <p14:xfrm>
                <a:off x="4777114" y="3628365"/>
                <a:ext cx="51840" cy="76680"/>
              </p14:xfrm>
            </p:contentPart>
          </mc:Choice>
          <mc:Fallback>
            <p:pic>
              <p:nvPicPr>
                <p:cNvPr id="408" name="Encre 407">
                  <a:extLst>
                    <a:ext uri="{FF2B5EF4-FFF2-40B4-BE49-F238E27FC236}">
                      <a16:creationId xmlns:a16="http://schemas.microsoft.com/office/drawing/2014/main" id="{C7A44FA2-DAE1-F7AC-9BF5-4BCABE24457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68114" y="3619725"/>
                  <a:ext cx="69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09" name="Encre 408">
                  <a:extLst>
                    <a:ext uri="{FF2B5EF4-FFF2-40B4-BE49-F238E27FC236}">
                      <a16:creationId xmlns:a16="http://schemas.microsoft.com/office/drawing/2014/main" id="{9717FB75-4F52-E804-2A45-1305AF4D527E}"/>
                    </a:ext>
                  </a:extLst>
                </p14:cNvPr>
                <p14:cNvContentPartPr/>
                <p14:nvPr/>
              </p14:nvContentPartPr>
              <p14:xfrm>
                <a:off x="4845874" y="3605685"/>
                <a:ext cx="77760" cy="100080"/>
              </p14:xfrm>
            </p:contentPart>
          </mc:Choice>
          <mc:Fallback>
            <p:pic>
              <p:nvPicPr>
                <p:cNvPr id="409" name="Encre 408">
                  <a:extLst>
                    <a:ext uri="{FF2B5EF4-FFF2-40B4-BE49-F238E27FC236}">
                      <a16:creationId xmlns:a16="http://schemas.microsoft.com/office/drawing/2014/main" id="{9717FB75-4F52-E804-2A45-1305AF4D527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836874" y="3597045"/>
                  <a:ext cx="95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10" name="Encre 409">
                  <a:extLst>
                    <a:ext uri="{FF2B5EF4-FFF2-40B4-BE49-F238E27FC236}">
                      <a16:creationId xmlns:a16="http://schemas.microsoft.com/office/drawing/2014/main" id="{C55E2917-EC4D-9BDB-D74C-94DEB154BC6C}"/>
                    </a:ext>
                  </a:extLst>
                </p14:cNvPr>
                <p14:cNvContentPartPr/>
                <p14:nvPr/>
              </p14:nvContentPartPr>
              <p14:xfrm>
                <a:off x="4917874" y="3582645"/>
                <a:ext cx="90000" cy="81000"/>
              </p14:xfrm>
            </p:contentPart>
          </mc:Choice>
          <mc:Fallback>
            <p:pic>
              <p:nvPicPr>
                <p:cNvPr id="410" name="Encre 409">
                  <a:extLst>
                    <a:ext uri="{FF2B5EF4-FFF2-40B4-BE49-F238E27FC236}">
                      <a16:creationId xmlns:a16="http://schemas.microsoft.com/office/drawing/2014/main" id="{C55E2917-EC4D-9BDB-D74C-94DEB154BC6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909234" y="3574005"/>
                  <a:ext cx="107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11" name="Encre 410">
                  <a:extLst>
                    <a:ext uri="{FF2B5EF4-FFF2-40B4-BE49-F238E27FC236}">
                      <a16:creationId xmlns:a16="http://schemas.microsoft.com/office/drawing/2014/main" id="{3CC9ADC3-DA93-E0D8-8D34-AB9665995C9D}"/>
                    </a:ext>
                  </a:extLst>
                </p14:cNvPr>
                <p14:cNvContentPartPr/>
                <p14:nvPr/>
              </p14:nvContentPartPr>
              <p14:xfrm>
                <a:off x="5008954" y="3564285"/>
                <a:ext cx="58680" cy="92520"/>
              </p14:xfrm>
            </p:contentPart>
          </mc:Choice>
          <mc:Fallback>
            <p:pic>
              <p:nvPicPr>
                <p:cNvPr id="411" name="Encre 410">
                  <a:extLst>
                    <a:ext uri="{FF2B5EF4-FFF2-40B4-BE49-F238E27FC236}">
                      <a16:creationId xmlns:a16="http://schemas.microsoft.com/office/drawing/2014/main" id="{3CC9ADC3-DA93-E0D8-8D34-AB9665995C9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000314" y="3555645"/>
                  <a:ext cx="7632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e 414">
            <a:extLst>
              <a:ext uri="{FF2B5EF4-FFF2-40B4-BE49-F238E27FC236}">
                <a16:creationId xmlns:a16="http://schemas.microsoft.com/office/drawing/2014/main" id="{D92580CC-2657-B843-BB70-1BD088722278}"/>
              </a:ext>
            </a:extLst>
          </p:cNvPr>
          <p:cNvGrpSpPr/>
          <p:nvPr/>
        </p:nvGrpSpPr>
        <p:grpSpPr>
          <a:xfrm>
            <a:off x="4619794" y="3865245"/>
            <a:ext cx="259200" cy="119880"/>
            <a:chOff x="4619794" y="3865245"/>
            <a:chExt cx="25920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12" name="Encre 411">
                  <a:extLst>
                    <a:ext uri="{FF2B5EF4-FFF2-40B4-BE49-F238E27FC236}">
                      <a16:creationId xmlns:a16="http://schemas.microsoft.com/office/drawing/2014/main" id="{D80531AD-D46C-F683-FA15-78FE25D1868E}"/>
                    </a:ext>
                  </a:extLst>
                </p14:cNvPr>
                <p14:cNvContentPartPr/>
                <p14:nvPr/>
              </p14:nvContentPartPr>
              <p14:xfrm>
                <a:off x="4619794" y="3885405"/>
                <a:ext cx="100440" cy="99720"/>
              </p14:xfrm>
            </p:contentPart>
          </mc:Choice>
          <mc:Fallback>
            <p:pic>
              <p:nvPicPr>
                <p:cNvPr id="412" name="Encre 411">
                  <a:extLst>
                    <a:ext uri="{FF2B5EF4-FFF2-40B4-BE49-F238E27FC236}">
                      <a16:creationId xmlns:a16="http://schemas.microsoft.com/office/drawing/2014/main" id="{D80531AD-D46C-F683-FA15-78FE25D1868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611154" y="3876405"/>
                  <a:ext cx="118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414" name="Encre 413">
                  <a:extLst>
                    <a:ext uri="{FF2B5EF4-FFF2-40B4-BE49-F238E27FC236}">
                      <a16:creationId xmlns:a16="http://schemas.microsoft.com/office/drawing/2014/main" id="{13482D16-7684-2A26-ADD5-FF1E59FE6678}"/>
                    </a:ext>
                  </a:extLst>
                </p14:cNvPr>
                <p14:cNvContentPartPr/>
                <p14:nvPr/>
              </p14:nvContentPartPr>
              <p14:xfrm>
                <a:off x="4746154" y="3865245"/>
                <a:ext cx="132840" cy="99720"/>
              </p14:xfrm>
            </p:contentPart>
          </mc:Choice>
          <mc:Fallback>
            <p:pic>
              <p:nvPicPr>
                <p:cNvPr id="414" name="Encre 413">
                  <a:extLst>
                    <a:ext uri="{FF2B5EF4-FFF2-40B4-BE49-F238E27FC236}">
                      <a16:creationId xmlns:a16="http://schemas.microsoft.com/office/drawing/2014/main" id="{13482D16-7684-2A26-ADD5-FF1E59FE667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37514" y="3856605"/>
                  <a:ext cx="1504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e 421">
            <a:extLst>
              <a:ext uri="{FF2B5EF4-FFF2-40B4-BE49-F238E27FC236}">
                <a16:creationId xmlns:a16="http://schemas.microsoft.com/office/drawing/2014/main" id="{9E3F18E2-A4B8-B623-0083-1E2EF0D190FB}"/>
              </a:ext>
            </a:extLst>
          </p:cNvPr>
          <p:cNvGrpSpPr/>
          <p:nvPr/>
        </p:nvGrpSpPr>
        <p:grpSpPr>
          <a:xfrm>
            <a:off x="3151354" y="4277805"/>
            <a:ext cx="357840" cy="134640"/>
            <a:chOff x="3151354" y="4277805"/>
            <a:chExt cx="35784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416" name="Encre 415">
                  <a:extLst>
                    <a:ext uri="{FF2B5EF4-FFF2-40B4-BE49-F238E27FC236}">
                      <a16:creationId xmlns:a16="http://schemas.microsoft.com/office/drawing/2014/main" id="{272356B7-4FDF-7190-A7D0-DA6DBDFCA560}"/>
                    </a:ext>
                  </a:extLst>
                </p14:cNvPr>
                <p14:cNvContentPartPr/>
                <p14:nvPr/>
              </p14:nvContentPartPr>
              <p14:xfrm>
                <a:off x="3151354" y="4321725"/>
                <a:ext cx="64080" cy="84600"/>
              </p14:xfrm>
            </p:contentPart>
          </mc:Choice>
          <mc:Fallback>
            <p:pic>
              <p:nvPicPr>
                <p:cNvPr id="416" name="Encre 415">
                  <a:extLst>
                    <a:ext uri="{FF2B5EF4-FFF2-40B4-BE49-F238E27FC236}">
                      <a16:creationId xmlns:a16="http://schemas.microsoft.com/office/drawing/2014/main" id="{272356B7-4FDF-7190-A7D0-DA6DBDFCA56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142354" y="4312725"/>
                  <a:ext cx="81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17" name="Encre 416">
                  <a:extLst>
                    <a:ext uri="{FF2B5EF4-FFF2-40B4-BE49-F238E27FC236}">
                      <a16:creationId xmlns:a16="http://schemas.microsoft.com/office/drawing/2014/main" id="{905BD38C-D748-8EF6-DB28-04FD52A745F7}"/>
                    </a:ext>
                  </a:extLst>
                </p14:cNvPr>
                <p14:cNvContentPartPr/>
                <p14:nvPr/>
              </p14:nvContentPartPr>
              <p14:xfrm>
                <a:off x="3233794" y="4334685"/>
                <a:ext cx="78120" cy="46800"/>
              </p14:xfrm>
            </p:contentPart>
          </mc:Choice>
          <mc:Fallback>
            <p:pic>
              <p:nvPicPr>
                <p:cNvPr id="417" name="Encre 416">
                  <a:extLst>
                    <a:ext uri="{FF2B5EF4-FFF2-40B4-BE49-F238E27FC236}">
                      <a16:creationId xmlns:a16="http://schemas.microsoft.com/office/drawing/2014/main" id="{905BD38C-D748-8EF6-DB28-04FD52A745F7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225154" y="4326045"/>
                  <a:ext cx="95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18" name="Encre 417">
                  <a:extLst>
                    <a:ext uri="{FF2B5EF4-FFF2-40B4-BE49-F238E27FC236}">
                      <a16:creationId xmlns:a16="http://schemas.microsoft.com/office/drawing/2014/main" id="{140C50F6-8508-D297-4091-B56BA00E286B}"/>
                    </a:ext>
                  </a:extLst>
                </p14:cNvPr>
                <p14:cNvContentPartPr/>
                <p14:nvPr/>
              </p14:nvContentPartPr>
              <p14:xfrm>
                <a:off x="3354754" y="4279605"/>
                <a:ext cx="39960" cy="132840"/>
              </p14:xfrm>
            </p:contentPart>
          </mc:Choice>
          <mc:Fallback>
            <p:pic>
              <p:nvPicPr>
                <p:cNvPr id="418" name="Encre 417">
                  <a:extLst>
                    <a:ext uri="{FF2B5EF4-FFF2-40B4-BE49-F238E27FC236}">
                      <a16:creationId xmlns:a16="http://schemas.microsoft.com/office/drawing/2014/main" id="{140C50F6-8508-D297-4091-B56BA00E286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345754" y="4270605"/>
                  <a:ext cx="5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20" name="Encre 419">
                  <a:extLst>
                    <a:ext uri="{FF2B5EF4-FFF2-40B4-BE49-F238E27FC236}">
                      <a16:creationId xmlns:a16="http://schemas.microsoft.com/office/drawing/2014/main" id="{FECBF7CE-9EAE-4F79-66FE-84E9A43B6227}"/>
                    </a:ext>
                  </a:extLst>
                </p14:cNvPr>
                <p14:cNvContentPartPr/>
                <p14:nvPr/>
              </p14:nvContentPartPr>
              <p14:xfrm>
                <a:off x="3387154" y="4305525"/>
                <a:ext cx="68400" cy="73080"/>
              </p14:xfrm>
            </p:contentPart>
          </mc:Choice>
          <mc:Fallback>
            <p:pic>
              <p:nvPicPr>
                <p:cNvPr id="420" name="Encre 419">
                  <a:extLst>
                    <a:ext uri="{FF2B5EF4-FFF2-40B4-BE49-F238E27FC236}">
                      <a16:creationId xmlns:a16="http://schemas.microsoft.com/office/drawing/2014/main" id="{FECBF7CE-9EAE-4F79-66FE-84E9A43B622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378154" y="4296885"/>
                  <a:ext cx="86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21" name="Encre 420">
                  <a:extLst>
                    <a:ext uri="{FF2B5EF4-FFF2-40B4-BE49-F238E27FC236}">
                      <a16:creationId xmlns:a16="http://schemas.microsoft.com/office/drawing/2014/main" id="{EF429249-1EA3-5DE9-87BD-2815B279A380}"/>
                    </a:ext>
                  </a:extLst>
                </p14:cNvPr>
                <p14:cNvContentPartPr/>
                <p14:nvPr/>
              </p14:nvContentPartPr>
              <p14:xfrm>
                <a:off x="3464914" y="4277805"/>
                <a:ext cx="44280" cy="111240"/>
              </p14:xfrm>
            </p:contentPart>
          </mc:Choice>
          <mc:Fallback>
            <p:pic>
              <p:nvPicPr>
                <p:cNvPr id="421" name="Encre 420">
                  <a:extLst>
                    <a:ext uri="{FF2B5EF4-FFF2-40B4-BE49-F238E27FC236}">
                      <a16:creationId xmlns:a16="http://schemas.microsoft.com/office/drawing/2014/main" id="{EF429249-1EA3-5DE9-87BD-2815B279A380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456274" y="4269165"/>
                  <a:ext cx="619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e 424">
            <a:extLst>
              <a:ext uri="{FF2B5EF4-FFF2-40B4-BE49-F238E27FC236}">
                <a16:creationId xmlns:a16="http://schemas.microsoft.com/office/drawing/2014/main" id="{C921D2E7-74A8-62B0-7A75-32100CD0FC67}"/>
              </a:ext>
            </a:extLst>
          </p:cNvPr>
          <p:cNvGrpSpPr/>
          <p:nvPr/>
        </p:nvGrpSpPr>
        <p:grpSpPr>
          <a:xfrm>
            <a:off x="4743994" y="2944005"/>
            <a:ext cx="244080" cy="105120"/>
            <a:chOff x="4743994" y="2944005"/>
            <a:chExt cx="244080" cy="1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23" name="Encre 422">
                  <a:extLst>
                    <a:ext uri="{FF2B5EF4-FFF2-40B4-BE49-F238E27FC236}">
                      <a16:creationId xmlns:a16="http://schemas.microsoft.com/office/drawing/2014/main" id="{A1C7C654-D899-C6C8-C59A-A0933CDEA533}"/>
                    </a:ext>
                  </a:extLst>
                </p14:cNvPr>
                <p14:cNvContentPartPr/>
                <p14:nvPr/>
              </p14:nvContentPartPr>
              <p14:xfrm>
                <a:off x="4743994" y="2944005"/>
                <a:ext cx="118800" cy="105120"/>
              </p14:xfrm>
            </p:contentPart>
          </mc:Choice>
          <mc:Fallback>
            <p:pic>
              <p:nvPicPr>
                <p:cNvPr id="423" name="Encre 422">
                  <a:extLst>
                    <a:ext uri="{FF2B5EF4-FFF2-40B4-BE49-F238E27FC236}">
                      <a16:creationId xmlns:a16="http://schemas.microsoft.com/office/drawing/2014/main" id="{A1C7C654-D899-C6C8-C59A-A0933CDEA533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735354" y="2935005"/>
                  <a:ext cx="136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24" name="Encre 423">
                  <a:extLst>
                    <a:ext uri="{FF2B5EF4-FFF2-40B4-BE49-F238E27FC236}">
                      <a16:creationId xmlns:a16="http://schemas.microsoft.com/office/drawing/2014/main" id="{9FB3729E-9646-7196-A6AD-72CEA22D9787}"/>
                    </a:ext>
                  </a:extLst>
                </p14:cNvPr>
                <p14:cNvContentPartPr/>
                <p14:nvPr/>
              </p14:nvContentPartPr>
              <p14:xfrm>
                <a:off x="4875754" y="2947245"/>
                <a:ext cx="112320" cy="93960"/>
              </p14:xfrm>
            </p:contentPart>
          </mc:Choice>
          <mc:Fallback>
            <p:pic>
              <p:nvPicPr>
                <p:cNvPr id="424" name="Encre 423">
                  <a:extLst>
                    <a:ext uri="{FF2B5EF4-FFF2-40B4-BE49-F238E27FC236}">
                      <a16:creationId xmlns:a16="http://schemas.microsoft.com/office/drawing/2014/main" id="{9FB3729E-9646-7196-A6AD-72CEA22D978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866754" y="2938245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e 439">
            <a:extLst>
              <a:ext uri="{FF2B5EF4-FFF2-40B4-BE49-F238E27FC236}">
                <a16:creationId xmlns:a16="http://schemas.microsoft.com/office/drawing/2014/main" id="{A1100FC0-7249-D0D9-E0CB-80E918F6E132}"/>
              </a:ext>
            </a:extLst>
          </p:cNvPr>
          <p:cNvGrpSpPr/>
          <p:nvPr/>
        </p:nvGrpSpPr>
        <p:grpSpPr>
          <a:xfrm>
            <a:off x="4892314" y="2482125"/>
            <a:ext cx="361800" cy="135360"/>
            <a:chOff x="4892314" y="2482125"/>
            <a:chExt cx="36180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434" name="Encre 433">
                  <a:extLst>
                    <a:ext uri="{FF2B5EF4-FFF2-40B4-BE49-F238E27FC236}">
                      <a16:creationId xmlns:a16="http://schemas.microsoft.com/office/drawing/2014/main" id="{CAAB2B9F-519A-865D-8350-24F85E1DF18E}"/>
                    </a:ext>
                  </a:extLst>
                </p14:cNvPr>
                <p14:cNvContentPartPr/>
                <p14:nvPr/>
              </p14:nvContentPartPr>
              <p14:xfrm>
                <a:off x="4892314" y="2486805"/>
                <a:ext cx="77760" cy="69120"/>
              </p14:xfrm>
            </p:contentPart>
          </mc:Choice>
          <mc:Fallback>
            <p:pic>
              <p:nvPicPr>
                <p:cNvPr id="434" name="Encre 433">
                  <a:extLst>
                    <a:ext uri="{FF2B5EF4-FFF2-40B4-BE49-F238E27FC236}">
                      <a16:creationId xmlns:a16="http://schemas.microsoft.com/office/drawing/2014/main" id="{CAAB2B9F-519A-865D-8350-24F85E1DF18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883314" y="2478165"/>
                  <a:ext cx="95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35" name="Encre 434">
                  <a:extLst>
                    <a:ext uri="{FF2B5EF4-FFF2-40B4-BE49-F238E27FC236}">
                      <a16:creationId xmlns:a16="http://schemas.microsoft.com/office/drawing/2014/main" id="{EFC4475C-7E63-A032-E7A4-0D3660F13C34}"/>
                    </a:ext>
                  </a:extLst>
                </p14:cNvPr>
                <p14:cNvContentPartPr/>
                <p14:nvPr/>
              </p14:nvContentPartPr>
              <p14:xfrm>
                <a:off x="4999954" y="2482125"/>
                <a:ext cx="39960" cy="83880"/>
              </p14:xfrm>
            </p:contentPart>
          </mc:Choice>
          <mc:Fallback>
            <p:pic>
              <p:nvPicPr>
                <p:cNvPr id="435" name="Encre 434">
                  <a:extLst>
                    <a:ext uri="{FF2B5EF4-FFF2-40B4-BE49-F238E27FC236}">
                      <a16:creationId xmlns:a16="http://schemas.microsoft.com/office/drawing/2014/main" id="{EFC4475C-7E63-A032-E7A4-0D3660F13C3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991314" y="2473485"/>
                  <a:ext cx="57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36" name="Encre 435">
                  <a:extLst>
                    <a:ext uri="{FF2B5EF4-FFF2-40B4-BE49-F238E27FC236}">
                      <a16:creationId xmlns:a16="http://schemas.microsoft.com/office/drawing/2014/main" id="{D84F6B0C-CDDA-97A5-9EF7-330868F95FF5}"/>
                    </a:ext>
                  </a:extLst>
                </p14:cNvPr>
                <p14:cNvContentPartPr/>
                <p14:nvPr/>
              </p14:nvContentPartPr>
              <p14:xfrm>
                <a:off x="4997434" y="2521365"/>
                <a:ext cx="77760" cy="6480"/>
              </p14:xfrm>
            </p:contentPart>
          </mc:Choice>
          <mc:Fallback>
            <p:pic>
              <p:nvPicPr>
                <p:cNvPr id="436" name="Encre 435">
                  <a:extLst>
                    <a:ext uri="{FF2B5EF4-FFF2-40B4-BE49-F238E27FC236}">
                      <a16:creationId xmlns:a16="http://schemas.microsoft.com/office/drawing/2014/main" id="{D84F6B0C-CDDA-97A5-9EF7-330868F95FF5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988434" y="2512365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37" name="Encre 436">
                  <a:extLst>
                    <a:ext uri="{FF2B5EF4-FFF2-40B4-BE49-F238E27FC236}">
                      <a16:creationId xmlns:a16="http://schemas.microsoft.com/office/drawing/2014/main" id="{B4A624B8-1228-CA2D-3B05-D040D0F9C16B}"/>
                    </a:ext>
                  </a:extLst>
                </p14:cNvPr>
                <p14:cNvContentPartPr/>
                <p14:nvPr/>
              </p14:nvContentPartPr>
              <p14:xfrm>
                <a:off x="5088154" y="2483565"/>
                <a:ext cx="68400" cy="105840"/>
              </p14:xfrm>
            </p:contentPart>
          </mc:Choice>
          <mc:Fallback>
            <p:pic>
              <p:nvPicPr>
                <p:cNvPr id="437" name="Encre 436">
                  <a:extLst>
                    <a:ext uri="{FF2B5EF4-FFF2-40B4-BE49-F238E27FC236}">
                      <a16:creationId xmlns:a16="http://schemas.microsoft.com/office/drawing/2014/main" id="{B4A624B8-1228-CA2D-3B05-D040D0F9C16B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079154" y="2474565"/>
                  <a:ext cx="86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38" name="Encre 437">
                  <a:extLst>
                    <a:ext uri="{FF2B5EF4-FFF2-40B4-BE49-F238E27FC236}">
                      <a16:creationId xmlns:a16="http://schemas.microsoft.com/office/drawing/2014/main" id="{BAB71A91-D161-D076-DD0F-DA3EE26643EC}"/>
                    </a:ext>
                  </a:extLst>
                </p14:cNvPr>
                <p14:cNvContentPartPr/>
                <p14:nvPr/>
              </p14:nvContentPartPr>
              <p14:xfrm>
                <a:off x="5143954" y="2492925"/>
                <a:ext cx="77760" cy="77400"/>
              </p14:xfrm>
            </p:contentPart>
          </mc:Choice>
          <mc:Fallback>
            <p:pic>
              <p:nvPicPr>
                <p:cNvPr id="438" name="Encre 437">
                  <a:extLst>
                    <a:ext uri="{FF2B5EF4-FFF2-40B4-BE49-F238E27FC236}">
                      <a16:creationId xmlns:a16="http://schemas.microsoft.com/office/drawing/2014/main" id="{BAB71A91-D161-D076-DD0F-DA3EE26643E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134954" y="2484285"/>
                  <a:ext cx="95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7595431E-442F-2499-4713-877518CCFEFB}"/>
                    </a:ext>
                  </a:extLst>
                </p14:cNvPr>
                <p14:cNvContentPartPr/>
                <p14:nvPr/>
              </p14:nvContentPartPr>
              <p14:xfrm>
                <a:off x="5163034" y="2482485"/>
                <a:ext cx="91080" cy="135000"/>
              </p14:xfrm>
            </p:contentPart>
          </mc:Choice>
          <mc:Fallback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7595431E-442F-2499-4713-877518CCFEFB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154394" y="2473845"/>
                  <a:ext cx="1087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e 442">
            <a:extLst>
              <a:ext uri="{FF2B5EF4-FFF2-40B4-BE49-F238E27FC236}">
                <a16:creationId xmlns:a16="http://schemas.microsoft.com/office/drawing/2014/main" id="{03173A68-C029-03F3-05DD-DE0168EF96BB}"/>
              </a:ext>
            </a:extLst>
          </p:cNvPr>
          <p:cNvGrpSpPr/>
          <p:nvPr/>
        </p:nvGrpSpPr>
        <p:grpSpPr>
          <a:xfrm>
            <a:off x="4651114" y="1914045"/>
            <a:ext cx="601200" cy="317880"/>
            <a:chOff x="4651114" y="1914045"/>
            <a:chExt cx="60120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26" name="Encre 425">
                  <a:extLst>
                    <a:ext uri="{FF2B5EF4-FFF2-40B4-BE49-F238E27FC236}">
                      <a16:creationId xmlns:a16="http://schemas.microsoft.com/office/drawing/2014/main" id="{115D0BB8-3F1C-C6C7-8170-8E49AB207C7F}"/>
                    </a:ext>
                  </a:extLst>
                </p14:cNvPr>
                <p14:cNvContentPartPr/>
                <p14:nvPr/>
              </p14:nvContentPartPr>
              <p14:xfrm>
                <a:off x="4795834" y="1951485"/>
                <a:ext cx="65160" cy="73440"/>
              </p14:xfrm>
            </p:contentPart>
          </mc:Choice>
          <mc:Fallback>
            <p:pic>
              <p:nvPicPr>
                <p:cNvPr id="426" name="Encre 425">
                  <a:extLst>
                    <a:ext uri="{FF2B5EF4-FFF2-40B4-BE49-F238E27FC236}">
                      <a16:creationId xmlns:a16="http://schemas.microsoft.com/office/drawing/2014/main" id="{115D0BB8-3F1C-C6C7-8170-8E49AB207C7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787194" y="1942485"/>
                  <a:ext cx="82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27" name="Encre 426">
                  <a:extLst>
                    <a:ext uri="{FF2B5EF4-FFF2-40B4-BE49-F238E27FC236}">
                      <a16:creationId xmlns:a16="http://schemas.microsoft.com/office/drawing/2014/main" id="{BC2F8CAA-C6D2-926F-98E2-B7C51B0C919B}"/>
                    </a:ext>
                  </a:extLst>
                </p14:cNvPr>
                <p14:cNvContentPartPr/>
                <p14:nvPr/>
              </p14:nvContentPartPr>
              <p14:xfrm>
                <a:off x="4904194" y="1953285"/>
                <a:ext cx="56520" cy="69840"/>
              </p14:xfrm>
            </p:contentPart>
          </mc:Choice>
          <mc:Fallback>
            <p:pic>
              <p:nvPicPr>
                <p:cNvPr id="427" name="Encre 426">
                  <a:extLst>
                    <a:ext uri="{FF2B5EF4-FFF2-40B4-BE49-F238E27FC236}">
                      <a16:creationId xmlns:a16="http://schemas.microsoft.com/office/drawing/2014/main" id="{BC2F8CAA-C6D2-926F-98E2-B7C51B0C919B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895554" y="1944645"/>
                  <a:ext cx="74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28" name="Encre 427">
                  <a:extLst>
                    <a:ext uri="{FF2B5EF4-FFF2-40B4-BE49-F238E27FC236}">
                      <a16:creationId xmlns:a16="http://schemas.microsoft.com/office/drawing/2014/main" id="{79A17B7B-97D3-86A8-AE18-EB1E8A1C9704}"/>
                    </a:ext>
                  </a:extLst>
                </p14:cNvPr>
                <p14:cNvContentPartPr/>
                <p14:nvPr/>
              </p14:nvContentPartPr>
              <p14:xfrm>
                <a:off x="5007154" y="1918005"/>
                <a:ext cx="59400" cy="100080"/>
              </p14:xfrm>
            </p:contentPart>
          </mc:Choice>
          <mc:Fallback>
            <p:pic>
              <p:nvPicPr>
                <p:cNvPr id="428" name="Encre 427">
                  <a:extLst>
                    <a:ext uri="{FF2B5EF4-FFF2-40B4-BE49-F238E27FC236}">
                      <a16:creationId xmlns:a16="http://schemas.microsoft.com/office/drawing/2014/main" id="{79A17B7B-97D3-86A8-AE18-EB1E8A1C970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998154" y="1909365"/>
                  <a:ext cx="77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29" name="Encre 428">
                  <a:extLst>
                    <a:ext uri="{FF2B5EF4-FFF2-40B4-BE49-F238E27FC236}">
                      <a16:creationId xmlns:a16="http://schemas.microsoft.com/office/drawing/2014/main" id="{065EC5B0-F6A4-B116-EC25-1AA283D071BD}"/>
                    </a:ext>
                  </a:extLst>
                </p14:cNvPr>
                <p14:cNvContentPartPr/>
                <p14:nvPr/>
              </p14:nvContentPartPr>
              <p14:xfrm>
                <a:off x="5066194" y="1950765"/>
                <a:ext cx="39960" cy="50760"/>
              </p14:xfrm>
            </p:contentPart>
          </mc:Choice>
          <mc:Fallback>
            <p:pic>
              <p:nvPicPr>
                <p:cNvPr id="429" name="Encre 428">
                  <a:extLst>
                    <a:ext uri="{FF2B5EF4-FFF2-40B4-BE49-F238E27FC236}">
                      <a16:creationId xmlns:a16="http://schemas.microsoft.com/office/drawing/2014/main" id="{065EC5B0-F6A4-B116-EC25-1AA283D071BD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057554" y="1942125"/>
                  <a:ext cx="57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31" name="Encre 430">
                  <a:extLst>
                    <a:ext uri="{FF2B5EF4-FFF2-40B4-BE49-F238E27FC236}">
                      <a16:creationId xmlns:a16="http://schemas.microsoft.com/office/drawing/2014/main" id="{0D6E6B45-4482-6F97-7B4F-A8F7DFFAE714}"/>
                    </a:ext>
                  </a:extLst>
                </p14:cNvPr>
                <p14:cNvContentPartPr/>
                <p14:nvPr/>
              </p14:nvContentPartPr>
              <p14:xfrm>
                <a:off x="5141794" y="1967325"/>
                <a:ext cx="64440" cy="32760"/>
              </p14:xfrm>
            </p:contentPart>
          </mc:Choice>
          <mc:Fallback>
            <p:pic>
              <p:nvPicPr>
                <p:cNvPr id="431" name="Encre 430">
                  <a:extLst>
                    <a:ext uri="{FF2B5EF4-FFF2-40B4-BE49-F238E27FC236}">
                      <a16:creationId xmlns:a16="http://schemas.microsoft.com/office/drawing/2014/main" id="{0D6E6B45-4482-6F97-7B4F-A8F7DFFAE714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133154" y="1958685"/>
                  <a:ext cx="82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32" name="Encre 431">
                  <a:extLst>
                    <a:ext uri="{FF2B5EF4-FFF2-40B4-BE49-F238E27FC236}">
                      <a16:creationId xmlns:a16="http://schemas.microsoft.com/office/drawing/2014/main" id="{08139D98-D91B-EB90-27CB-2A2ED3A30512}"/>
                    </a:ext>
                  </a:extLst>
                </p14:cNvPr>
                <p14:cNvContentPartPr/>
                <p14:nvPr/>
              </p14:nvContentPartPr>
              <p14:xfrm>
                <a:off x="5228554" y="1914045"/>
                <a:ext cx="23760" cy="108000"/>
              </p14:xfrm>
            </p:contentPart>
          </mc:Choice>
          <mc:Fallback>
            <p:pic>
              <p:nvPicPr>
                <p:cNvPr id="432" name="Encre 431">
                  <a:extLst>
                    <a:ext uri="{FF2B5EF4-FFF2-40B4-BE49-F238E27FC236}">
                      <a16:creationId xmlns:a16="http://schemas.microsoft.com/office/drawing/2014/main" id="{08139D98-D91B-EB90-27CB-2A2ED3A3051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219554" y="1905045"/>
                  <a:ext cx="41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D8AA2EA9-492F-C8D6-30C4-F81BCA8C27CA}"/>
                    </a:ext>
                  </a:extLst>
                </p14:cNvPr>
                <p14:cNvContentPartPr/>
                <p14:nvPr/>
              </p14:nvContentPartPr>
              <p14:xfrm>
                <a:off x="4651114" y="2124285"/>
                <a:ext cx="82800" cy="82800"/>
              </p14:xfrm>
            </p:contentPart>
          </mc:Choice>
          <mc:Fallback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D8AA2EA9-492F-C8D6-30C4-F81BCA8C27CA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642474" y="2115645"/>
                  <a:ext cx="100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B6EC7641-CF01-356C-4DE0-48B0D62D78A5}"/>
                    </a:ext>
                  </a:extLst>
                </p14:cNvPr>
                <p14:cNvContentPartPr/>
                <p14:nvPr/>
              </p14:nvContentPartPr>
              <p14:xfrm>
                <a:off x="4771714" y="2126085"/>
                <a:ext cx="101880" cy="105840"/>
              </p14:xfrm>
            </p:contentPart>
          </mc:Choice>
          <mc:Fallback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B6EC7641-CF01-356C-4DE0-48B0D62D78A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762714" y="2117445"/>
                  <a:ext cx="1195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e 449">
            <a:extLst>
              <a:ext uri="{FF2B5EF4-FFF2-40B4-BE49-F238E27FC236}">
                <a16:creationId xmlns:a16="http://schemas.microsoft.com/office/drawing/2014/main" id="{FB27B5D1-DBE2-D583-E780-281200B8BD8E}"/>
              </a:ext>
            </a:extLst>
          </p:cNvPr>
          <p:cNvGrpSpPr/>
          <p:nvPr/>
        </p:nvGrpSpPr>
        <p:grpSpPr>
          <a:xfrm>
            <a:off x="3184114" y="1725045"/>
            <a:ext cx="475560" cy="203040"/>
            <a:chOff x="3184114" y="1725045"/>
            <a:chExt cx="47556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97BDDB4B-9426-A1B8-2349-E38341C668A8}"/>
                    </a:ext>
                  </a:extLst>
                </p14:cNvPr>
                <p14:cNvContentPartPr/>
                <p14:nvPr/>
              </p14:nvContentPartPr>
              <p14:xfrm>
                <a:off x="3184114" y="1858245"/>
                <a:ext cx="72720" cy="69840"/>
              </p14:xfrm>
            </p:contentPart>
          </mc:Choice>
          <mc:Fallback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97BDDB4B-9426-A1B8-2349-E38341C668A8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175474" y="1849245"/>
                  <a:ext cx="90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7E44D379-0D61-06BF-3463-3EFAC7EDB334}"/>
                    </a:ext>
                  </a:extLst>
                </p14:cNvPr>
                <p14:cNvContentPartPr/>
                <p14:nvPr/>
              </p14:nvContentPartPr>
              <p14:xfrm>
                <a:off x="3289954" y="1839885"/>
                <a:ext cx="78120" cy="87120"/>
              </p14:xfrm>
            </p:contentPart>
          </mc:Choice>
          <mc:Fallback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7E44D379-0D61-06BF-3463-3EFAC7EDB334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281314" y="1830885"/>
                  <a:ext cx="95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2528356C-7F4A-3E86-D297-A13FF990F588}"/>
                    </a:ext>
                  </a:extLst>
                </p14:cNvPr>
                <p14:cNvContentPartPr/>
                <p14:nvPr/>
              </p14:nvContentPartPr>
              <p14:xfrm>
                <a:off x="3387514" y="1788405"/>
                <a:ext cx="50400" cy="126720"/>
              </p14:xfrm>
            </p:contentPart>
          </mc:Choice>
          <mc:Fallback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2528356C-7F4A-3E86-D297-A13FF990F58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378514" y="1779765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47" name="Encre 446">
                  <a:extLst>
                    <a:ext uri="{FF2B5EF4-FFF2-40B4-BE49-F238E27FC236}">
                      <a16:creationId xmlns:a16="http://schemas.microsoft.com/office/drawing/2014/main" id="{4A183A25-3A61-5B89-76F2-5077BE032223}"/>
                    </a:ext>
                  </a:extLst>
                </p14:cNvPr>
                <p14:cNvContentPartPr/>
                <p14:nvPr/>
              </p14:nvContentPartPr>
              <p14:xfrm>
                <a:off x="3454474" y="1799565"/>
                <a:ext cx="67680" cy="73440"/>
              </p14:xfrm>
            </p:contentPart>
          </mc:Choice>
          <mc:Fallback>
            <p:pic>
              <p:nvPicPr>
                <p:cNvPr id="447" name="Encre 446">
                  <a:extLst>
                    <a:ext uri="{FF2B5EF4-FFF2-40B4-BE49-F238E27FC236}">
                      <a16:creationId xmlns:a16="http://schemas.microsoft.com/office/drawing/2014/main" id="{4A183A25-3A61-5B89-76F2-5077BE03222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445834" y="1790925"/>
                  <a:ext cx="85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48" name="Encre 447">
                  <a:extLst>
                    <a:ext uri="{FF2B5EF4-FFF2-40B4-BE49-F238E27FC236}">
                      <a16:creationId xmlns:a16="http://schemas.microsoft.com/office/drawing/2014/main" id="{31269A13-475D-ABEB-CBEB-BE86A8B47EBD}"/>
                    </a:ext>
                  </a:extLst>
                </p14:cNvPr>
                <p14:cNvContentPartPr/>
                <p14:nvPr/>
              </p14:nvContentPartPr>
              <p14:xfrm>
                <a:off x="3521794" y="1792725"/>
                <a:ext cx="65880" cy="49680"/>
              </p14:xfrm>
            </p:contentPart>
          </mc:Choice>
          <mc:Fallback>
            <p:pic>
              <p:nvPicPr>
                <p:cNvPr id="448" name="Encre 447">
                  <a:extLst>
                    <a:ext uri="{FF2B5EF4-FFF2-40B4-BE49-F238E27FC236}">
                      <a16:creationId xmlns:a16="http://schemas.microsoft.com/office/drawing/2014/main" id="{31269A13-475D-ABEB-CBEB-BE86A8B47EBD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513154" y="1784085"/>
                  <a:ext cx="8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0B418DD1-D4AD-B35F-FA39-5CF1D1484331}"/>
                    </a:ext>
                  </a:extLst>
                </p14:cNvPr>
                <p14:cNvContentPartPr/>
                <p14:nvPr/>
              </p14:nvContentPartPr>
              <p14:xfrm>
                <a:off x="3589114" y="1725045"/>
                <a:ext cx="70560" cy="114480"/>
              </p14:xfrm>
            </p:contentPart>
          </mc:Choice>
          <mc:Fallback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0B418DD1-D4AD-B35F-FA39-5CF1D148433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580114" y="1716045"/>
                  <a:ext cx="88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e 455">
            <a:extLst>
              <a:ext uri="{FF2B5EF4-FFF2-40B4-BE49-F238E27FC236}">
                <a16:creationId xmlns:a16="http://schemas.microsoft.com/office/drawing/2014/main" id="{3AE00B07-DA01-0B1F-E8B9-63A4130A6D8F}"/>
              </a:ext>
            </a:extLst>
          </p:cNvPr>
          <p:cNvGrpSpPr/>
          <p:nvPr/>
        </p:nvGrpSpPr>
        <p:grpSpPr>
          <a:xfrm>
            <a:off x="3459874" y="2457645"/>
            <a:ext cx="410040" cy="143640"/>
            <a:chOff x="3459874" y="2457645"/>
            <a:chExt cx="41004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9E2610F0-FDC1-9E04-A61A-3A8566403959}"/>
                    </a:ext>
                  </a:extLst>
                </p14:cNvPr>
                <p14:cNvContentPartPr/>
                <p14:nvPr/>
              </p14:nvContentPartPr>
              <p14:xfrm>
                <a:off x="3459874" y="2513445"/>
                <a:ext cx="93600" cy="83520"/>
              </p14:xfrm>
            </p:contentPart>
          </mc:Choice>
          <mc:Fallback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9E2610F0-FDC1-9E04-A61A-3A856640395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450874" y="2504805"/>
                  <a:ext cx="111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565B544B-8639-E2C8-DD0C-28CFB40BF375}"/>
                    </a:ext>
                  </a:extLst>
                </p14:cNvPr>
                <p14:cNvContentPartPr/>
                <p14:nvPr/>
              </p14:nvContentPartPr>
              <p14:xfrm>
                <a:off x="3595954" y="2510925"/>
                <a:ext cx="69480" cy="74160"/>
              </p14:xfrm>
            </p:contentPart>
          </mc:Choice>
          <mc:Fallback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565B544B-8639-E2C8-DD0C-28CFB40BF37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586954" y="2501925"/>
                  <a:ext cx="87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AC8F62D4-FCEB-EABA-2171-2ABC81BB74C2}"/>
                    </a:ext>
                  </a:extLst>
                </p14:cNvPr>
                <p14:cNvContentPartPr/>
                <p14:nvPr/>
              </p14:nvContentPartPr>
              <p14:xfrm>
                <a:off x="3712954" y="2477445"/>
                <a:ext cx="36720" cy="123840"/>
              </p14:xfrm>
            </p:contentPart>
          </mc:Choice>
          <mc:Fallback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AC8F62D4-FCEB-EABA-2171-2ABC81BB74C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704314" y="2468445"/>
                  <a:ext cx="54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029D9C9C-83B5-4DE1-5D77-EF6D8348F77D}"/>
                    </a:ext>
                  </a:extLst>
                </p14:cNvPr>
                <p14:cNvContentPartPr/>
                <p14:nvPr/>
              </p14:nvContentPartPr>
              <p14:xfrm>
                <a:off x="3751114" y="2495805"/>
                <a:ext cx="65520" cy="82080"/>
              </p14:xfrm>
            </p:contentPart>
          </mc:Choice>
          <mc:Fallback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029D9C9C-83B5-4DE1-5D77-EF6D8348F77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3742114" y="2486805"/>
                  <a:ext cx="83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EC7969ED-8C47-D80C-F4EB-25A0E4C45EDF}"/>
                    </a:ext>
                  </a:extLst>
                </p14:cNvPr>
                <p14:cNvContentPartPr/>
                <p14:nvPr/>
              </p14:nvContentPartPr>
              <p14:xfrm>
                <a:off x="3833914" y="2457645"/>
                <a:ext cx="36000" cy="118080"/>
              </p14:xfrm>
            </p:contentPart>
          </mc:Choice>
          <mc:Fallback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EC7969ED-8C47-D80C-F4EB-25A0E4C45EDF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824914" y="2449005"/>
                  <a:ext cx="536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43C4AE74-3018-D0AC-C219-DD3831AA69C9}"/>
              </a:ext>
            </a:extLst>
          </p:cNvPr>
          <p:cNvGrpSpPr/>
          <p:nvPr/>
        </p:nvGrpSpPr>
        <p:grpSpPr>
          <a:xfrm>
            <a:off x="3226594" y="2121405"/>
            <a:ext cx="312840" cy="107280"/>
            <a:chOff x="3226594" y="2121405"/>
            <a:chExt cx="31284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56E004F-FDD2-692C-16C2-A923691C55E1}"/>
                    </a:ext>
                  </a:extLst>
                </p14:cNvPr>
                <p14:cNvContentPartPr/>
                <p14:nvPr/>
              </p14:nvContentPartPr>
              <p14:xfrm>
                <a:off x="3226594" y="2139045"/>
                <a:ext cx="123120" cy="89640"/>
              </p14:xfrm>
            </p:contentPart>
          </mc:Choice>
          <mc:Fallback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56E004F-FDD2-692C-16C2-A923691C55E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217954" y="2130045"/>
                  <a:ext cx="140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D578EBA9-88B3-48ED-E2F6-6BA6E9ECCE8A}"/>
                    </a:ext>
                  </a:extLst>
                </p14:cNvPr>
                <p14:cNvContentPartPr/>
                <p14:nvPr/>
              </p14:nvContentPartPr>
              <p14:xfrm>
                <a:off x="3425314" y="2121405"/>
                <a:ext cx="114120" cy="89280"/>
              </p14:xfrm>
            </p:contentPart>
          </mc:Choice>
          <mc:Fallback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D578EBA9-88B3-48ED-E2F6-6BA6E9ECCE8A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416314" y="2112765"/>
                  <a:ext cx="1317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e 468">
            <a:extLst>
              <a:ext uri="{FF2B5EF4-FFF2-40B4-BE49-F238E27FC236}">
                <a16:creationId xmlns:a16="http://schemas.microsoft.com/office/drawing/2014/main" id="{354DB58D-AC36-068C-A596-19533DA36E84}"/>
              </a:ext>
            </a:extLst>
          </p:cNvPr>
          <p:cNvGrpSpPr/>
          <p:nvPr/>
        </p:nvGrpSpPr>
        <p:grpSpPr>
          <a:xfrm>
            <a:off x="3603874" y="3696405"/>
            <a:ext cx="441360" cy="162720"/>
            <a:chOff x="3603874" y="3696405"/>
            <a:chExt cx="44136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60" name="Encre 459">
                  <a:extLst>
                    <a:ext uri="{FF2B5EF4-FFF2-40B4-BE49-F238E27FC236}">
                      <a16:creationId xmlns:a16="http://schemas.microsoft.com/office/drawing/2014/main" id="{5D4AFED6-7057-BC2F-8776-55F7AC418A2B}"/>
                    </a:ext>
                  </a:extLst>
                </p14:cNvPr>
                <p14:cNvContentPartPr/>
                <p14:nvPr/>
              </p14:nvContentPartPr>
              <p14:xfrm>
                <a:off x="3603874" y="3760485"/>
                <a:ext cx="87480" cy="98640"/>
              </p14:xfrm>
            </p:contentPart>
          </mc:Choice>
          <mc:Fallback>
            <p:pic>
              <p:nvPicPr>
                <p:cNvPr id="460" name="Encre 459">
                  <a:extLst>
                    <a:ext uri="{FF2B5EF4-FFF2-40B4-BE49-F238E27FC236}">
                      <a16:creationId xmlns:a16="http://schemas.microsoft.com/office/drawing/2014/main" id="{5D4AFED6-7057-BC2F-8776-55F7AC418A2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594874" y="3751845"/>
                  <a:ext cx="10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61" name="Encre 460">
                  <a:extLst>
                    <a:ext uri="{FF2B5EF4-FFF2-40B4-BE49-F238E27FC236}">
                      <a16:creationId xmlns:a16="http://schemas.microsoft.com/office/drawing/2014/main" id="{DEA2580A-1866-FF38-BCAC-1D51B279B536}"/>
                    </a:ext>
                  </a:extLst>
                </p14:cNvPr>
                <p14:cNvContentPartPr/>
                <p14:nvPr/>
              </p14:nvContentPartPr>
              <p14:xfrm>
                <a:off x="3696034" y="3748605"/>
                <a:ext cx="102240" cy="74160"/>
              </p14:xfrm>
            </p:contentPart>
          </mc:Choice>
          <mc:Fallback>
            <p:pic>
              <p:nvPicPr>
                <p:cNvPr id="461" name="Encre 460">
                  <a:extLst>
                    <a:ext uri="{FF2B5EF4-FFF2-40B4-BE49-F238E27FC236}">
                      <a16:creationId xmlns:a16="http://schemas.microsoft.com/office/drawing/2014/main" id="{DEA2580A-1866-FF38-BCAC-1D51B279B53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687034" y="3739965"/>
                  <a:ext cx="119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31D1B6C6-3DB8-D17A-B87F-330EDD555C67}"/>
                    </a:ext>
                  </a:extLst>
                </p14:cNvPr>
                <p14:cNvContentPartPr/>
                <p14:nvPr/>
              </p14:nvContentPartPr>
              <p14:xfrm>
                <a:off x="3834994" y="3714405"/>
                <a:ext cx="38880" cy="105840"/>
              </p14:xfrm>
            </p:contentPart>
          </mc:Choice>
          <mc:Fallback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31D1B6C6-3DB8-D17A-B87F-330EDD555C67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826354" y="3705405"/>
                  <a:ext cx="56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63" name="Encre 462">
                  <a:extLst>
                    <a:ext uri="{FF2B5EF4-FFF2-40B4-BE49-F238E27FC236}">
                      <a16:creationId xmlns:a16="http://schemas.microsoft.com/office/drawing/2014/main" id="{4CC3979F-F823-2305-1B86-27560D813AC7}"/>
                    </a:ext>
                  </a:extLst>
                </p14:cNvPr>
                <p14:cNvContentPartPr/>
                <p14:nvPr/>
              </p14:nvContentPartPr>
              <p14:xfrm>
                <a:off x="3900874" y="3728085"/>
                <a:ext cx="55440" cy="93240"/>
              </p14:xfrm>
            </p:contentPart>
          </mc:Choice>
          <mc:Fallback>
            <p:pic>
              <p:nvPicPr>
                <p:cNvPr id="463" name="Encre 462">
                  <a:extLst>
                    <a:ext uri="{FF2B5EF4-FFF2-40B4-BE49-F238E27FC236}">
                      <a16:creationId xmlns:a16="http://schemas.microsoft.com/office/drawing/2014/main" id="{4CC3979F-F823-2305-1B86-27560D813AC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892234" y="3719085"/>
                  <a:ext cx="73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64" name="Encre 463">
                  <a:extLst>
                    <a:ext uri="{FF2B5EF4-FFF2-40B4-BE49-F238E27FC236}">
                      <a16:creationId xmlns:a16="http://schemas.microsoft.com/office/drawing/2014/main" id="{ED217E5F-7052-D1D3-3E5F-701EFF2DFA29}"/>
                    </a:ext>
                  </a:extLst>
                </p14:cNvPr>
                <p14:cNvContentPartPr/>
                <p14:nvPr/>
              </p14:nvContentPartPr>
              <p14:xfrm>
                <a:off x="3894034" y="3772725"/>
                <a:ext cx="77760" cy="360"/>
              </p14:xfrm>
            </p:contentPart>
          </mc:Choice>
          <mc:Fallback>
            <p:pic>
              <p:nvPicPr>
                <p:cNvPr id="464" name="Encre 463">
                  <a:extLst>
                    <a:ext uri="{FF2B5EF4-FFF2-40B4-BE49-F238E27FC236}">
                      <a16:creationId xmlns:a16="http://schemas.microsoft.com/office/drawing/2014/main" id="{ED217E5F-7052-D1D3-3E5F-701EFF2DFA2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885394" y="3764085"/>
                  <a:ext cx="9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65" name="Encre 464">
                  <a:extLst>
                    <a:ext uri="{FF2B5EF4-FFF2-40B4-BE49-F238E27FC236}">
                      <a16:creationId xmlns:a16="http://schemas.microsoft.com/office/drawing/2014/main" id="{218D1160-FFAF-DD3C-5C2C-CA3998816B58}"/>
                    </a:ext>
                  </a:extLst>
                </p14:cNvPr>
                <p14:cNvContentPartPr/>
                <p14:nvPr/>
              </p14:nvContentPartPr>
              <p14:xfrm>
                <a:off x="3894034" y="3772725"/>
                <a:ext cx="360" cy="360"/>
              </p14:xfrm>
            </p:contentPart>
          </mc:Choice>
          <mc:Fallback>
            <p:pic>
              <p:nvPicPr>
                <p:cNvPr id="465" name="Encre 464">
                  <a:extLst>
                    <a:ext uri="{FF2B5EF4-FFF2-40B4-BE49-F238E27FC236}">
                      <a16:creationId xmlns:a16="http://schemas.microsoft.com/office/drawing/2014/main" id="{218D1160-FFAF-DD3C-5C2C-CA3998816B5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85394" y="3764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68" name="Encre 467">
                  <a:extLst>
                    <a:ext uri="{FF2B5EF4-FFF2-40B4-BE49-F238E27FC236}">
                      <a16:creationId xmlns:a16="http://schemas.microsoft.com/office/drawing/2014/main" id="{CF4EF6F3-033B-425F-7FE5-AFC0A31E2C77}"/>
                    </a:ext>
                  </a:extLst>
                </p14:cNvPr>
                <p14:cNvContentPartPr/>
                <p14:nvPr/>
              </p14:nvContentPartPr>
              <p14:xfrm>
                <a:off x="4002754" y="3696405"/>
                <a:ext cx="42480" cy="150840"/>
              </p14:xfrm>
            </p:contentPart>
          </mc:Choice>
          <mc:Fallback>
            <p:pic>
              <p:nvPicPr>
                <p:cNvPr id="468" name="Encre 467">
                  <a:extLst>
                    <a:ext uri="{FF2B5EF4-FFF2-40B4-BE49-F238E27FC236}">
                      <a16:creationId xmlns:a16="http://schemas.microsoft.com/office/drawing/2014/main" id="{CF4EF6F3-033B-425F-7FE5-AFC0A31E2C7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994114" y="3687405"/>
                  <a:ext cx="601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e 474">
            <a:extLst>
              <a:ext uri="{FF2B5EF4-FFF2-40B4-BE49-F238E27FC236}">
                <a16:creationId xmlns:a16="http://schemas.microsoft.com/office/drawing/2014/main" id="{53ED685A-D52B-DFC2-F134-272A59291CC9}"/>
              </a:ext>
            </a:extLst>
          </p:cNvPr>
          <p:cNvGrpSpPr/>
          <p:nvPr/>
        </p:nvGrpSpPr>
        <p:grpSpPr>
          <a:xfrm>
            <a:off x="3259714" y="3324885"/>
            <a:ext cx="221040" cy="321120"/>
            <a:chOff x="3259714" y="3324885"/>
            <a:chExt cx="22104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AC10F64-0770-E355-9D12-E5264AB05A80}"/>
                    </a:ext>
                  </a:extLst>
                </p14:cNvPr>
                <p14:cNvContentPartPr/>
                <p14:nvPr/>
              </p14:nvContentPartPr>
              <p14:xfrm>
                <a:off x="3259714" y="3549525"/>
                <a:ext cx="73080" cy="96480"/>
              </p14:xfrm>
            </p:contentPart>
          </mc:Choice>
          <mc:Fallback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AC10F64-0770-E355-9D12-E5264AB05A8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251074" y="3540525"/>
                  <a:ext cx="90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D57B8A8C-FB0D-7673-2B70-346FC8BAF482}"/>
                    </a:ext>
                  </a:extLst>
                </p14:cNvPr>
                <p14:cNvContentPartPr/>
                <p14:nvPr/>
              </p14:nvContentPartPr>
              <p14:xfrm>
                <a:off x="3297154" y="3480765"/>
                <a:ext cx="70200" cy="72360"/>
              </p14:xfrm>
            </p:contentPart>
          </mc:Choice>
          <mc:Fallback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D57B8A8C-FB0D-7673-2B70-346FC8BAF48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288514" y="3471765"/>
                  <a:ext cx="87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72" name="Encre 471">
                  <a:extLst>
                    <a:ext uri="{FF2B5EF4-FFF2-40B4-BE49-F238E27FC236}">
                      <a16:creationId xmlns:a16="http://schemas.microsoft.com/office/drawing/2014/main" id="{821548A0-B52B-68F8-4D19-CCB7697EB0F1}"/>
                    </a:ext>
                  </a:extLst>
                </p14:cNvPr>
                <p14:cNvContentPartPr/>
                <p14:nvPr/>
              </p14:nvContentPartPr>
              <p14:xfrm>
                <a:off x="3328474" y="3401565"/>
                <a:ext cx="87120" cy="109440"/>
              </p14:xfrm>
            </p:contentPart>
          </mc:Choice>
          <mc:Fallback>
            <p:pic>
              <p:nvPicPr>
                <p:cNvPr id="472" name="Encre 471">
                  <a:extLst>
                    <a:ext uri="{FF2B5EF4-FFF2-40B4-BE49-F238E27FC236}">
                      <a16:creationId xmlns:a16="http://schemas.microsoft.com/office/drawing/2014/main" id="{821548A0-B52B-68F8-4D19-CCB7697EB0F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319474" y="3392925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0A0FF681-EB2C-2190-0D0E-5A46AC4C2F71}"/>
                    </a:ext>
                  </a:extLst>
                </p14:cNvPr>
                <p14:cNvContentPartPr/>
                <p14:nvPr/>
              </p14:nvContentPartPr>
              <p14:xfrm>
                <a:off x="3368074" y="3367365"/>
                <a:ext cx="75240" cy="99360"/>
              </p14:xfrm>
            </p:contentPart>
          </mc:Choice>
          <mc:Fallback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0A0FF681-EB2C-2190-0D0E-5A46AC4C2F71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359434" y="3358365"/>
                  <a:ext cx="92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D4EAA667-EFA4-A1D3-81FC-911815032EA8}"/>
                    </a:ext>
                  </a:extLst>
                </p14:cNvPr>
                <p14:cNvContentPartPr/>
                <p14:nvPr/>
              </p14:nvContentPartPr>
              <p14:xfrm>
                <a:off x="3390754" y="3324885"/>
                <a:ext cx="90000" cy="90720"/>
              </p14:xfrm>
            </p:contentPart>
          </mc:Choice>
          <mc:Fallback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D4EAA667-EFA4-A1D3-81FC-911815032EA8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382114" y="3316245"/>
                  <a:ext cx="1076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e 477">
            <a:extLst>
              <a:ext uri="{FF2B5EF4-FFF2-40B4-BE49-F238E27FC236}">
                <a16:creationId xmlns:a16="http://schemas.microsoft.com/office/drawing/2014/main" id="{3573D379-27D6-F7CB-9115-0BCF8AB5938C}"/>
              </a:ext>
            </a:extLst>
          </p:cNvPr>
          <p:cNvGrpSpPr/>
          <p:nvPr/>
        </p:nvGrpSpPr>
        <p:grpSpPr>
          <a:xfrm>
            <a:off x="3208234" y="3930765"/>
            <a:ext cx="241920" cy="95040"/>
            <a:chOff x="3208234" y="3930765"/>
            <a:chExt cx="24192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EEB2003D-5BA1-35B7-8080-AF8ACDED6FC7}"/>
                    </a:ext>
                  </a:extLst>
                </p14:cNvPr>
                <p14:cNvContentPartPr/>
                <p14:nvPr/>
              </p14:nvContentPartPr>
              <p14:xfrm>
                <a:off x="3208234" y="3930765"/>
                <a:ext cx="107640" cy="91800"/>
              </p14:xfrm>
            </p:contentPart>
          </mc:Choice>
          <mc:Fallback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EEB2003D-5BA1-35B7-8080-AF8ACDED6F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3199234" y="3922125"/>
                  <a:ext cx="125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A79FB657-C125-8D6A-0783-ABE116C137A2}"/>
                    </a:ext>
                  </a:extLst>
                </p14:cNvPr>
                <p14:cNvContentPartPr/>
                <p14:nvPr/>
              </p14:nvContentPartPr>
              <p14:xfrm>
                <a:off x="3344314" y="3937965"/>
                <a:ext cx="105840" cy="87840"/>
              </p14:xfrm>
            </p:contentPart>
          </mc:Choice>
          <mc:Fallback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A79FB657-C125-8D6A-0783-ABE116C137A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335314" y="3928965"/>
                  <a:ext cx="12348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1">
            <p14:nvContentPartPr>
              <p14:cNvPr id="479" name="Encre 478">
                <a:extLst>
                  <a:ext uri="{FF2B5EF4-FFF2-40B4-BE49-F238E27FC236}">
                    <a16:creationId xmlns:a16="http://schemas.microsoft.com/office/drawing/2014/main" id="{B1EDD6B3-167B-0359-3FB5-EBCDB58B31F3}"/>
                  </a:ext>
                </a:extLst>
              </p14:cNvPr>
              <p14:cNvContentPartPr/>
              <p14:nvPr/>
            </p14:nvContentPartPr>
            <p14:xfrm>
              <a:off x="1897834" y="3902325"/>
              <a:ext cx="137160" cy="77760"/>
            </p14:xfrm>
          </p:contentPart>
        </mc:Choice>
        <mc:Fallback>
          <p:pic>
            <p:nvPicPr>
              <p:cNvPr id="479" name="Encre 478">
                <a:extLst>
                  <a:ext uri="{FF2B5EF4-FFF2-40B4-BE49-F238E27FC236}">
                    <a16:creationId xmlns:a16="http://schemas.microsoft.com/office/drawing/2014/main" id="{B1EDD6B3-167B-0359-3FB5-EBCDB58B31F3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1889194" y="3893685"/>
                <a:ext cx="1548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6" name="Groupe 485">
            <a:extLst>
              <a:ext uri="{FF2B5EF4-FFF2-40B4-BE49-F238E27FC236}">
                <a16:creationId xmlns:a16="http://schemas.microsoft.com/office/drawing/2014/main" id="{28152722-5072-6691-FF41-7B91DC4061B9}"/>
              </a:ext>
            </a:extLst>
          </p:cNvPr>
          <p:cNvGrpSpPr/>
          <p:nvPr/>
        </p:nvGrpSpPr>
        <p:grpSpPr>
          <a:xfrm>
            <a:off x="1587514" y="1528125"/>
            <a:ext cx="481680" cy="312120"/>
            <a:chOff x="1587514" y="1528125"/>
            <a:chExt cx="4816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14233C26-6C1C-AF48-8C0F-54D1CCAC72F9}"/>
                    </a:ext>
                  </a:extLst>
                </p14:cNvPr>
                <p14:cNvContentPartPr/>
                <p14:nvPr/>
              </p14:nvContentPartPr>
              <p14:xfrm>
                <a:off x="1587514" y="1776525"/>
                <a:ext cx="86760" cy="63720"/>
              </p14:xfrm>
            </p:contentPart>
          </mc:Choice>
          <mc:Fallback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14233C26-6C1C-AF48-8C0F-54D1CCAC72F9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578514" y="1767525"/>
                  <a:ext cx="104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E2C04C2E-5310-6590-711F-1FBED4897205}"/>
                    </a:ext>
                  </a:extLst>
                </p14:cNvPr>
                <p14:cNvContentPartPr/>
                <p14:nvPr/>
              </p14:nvContentPartPr>
              <p14:xfrm>
                <a:off x="1699834" y="1725045"/>
                <a:ext cx="69480" cy="70920"/>
              </p14:xfrm>
            </p:contentPart>
          </mc:Choice>
          <mc:Fallback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E2C04C2E-5310-6590-711F-1FBED4897205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690834" y="1716045"/>
                  <a:ext cx="87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35210496-4F7B-8873-4F7C-E1CC51522F11}"/>
                    </a:ext>
                  </a:extLst>
                </p14:cNvPr>
                <p14:cNvContentPartPr/>
                <p14:nvPr/>
              </p14:nvContentPartPr>
              <p14:xfrm>
                <a:off x="1803154" y="1627845"/>
                <a:ext cx="62280" cy="125640"/>
              </p14:xfrm>
            </p:contentPart>
          </mc:Choice>
          <mc:Fallback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35210496-4F7B-8873-4F7C-E1CC51522F11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794514" y="1619205"/>
                  <a:ext cx="79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C727AC53-5891-5700-C6E8-0FA605A9856C}"/>
                    </a:ext>
                  </a:extLst>
                </p14:cNvPr>
                <p14:cNvContentPartPr/>
                <p14:nvPr/>
              </p14:nvContentPartPr>
              <p14:xfrm>
                <a:off x="1880914" y="1610565"/>
                <a:ext cx="55800" cy="88920"/>
              </p14:xfrm>
            </p:contentPart>
          </mc:Choice>
          <mc:Fallback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C727AC53-5891-5700-C6E8-0FA605A9856C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871914" y="1601925"/>
                  <a:ext cx="73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84" name="Encre 483">
                  <a:extLst>
                    <a:ext uri="{FF2B5EF4-FFF2-40B4-BE49-F238E27FC236}">
                      <a16:creationId xmlns:a16="http://schemas.microsoft.com/office/drawing/2014/main" id="{2E31FFE9-4EB3-CD30-9BA7-A4EF55C2094F}"/>
                    </a:ext>
                  </a:extLst>
                </p14:cNvPr>
                <p14:cNvContentPartPr/>
                <p14:nvPr/>
              </p14:nvContentPartPr>
              <p14:xfrm>
                <a:off x="1940314" y="1587525"/>
                <a:ext cx="95760" cy="77760"/>
              </p14:xfrm>
            </p:contentPart>
          </mc:Choice>
          <mc:Fallback>
            <p:pic>
              <p:nvPicPr>
                <p:cNvPr id="484" name="Encre 483">
                  <a:extLst>
                    <a:ext uri="{FF2B5EF4-FFF2-40B4-BE49-F238E27FC236}">
                      <a16:creationId xmlns:a16="http://schemas.microsoft.com/office/drawing/2014/main" id="{2E31FFE9-4EB3-CD30-9BA7-A4EF55C2094F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931674" y="1578525"/>
                  <a:ext cx="113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85" name="Encre 484">
                  <a:extLst>
                    <a:ext uri="{FF2B5EF4-FFF2-40B4-BE49-F238E27FC236}">
                      <a16:creationId xmlns:a16="http://schemas.microsoft.com/office/drawing/2014/main" id="{1B8AFA90-8A6B-4B50-B5D7-5B03DE176FF3}"/>
                    </a:ext>
                  </a:extLst>
                </p14:cNvPr>
                <p14:cNvContentPartPr/>
                <p14:nvPr/>
              </p14:nvContentPartPr>
              <p14:xfrm>
                <a:off x="1999714" y="1528125"/>
                <a:ext cx="69480" cy="122760"/>
              </p14:xfrm>
            </p:contentPart>
          </mc:Choice>
          <mc:Fallback>
            <p:pic>
              <p:nvPicPr>
                <p:cNvPr id="485" name="Encre 484">
                  <a:extLst>
                    <a:ext uri="{FF2B5EF4-FFF2-40B4-BE49-F238E27FC236}">
                      <a16:creationId xmlns:a16="http://schemas.microsoft.com/office/drawing/2014/main" id="{1B8AFA90-8A6B-4B50-B5D7-5B03DE176FF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990714" y="1519485"/>
                  <a:ext cx="871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Groupe 490">
            <a:extLst>
              <a:ext uri="{FF2B5EF4-FFF2-40B4-BE49-F238E27FC236}">
                <a16:creationId xmlns:a16="http://schemas.microsoft.com/office/drawing/2014/main" id="{A83670BD-9914-FFFD-143A-2982CCAB7649}"/>
              </a:ext>
            </a:extLst>
          </p:cNvPr>
          <p:cNvGrpSpPr/>
          <p:nvPr/>
        </p:nvGrpSpPr>
        <p:grpSpPr>
          <a:xfrm>
            <a:off x="2132554" y="1896405"/>
            <a:ext cx="355680" cy="129600"/>
            <a:chOff x="2132554" y="1896405"/>
            <a:chExt cx="35568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CC5B79D3-144E-44FC-A64E-1C1F3CD4DE16}"/>
                    </a:ext>
                  </a:extLst>
                </p14:cNvPr>
                <p14:cNvContentPartPr/>
                <p14:nvPr/>
              </p14:nvContentPartPr>
              <p14:xfrm>
                <a:off x="2132554" y="1961205"/>
                <a:ext cx="103680" cy="64800"/>
              </p14:xfrm>
            </p:contentPart>
          </mc:Choice>
          <mc:Fallback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CC5B79D3-144E-44FC-A64E-1C1F3CD4DE16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123914" y="1952205"/>
                  <a:ext cx="121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7F2787A3-D509-3DF7-DBB6-D7DAB9D60AFC}"/>
                    </a:ext>
                  </a:extLst>
                </p14:cNvPr>
                <p14:cNvContentPartPr/>
                <p14:nvPr/>
              </p14:nvContentPartPr>
              <p14:xfrm>
                <a:off x="2264314" y="1915845"/>
                <a:ext cx="52920" cy="79200"/>
              </p14:xfrm>
            </p:contentPart>
          </mc:Choice>
          <mc:Fallback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7F2787A3-D509-3DF7-DBB6-D7DAB9D60AFC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255314" y="1907205"/>
                  <a:ext cx="70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2D6E806-2E8F-2DD7-B418-96F01D66A163}"/>
                    </a:ext>
                  </a:extLst>
                </p14:cNvPr>
                <p14:cNvContentPartPr/>
                <p14:nvPr/>
              </p14:nvContentPartPr>
              <p14:xfrm>
                <a:off x="2351434" y="1911885"/>
                <a:ext cx="78480" cy="75240"/>
              </p14:xfrm>
            </p:contentPart>
          </mc:Choice>
          <mc:Fallback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2D6E806-2E8F-2DD7-B418-96F01D66A16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342434" y="1903245"/>
                  <a:ext cx="96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90" name="Encre 489">
                  <a:extLst>
                    <a:ext uri="{FF2B5EF4-FFF2-40B4-BE49-F238E27FC236}">
                      <a16:creationId xmlns:a16="http://schemas.microsoft.com/office/drawing/2014/main" id="{AD080017-A957-247D-6C0C-2D35F7B4FDFB}"/>
                    </a:ext>
                  </a:extLst>
                </p14:cNvPr>
                <p14:cNvContentPartPr/>
                <p14:nvPr/>
              </p14:nvContentPartPr>
              <p14:xfrm>
                <a:off x="2441074" y="1896405"/>
                <a:ext cx="47160" cy="84600"/>
              </p14:xfrm>
            </p:contentPart>
          </mc:Choice>
          <mc:Fallback>
            <p:pic>
              <p:nvPicPr>
                <p:cNvPr id="490" name="Encre 489">
                  <a:extLst>
                    <a:ext uri="{FF2B5EF4-FFF2-40B4-BE49-F238E27FC236}">
                      <a16:creationId xmlns:a16="http://schemas.microsoft.com/office/drawing/2014/main" id="{AD080017-A957-247D-6C0C-2D35F7B4FDF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432074" y="1887765"/>
                  <a:ext cx="64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e 496">
            <a:extLst>
              <a:ext uri="{FF2B5EF4-FFF2-40B4-BE49-F238E27FC236}">
                <a16:creationId xmlns:a16="http://schemas.microsoft.com/office/drawing/2014/main" id="{D7DF4587-7CD1-7A35-BAF7-0CC38A1C2D6B}"/>
              </a:ext>
            </a:extLst>
          </p:cNvPr>
          <p:cNvGrpSpPr/>
          <p:nvPr/>
        </p:nvGrpSpPr>
        <p:grpSpPr>
          <a:xfrm>
            <a:off x="2014834" y="2501205"/>
            <a:ext cx="304200" cy="114840"/>
            <a:chOff x="2014834" y="2501205"/>
            <a:chExt cx="304200" cy="1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92" name="Encre 491">
                  <a:extLst>
                    <a:ext uri="{FF2B5EF4-FFF2-40B4-BE49-F238E27FC236}">
                      <a16:creationId xmlns:a16="http://schemas.microsoft.com/office/drawing/2014/main" id="{B4FA0D23-4E58-A80F-2345-80CF12DB6427}"/>
                    </a:ext>
                  </a:extLst>
                </p14:cNvPr>
                <p14:cNvContentPartPr/>
                <p14:nvPr/>
              </p14:nvContentPartPr>
              <p14:xfrm>
                <a:off x="2014834" y="2536845"/>
                <a:ext cx="68040" cy="66240"/>
              </p14:xfrm>
            </p:contentPart>
          </mc:Choice>
          <mc:Fallback>
            <p:pic>
              <p:nvPicPr>
                <p:cNvPr id="492" name="Encre 491">
                  <a:extLst>
                    <a:ext uri="{FF2B5EF4-FFF2-40B4-BE49-F238E27FC236}">
                      <a16:creationId xmlns:a16="http://schemas.microsoft.com/office/drawing/2014/main" id="{B4FA0D23-4E58-A80F-2345-80CF12DB642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005834" y="2527845"/>
                  <a:ext cx="85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93" name="Encre 492">
                  <a:extLst>
                    <a:ext uri="{FF2B5EF4-FFF2-40B4-BE49-F238E27FC236}">
                      <a16:creationId xmlns:a16="http://schemas.microsoft.com/office/drawing/2014/main" id="{BB53B126-479A-757F-EA12-CAD57EE75F22}"/>
                    </a:ext>
                  </a:extLst>
                </p14:cNvPr>
                <p14:cNvContentPartPr/>
                <p14:nvPr/>
              </p14:nvContentPartPr>
              <p14:xfrm>
                <a:off x="2123914" y="2501205"/>
                <a:ext cx="48600" cy="114840"/>
              </p14:xfrm>
            </p:contentPart>
          </mc:Choice>
          <mc:Fallback>
            <p:pic>
              <p:nvPicPr>
                <p:cNvPr id="493" name="Encre 492">
                  <a:extLst>
                    <a:ext uri="{FF2B5EF4-FFF2-40B4-BE49-F238E27FC236}">
                      <a16:creationId xmlns:a16="http://schemas.microsoft.com/office/drawing/2014/main" id="{BB53B126-479A-757F-EA12-CAD57EE75F22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914" y="2492565"/>
                  <a:ext cx="66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95" name="Encre 494">
                  <a:extLst>
                    <a:ext uri="{FF2B5EF4-FFF2-40B4-BE49-F238E27FC236}">
                      <a16:creationId xmlns:a16="http://schemas.microsoft.com/office/drawing/2014/main" id="{B49C323B-F2B7-6DDA-ADF0-68CF25E35865}"/>
                    </a:ext>
                  </a:extLst>
                </p14:cNvPr>
                <p14:cNvContentPartPr/>
                <p14:nvPr/>
              </p14:nvContentPartPr>
              <p14:xfrm>
                <a:off x="2194474" y="2517765"/>
                <a:ext cx="64800" cy="94680"/>
              </p14:xfrm>
            </p:contentPart>
          </mc:Choice>
          <mc:Fallback>
            <p:pic>
              <p:nvPicPr>
                <p:cNvPr id="495" name="Encre 494">
                  <a:extLst>
                    <a:ext uri="{FF2B5EF4-FFF2-40B4-BE49-F238E27FC236}">
                      <a16:creationId xmlns:a16="http://schemas.microsoft.com/office/drawing/2014/main" id="{B49C323B-F2B7-6DDA-ADF0-68CF25E35865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85834" y="2509125"/>
                  <a:ext cx="82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96" name="Encre 495">
                  <a:extLst>
                    <a:ext uri="{FF2B5EF4-FFF2-40B4-BE49-F238E27FC236}">
                      <a16:creationId xmlns:a16="http://schemas.microsoft.com/office/drawing/2014/main" id="{DC594270-B553-02CC-7C7A-0AFCA82391AE}"/>
                    </a:ext>
                  </a:extLst>
                </p14:cNvPr>
                <p14:cNvContentPartPr/>
                <p14:nvPr/>
              </p14:nvContentPartPr>
              <p14:xfrm>
                <a:off x="2287714" y="2506605"/>
                <a:ext cx="31320" cy="104760"/>
              </p14:xfrm>
            </p:contentPart>
          </mc:Choice>
          <mc:Fallback>
            <p:pic>
              <p:nvPicPr>
                <p:cNvPr id="496" name="Encre 495">
                  <a:extLst>
                    <a:ext uri="{FF2B5EF4-FFF2-40B4-BE49-F238E27FC236}">
                      <a16:creationId xmlns:a16="http://schemas.microsoft.com/office/drawing/2014/main" id="{DC594270-B553-02CC-7C7A-0AFCA82391AE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278714" y="2497965"/>
                  <a:ext cx="489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3" name="Groupe 502">
            <a:extLst>
              <a:ext uri="{FF2B5EF4-FFF2-40B4-BE49-F238E27FC236}">
                <a16:creationId xmlns:a16="http://schemas.microsoft.com/office/drawing/2014/main" id="{52777A5F-ECDE-8312-6511-AB8DD1476580}"/>
              </a:ext>
            </a:extLst>
          </p:cNvPr>
          <p:cNvGrpSpPr/>
          <p:nvPr/>
        </p:nvGrpSpPr>
        <p:grpSpPr>
          <a:xfrm>
            <a:off x="1943194" y="3673005"/>
            <a:ext cx="332280" cy="102600"/>
            <a:chOff x="1943194" y="3673005"/>
            <a:chExt cx="33228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98" name="Encre 497">
                  <a:extLst>
                    <a:ext uri="{FF2B5EF4-FFF2-40B4-BE49-F238E27FC236}">
                      <a16:creationId xmlns:a16="http://schemas.microsoft.com/office/drawing/2014/main" id="{9009D2FC-8876-899C-B0F2-96D5CE00415B}"/>
                    </a:ext>
                  </a:extLst>
                </p14:cNvPr>
                <p14:cNvContentPartPr/>
                <p14:nvPr/>
              </p14:nvContentPartPr>
              <p14:xfrm>
                <a:off x="1943194" y="3705765"/>
                <a:ext cx="77400" cy="69840"/>
              </p14:xfrm>
            </p:contentPart>
          </mc:Choice>
          <mc:Fallback>
            <p:pic>
              <p:nvPicPr>
                <p:cNvPr id="498" name="Encre 497">
                  <a:extLst>
                    <a:ext uri="{FF2B5EF4-FFF2-40B4-BE49-F238E27FC236}">
                      <a16:creationId xmlns:a16="http://schemas.microsoft.com/office/drawing/2014/main" id="{9009D2FC-8876-899C-B0F2-96D5CE00415B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934554" y="3696765"/>
                  <a:ext cx="95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99" name="Encre 498">
                  <a:extLst>
                    <a:ext uri="{FF2B5EF4-FFF2-40B4-BE49-F238E27FC236}">
                      <a16:creationId xmlns:a16="http://schemas.microsoft.com/office/drawing/2014/main" id="{CF247D55-F67E-F5C7-6DF8-F119D302A2E4}"/>
                    </a:ext>
                  </a:extLst>
                </p14:cNvPr>
                <p14:cNvContentPartPr/>
                <p14:nvPr/>
              </p14:nvContentPartPr>
              <p14:xfrm>
                <a:off x="2074954" y="3677325"/>
                <a:ext cx="54360" cy="97560"/>
              </p14:xfrm>
            </p:contentPart>
          </mc:Choice>
          <mc:Fallback>
            <p:pic>
              <p:nvPicPr>
                <p:cNvPr id="499" name="Encre 498">
                  <a:extLst>
                    <a:ext uri="{FF2B5EF4-FFF2-40B4-BE49-F238E27FC236}">
                      <a16:creationId xmlns:a16="http://schemas.microsoft.com/office/drawing/2014/main" id="{CF247D55-F67E-F5C7-6DF8-F119D302A2E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065954" y="3668325"/>
                  <a:ext cx="72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501" name="Encre 500">
                  <a:extLst>
                    <a:ext uri="{FF2B5EF4-FFF2-40B4-BE49-F238E27FC236}">
                      <a16:creationId xmlns:a16="http://schemas.microsoft.com/office/drawing/2014/main" id="{0CFDE303-4355-CC8E-F8E7-2AAFB9C80490}"/>
                    </a:ext>
                  </a:extLst>
                </p14:cNvPr>
                <p14:cNvContentPartPr/>
                <p14:nvPr/>
              </p14:nvContentPartPr>
              <p14:xfrm>
                <a:off x="2133994" y="3682725"/>
                <a:ext cx="85680" cy="82080"/>
              </p14:xfrm>
            </p:contentPart>
          </mc:Choice>
          <mc:Fallback>
            <p:pic>
              <p:nvPicPr>
                <p:cNvPr id="501" name="Encre 500">
                  <a:extLst>
                    <a:ext uri="{FF2B5EF4-FFF2-40B4-BE49-F238E27FC236}">
                      <a16:creationId xmlns:a16="http://schemas.microsoft.com/office/drawing/2014/main" id="{0CFDE303-4355-CC8E-F8E7-2AAFB9C80490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25354" y="3673725"/>
                  <a:ext cx="103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502" name="Encre 501">
                  <a:extLst>
                    <a:ext uri="{FF2B5EF4-FFF2-40B4-BE49-F238E27FC236}">
                      <a16:creationId xmlns:a16="http://schemas.microsoft.com/office/drawing/2014/main" id="{D37C00C2-F1C3-5C07-FE7C-26C980BC036D}"/>
                    </a:ext>
                  </a:extLst>
                </p14:cNvPr>
                <p14:cNvContentPartPr/>
                <p14:nvPr/>
              </p14:nvContentPartPr>
              <p14:xfrm>
                <a:off x="2229034" y="3673005"/>
                <a:ext cx="46440" cy="91080"/>
              </p14:xfrm>
            </p:contentPart>
          </mc:Choice>
          <mc:Fallback>
            <p:pic>
              <p:nvPicPr>
                <p:cNvPr id="502" name="Encre 501">
                  <a:extLst>
                    <a:ext uri="{FF2B5EF4-FFF2-40B4-BE49-F238E27FC236}">
                      <a16:creationId xmlns:a16="http://schemas.microsoft.com/office/drawing/2014/main" id="{D37C00C2-F1C3-5C07-FE7C-26C980BC036D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220034" y="3664365"/>
                  <a:ext cx="640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14BF67A1-8AEA-02C0-478D-3F767A54A613}"/>
              </a:ext>
            </a:extLst>
          </p:cNvPr>
          <p:cNvGrpSpPr/>
          <p:nvPr/>
        </p:nvGrpSpPr>
        <p:grpSpPr>
          <a:xfrm>
            <a:off x="1822234" y="4252965"/>
            <a:ext cx="377640" cy="119160"/>
            <a:chOff x="1822234" y="4252965"/>
            <a:chExt cx="37764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504" name="Encre 503">
                  <a:extLst>
                    <a:ext uri="{FF2B5EF4-FFF2-40B4-BE49-F238E27FC236}">
                      <a16:creationId xmlns:a16="http://schemas.microsoft.com/office/drawing/2014/main" id="{39F93BE6-360F-9EE1-0417-02112D6F0166}"/>
                    </a:ext>
                  </a:extLst>
                </p14:cNvPr>
                <p14:cNvContentPartPr/>
                <p14:nvPr/>
              </p14:nvContentPartPr>
              <p14:xfrm>
                <a:off x="1822234" y="4300485"/>
                <a:ext cx="74520" cy="58680"/>
              </p14:xfrm>
            </p:contentPart>
          </mc:Choice>
          <mc:Fallback>
            <p:pic>
              <p:nvPicPr>
                <p:cNvPr id="504" name="Encre 503">
                  <a:extLst>
                    <a:ext uri="{FF2B5EF4-FFF2-40B4-BE49-F238E27FC236}">
                      <a16:creationId xmlns:a16="http://schemas.microsoft.com/office/drawing/2014/main" id="{39F93BE6-360F-9EE1-0417-02112D6F0166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813234" y="4291845"/>
                  <a:ext cx="92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505" name="Encre 504">
                  <a:extLst>
                    <a:ext uri="{FF2B5EF4-FFF2-40B4-BE49-F238E27FC236}">
                      <a16:creationId xmlns:a16="http://schemas.microsoft.com/office/drawing/2014/main" id="{D6F90500-6FE0-51B8-949A-51B8DDFA1C1A}"/>
                    </a:ext>
                  </a:extLst>
                </p14:cNvPr>
                <p14:cNvContentPartPr/>
                <p14:nvPr/>
              </p14:nvContentPartPr>
              <p14:xfrm>
                <a:off x="1951474" y="4263765"/>
                <a:ext cx="57240" cy="95040"/>
              </p14:xfrm>
            </p:contentPart>
          </mc:Choice>
          <mc:Fallback>
            <p:pic>
              <p:nvPicPr>
                <p:cNvPr id="505" name="Encre 504">
                  <a:extLst>
                    <a:ext uri="{FF2B5EF4-FFF2-40B4-BE49-F238E27FC236}">
                      <a16:creationId xmlns:a16="http://schemas.microsoft.com/office/drawing/2014/main" id="{D6F90500-6FE0-51B8-949A-51B8DDFA1C1A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942474" y="4255125"/>
                  <a:ext cx="74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26E76432-4894-7130-5FE3-6B2FFE8E855F}"/>
                    </a:ext>
                  </a:extLst>
                </p14:cNvPr>
                <p14:cNvContentPartPr/>
                <p14:nvPr/>
              </p14:nvContentPartPr>
              <p14:xfrm>
                <a:off x="2053714" y="4264125"/>
                <a:ext cx="61560" cy="86040"/>
              </p14:xfrm>
            </p:contentPart>
          </mc:Choice>
          <mc:Fallback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26E76432-4894-7130-5FE3-6B2FFE8E855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044714" y="4255485"/>
                  <a:ext cx="79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507" name="Encre 506">
                  <a:extLst>
                    <a:ext uri="{FF2B5EF4-FFF2-40B4-BE49-F238E27FC236}">
                      <a16:creationId xmlns:a16="http://schemas.microsoft.com/office/drawing/2014/main" id="{4C63843A-D003-CF43-2872-7635EE4C53F8}"/>
                    </a:ext>
                  </a:extLst>
                </p14:cNvPr>
                <p14:cNvContentPartPr/>
                <p14:nvPr/>
              </p14:nvContentPartPr>
              <p14:xfrm>
                <a:off x="2156674" y="4252965"/>
                <a:ext cx="43200" cy="119160"/>
              </p14:xfrm>
            </p:contentPart>
          </mc:Choice>
          <mc:Fallback>
            <p:pic>
              <p:nvPicPr>
                <p:cNvPr id="507" name="Encre 506">
                  <a:extLst>
                    <a:ext uri="{FF2B5EF4-FFF2-40B4-BE49-F238E27FC236}">
                      <a16:creationId xmlns:a16="http://schemas.microsoft.com/office/drawing/2014/main" id="{4C63843A-D003-CF43-2872-7635EE4C53F8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148034" y="4244325"/>
                  <a:ext cx="6084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7">
            <p14:nvContentPartPr>
              <p14:cNvPr id="509" name="Encre 508">
                <a:extLst>
                  <a:ext uri="{FF2B5EF4-FFF2-40B4-BE49-F238E27FC236}">
                    <a16:creationId xmlns:a16="http://schemas.microsoft.com/office/drawing/2014/main" id="{E6FAB28D-7199-F510-F259-AFB94D31D97B}"/>
                  </a:ext>
                </a:extLst>
              </p14:cNvPr>
              <p14:cNvContentPartPr/>
              <p14:nvPr/>
            </p14:nvContentPartPr>
            <p14:xfrm>
              <a:off x="2025634" y="2154525"/>
              <a:ext cx="146880" cy="93960"/>
            </p14:xfrm>
          </p:contentPart>
        </mc:Choice>
        <mc:Fallback>
          <p:pic>
            <p:nvPicPr>
              <p:cNvPr id="509" name="Encre 508">
                <a:extLst>
                  <a:ext uri="{FF2B5EF4-FFF2-40B4-BE49-F238E27FC236}">
                    <a16:creationId xmlns:a16="http://schemas.microsoft.com/office/drawing/2014/main" id="{E6FAB28D-7199-F510-F259-AFB94D31D97B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016634" y="2145525"/>
                <a:ext cx="16452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95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3564714" y="2003056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3541154" y="555336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1929345" y="205002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3592198" y="1121450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14:cNvPr>
              <p14:cNvContentPartPr/>
              <p14:nvPr/>
            </p14:nvContentPartPr>
            <p14:xfrm>
              <a:off x="3866894" y="5778907"/>
              <a:ext cx="211213" cy="108743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A64A248-D52E-8459-0E07-F84FC82635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57914" y="5769905"/>
                <a:ext cx="228814" cy="12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14:cNvPr>
              <p14:cNvContentPartPr/>
              <p14:nvPr/>
            </p14:nvContentPartPr>
            <p14:xfrm>
              <a:off x="3738796" y="4039232"/>
              <a:ext cx="156543" cy="121291"/>
            </p14:xfrm>
          </p:contentPart>
        </mc:Choice>
        <mc:Fallback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28AB92D5-1FDE-D6BA-9FCC-01B1ED419E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29799" y="4030234"/>
                <a:ext cx="174177" cy="13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2265840" y="2275283"/>
              <a:ext cx="90819" cy="126669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56830" y="2266287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3937633" y="1323812"/>
              <a:ext cx="113822" cy="74686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28628" y="1314792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1930947" y="292405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2263002" y="3135320"/>
              <a:ext cx="119498" cy="81259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54004" y="3126331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1930947" y="379447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2345442" y="4012751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3551771" y="468402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3874961" y="4909521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65942" y="4900544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5320755" y="4684021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5651010" y="4903504"/>
              <a:ext cx="141307" cy="10964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42021" y="4894517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3550775" y="2945329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3969188C-AAF4-B425-F674-C57B07801305}"/>
              </a:ext>
            </a:extLst>
          </p:cNvPr>
          <p:cNvGrpSpPr/>
          <p:nvPr/>
        </p:nvGrpSpPr>
        <p:grpSpPr>
          <a:xfrm>
            <a:off x="3772640" y="3172959"/>
            <a:ext cx="299941" cy="77973"/>
            <a:chOff x="9095445" y="1984440"/>
            <a:chExt cx="36144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14:cNvPr>
                <p14:cNvContentPartPr/>
                <p14:nvPr/>
              </p14:nvContentPartPr>
              <p14:xfrm>
                <a:off x="9095445" y="1984440"/>
                <a:ext cx="156600" cy="93960"/>
              </p14:xfrm>
            </p:contentPart>
          </mc:Choice>
          <mc:Fallback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42860DE8-A587-441D-FFF1-AC629EDCA2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84600" y="1973565"/>
                  <a:ext cx="177856" cy="115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14:cNvPr>
                <p14:cNvContentPartPr/>
                <p14:nvPr/>
              </p14:nvContentPartPr>
              <p14:xfrm>
                <a:off x="9095445" y="2062560"/>
                <a:ext cx="360" cy="360"/>
              </p14:xfrm>
            </p:contentPart>
          </mc:Choice>
          <mc:Fallback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E50D6144-76F9-C547-C42F-0D3E75A0D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86445" y="2053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14:cNvPr>
                <p14:cNvContentPartPr/>
                <p14:nvPr/>
              </p14:nvContentPartPr>
              <p14:xfrm>
                <a:off x="9095445" y="1991280"/>
                <a:ext cx="361440" cy="83880"/>
              </p14:xfrm>
            </p:contentPart>
          </mc:Choice>
          <mc:Fallback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653CF20-F312-2634-29CE-A341DFEF92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84597" y="1980415"/>
                  <a:ext cx="382701" cy="105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3537230" y="3814675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8889E916-BAEA-A500-BCB1-BFF7322E0988}"/>
              </a:ext>
            </a:extLst>
          </p:cNvPr>
          <p:cNvGrpSpPr/>
          <p:nvPr/>
        </p:nvGrpSpPr>
        <p:grpSpPr>
          <a:xfrm>
            <a:off x="187965" y="156000"/>
            <a:ext cx="303480" cy="218520"/>
            <a:chOff x="187965" y="156000"/>
            <a:chExt cx="30348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1072DC20-178C-448E-B9E8-16416127A1E9}"/>
                    </a:ext>
                  </a:extLst>
                </p14:cNvPr>
                <p14:cNvContentPartPr/>
                <p14:nvPr/>
              </p14:nvContentPartPr>
              <p14:xfrm>
                <a:off x="187965" y="156000"/>
                <a:ext cx="265680" cy="218520"/>
              </p14:xfrm>
            </p:contentPart>
          </mc:Choice>
          <mc:Fallback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1072DC20-178C-448E-B9E8-16416127A1E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9325" y="147360"/>
                  <a:ext cx="283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2BD9318D-2702-CCCD-33E3-38D1B370D5F3}"/>
                    </a:ext>
                  </a:extLst>
                </p14:cNvPr>
                <p14:cNvContentPartPr/>
                <p14:nvPr/>
              </p14:nvContentPartPr>
              <p14:xfrm>
                <a:off x="284085" y="300000"/>
                <a:ext cx="207360" cy="36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2BD9318D-2702-CCCD-33E3-38D1B370D5F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5445" y="291000"/>
                  <a:ext cx="225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8BBE44BF-9726-E2DC-FE64-1DAA0578229E}"/>
                  </a:ext>
                </a:extLst>
              </p14:cNvPr>
              <p14:cNvContentPartPr/>
              <p14:nvPr/>
            </p14:nvContentPartPr>
            <p14:xfrm>
              <a:off x="1106687" y="3069657"/>
              <a:ext cx="766080" cy="14292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8BBE44BF-9726-E2DC-FE64-1DAA0578229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97687" y="3060657"/>
                <a:ext cx="7837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D9CA67D-EB25-9E3E-D931-EE7FEB2EE525}"/>
                  </a:ext>
                </a:extLst>
              </p14:cNvPr>
              <p14:cNvContentPartPr/>
              <p14:nvPr/>
            </p14:nvContentPartPr>
            <p14:xfrm>
              <a:off x="1032167" y="3514257"/>
              <a:ext cx="756360" cy="40608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D9CA67D-EB25-9E3E-D931-EE7FEB2EE52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23527" y="3505257"/>
                <a:ext cx="7740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1C39E4F3-D48F-3E7C-13EC-7805FECF0774}"/>
                  </a:ext>
                </a:extLst>
              </p14:cNvPr>
              <p14:cNvContentPartPr/>
              <p14:nvPr/>
            </p14:nvContentPartPr>
            <p14:xfrm>
              <a:off x="2722727" y="2179737"/>
              <a:ext cx="788400" cy="16092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1C39E4F3-D48F-3E7C-13EC-7805FECF077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714087" y="2171097"/>
                <a:ext cx="8060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17A488B3-BF99-3B64-44D7-E0C66DADE7E6}"/>
                  </a:ext>
                </a:extLst>
              </p14:cNvPr>
              <p14:cNvContentPartPr/>
              <p14:nvPr/>
            </p14:nvContentPartPr>
            <p14:xfrm>
              <a:off x="2664407" y="1533897"/>
              <a:ext cx="948960" cy="474480"/>
            </p14:xfrm>
          </p:contentPart>
        </mc:Choice>
        <mc:Fallback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17A488B3-BF99-3B64-44D7-E0C66DADE7E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655407" y="1524897"/>
                <a:ext cx="9666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5" name="Encre 94">
                <a:extLst>
                  <a:ext uri="{FF2B5EF4-FFF2-40B4-BE49-F238E27FC236}">
                    <a16:creationId xmlns:a16="http://schemas.microsoft.com/office/drawing/2014/main" id="{D95E08CE-766A-686A-F568-6B3A7E0A71D2}"/>
                  </a:ext>
                </a:extLst>
              </p14:cNvPr>
              <p14:cNvContentPartPr/>
              <p14:nvPr/>
            </p14:nvContentPartPr>
            <p14:xfrm>
              <a:off x="3761687" y="2439657"/>
              <a:ext cx="309240" cy="494640"/>
            </p14:xfrm>
          </p:contentPart>
        </mc:Choice>
        <mc:Fallback>
          <p:pic>
            <p:nvPicPr>
              <p:cNvPr id="95" name="Encre 94">
                <a:extLst>
                  <a:ext uri="{FF2B5EF4-FFF2-40B4-BE49-F238E27FC236}">
                    <a16:creationId xmlns:a16="http://schemas.microsoft.com/office/drawing/2014/main" id="{D95E08CE-766A-686A-F568-6B3A7E0A71D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53047" y="2430657"/>
                <a:ext cx="3268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BF7F3FB4-4733-6AA5-4ADE-1A0B0A008D01}"/>
                  </a:ext>
                </a:extLst>
              </p14:cNvPr>
              <p14:cNvContentPartPr/>
              <p14:nvPr/>
            </p14:nvContentPartPr>
            <p14:xfrm>
              <a:off x="2705807" y="3083697"/>
              <a:ext cx="835560" cy="150840"/>
            </p14:xfrm>
          </p:contentPart>
        </mc:Choice>
        <mc:Fallback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BF7F3FB4-4733-6AA5-4ADE-1A0B0A008D0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697167" y="3075057"/>
                <a:ext cx="8532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365A06E8-94B9-4BE5-9467-BE63DB7F4F2B}"/>
                  </a:ext>
                </a:extLst>
              </p14:cNvPr>
              <p14:cNvContentPartPr/>
              <p14:nvPr/>
            </p14:nvContentPartPr>
            <p14:xfrm>
              <a:off x="2655047" y="3246057"/>
              <a:ext cx="909000" cy="640440"/>
            </p14:xfrm>
          </p:contentPart>
        </mc:Choice>
        <mc:Fallback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365A06E8-94B9-4BE5-9467-BE63DB7F4F2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646407" y="3237417"/>
                <a:ext cx="9266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84C1FD2A-1CAD-865E-2540-A0A806333050}"/>
                  </a:ext>
                </a:extLst>
              </p14:cNvPr>
              <p14:cNvContentPartPr/>
              <p14:nvPr/>
            </p14:nvContentPartPr>
            <p14:xfrm>
              <a:off x="4311047" y="4798737"/>
              <a:ext cx="1094400" cy="169560"/>
            </p14:xfrm>
          </p:contentPart>
        </mc:Choice>
        <mc:Fallback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84C1FD2A-1CAD-865E-2540-A0A80633305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302407" y="4789737"/>
                <a:ext cx="1112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61C586FB-C536-2520-9DC3-001B0683D0D2}"/>
                  </a:ext>
                </a:extLst>
              </p14:cNvPr>
              <p14:cNvContentPartPr/>
              <p14:nvPr/>
            </p14:nvContentPartPr>
            <p14:xfrm>
              <a:off x="4262087" y="1303497"/>
              <a:ext cx="760320" cy="3301920"/>
            </p14:xfrm>
          </p:contentPart>
        </mc:Choice>
        <mc:Fallback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61C586FB-C536-2520-9DC3-001B0683D0D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253447" y="1294497"/>
                <a:ext cx="777960" cy="33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8559D73B-6DA1-487E-9308-B39EE01D4DDA}"/>
                  </a:ext>
                </a:extLst>
              </p14:cNvPr>
              <p14:cNvContentPartPr/>
              <p14:nvPr/>
            </p14:nvContentPartPr>
            <p14:xfrm>
              <a:off x="4318247" y="3595617"/>
              <a:ext cx="6857640" cy="218124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8559D73B-6DA1-487E-9308-B39EE01D4DD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309607" y="3586617"/>
                <a:ext cx="687528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1ACFD5B5-7781-F87C-50DA-CC3E631A12C0}"/>
                  </a:ext>
                </a:extLst>
              </p14:cNvPr>
              <p14:cNvContentPartPr/>
              <p14:nvPr/>
            </p14:nvContentPartPr>
            <p14:xfrm>
              <a:off x="1156727" y="2746737"/>
              <a:ext cx="360" cy="36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1ACFD5B5-7781-F87C-50DA-CC3E631A12C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8087" y="27377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AFD57809-442C-3E24-5650-D10AD8FE643D}"/>
                  </a:ext>
                </a:extLst>
              </p14:cNvPr>
              <p14:cNvContentPartPr/>
              <p14:nvPr/>
            </p14:nvContentPartPr>
            <p14:xfrm>
              <a:off x="1064207" y="2086497"/>
              <a:ext cx="792720" cy="67752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AFD57809-442C-3E24-5650-D10AD8FE64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55567" y="2077857"/>
                <a:ext cx="810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59A0F14C-2456-B19D-B9EA-782FF94FE594}"/>
                  </a:ext>
                </a:extLst>
              </p14:cNvPr>
              <p14:cNvContentPartPr/>
              <p14:nvPr/>
            </p14:nvContentPartPr>
            <p14:xfrm>
              <a:off x="6113927" y="3344337"/>
              <a:ext cx="5056200" cy="1518480"/>
            </p14:xfrm>
          </p:contentPart>
        </mc:Choice>
        <mc:Fallback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59A0F14C-2456-B19D-B9EA-782FF94FE59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05287" y="3335697"/>
                <a:ext cx="50738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6" name="Encre 145">
                <a:extLst>
                  <a:ext uri="{FF2B5EF4-FFF2-40B4-BE49-F238E27FC236}">
                    <a16:creationId xmlns:a16="http://schemas.microsoft.com/office/drawing/2014/main" id="{F902B611-DC97-F07C-4CBF-C91AE648B75C}"/>
                  </a:ext>
                </a:extLst>
              </p14:cNvPr>
              <p14:cNvContentPartPr/>
              <p14:nvPr/>
            </p14:nvContentPartPr>
            <p14:xfrm>
              <a:off x="7620527" y="5228217"/>
              <a:ext cx="155160" cy="101160"/>
            </p14:xfrm>
          </p:contentPart>
        </mc:Choice>
        <mc:Fallback>
          <p:pic>
            <p:nvPicPr>
              <p:cNvPr id="146" name="Encre 145">
                <a:extLst>
                  <a:ext uri="{FF2B5EF4-FFF2-40B4-BE49-F238E27FC236}">
                    <a16:creationId xmlns:a16="http://schemas.microsoft.com/office/drawing/2014/main" id="{F902B611-DC97-F07C-4CBF-C91AE648B75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11527" y="5219217"/>
                <a:ext cx="1728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7" name="Encre 146">
                <a:extLst>
                  <a:ext uri="{FF2B5EF4-FFF2-40B4-BE49-F238E27FC236}">
                    <a16:creationId xmlns:a16="http://schemas.microsoft.com/office/drawing/2014/main" id="{FA2FA811-F6FC-EC0F-AEAB-1583B5B05FE7}"/>
                  </a:ext>
                </a:extLst>
              </p14:cNvPr>
              <p14:cNvContentPartPr/>
              <p14:nvPr/>
            </p14:nvContentPartPr>
            <p14:xfrm>
              <a:off x="7174847" y="4601817"/>
              <a:ext cx="142920" cy="109800"/>
            </p14:xfrm>
          </p:contentPart>
        </mc:Choice>
        <mc:Fallback>
          <p:pic>
            <p:nvPicPr>
              <p:cNvPr id="147" name="Encre 146">
                <a:extLst>
                  <a:ext uri="{FF2B5EF4-FFF2-40B4-BE49-F238E27FC236}">
                    <a16:creationId xmlns:a16="http://schemas.microsoft.com/office/drawing/2014/main" id="{FA2FA811-F6FC-EC0F-AEAB-1583B5B05FE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66207" y="4592817"/>
                <a:ext cx="160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5698BE88-FC7B-3C58-1AC5-8A30C567124D}"/>
                  </a:ext>
                </a:extLst>
              </p14:cNvPr>
              <p14:cNvContentPartPr/>
              <p14:nvPr/>
            </p14:nvContentPartPr>
            <p14:xfrm>
              <a:off x="4713887" y="4951017"/>
              <a:ext cx="91080" cy="120240"/>
            </p14:xfrm>
          </p:contentPart>
        </mc:Choice>
        <mc:Fallback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5698BE88-FC7B-3C58-1AC5-8A30C567124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05247" y="4942017"/>
                <a:ext cx="108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3" name="Encre 152">
                <a:extLst>
                  <a:ext uri="{FF2B5EF4-FFF2-40B4-BE49-F238E27FC236}">
                    <a16:creationId xmlns:a16="http://schemas.microsoft.com/office/drawing/2014/main" id="{0EA91584-2E6F-4BE6-EDBB-CB98AAFB42B9}"/>
                  </a:ext>
                </a:extLst>
              </p14:cNvPr>
              <p14:cNvContentPartPr/>
              <p14:nvPr/>
            </p14:nvContentPartPr>
            <p14:xfrm>
              <a:off x="5392127" y="2890017"/>
              <a:ext cx="63360" cy="96120"/>
            </p14:xfrm>
          </p:contentPart>
        </mc:Choice>
        <mc:Fallback>
          <p:pic>
            <p:nvPicPr>
              <p:cNvPr id="153" name="Encre 152">
                <a:extLst>
                  <a:ext uri="{FF2B5EF4-FFF2-40B4-BE49-F238E27FC236}">
                    <a16:creationId xmlns:a16="http://schemas.microsoft.com/office/drawing/2014/main" id="{0EA91584-2E6F-4BE6-EDBB-CB98AAFB42B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383487" y="2881017"/>
                <a:ext cx="8100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A40EF426-D986-D448-023F-BF8D3782A786}"/>
              </a:ext>
            </a:extLst>
          </p:cNvPr>
          <p:cNvGrpSpPr/>
          <p:nvPr/>
        </p:nvGrpSpPr>
        <p:grpSpPr>
          <a:xfrm>
            <a:off x="2540927" y="1631817"/>
            <a:ext cx="3420720" cy="4015800"/>
            <a:chOff x="2540927" y="1631817"/>
            <a:chExt cx="3420720" cy="40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9" name="Encre 128">
                  <a:extLst>
                    <a:ext uri="{FF2B5EF4-FFF2-40B4-BE49-F238E27FC236}">
                      <a16:creationId xmlns:a16="http://schemas.microsoft.com/office/drawing/2014/main" id="{B90BF578-2BB5-BFE1-5153-7801099FE0F4}"/>
                    </a:ext>
                  </a:extLst>
                </p14:cNvPr>
                <p14:cNvContentPartPr/>
                <p14:nvPr/>
              </p14:nvContentPartPr>
              <p14:xfrm>
                <a:off x="4276487" y="3986937"/>
                <a:ext cx="1299240" cy="625680"/>
              </p14:xfrm>
            </p:contentPart>
          </mc:Choice>
          <mc:Fallback>
            <p:pic>
              <p:nvPicPr>
                <p:cNvPr id="129" name="Encre 128">
                  <a:extLst>
                    <a:ext uri="{FF2B5EF4-FFF2-40B4-BE49-F238E27FC236}">
                      <a16:creationId xmlns:a16="http://schemas.microsoft.com/office/drawing/2014/main" id="{B90BF578-2BB5-BFE1-5153-7801099FE0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67847" y="3977937"/>
                  <a:ext cx="131688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0" name="Encre 129">
                  <a:extLst>
                    <a:ext uri="{FF2B5EF4-FFF2-40B4-BE49-F238E27FC236}">
                      <a16:creationId xmlns:a16="http://schemas.microsoft.com/office/drawing/2014/main" id="{B85E73FC-6045-3653-42FE-3428C55AC3F9}"/>
                    </a:ext>
                  </a:extLst>
                </p14:cNvPr>
                <p14:cNvContentPartPr/>
                <p14:nvPr/>
              </p14:nvContentPartPr>
              <p14:xfrm>
                <a:off x="4314287" y="2166057"/>
                <a:ext cx="1647360" cy="2494800"/>
              </p14:xfrm>
            </p:contentPart>
          </mc:Choice>
          <mc:Fallback>
            <p:pic>
              <p:nvPicPr>
                <p:cNvPr id="130" name="Encre 129">
                  <a:extLst>
                    <a:ext uri="{FF2B5EF4-FFF2-40B4-BE49-F238E27FC236}">
                      <a16:creationId xmlns:a16="http://schemas.microsoft.com/office/drawing/2014/main" id="{B85E73FC-6045-3653-42FE-3428C55AC3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05647" y="2157417"/>
                  <a:ext cx="1665000" cy="25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6" name="Encre 135">
                  <a:extLst>
                    <a:ext uri="{FF2B5EF4-FFF2-40B4-BE49-F238E27FC236}">
                      <a16:creationId xmlns:a16="http://schemas.microsoft.com/office/drawing/2014/main" id="{31E9E52F-9A8C-A423-CB7E-834492F90107}"/>
                    </a:ext>
                  </a:extLst>
                </p14:cNvPr>
                <p14:cNvContentPartPr/>
                <p14:nvPr/>
              </p14:nvContentPartPr>
              <p14:xfrm>
                <a:off x="3024767" y="1631817"/>
                <a:ext cx="123120" cy="126360"/>
              </p14:xfrm>
            </p:contentPart>
          </mc:Choice>
          <mc:Fallback>
            <p:pic>
              <p:nvPicPr>
                <p:cNvPr id="136" name="Encre 135">
                  <a:extLst>
                    <a:ext uri="{FF2B5EF4-FFF2-40B4-BE49-F238E27FC236}">
                      <a16:creationId xmlns:a16="http://schemas.microsoft.com/office/drawing/2014/main" id="{31E9E52F-9A8C-A423-CB7E-834492F901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16127" y="1622817"/>
                  <a:ext cx="140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307EA748-B9D4-4F0A-63F5-BCFFB8732C57}"/>
                    </a:ext>
                  </a:extLst>
                </p14:cNvPr>
                <p14:cNvContentPartPr/>
                <p14:nvPr/>
              </p14:nvContentPartPr>
              <p14:xfrm>
                <a:off x="3060047" y="2072097"/>
                <a:ext cx="74160" cy="159480"/>
              </p14:xfrm>
            </p:contentPart>
          </mc:Choice>
          <mc:Fallback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307EA748-B9D4-4F0A-63F5-BCFFB8732C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1047" y="2063097"/>
                  <a:ext cx="91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E39E7290-3F95-575C-1321-EF3D71FF025A}"/>
                    </a:ext>
                  </a:extLst>
                </p14:cNvPr>
                <p14:cNvContentPartPr/>
                <p14:nvPr/>
              </p14:nvContentPartPr>
              <p14:xfrm>
                <a:off x="2994527" y="2901897"/>
                <a:ext cx="64800" cy="133560"/>
              </p14:xfrm>
            </p:contentPart>
          </mc:Choice>
          <mc:Fallback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E39E7290-3F95-575C-1321-EF3D71FF02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5887" y="2892897"/>
                  <a:ext cx="82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42CC2B80-42B9-1F00-0189-31214064866B}"/>
                    </a:ext>
                  </a:extLst>
                </p14:cNvPr>
                <p14:cNvContentPartPr/>
                <p14:nvPr/>
              </p14:nvContentPartPr>
              <p14:xfrm>
                <a:off x="3063287" y="3379977"/>
                <a:ext cx="64440" cy="108000"/>
              </p14:xfrm>
            </p:contentPart>
          </mc:Choice>
          <mc:Fallback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42CC2B80-42B9-1F00-0189-3121406486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54647" y="3371337"/>
                  <a:ext cx="82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FCA3E27E-0ACB-7553-C079-C51A3B3B1002}"/>
                    </a:ext>
                  </a:extLst>
                </p14:cNvPr>
                <p14:cNvContentPartPr/>
                <p14:nvPr/>
              </p14:nvContentPartPr>
              <p14:xfrm>
                <a:off x="2677367" y="4024737"/>
                <a:ext cx="872280" cy="626760"/>
              </p14:xfrm>
            </p:contentPart>
          </mc:Choice>
          <mc:Fallback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FCA3E27E-0ACB-7553-C079-C51A3B3B10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68367" y="4016097"/>
                  <a:ext cx="8899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Encre 106">
                  <a:extLst>
                    <a:ext uri="{FF2B5EF4-FFF2-40B4-BE49-F238E27FC236}">
                      <a16:creationId xmlns:a16="http://schemas.microsoft.com/office/drawing/2014/main" id="{745B36B1-5666-ABE7-E17E-3C195D024B83}"/>
                    </a:ext>
                  </a:extLst>
                </p14:cNvPr>
                <p14:cNvContentPartPr/>
                <p14:nvPr/>
              </p14:nvContentPartPr>
              <p14:xfrm>
                <a:off x="2540927" y="4186017"/>
                <a:ext cx="955440" cy="1461600"/>
              </p14:xfrm>
            </p:contentPart>
          </mc:Choice>
          <mc:Fallback>
            <p:pic>
              <p:nvPicPr>
                <p:cNvPr id="107" name="Encre 106">
                  <a:extLst>
                    <a:ext uri="{FF2B5EF4-FFF2-40B4-BE49-F238E27FC236}">
                      <a16:creationId xmlns:a16="http://schemas.microsoft.com/office/drawing/2014/main" id="{745B36B1-5666-ABE7-E17E-3C195D024B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2287" y="4177377"/>
                  <a:ext cx="973080" cy="14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51C0EA33-8EC0-1878-00CE-7603E6C5EDF0}"/>
                    </a:ext>
                  </a:extLst>
                </p14:cNvPr>
                <p14:cNvContentPartPr/>
                <p14:nvPr/>
              </p14:nvContentPartPr>
              <p14:xfrm>
                <a:off x="2988767" y="4174137"/>
                <a:ext cx="131040" cy="95400"/>
              </p14:xfrm>
            </p:contentPart>
          </mc:Choice>
          <mc:Fallback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51C0EA33-8EC0-1878-00CE-7603E6C5ED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79767" y="4165137"/>
                  <a:ext cx="148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C848CF2C-F206-BF4A-28AE-44F03366D492}"/>
                    </a:ext>
                  </a:extLst>
                </p14:cNvPr>
                <p14:cNvContentPartPr/>
                <p14:nvPr/>
              </p14:nvContentPartPr>
              <p14:xfrm>
                <a:off x="3008567" y="4229937"/>
                <a:ext cx="149040" cy="6480"/>
              </p14:xfrm>
            </p:contentPart>
          </mc:Choice>
          <mc:Fallback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C848CF2C-F206-BF4A-28AE-44F03366D4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99927" y="4221297"/>
                  <a:ext cx="166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06EA082A-230B-B3AB-AD67-FB771166916B}"/>
                    </a:ext>
                  </a:extLst>
                </p14:cNvPr>
                <p14:cNvContentPartPr/>
                <p14:nvPr/>
              </p14:nvContentPartPr>
              <p14:xfrm>
                <a:off x="2902367" y="4724577"/>
                <a:ext cx="114840" cy="120600"/>
              </p14:xfrm>
            </p:contentPart>
          </mc:Choice>
          <mc:Fallback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06EA082A-230B-B3AB-AD67-FB77116691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93367" y="4715577"/>
                  <a:ext cx="132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C1419D9D-72B4-E4DE-5416-3952E26C0E43}"/>
                    </a:ext>
                  </a:extLst>
                </p14:cNvPr>
                <p14:cNvContentPartPr/>
                <p14:nvPr/>
              </p14:nvContentPartPr>
              <p14:xfrm>
                <a:off x="2954567" y="4775697"/>
                <a:ext cx="138960" cy="25560"/>
              </p14:xfrm>
            </p:contentPart>
          </mc:Choice>
          <mc:Fallback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C1419D9D-72B4-E4DE-5416-3952E26C0E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45567" y="4766697"/>
                  <a:ext cx="156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Encre 149">
                  <a:extLst>
                    <a:ext uri="{FF2B5EF4-FFF2-40B4-BE49-F238E27FC236}">
                      <a16:creationId xmlns:a16="http://schemas.microsoft.com/office/drawing/2014/main" id="{583010BC-4149-0E6D-4023-0BBAC092B0EB}"/>
                    </a:ext>
                  </a:extLst>
                </p14:cNvPr>
                <p14:cNvContentPartPr/>
                <p14:nvPr/>
              </p14:nvContentPartPr>
              <p14:xfrm>
                <a:off x="3966167" y="2667537"/>
                <a:ext cx="65160" cy="101160"/>
              </p14:xfrm>
            </p:contentPart>
          </mc:Choice>
          <mc:Fallback>
            <p:pic>
              <p:nvPicPr>
                <p:cNvPr id="150" name="Encre 149">
                  <a:extLst>
                    <a:ext uri="{FF2B5EF4-FFF2-40B4-BE49-F238E27FC236}">
                      <a16:creationId xmlns:a16="http://schemas.microsoft.com/office/drawing/2014/main" id="{583010BC-4149-0E6D-4023-0BBAC092B0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57527" y="2658897"/>
                  <a:ext cx="82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D833A047-58AD-07D0-37EF-0B09B7DBFCC7}"/>
                    </a:ext>
                  </a:extLst>
                </p14:cNvPr>
                <p14:cNvContentPartPr/>
                <p14:nvPr/>
              </p14:nvContentPartPr>
              <p14:xfrm>
                <a:off x="4051127" y="2686617"/>
                <a:ext cx="72720" cy="68040"/>
              </p14:xfrm>
            </p:contentPart>
          </mc:Choice>
          <mc:Fallback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D833A047-58AD-07D0-37EF-0B09B7DBFC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42487" y="2677617"/>
                  <a:ext cx="903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FB2F3732-91FA-818F-7889-FE619F19470F}"/>
                    </a:ext>
                  </a:extLst>
                </p14:cNvPr>
                <p14:cNvContentPartPr/>
                <p14:nvPr/>
              </p14:nvContentPartPr>
              <p14:xfrm>
                <a:off x="4973087" y="1808577"/>
                <a:ext cx="111960" cy="114480"/>
              </p14:xfrm>
            </p:contentPart>
          </mc:Choice>
          <mc:Fallback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FB2F3732-91FA-818F-7889-FE619F1947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64447" y="1799937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460011E7-26D6-65FD-1584-E08EBD060E8F}"/>
                    </a:ext>
                  </a:extLst>
                </p14:cNvPr>
                <p14:cNvContentPartPr/>
                <p14:nvPr/>
              </p14:nvContentPartPr>
              <p14:xfrm>
                <a:off x="4836647" y="3942657"/>
                <a:ext cx="93240" cy="110520"/>
              </p14:xfrm>
            </p:contentPart>
          </mc:Choice>
          <mc:Fallback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460011E7-26D6-65FD-1584-E08EBD060E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27647" y="3934017"/>
                  <a:ext cx="1108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57" name="Encre 156">
                <a:extLst>
                  <a:ext uri="{FF2B5EF4-FFF2-40B4-BE49-F238E27FC236}">
                    <a16:creationId xmlns:a16="http://schemas.microsoft.com/office/drawing/2014/main" id="{1BC71252-A8E8-44EE-7A7B-0B3843EAC552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57" name="Encre 156">
                <a:extLst>
                  <a:ext uri="{FF2B5EF4-FFF2-40B4-BE49-F238E27FC236}">
                    <a16:creationId xmlns:a16="http://schemas.microsoft.com/office/drawing/2014/main" id="{1BC71252-A8E8-44EE-7A7B-0B3843EAC55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DF20CE94-CD24-35CE-68B5-B27BD813E864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D12B86BB-8D44-32A4-1E8C-7800527A3764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D12B86BB-8D44-32A4-1E8C-7800527A37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6F6CE28E-FE65-49F9-D124-5F5D04311071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6F6CE28E-FE65-49F9-D124-5F5D043110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869499AF-F809-2151-1E41-7298465DAFA9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869499AF-F809-2151-1E41-7298465DAF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E0DF4B29-8E2E-3ABD-B148-E24030A0A80C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E0DF4B29-8E2E-3ABD-B148-E24030A0A80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6B562146-92CE-4C29-1C3B-2AF74C97552A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6B562146-92CE-4C29-1C3B-2AF74C97552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866552E6-FD2F-15D1-0662-8276B0D2B14F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866552E6-FD2F-15D1-0662-8276B0D2B14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25EA4718-CD82-9F6E-EE03-29FCCF729D59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25EA4718-CD82-9F6E-EE03-29FCCF729D5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C4A08B13-6549-8B8F-9248-578AD7DE3A4E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C4A08B13-6549-8B8F-9248-578AD7DE3A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67D0A208-EA0C-6F0B-EE60-372A333BF5BD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8" name="Encre 167">
                  <a:extLst>
                    <a:ext uri="{FF2B5EF4-FFF2-40B4-BE49-F238E27FC236}">
                      <a16:creationId xmlns:a16="http://schemas.microsoft.com/office/drawing/2014/main" id="{91A6AF5B-F82F-17D4-492A-BA87C0E212B6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68" name="Encre 167">
                  <a:extLst>
                    <a:ext uri="{FF2B5EF4-FFF2-40B4-BE49-F238E27FC236}">
                      <a16:creationId xmlns:a16="http://schemas.microsoft.com/office/drawing/2014/main" id="{91A6AF5B-F82F-17D4-492A-BA87C0E21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C2DDE705-E63F-6CF2-9194-CF8FC7D056B9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C2DDE705-E63F-6CF2-9194-CF8FC7D056B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1BB10918-CCCB-6118-F45F-5B36025006D0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1BB10918-CCCB-6118-F45F-5B36025006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E2D2896C-7AF3-9BB5-F0D9-02039A4A583D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E2D2896C-7AF3-9BB5-F0D9-02039A4A58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344E4523-251D-70AB-6BBC-B66147DE6468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344E4523-251D-70AB-6BBC-B66147DE64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C3885A68-3000-E326-EC50-9271820E0E35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C3885A68-3000-E326-EC50-9271820E0E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4" name="Encre 173">
                  <a:extLst>
                    <a:ext uri="{FF2B5EF4-FFF2-40B4-BE49-F238E27FC236}">
                      <a16:creationId xmlns:a16="http://schemas.microsoft.com/office/drawing/2014/main" id="{564D01F2-8048-2FAA-9D9E-72D4276270FC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174" name="Encre 173">
                  <a:extLst>
                    <a:ext uri="{FF2B5EF4-FFF2-40B4-BE49-F238E27FC236}">
                      <a16:creationId xmlns:a16="http://schemas.microsoft.com/office/drawing/2014/main" id="{564D01F2-8048-2FAA-9D9E-72D4276270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C108EDFF-CC12-78C7-EA3A-DD1E7E05FDE0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C108EDFF-CC12-78C7-EA3A-DD1E7E05FD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5A6225B3-7E74-B338-84D4-7E8F4DB55F78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5A6225B3-7E74-B338-84D4-7E8F4DB55F7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0E25FDBA-C452-516B-B669-FBC60AF9D206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0E25FDBA-C452-516B-B669-FBC60AF9D20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E35E2AC6-400E-226C-63EA-0B0C56E9BCCD}"/>
              </a:ext>
            </a:extLst>
          </p:cNvPr>
          <p:cNvGrpSpPr/>
          <p:nvPr/>
        </p:nvGrpSpPr>
        <p:grpSpPr>
          <a:xfrm>
            <a:off x="363980" y="2952690"/>
            <a:ext cx="543960" cy="123120"/>
            <a:chOff x="363980" y="2952690"/>
            <a:chExt cx="54396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9F3A92BC-F89E-11CD-256F-744061EC84F6}"/>
                    </a:ext>
                  </a:extLst>
                </p14:cNvPr>
                <p14:cNvContentPartPr/>
                <p14:nvPr/>
              </p14:nvContentPartPr>
              <p14:xfrm>
                <a:off x="363980" y="2982570"/>
                <a:ext cx="113040" cy="93240"/>
              </p14:xfrm>
            </p:contentPart>
          </mc:Choice>
          <mc:Fallback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9F3A92BC-F89E-11CD-256F-744061EC84F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4980" y="2973570"/>
                  <a:ext cx="130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6F4E79F9-6707-A55A-F7A8-F0195FB32790}"/>
                    </a:ext>
                  </a:extLst>
                </p14:cNvPr>
                <p14:cNvContentPartPr/>
                <p14:nvPr/>
              </p14:nvContentPartPr>
              <p14:xfrm>
                <a:off x="774380" y="2952690"/>
                <a:ext cx="133560" cy="113040"/>
              </p14:xfrm>
            </p:contentPart>
          </mc:Choice>
          <mc:Fallback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6F4E79F9-6707-A55A-F7A8-F0195FB3279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5740" y="2944050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81" name="Encre 180">
                <a:extLst>
                  <a:ext uri="{FF2B5EF4-FFF2-40B4-BE49-F238E27FC236}">
                    <a16:creationId xmlns:a16="http://schemas.microsoft.com/office/drawing/2014/main" id="{B1B0DB23-F8BF-927B-3500-AA016BCAB8AA}"/>
                  </a:ext>
                </a:extLst>
              </p14:cNvPr>
              <p14:cNvContentPartPr/>
              <p14:nvPr/>
            </p14:nvContentPartPr>
            <p14:xfrm>
              <a:off x="2058754" y="2111298"/>
              <a:ext cx="139320" cy="95760"/>
            </p14:xfrm>
          </p:contentPart>
        </mc:Choice>
        <mc:Fallback>
          <p:pic>
            <p:nvPicPr>
              <p:cNvPr id="181" name="Encre 180">
                <a:extLst>
                  <a:ext uri="{FF2B5EF4-FFF2-40B4-BE49-F238E27FC236}">
                    <a16:creationId xmlns:a16="http://schemas.microsoft.com/office/drawing/2014/main" id="{B1B0DB23-F8BF-927B-3500-AA016BCAB8A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050114" y="2102298"/>
                <a:ext cx="1569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82" name="Encre 181">
                <a:extLst>
                  <a:ext uri="{FF2B5EF4-FFF2-40B4-BE49-F238E27FC236}">
                    <a16:creationId xmlns:a16="http://schemas.microsoft.com/office/drawing/2014/main" id="{88FD1E88-CD33-2A7E-1531-0A0DB4B98191}"/>
                  </a:ext>
                </a:extLst>
              </p14:cNvPr>
              <p14:cNvContentPartPr/>
              <p14:nvPr/>
            </p14:nvContentPartPr>
            <p14:xfrm>
              <a:off x="2085394" y="2983578"/>
              <a:ext cx="152640" cy="106200"/>
            </p14:xfrm>
          </p:contentPart>
        </mc:Choice>
        <mc:Fallback>
          <p:pic>
            <p:nvPicPr>
              <p:cNvPr id="182" name="Encre 181">
                <a:extLst>
                  <a:ext uri="{FF2B5EF4-FFF2-40B4-BE49-F238E27FC236}">
                    <a16:creationId xmlns:a16="http://schemas.microsoft.com/office/drawing/2014/main" id="{88FD1E88-CD33-2A7E-1531-0A0DB4B9819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076754" y="2974578"/>
                <a:ext cx="170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D3690979-76B5-45C0-6EC6-339ED2BAAD36}"/>
                  </a:ext>
                </a:extLst>
              </p14:cNvPr>
              <p14:cNvContentPartPr/>
              <p14:nvPr/>
            </p14:nvContentPartPr>
            <p14:xfrm>
              <a:off x="2065234" y="3845418"/>
              <a:ext cx="156240" cy="104760"/>
            </p14:xfrm>
          </p:contentPart>
        </mc:Choice>
        <mc:Fallback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D3690979-76B5-45C0-6EC6-339ED2BAAD3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056234" y="3836418"/>
                <a:ext cx="17388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B9CA76F4-C969-E759-CB06-538FFB256355}"/>
              </a:ext>
            </a:extLst>
          </p:cNvPr>
          <p:cNvGrpSpPr/>
          <p:nvPr/>
        </p:nvGrpSpPr>
        <p:grpSpPr>
          <a:xfrm>
            <a:off x="3678754" y="5591778"/>
            <a:ext cx="153720" cy="106920"/>
            <a:chOff x="3678754" y="5591778"/>
            <a:chExt cx="15372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985627AA-21B2-E6D9-C06D-A32A9CC26C48}"/>
                    </a:ext>
                  </a:extLst>
                </p14:cNvPr>
                <p14:cNvContentPartPr/>
                <p14:nvPr/>
              </p14:nvContentPartPr>
              <p14:xfrm>
                <a:off x="3678754" y="5591778"/>
                <a:ext cx="114840" cy="106920"/>
              </p14:xfrm>
            </p:contentPart>
          </mc:Choice>
          <mc:Fallback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985627AA-21B2-E6D9-C06D-A32A9CC26C4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70114" y="5583138"/>
                  <a:ext cx="13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73DBBDE6-0ECE-C29B-E040-CB8150FA8317}"/>
                    </a:ext>
                  </a:extLst>
                </p14:cNvPr>
                <p14:cNvContentPartPr/>
                <p14:nvPr/>
              </p14:nvContentPartPr>
              <p14:xfrm>
                <a:off x="3723394" y="5645058"/>
                <a:ext cx="109080" cy="15120"/>
              </p14:xfrm>
            </p:contentPart>
          </mc:Choice>
          <mc:Fallback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73DBBDE6-0ECE-C29B-E040-CB8150FA83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14754" y="5636418"/>
                  <a:ext cx="1267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87" name="Encre 186">
                <a:extLst>
                  <a:ext uri="{FF2B5EF4-FFF2-40B4-BE49-F238E27FC236}">
                    <a16:creationId xmlns:a16="http://schemas.microsoft.com/office/drawing/2014/main" id="{E6E6191F-8C0A-17C1-51FE-A5A6C39CD073}"/>
                  </a:ext>
                </a:extLst>
              </p14:cNvPr>
              <p14:cNvContentPartPr/>
              <p14:nvPr/>
            </p14:nvContentPartPr>
            <p14:xfrm>
              <a:off x="3681994" y="3840378"/>
              <a:ext cx="119520" cy="109800"/>
            </p14:xfrm>
          </p:contentPart>
        </mc:Choice>
        <mc:Fallback>
          <p:pic>
            <p:nvPicPr>
              <p:cNvPr id="187" name="Encre 186">
                <a:extLst>
                  <a:ext uri="{FF2B5EF4-FFF2-40B4-BE49-F238E27FC236}">
                    <a16:creationId xmlns:a16="http://schemas.microsoft.com/office/drawing/2014/main" id="{E6E6191F-8C0A-17C1-51FE-A5A6C39CD07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673354" y="3831378"/>
                <a:ext cx="137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88" name="Encre 187">
                <a:extLst>
                  <a:ext uri="{FF2B5EF4-FFF2-40B4-BE49-F238E27FC236}">
                    <a16:creationId xmlns:a16="http://schemas.microsoft.com/office/drawing/2014/main" id="{7F6270D7-466B-BFB8-DF46-4FD69459D5BD}"/>
                  </a:ext>
                </a:extLst>
              </p14:cNvPr>
              <p14:cNvContentPartPr/>
              <p14:nvPr/>
            </p14:nvContentPartPr>
            <p14:xfrm>
              <a:off x="3716554" y="2963418"/>
              <a:ext cx="105480" cy="113760"/>
            </p14:xfrm>
          </p:contentPart>
        </mc:Choice>
        <mc:Fallback>
          <p:pic>
            <p:nvPicPr>
              <p:cNvPr id="188" name="Encre 187">
                <a:extLst>
                  <a:ext uri="{FF2B5EF4-FFF2-40B4-BE49-F238E27FC236}">
                    <a16:creationId xmlns:a16="http://schemas.microsoft.com/office/drawing/2014/main" id="{7F6270D7-466B-BFB8-DF46-4FD69459D5B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707554" y="2954418"/>
                <a:ext cx="1231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89" name="Encre 188">
                <a:extLst>
                  <a:ext uri="{FF2B5EF4-FFF2-40B4-BE49-F238E27FC236}">
                    <a16:creationId xmlns:a16="http://schemas.microsoft.com/office/drawing/2014/main" id="{949035A2-01D5-54F4-049D-975EF20C1F74}"/>
                  </a:ext>
                </a:extLst>
              </p14:cNvPr>
              <p14:cNvContentPartPr/>
              <p14:nvPr/>
            </p14:nvContentPartPr>
            <p14:xfrm>
              <a:off x="3741034" y="1132098"/>
              <a:ext cx="92160" cy="150840"/>
            </p14:xfrm>
          </p:contentPart>
        </mc:Choice>
        <mc:Fallback>
          <p:pic>
            <p:nvPicPr>
              <p:cNvPr id="189" name="Encre 188">
                <a:extLst>
                  <a:ext uri="{FF2B5EF4-FFF2-40B4-BE49-F238E27FC236}">
                    <a16:creationId xmlns:a16="http://schemas.microsoft.com/office/drawing/2014/main" id="{949035A2-01D5-54F4-049D-975EF20C1F7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732034" y="1123098"/>
                <a:ext cx="10980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544BA756-22B1-D09A-7C5A-496DD9CE81D0}"/>
              </a:ext>
            </a:extLst>
          </p:cNvPr>
          <p:cNvGrpSpPr/>
          <p:nvPr/>
        </p:nvGrpSpPr>
        <p:grpSpPr>
          <a:xfrm>
            <a:off x="3526474" y="4401258"/>
            <a:ext cx="319680" cy="137880"/>
            <a:chOff x="3526474" y="4401258"/>
            <a:chExt cx="3196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5FB53D71-060D-298B-1F68-912B034661A4}"/>
                    </a:ext>
                  </a:extLst>
                </p14:cNvPr>
                <p14:cNvContentPartPr/>
                <p14:nvPr/>
              </p14:nvContentPartPr>
              <p14:xfrm>
                <a:off x="3526474" y="4447698"/>
                <a:ext cx="90720" cy="83520"/>
              </p14:xfrm>
            </p:contentPart>
          </mc:Choice>
          <mc:Fallback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5FB53D71-060D-298B-1F68-912B034661A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17474" y="4438698"/>
                  <a:ext cx="108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68517FAC-6559-130D-66B7-EFAD36AFA1D3}"/>
                    </a:ext>
                  </a:extLst>
                </p14:cNvPr>
                <p14:cNvContentPartPr/>
                <p14:nvPr/>
              </p14:nvContentPartPr>
              <p14:xfrm>
                <a:off x="3570034" y="4485498"/>
                <a:ext cx="65880" cy="19080"/>
              </p14:xfrm>
            </p:contentPart>
          </mc:Choice>
          <mc:Fallback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68517FAC-6559-130D-66B7-EFAD36AFA1D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61394" y="4476498"/>
                  <a:ext cx="83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D220802D-E663-DE74-4E4E-3A26CCF8CEBC}"/>
                    </a:ext>
                  </a:extLst>
                </p14:cNvPr>
                <p14:cNvContentPartPr/>
                <p14:nvPr/>
              </p14:nvContentPartPr>
              <p14:xfrm>
                <a:off x="3680554" y="4401258"/>
                <a:ext cx="52200" cy="137880"/>
              </p14:xfrm>
            </p:contentPart>
          </mc:Choice>
          <mc:Fallback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D220802D-E663-DE74-4E4E-3A26CCF8CEB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671554" y="4392618"/>
                  <a:ext cx="69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737118A9-61DE-7499-A320-6172121D8760}"/>
                    </a:ext>
                  </a:extLst>
                </p14:cNvPr>
                <p14:cNvContentPartPr/>
                <p14:nvPr/>
              </p14:nvContentPartPr>
              <p14:xfrm>
                <a:off x="3721954" y="4434018"/>
                <a:ext cx="61200" cy="7812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737118A9-61DE-7499-A320-6172121D876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12954" y="4425378"/>
                  <a:ext cx="78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A0190BE6-4FF7-D391-A0A2-A0EB1B808ABF}"/>
                    </a:ext>
                  </a:extLst>
                </p14:cNvPr>
                <p14:cNvContentPartPr/>
                <p14:nvPr/>
              </p14:nvContentPartPr>
              <p14:xfrm>
                <a:off x="3730234" y="4481178"/>
                <a:ext cx="70920" cy="468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A0190BE6-4FF7-D391-A0A2-A0EB1B808AB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21594" y="4472178"/>
                  <a:ext cx="88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18B3141F-C36B-ECF3-B67D-2E0D97647149}"/>
                    </a:ext>
                  </a:extLst>
                </p14:cNvPr>
                <p14:cNvContentPartPr/>
                <p14:nvPr/>
              </p14:nvContentPartPr>
              <p14:xfrm>
                <a:off x="3801154" y="4404858"/>
                <a:ext cx="45000" cy="128160"/>
              </p14:xfrm>
            </p:contentPart>
          </mc:Choice>
          <mc:Fallback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18B3141F-C36B-ECF3-B67D-2E0D9764714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92154" y="4395858"/>
                  <a:ext cx="626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3F4A42E2-60D3-0127-2B28-2F759352763E}"/>
              </a:ext>
            </a:extLst>
          </p:cNvPr>
          <p:cNvGrpSpPr/>
          <p:nvPr/>
        </p:nvGrpSpPr>
        <p:grpSpPr>
          <a:xfrm>
            <a:off x="4468234" y="4470018"/>
            <a:ext cx="320760" cy="134280"/>
            <a:chOff x="4468234" y="4470018"/>
            <a:chExt cx="3207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D9E945B8-27DA-1077-4664-2EB3AA37F2A1}"/>
                    </a:ext>
                  </a:extLst>
                </p14:cNvPr>
                <p14:cNvContentPartPr/>
                <p14:nvPr/>
              </p14:nvContentPartPr>
              <p14:xfrm>
                <a:off x="4468234" y="4495218"/>
                <a:ext cx="90360" cy="8892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D9E945B8-27DA-1077-4664-2EB3AA37F2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59234" y="4486578"/>
                  <a:ext cx="108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3873E02C-EB56-0329-7850-A53F23DA6351}"/>
                    </a:ext>
                  </a:extLst>
                </p14:cNvPr>
                <p14:cNvContentPartPr/>
                <p14:nvPr/>
              </p14:nvContentPartPr>
              <p14:xfrm>
                <a:off x="4578394" y="4470018"/>
                <a:ext cx="50760" cy="120600"/>
              </p14:xfrm>
            </p:contentPart>
          </mc:Choice>
          <mc:Fallback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3873E02C-EB56-0329-7850-A53F23DA635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69394" y="4461018"/>
                  <a:ext cx="68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06F1A41-76FA-E617-EBF0-B4DE8E953B49}"/>
                    </a:ext>
                  </a:extLst>
                </p14:cNvPr>
                <p14:cNvContentPartPr/>
                <p14:nvPr/>
              </p14:nvContentPartPr>
              <p14:xfrm>
                <a:off x="4648954" y="4487298"/>
                <a:ext cx="70920" cy="91440"/>
              </p14:xfrm>
            </p:contentPart>
          </mc:Choice>
          <mc:Fallback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06F1A41-76FA-E617-EBF0-B4DE8E953B4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39954" y="4478298"/>
                  <a:ext cx="88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A27A07F3-8E1C-F859-8CAF-618DF344F906}"/>
                    </a:ext>
                  </a:extLst>
                </p14:cNvPr>
                <p14:cNvContentPartPr/>
                <p14:nvPr/>
              </p14:nvContentPartPr>
              <p14:xfrm>
                <a:off x="4743994" y="4472538"/>
                <a:ext cx="45000" cy="131760"/>
              </p14:xfrm>
            </p:contentPart>
          </mc:Choice>
          <mc:Fallback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A27A07F3-8E1C-F859-8CAF-618DF344F90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735354" y="4463898"/>
                  <a:ext cx="6264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A34D8296-EB70-C635-C410-E1739FCB7F60}"/>
                  </a:ext>
                </a:extLst>
              </p14:cNvPr>
              <p14:cNvContentPartPr/>
              <p14:nvPr/>
            </p14:nvContentPartPr>
            <p14:xfrm>
              <a:off x="3685234" y="4738578"/>
              <a:ext cx="121680" cy="104760"/>
            </p14:xfrm>
          </p:contentPart>
        </mc:Choice>
        <mc:Fallback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A34D8296-EB70-C635-C410-E1739FCB7F6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676594" y="4729578"/>
                <a:ext cx="13932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e 217">
            <a:extLst>
              <a:ext uri="{FF2B5EF4-FFF2-40B4-BE49-F238E27FC236}">
                <a16:creationId xmlns:a16="http://schemas.microsoft.com/office/drawing/2014/main" id="{520DD89F-6FA3-A9E3-55FD-89FEF8ED77AB}"/>
              </a:ext>
            </a:extLst>
          </p:cNvPr>
          <p:cNvGrpSpPr/>
          <p:nvPr/>
        </p:nvGrpSpPr>
        <p:grpSpPr>
          <a:xfrm>
            <a:off x="4121554" y="2419458"/>
            <a:ext cx="397800" cy="107640"/>
            <a:chOff x="4121554" y="2419458"/>
            <a:chExt cx="39780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AB49A3A5-F005-FFCC-4DA5-02A946C4F263}"/>
                    </a:ext>
                  </a:extLst>
                </p14:cNvPr>
                <p14:cNvContentPartPr/>
                <p14:nvPr/>
              </p14:nvContentPartPr>
              <p14:xfrm>
                <a:off x="4121554" y="2463738"/>
                <a:ext cx="76320" cy="63360"/>
              </p14:xfrm>
            </p:contentPart>
          </mc:Choice>
          <mc:Fallback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AB49A3A5-F005-FFCC-4DA5-02A946C4F26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12554" y="2455098"/>
                  <a:ext cx="93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C7787927-C730-B953-79F6-E4D3B276A838}"/>
                    </a:ext>
                  </a:extLst>
                </p14:cNvPr>
                <p14:cNvContentPartPr/>
                <p14:nvPr/>
              </p14:nvContentPartPr>
              <p14:xfrm>
                <a:off x="4352674" y="2419458"/>
                <a:ext cx="43560" cy="102960"/>
              </p14:xfrm>
            </p:contentPart>
          </mc:Choice>
          <mc:Fallback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C7787927-C730-B953-79F6-E4D3B276A8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344034" y="2410458"/>
                  <a:ext cx="61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B542C64A-CB33-878E-887B-D04E0C167187}"/>
                    </a:ext>
                  </a:extLst>
                </p14:cNvPr>
                <p14:cNvContentPartPr/>
                <p14:nvPr/>
              </p14:nvContentPartPr>
              <p14:xfrm>
                <a:off x="4392274" y="2444298"/>
                <a:ext cx="55440" cy="67320"/>
              </p14:xfrm>
            </p:contentPart>
          </mc:Choice>
          <mc:Fallback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B542C64A-CB33-878E-887B-D04E0C16718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383634" y="2435658"/>
                  <a:ext cx="73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13" name="Encre 212">
                  <a:extLst>
                    <a:ext uri="{FF2B5EF4-FFF2-40B4-BE49-F238E27FC236}">
                      <a16:creationId xmlns:a16="http://schemas.microsoft.com/office/drawing/2014/main" id="{DCED4EDC-951D-0FBB-9208-035E9520956F}"/>
                    </a:ext>
                  </a:extLst>
                </p14:cNvPr>
                <p14:cNvContentPartPr/>
                <p14:nvPr/>
              </p14:nvContentPartPr>
              <p14:xfrm>
                <a:off x="4459234" y="2445738"/>
                <a:ext cx="60120" cy="57240"/>
              </p14:xfrm>
            </p:contentPart>
          </mc:Choice>
          <mc:Fallback>
            <p:pic>
              <p:nvPicPr>
                <p:cNvPr id="213" name="Encre 212">
                  <a:extLst>
                    <a:ext uri="{FF2B5EF4-FFF2-40B4-BE49-F238E27FC236}">
                      <a16:creationId xmlns:a16="http://schemas.microsoft.com/office/drawing/2014/main" id="{DCED4EDC-951D-0FBB-9208-035E9520956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450234" y="2437098"/>
                  <a:ext cx="77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E6539CE6-26DB-39FB-2E18-F301CA83FE8C}"/>
                    </a:ext>
                  </a:extLst>
                </p14:cNvPr>
                <p14:cNvContentPartPr/>
                <p14:nvPr/>
              </p14:nvContentPartPr>
              <p14:xfrm>
                <a:off x="4243954" y="2432418"/>
                <a:ext cx="85680" cy="83880"/>
              </p14:xfrm>
            </p:contentPart>
          </mc:Choice>
          <mc:Fallback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E6539CE6-26DB-39FB-2E18-F301CA83FE8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235314" y="2423778"/>
                  <a:ext cx="1033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9096292-C89F-D8C9-27B4-DF9EBEEECC1A}"/>
              </a:ext>
            </a:extLst>
          </p:cNvPr>
          <p:cNvGrpSpPr/>
          <p:nvPr/>
        </p:nvGrpSpPr>
        <p:grpSpPr>
          <a:xfrm>
            <a:off x="3287434" y="1869738"/>
            <a:ext cx="582840" cy="288000"/>
            <a:chOff x="3287434" y="1869738"/>
            <a:chExt cx="58284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4" name="Encre 203">
                  <a:extLst>
                    <a:ext uri="{FF2B5EF4-FFF2-40B4-BE49-F238E27FC236}">
                      <a16:creationId xmlns:a16="http://schemas.microsoft.com/office/drawing/2014/main" id="{6535AE39-E78A-70C4-4F33-FD2B3BCEED2F}"/>
                    </a:ext>
                  </a:extLst>
                </p14:cNvPr>
                <p14:cNvContentPartPr/>
                <p14:nvPr/>
              </p14:nvContentPartPr>
              <p14:xfrm>
                <a:off x="3287434" y="2015538"/>
                <a:ext cx="119160" cy="90720"/>
              </p14:xfrm>
            </p:contentPart>
          </mc:Choice>
          <mc:Fallback>
            <p:pic>
              <p:nvPicPr>
                <p:cNvPr id="204" name="Encre 203">
                  <a:extLst>
                    <a:ext uri="{FF2B5EF4-FFF2-40B4-BE49-F238E27FC236}">
                      <a16:creationId xmlns:a16="http://schemas.microsoft.com/office/drawing/2014/main" id="{6535AE39-E78A-70C4-4F33-FD2B3BCEED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78434" y="2006898"/>
                  <a:ext cx="136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17F8082E-1967-6993-D57C-AF0F4D5B147F}"/>
                    </a:ext>
                  </a:extLst>
                </p14:cNvPr>
                <p14:cNvContentPartPr/>
                <p14:nvPr/>
              </p14:nvContentPartPr>
              <p14:xfrm>
                <a:off x="3396874" y="1944618"/>
                <a:ext cx="52920" cy="94680"/>
              </p14:xfrm>
            </p:contentPart>
          </mc:Choice>
          <mc:Fallback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17F8082E-1967-6993-D57C-AF0F4D5B147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387874" y="1935618"/>
                  <a:ext cx="70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06" name="Encre 205">
                  <a:extLst>
                    <a:ext uri="{FF2B5EF4-FFF2-40B4-BE49-F238E27FC236}">
                      <a16:creationId xmlns:a16="http://schemas.microsoft.com/office/drawing/2014/main" id="{E3813877-25AF-0E87-70FC-0BE84417EA48}"/>
                    </a:ext>
                  </a:extLst>
                </p14:cNvPr>
                <p14:cNvContentPartPr/>
                <p14:nvPr/>
              </p14:nvContentPartPr>
              <p14:xfrm>
                <a:off x="3473554" y="1924818"/>
                <a:ext cx="91800" cy="84600"/>
              </p14:xfrm>
            </p:contentPart>
          </mc:Choice>
          <mc:Fallback>
            <p:pic>
              <p:nvPicPr>
                <p:cNvPr id="206" name="Encre 205">
                  <a:extLst>
                    <a:ext uri="{FF2B5EF4-FFF2-40B4-BE49-F238E27FC236}">
                      <a16:creationId xmlns:a16="http://schemas.microsoft.com/office/drawing/2014/main" id="{E3813877-25AF-0E87-70FC-0BE84417EA4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464554" y="1915818"/>
                  <a:ext cx="109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A44B839B-3DFA-B17F-6435-149B8C9C4E5B}"/>
                    </a:ext>
                  </a:extLst>
                </p14:cNvPr>
                <p14:cNvContentPartPr/>
                <p14:nvPr/>
              </p14:nvContentPartPr>
              <p14:xfrm>
                <a:off x="3549514" y="1869738"/>
                <a:ext cx="62280" cy="93240"/>
              </p14:xfrm>
            </p:contentPart>
          </mc:Choice>
          <mc:Fallback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A44B839B-3DFA-B17F-6435-149B8C9C4E5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540514" y="1861098"/>
                  <a:ext cx="79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11CFE10B-17E7-9C16-770A-A2669877DC98}"/>
                    </a:ext>
                  </a:extLst>
                </p14:cNvPr>
                <p14:cNvContentPartPr/>
                <p14:nvPr/>
              </p14:nvContentPartPr>
              <p14:xfrm>
                <a:off x="3631234" y="2042898"/>
                <a:ext cx="94320" cy="114120"/>
              </p14:xfrm>
            </p:contentPart>
          </mc:Choice>
          <mc:Fallback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11CFE10B-17E7-9C16-770A-A2669877DC9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22594" y="2034258"/>
                  <a:ext cx="111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34152925-4E45-289F-8D76-5ABCE1408DA4}"/>
                    </a:ext>
                  </a:extLst>
                </p14:cNvPr>
                <p14:cNvContentPartPr/>
                <p14:nvPr/>
              </p14:nvContentPartPr>
              <p14:xfrm>
                <a:off x="3766234" y="2052258"/>
                <a:ext cx="104040" cy="105480"/>
              </p14:xfrm>
            </p:contentPart>
          </mc:Choice>
          <mc:Fallback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34152925-4E45-289F-8D76-5ABCE1408DA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757594" y="2043258"/>
                  <a:ext cx="121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A19C0C48-FD41-EF70-8CDD-AB81F2609A33}"/>
              </a:ext>
            </a:extLst>
          </p:cNvPr>
          <p:cNvGrpSpPr/>
          <p:nvPr/>
        </p:nvGrpSpPr>
        <p:grpSpPr>
          <a:xfrm>
            <a:off x="5979874" y="4270578"/>
            <a:ext cx="395280" cy="244440"/>
            <a:chOff x="5979874" y="4270578"/>
            <a:chExt cx="39528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8579C0EC-ED95-22A5-79CC-8243DEE7D77F}"/>
                    </a:ext>
                  </a:extLst>
                </p14:cNvPr>
                <p14:cNvContentPartPr/>
                <p14:nvPr/>
              </p14:nvContentPartPr>
              <p14:xfrm>
                <a:off x="5979874" y="4403058"/>
                <a:ext cx="90000" cy="111960"/>
              </p14:xfrm>
            </p:contentPart>
          </mc:Choice>
          <mc:Fallback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8579C0EC-ED95-22A5-79CC-8243DEE7D77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71234" y="4394058"/>
                  <a:ext cx="107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6EF3E26C-7CDB-E24E-8E6B-BF6D19B2107E}"/>
                    </a:ext>
                  </a:extLst>
                </p14:cNvPr>
                <p14:cNvContentPartPr/>
                <p14:nvPr/>
              </p14:nvContentPartPr>
              <p14:xfrm>
                <a:off x="6062674" y="4363458"/>
                <a:ext cx="103680" cy="109080"/>
              </p14:xfrm>
            </p:contentPart>
          </mc:Choice>
          <mc:Fallback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6EF3E26C-7CDB-E24E-8E6B-BF6D19B2107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054034" y="4354818"/>
                  <a:ext cx="121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D0F21717-2A0D-1E92-4761-F91848C93795}"/>
                    </a:ext>
                  </a:extLst>
                </p14:cNvPr>
                <p14:cNvContentPartPr/>
                <p14:nvPr/>
              </p14:nvContentPartPr>
              <p14:xfrm>
                <a:off x="6062674" y="4391898"/>
                <a:ext cx="360" cy="360"/>
              </p14:xfrm>
            </p:contentPart>
          </mc:Choice>
          <mc:Fallback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D0F21717-2A0D-1E92-4761-F91848C937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54034" y="43828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5C8C4274-7C9D-0017-2837-647FA8B70E5D}"/>
                    </a:ext>
                  </a:extLst>
                </p14:cNvPr>
                <p14:cNvContentPartPr/>
                <p14:nvPr/>
              </p14:nvContentPartPr>
              <p14:xfrm>
                <a:off x="6107674" y="4405578"/>
                <a:ext cx="83160" cy="36720"/>
              </p14:xfrm>
            </p:contentPart>
          </mc:Choice>
          <mc:Fallback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5C8C4274-7C9D-0017-2837-647FA8B70E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98674" y="4396578"/>
                  <a:ext cx="100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943BC0DA-11A5-83B1-CD7C-2B47D86F010A}"/>
                    </a:ext>
                  </a:extLst>
                </p14:cNvPr>
                <p14:cNvContentPartPr/>
                <p14:nvPr/>
              </p14:nvContentPartPr>
              <p14:xfrm>
                <a:off x="6214234" y="4297218"/>
                <a:ext cx="72720" cy="140760"/>
              </p14:xfrm>
            </p:contentPart>
          </mc:Choice>
          <mc:Fallback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943BC0DA-11A5-83B1-CD7C-2B47D86F010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05594" y="4288578"/>
                  <a:ext cx="90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465753AD-D417-BCCC-F17C-F0FB1E8E8A86}"/>
                    </a:ext>
                  </a:extLst>
                </p14:cNvPr>
                <p14:cNvContentPartPr/>
                <p14:nvPr/>
              </p14:nvContentPartPr>
              <p14:xfrm>
                <a:off x="6271474" y="4311978"/>
                <a:ext cx="62280" cy="75600"/>
              </p14:xfrm>
            </p:contentPart>
          </mc:Choice>
          <mc:Fallback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465753AD-D417-BCCC-F17C-F0FB1E8E8A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62474" y="4302978"/>
                  <a:ext cx="79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A8DCA3C5-96D3-4E13-FB5E-350B114BFBB6}"/>
                    </a:ext>
                  </a:extLst>
                </p14:cNvPr>
                <p14:cNvContentPartPr/>
                <p14:nvPr/>
              </p14:nvContentPartPr>
              <p14:xfrm>
                <a:off x="6286954" y="4270578"/>
                <a:ext cx="88200" cy="13320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A8DCA3C5-96D3-4E13-FB5E-350B114BFBB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77954" y="4261938"/>
                  <a:ext cx="1058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792F0B1B-BAD3-1D0B-1449-EAECDC444E11}"/>
              </a:ext>
            </a:extLst>
          </p:cNvPr>
          <p:cNvGrpSpPr/>
          <p:nvPr/>
        </p:nvGrpSpPr>
        <p:grpSpPr>
          <a:xfrm>
            <a:off x="5307034" y="4219098"/>
            <a:ext cx="275040" cy="153360"/>
            <a:chOff x="5307034" y="4219098"/>
            <a:chExt cx="27504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A86EE9F6-3A0A-EA12-575C-447A245D47CB}"/>
                    </a:ext>
                  </a:extLst>
                </p14:cNvPr>
                <p14:cNvContentPartPr/>
                <p14:nvPr/>
              </p14:nvContentPartPr>
              <p14:xfrm>
                <a:off x="5307034" y="4263738"/>
                <a:ext cx="87120" cy="10872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A86EE9F6-3A0A-EA12-575C-447A245D47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98034" y="4255098"/>
                  <a:ext cx="104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D153379F-C27F-0E60-B22F-1E96B81AE3B5}"/>
                    </a:ext>
                  </a:extLst>
                </p14:cNvPr>
                <p14:cNvContentPartPr/>
                <p14:nvPr/>
              </p14:nvContentPartPr>
              <p14:xfrm>
                <a:off x="5403514" y="4234578"/>
                <a:ext cx="69840" cy="136800"/>
              </p14:xfrm>
            </p:contentPart>
          </mc:Choice>
          <mc:Fallback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D153379F-C27F-0E60-B22F-1E96B81AE3B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94874" y="4225938"/>
                  <a:ext cx="87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9FE89946-246E-C613-3849-CE949A3AB0F4}"/>
                    </a:ext>
                  </a:extLst>
                </p14:cNvPr>
                <p14:cNvContentPartPr/>
                <p14:nvPr/>
              </p14:nvContentPartPr>
              <p14:xfrm>
                <a:off x="5461474" y="4259778"/>
                <a:ext cx="96840" cy="80640"/>
              </p14:xfrm>
            </p:contentPart>
          </mc:Choice>
          <mc:Fallback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9FE89946-246E-C613-3849-CE949A3AB0F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52474" y="4251138"/>
                  <a:ext cx="114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EA9BAB5C-34BE-4B9D-5145-B55DEA5E6451}"/>
                    </a:ext>
                  </a:extLst>
                </p14:cNvPr>
                <p14:cNvContentPartPr/>
                <p14:nvPr/>
              </p14:nvContentPartPr>
              <p14:xfrm>
                <a:off x="5511154" y="4219098"/>
                <a:ext cx="70920" cy="113760"/>
              </p14:xfrm>
            </p:contentPart>
          </mc:Choice>
          <mc:Fallback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EA9BAB5C-34BE-4B9D-5145-B55DEA5E645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02154" y="4210458"/>
                  <a:ext cx="885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5C00B367-AE87-F7B8-7D25-49AB53A09ED9}"/>
              </a:ext>
            </a:extLst>
          </p:cNvPr>
          <p:cNvGrpSpPr/>
          <p:nvPr/>
        </p:nvGrpSpPr>
        <p:grpSpPr>
          <a:xfrm>
            <a:off x="4993834" y="4714098"/>
            <a:ext cx="696600" cy="365400"/>
            <a:chOff x="4993834" y="4714098"/>
            <a:chExt cx="69660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C8A808A5-CE73-6B01-0E16-9FB552CFE9E9}"/>
                    </a:ext>
                  </a:extLst>
                </p14:cNvPr>
                <p14:cNvContentPartPr/>
                <p14:nvPr/>
              </p14:nvContentPartPr>
              <p14:xfrm>
                <a:off x="4993834" y="4993818"/>
                <a:ext cx="57600" cy="8568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C8A808A5-CE73-6B01-0E16-9FB552CFE9E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85194" y="4985178"/>
                  <a:ext cx="75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0163217F-DA5B-C426-07EB-F0F506C5127F}"/>
                    </a:ext>
                  </a:extLst>
                </p14:cNvPr>
                <p14:cNvContentPartPr/>
                <p14:nvPr/>
              </p14:nvContentPartPr>
              <p14:xfrm>
                <a:off x="5057554" y="4959618"/>
                <a:ext cx="69480" cy="11988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0163217F-DA5B-C426-07EB-F0F506C512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048554" y="4950618"/>
                  <a:ext cx="87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409F4F81-8CBD-3BAD-0C06-AE44088EFF76}"/>
                    </a:ext>
                  </a:extLst>
                </p14:cNvPr>
                <p14:cNvContentPartPr/>
                <p14:nvPr/>
              </p14:nvContentPartPr>
              <p14:xfrm>
                <a:off x="5090314" y="5026578"/>
                <a:ext cx="35280" cy="25200"/>
              </p14:xfrm>
            </p:contentPart>
          </mc:Choice>
          <mc:Fallback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409F4F81-8CBD-3BAD-0C06-AE44088EFF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81674" y="5017938"/>
                  <a:ext cx="5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D856E323-52F1-DBAA-8E94-AD247CB71F54}"/>
                    </a:ext>
                  </a:extLst>
                </p14:cNvPr>
                <p14:cNvContentPartPr/>
                <p14:nvPr/>
              </p14:nvContentPartPr>
              <p14:xfrm>
                <a:off x="5166274" y="4941618"/>
                <a:ext cx="45360" cy="121320"/>
              </p14:xfrm>
            </p:contentPart>
          </mc:Choice>
          <mc:Fallback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D856E323-52F1-DBAA-8E94-AD247CB71F5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57274" y="4932618"/>
                  <a:ext cx="63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B46AB6C0-8177-75A2-58B5-BE7BA33703C6}"/>
                    </a:ext>
                  </a:extLst>
                </p14:cNvPr>
                <p14:cNvContentPartPr/>
                <p14:nvPr/>
              </p14:nvContentPartPr>
              <p14:xfrm>
                <a:off x="5219554" y="4945938"/>
                <a:ext cx="61200" cy="107280"/>
              </p14:xfrm>
            </p:contentPart>
          </mc:Choice>
          <mc:Fallback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B46AB6C0-8177-75A2-58B5-BE7BA33703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210914" y="4936938"/>
                  <a:ext cx="78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6A7EEAA5-45D0-981B-52C8-E9014F94285D}"/>
                    </a:ext>
                  </a:extLst>
                </p14:cNvPr>
                <p14:cNvContentPartPr/>
                <p14:nvPr/>
              </p14:nvContentPartPr>
              <p14:xfrm>
                <a:off x="5285794" y="4923618"/>
                <a:ext cx="35280" cy="131760"/>
              </p14:xfrm>
            </p:contentPart>
          </mc:Choice>
          <mc:Fallback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6A7EEAA5-45D0-981B-52C8-E9014F94285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77154" y="4914618"/>
                  <a:ext cx="52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E4AFE419-719F-70ED-E6E9-0A5621A95356}"/>
                    </a:ext>
                  </a:extLst>
                </p14:cNvPr>
                <p14:cNvContentPartPr/>
                <p14:nvPr/>
              </p14:nvContentPartPr>
              <p14:xfrm>
                <a:off x="5444554" y="4733178"/>
                <a:ext cx="88920" cy="119880"/>
              </p14:xfrm>
            </p:contentPart>
          </mc:Choice>
          <mc:Fallback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E4AFE419-719F-70ED-E6E9-0A5621A953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435914" y="4724178"/>
                  <a:ext cx="106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08D0541E-476D-91AC-C742-7701C645289E}"/>
                    </a:ext>
                  </a:extLst>
                </p14:cNvPr>
                <p14:cNvContentPartPr/>
                <p14:nvPr/>
              </p14:nvContentPartPr>
              <p14:xfrm>
                <a:off x="5574874" y="4714098"/>
                <a:ext cx="60840" cy="136080"/>
              </p14:xfrm>
            </p:contentPart>
          </mc:Choice>
          <mc:Fallback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08D0541E-476D-91AC-C742-7701C64528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66234" y="4705098"/>
                  <a:ext cx="78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3F3D060D-6339-B660-8E44-E8597E3ED83C}"/>
                    </a:ext>
                  </a:extLst>
                </p14:cNvPr>
                <p14:cNvContentPartPr/>
                <p14:nvPr/>
              </p14:nvContentPartPr>
              <p14:xfrm>
                <a:off x="5586034" y="4774938"/>
                <a:ext cx="104400" cy="900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3F3D060D-6339-B660-8E44-E8597E3ED83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77394" y="4766298"/>
                  <a:ext cx="1220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41FCB28A-E8D5-739A-9EA8-D63E49E89C5C}"/>
              </a:ext>
            </a:extLst>
          </p:cNvPr>
          <p:cNvGrpSpPr/>
          <p:nvPr/>
        </p:nvGrpSpPr>
        <p:grpSpPr>
          <a:xfrm>
            <a:off x="10660594" y="3029298"/>
            <a:ext cx="490320" cy="191160"/>
            <a:chOff x="10660594" y="3029298"/>
            <a:chExt cx="49032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82AE3830-C8EA-F32F-08DA-CC735D731909}"/>
                    </a:ext>
                  </a:extLst>
                </p14:cNvPr>
                <p14:cNvContentPartPr/>
                <p14:nvPr/>
              </p14:nvContentPartPr>
              <p14:xfrm>
                <a:off x="10660594" y="3111378"/>
                <a:ext cx="100800" cy="10908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82AE3830-C8EA-F32F-08DA-CC735D73190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51594" y="3102738"/>
                  <a:ext cx="118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45F07C50-E14E-D068-83F9-53C68D051DD8}"/>
                    </a:ext>
                  </a:extLst>
                </p14:cNvPr>
                <p14:cNvContentPartPr/>
                <p14:nvPr/>
              </p14:nvContentPartPr>
              <p14:xfrm>
                <a:off x="10785154" y="3077538"/>
                <a:ext cx="72000" cy="97920"/>
              </p14:xfrm>
            </p:contentPart>
          </mc:Choice>
          <mc:Fallback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45F07C50-E14E-D068-83F9-53C68D051D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776514" y="3068898"/>
                  <a:ext cx="89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A9D03BE3-5135-A104-352B-656DD4E5A5DA}"/>
                    </a:ext>
                  </a:extLst>
                </p14:cNvPr>
                <p14:cNvContentPartPr/>
                <p14:nvPr/>
              </p14:nvContentPartPr>
              <p14:xfrm>
                <a:off x="10883074" y="3054498"/>
                <a:ext cx="84240" cy="122400"/>
              </p14:xfrm>
            </p:contentPart>
          </mc:Choice>
          <mc:Fallback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A9D03BE3-5135-A104-352B-656DD4E5A5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874434" y="3045498"/>
                  <a:ext cx="101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77C39807-1405-1213-2558-0E90025BCCA7}"/>
                    </a:ext>
                  </a:extLst>
                </p14:cNvPr>
                <p14:cNvContentPartPr/>
                <p14:nvPr/>
              </p14:nvContentPartPr>
              <p14:xfrm>
                <a:off x="10983154" y="3058818"/>
                <a:ext cx="106920" cy="99720"/>
              </p14:xfrm>
            </p:contentPart>
          </mc:Choice>
          <mc:Fallback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77C39807-1405-1213-2558-0E90025BCCA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974154" y="3050178"/>
                  <a:ext cx="124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3928E11D-889D-BF11-A73B-BBDEC9608CFE}"/>
                    </a:ext>
                  </a:extLst>
                </p14:cNvPr>
                <p14:cNvContentPartPr/>
                <p14:nvPr/>
              </p14:nvContentPartPr>
              <p14:xfrm>
                <a:off x="11092234" y="3029298"/>
                <a:ext cx="58680" cy="146160"/>
              </p14:xfrm>
            </p:contentPart>
          </mc:Choice>
          <mc:Fallback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3928E11D-889D-BF11-A73B-BBDEC9608C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083594" y="3020658"/>
                  <a:ext cx="763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DAD8CEDA-FF47-F699-ABA4-1CC8226F2DD1}"/>
              </a:ext>
            </a:extLst>
          </p:cNvPr>
          <p:cNvGrpSpPr/>
          <p:nvPr/>
        </p:nvGrpSpPr>
        <p:grpSpPr>
          <a:xfrm>
            <a:off x="11036434" y="3820578"/>
            <a:ext cx="436320" cy="158400"/>
            <a:chOff x="11036434" y="3820578"/>
            <a:chExt cx="43632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F954A72A-24C8-80C3-AAF4-038325B41711}"/>
                    </a:ext>
                  </a:extLst>
                </p14:cNvPr>
                <p14:cNvContentPartPr/>
                <p14:nvPr/>
              </p14:nvContentPartPr>
              <p14:xfrm>
                <a:off x="11036434" y="3877818"/>
                <a:ext cx="137880" cy="101160"/>
              </p14:xfrm>
            </p:contentPart>
          </mc:Choice>
          <mc:Fallback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F954A72A-24C8-80C3-AAF4-038325B4171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27794" y="3868818"/>
                  <a:ext cx="155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A8FE7D45-24D4-9C35-D4C5-97C9E94C251E}"/>
                    </a:ext>
                  </a:extLst>
                </p14:cNvPr>
                <p14:cNvContentPartPr/>
                <p14:nvPr/>
              </p14:nvContentPartPr>
              <p14:xfrm>
                <a:off x="11220394" y="3825978"/>
                <a:ext cx="65880" cy="14616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A8FE7D45-24D4-9C35-D4C5-97C9E94C251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211394" y="3816978"/>
                  <a:ext cx="83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61872DA8-FC71-95D0-4F77-9E721E8A6EB2}"/>
                    </a:ext>
                  </a:extLst>
                </p14:cNvPr>
                <p14:cNvContentPartPr/>
                <p14:nvPr/>
              </p14:nvContentPartPr>
              <p14:xfrm>
                <a:off x="11308234" y="3867738"/>
                <a:ext cx="70920" cy="75240"/>
              </p14:xfrm>
            </p:contentPart>
          </mc:Choice>
          <mc:Fallback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61872DA8-FC71-95D0-4F77-9E721E8A6EB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299594" y="3859098"/>
                  <a:ext cx="88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05EA66BB-638C-51D0-5A93-F6D44FD2C754}"/>
                    </a:ext>
                  </a:extLst>
                </p14:cNvPr>
                <p14:cNvContentPartPr/>
                <p14:nvPr/>
              </p14:nvContentPartPr>
              <p14:xfrm>
                <a:off x="11397874" y="3820578"/>
                <a:ext cx="74880" cy="127440"/>
              </p14:xfrm>
            </p:contentPart>
          </mc:Choice>
          <mc:Fallback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05EA66BB-638C-51D0-5A93-F6D44FD2C75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389234" y="3811578"/>
                  <a:ext cx="925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E0403A09-76C5-40C9-4140-8C5A5EA1F5E0}"/>
              </a:ext>
            </a:extLst>
          </p:cNvPr>
          <p:cNvGrpSpPr/>
          <p:nvPr/>
        </p:nvGrpSpPr>
        <p:grpSpPr>
          <a:xfrm>
            <a:off x="11333794" y="2996898"/>
            <a:ext cx="211320" cy="145440"/>
            <a:chOff x="11333794" y="2996898"/>
            <a:chExt cx="21132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68" name="Encre 267">
                  <a:extLst>
                    <a:ext uri="{FF2B5EF4-FFF2-40B4-BE49-F238E27FC236}">
                      <a16:creationId xmlns:a16="http://schemas.microsoft.com/office/drawing/2014/main" id="{41209CF9-FA09-4385-C4E3-78CCA7C53818}"/>
                    </a:ext>
                  </a:extLst>
                </p14:cNvPr>
                <p14:cNvContentPartPr/>
                <p14:nvPr/>
              </p14:nvContentPartPr>
              <p14:xfrm>
                <a:off x="11333794" y="3018858"/>
                <a:ext cx="110880" cy="123480"/>
              </p14:xfrm>
            </p:contentPart>
          </mc:Choice>
          <mc:Fallback>
            <p:pic>
              <p:nvPicPr>
                <p:cNvPr id="268" name="Encre 267">
                  <a:extLst>
                    <a:ext uri="{FF2B5EF4-FFF2-40B4-BE49-F238E27FC236}">
                      <a16:creationId xmlns:a16="http://schemas.microsoft.com/office/drawing/2014/main" id="{41209CF9-FA09-4385-C4E3-78CCA7C538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25154" y="3010218"/>
                  <a:ext cx="128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A4BA928A-0FFA-5685-4F67-6178B47AAB79}"/>
                    </a:ext>
                  </a:extLst>
                </p14:cNvPr>
                <p14:cNvContentPartPr/>
                <p14:nvPr/>
              </p14:nvContentPartPr>
              <p14:xfrm>
                <a:off x="11444314" y="2996898"/>
                <a:ext cx="100800" cy="120960"/>
              </p14:xfrm>
            </p:contentPart>
          </mc:Choice>
          <mc:Fallback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A4BA928A-0FFA-5685-4F67-6178B47AAB7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35674" y="2987898"/>
                  <a:ext cx="1184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69843FE4-BFD2-1260-6D10-953EFE412565}"/>
              </a:ext>
            </a:extLst>
          </p:cNvPr>
          <p:cNvGrpSpPr/>
          <p:nvPr/>
        </p:nvGrpSpPr>
        <p:grpSpPr>
          <a:xfrm>
            <a:off x="11694514" y="3013098"/>
            <a:ext cx="258840" cy="126000"/>
            <a:chOff x="11694514" y="3013098"/>
            <a:chExt cx="25884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07F0CBC1-9E05-D2EB-0A83-3C6B81E5B4EC}"/>
                    </a:ext>
                  </a:extLst>
                </p14:cNvPr>
                <p14:cNvContentPartPr/>
                <p14:nvPr/>
              </p14:nvContentPartPr>
              <p14:xfrm>
                <a:off x="11694514" y="3019218"/>
                <a:ext cx="119160" cy="119880"/>
              </p14:xfrm>
            </p:contentPart>
          </mc:Choice>
          <mc:Fallback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07F0CBC1-9E05-D2EB-0A83-3C6B81E5B4E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685514" y="3010218"/>
                  <a:ext cx="136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C6DFFB96-1EA4-47F2-86E4-0C77F992AC80}"/>
                    </a:ext>
                  </a:extLst>
                </p14:cNvPr>
                <p14:cNvContentPartPr/>
                <p14:nvPr/>
              </p14:nvContentPartPr>
              <p14:xfrm>
                <a:off x="11853634" y="3013098"/>
                <a:ext cx="99720" cy="104040"/>
              </p14:xfrm>
            </p:contentPart>
          </mc:Choice>
          <mc:Fallback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C6DFFB96-1EA4-47F2-86E4-0C77F992AC8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844634" y="3004098"/>
                  <a:ext cx="1173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5E1D6FC4-A3EA-B6D8-A881-AF7B9E4A8DFE}"/>
              </a:ext>
            </a:extLst>
          </p:cNvPr>
          <p:cNvGrpSpPr/>
          <p:nvPr/>
        </p:nvGrpSpPr>
        <p:grpSpPr>
          <a:xfrm>
            <a:off x="5776474" y="4725258"/>
            <a:ext cx="217080" cy="125640"/>
            <a:chOff x="5776474" y="4725258"/>
            <a:chExt cx="21708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74" name="Encre 273">
                  <a:extLst>
                    <a:ext uri="{FF2B5EF4-FFF2-40B4-BE49-F238E27FC236}">
                      <a16:creationId xmlns:a16="http://schemas.microsoft.com/office/drawing/2014/main" id="{B099E99A-AF8E-1314-3E52-36325467D22B}"/>
                    </a:ext>
                  </a:extLst>
                </p14:cNvPr>
                <p14:cNvContentPartPr/>
                <p14:nvPr/>
              </p14:nvContentPartPr>
              <p14:xfrm>
                <a:off x="5776474" y="4759818"/>
                <a:ext cx="59040" cy="66240"/>
              </p14:xfrm>
            </p:contentPart>
          </mc:Choice>
          <mc:Fallback>
            <p:pic>
              <p:nvPicPr>
                <p:cNvPr id="274" name="Encre 273">
                  <a:extLst>
                    <a:ext uri="{FF2B5EF4-FFF2-40B4-BE49-F238E27FC236}">
                      <a16:creationId xmlns:a16="http://schemas.microsoft.com/office/drawing/2014/main" id="{B099E99A-AF8E-1314-3E52-36325467D22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67834" y="4750818"/>
                  <a:ext cx="76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358EE9C3-38EB-101D-7766-44C1E8B0E392}"/>
                    </a:ext>
                  </a:extLst>
                </p14:cNvPr>
                <p14:cNvContentPartPr/>
                <p14:nvPr/>
              </p14:nvContentPartPr>
              <p14:xfrm>
                <a:off x="5874754" y="4725258"/>
                <a:ext cx="86400" cy="125640"/>
              </p14:xfrm>
            </p:contentPart>
          </mc:Choice>
          <mc:Fallback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358EE9C3-38EB-101D-7766-44C1E8B0E39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866114" y="4716258"/>
                  <a:ext cx="104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476BFB4A-2674-F858-D886-3D692F80FEFB}"/>
                    </a:ext>
                  </a:extLst>
                </p14:cNvPr>
                <p14:cNvContentPartPr/>
                <p14:nvPr/>
              </p14:nvContentPartPr>
              <p14:xfrm>
                <a:off x="5895994" y="4786458"/>
                <a:ext cx="97560" cy="17280"/>
              </p14:xfrm>
            </p:contentPart>
          </mc:Choice>
          <mc:Fallback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476BFB4A-2674-F858-D886-3D692F80FEF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887354" y="4777818"/>
                  <a:ext cx="1152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e 279">
            <a:extLst>
              <a:ext uri="{FF2B5EF4-FFF2-40B4-BE49-F238E27FC236}">
                <a16:creationId xmlns:a16="http://schemas.microsoft.com/office/drawing/2014/main" id="{63180D0D-71CA-CCBE-6874-26E9C48EAEA2}"/>
              </a:ext>
            </a:extLst>
          </p:cNvPr>
          <p:cNvGrpSpPr/>
          <p:nvPr/>
        </p:nvGrpSpPr>
        <p:grpSpPr>
          <a:xfrm>
            <a:off x="3983674" y="5601138"/>
            <a:ext cx="204120" cy="120600"/>
            <a:chOff x="3983674" y="5601138"/>
            <a:chExt cx="20412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8" name="Encre 277">
                  <a:extLst>
                    <a:ext uri="{FF2B5EF4-FFF2-40B4-BE49-F238E27FC236}">
                      <a16:creationId xmlns:a16="http://schemas.microsoft.com/office/drawing/2014/main" id="{B50B8E53-8518-319E-7B22-119B1DB03F74}"/>
                    </a:ext>
                  </a:extLst>
                </p14:cNvPr>
                <p14:cNvContentPartPr/>
                <p14:nvPr/>
              </p14:nvContentPartPr>
              <p14:xfrm>
                <a:off x="3983674" y="5607618"/>
                <a:ext cx="132840" cy="99000"/>
              </p14:xfrm>
            </p:contentPart>
          </mc:Choice>
          <mc:Fallback>
            <p:pic>
              <p:nvPicPr>
                <p:cNvPr id="278" name="Encre 277">
                  <a:extLst>
                    <a:ext uri="{FF2B5EF4-FFF2-40B4-BE49-F238E27FC236}">
                      <a16:creationId xmlns:a16="http://schemas.microsoft.com/office/drawing/2014/main" id="{B50B8E53-8518-319E-7B22-119B1DB03F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974674" y="5598978"/>
                  <a:ext cx="150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720A7C1C-AC22-8C86-3BC1-658C12BD08D1}"/>
                    </a:ext>
                  </a:extLst>
                </p14:cNvPr>
                <p14:cNvContentPartPr/>
                <p14:nvPr/>
              </p14:nvContentPartPr>
              <p14:xfrm>
                <a:off x="4120114" y="5601138"/>
                <a:ext cx="67680" cy="120600"/>
              </p14:xfrm>
            </p:contentPart>
          </mc:Choice>
          <mc:Fallback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720A7C1C-AC22-8C86-3BC1-658C12BD08D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11114" y="5592498"/>
                  <a:ext cx="8532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82" name="Encre 281">
                <a:extLst>
                  <a:ext uri="{FF2B5EF4-FFF2-40B4-BE49-F238E27FC236}">
                    <a16:creationId xmlns:a16="http://schemas.microsoft.com/office/drawing/2014/main" id="{52ECAF0C-01F8-0FC2-163E-1AFD37F15321}"/>
                  </a:ext>
                </a:extLst>
              </p14:cNvPr>
              <p14:cNvContentPartPr/>
              <p14:nvPr/>
            </p14:nvContentPartPr>
            <p14:xfrm>
              <a:off x="4049194" y="4749018"/>
              <a:ext cx="122760" cy="95760"/>
            </p14:xfrm>
          </p:contentPart>
        </mc:Choice>
        <mc:Fallback>
          <p:pic>
            <p:nvPicPr>
              <p:cNvPr id="282" name="Encre 281">
                <a:extLst>
                  <a:ext uri="{FF2B5EF4-FFF2-40B4-BE49-F238E27FC236}">
                    <a16:creationId xmlns:a16="http://schemas.microsoft.com/office/drawing/2014/main" id="{52ECAF0C-01F8-0FC2-163E-1AFD37F1532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040554" y="4740018"/>
                <a:ext cx="1404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e 284">
            <a:extLst>
              <a:ext uri="{FF2B5EF4-FFF2-40B4-BE49-F238E27FC236}">
                <a16:creationId xmlns:a16="http://schemas.microsoft.com/office/drawing/2014/main" id="{1705A103-F589-609F-D158-0DEB43EEBBA6}"/>
              </a:ext>
            </a:extLst>
          </p:cNvPr>
          <p:cNvGrpSpPr/>
          <p:nvPr/>
        </p:nvGrpSpPr>
        <p:grpSpPr>
          <a:xfrm>
            <a:off x="4031914" y="2052618"/>
            <a:ext cx="223200" cy="101880"/>
            <a:chOff x="4031914" y="2052618"/>
            <a:chExt cx="22320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1B86F54E-015D-7713-9729-A0E4B334D3B6}"/>
                    </a:ext>
                  </a:extLst>
                </p14:cNvPr>
                <p14:cNvContentPartPr/>
                <p14:nvPr/>
              </p14:nvContentPartPr>
              <p14:xfrm>
                <a:off x="4031914" y="2072058"/>
                <a:ext cx="104400" cy="82440"/>
              </p14:xfrm>
            </p:contentPart>
          </mc:Choice>
          <mc:Fallback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1B86F54E-015D-7713-9729-A0E4B334D3B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023274" y="2063058"/>
                  <a:ext cx="122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400F142F-0F4C-D0CE-AA2A-7AA658CA16B5}"/>
                    </a:ext>
                  </a:extLst>
                </p14:cNvPr>
                <p14:cNvContentPartPr/>
                <p14:nvPr/>
              </p14:nvContentPartPr>
              <p14:xfrm>
                <a:off x="4155394" y="2052618"/>
                <a:ext cx="99720" cy="93240"/>
              </p14:xfrm>
            </p:contentPart>
          </mc:Choice>
          <mc:Fallback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400F142F-0F4C-D0CE-AA2A-7AA658CA16B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146394" y="2043978"/>
                  <a:ext cx="1173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25C15392-7418-0E41-51F8-4F1D6B02AAF0}"/>
              </a:ext>
            </a:extLst>
          </p:cNvPr>
          <p:cNvGrpSpPr/>
          <p:nvPr/>
        </p:nvGrpSpPr>
        <p:grpSpPr>
          <a:xfrm>
            <a:off x="2395354" y="3855498"/>
            <a:ext cx="646920" cy="210960"/>
            <a:chOff x="2395354" y="3855498"/>
            <a:chExt cx="64692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86" name="Encre 285">
                  <a:extLst>
                    <a:ext uri="{FF2B5EF4-FFF2-40B4-BE49-F238E27FC236}">
                      <a16:creationId xmlns:a16="http://schemas.microsoft.com/office/drawing/2014/main" id="{CB79D38B-7E18-0742-7E32-80885244D7B8}"/>
                    </a:ext>
                  </a:extLst>
                </p14:cNvPr>
                <p14:cNvContentPartPr/>
                <p14:nvPr/>
              </p14:nvContentPartPr>
              <p14:xfrm>
                <a:off x="2395354" y="3855498"/>
                <a:ext cx="152640" cy="88560"/>
              </p14:xfrm>
            </p:contentPart>
          </mc:Choice>
          <mc:Fallback>
            <p:pic>
              <p:nvPicPr>
                <p:cNvPr id="286" name="Encre 285">
                  <a:extLst>
                    <a:ext uri="{FF2B5EF4-FFF2-40B4-BE49-F238E27FC236}">
                      <a16:creationId xmlns:a16="http://schemas.microsoft.com/office/drawing/2014/main" id="{CB79D38B-7E18-0742-7E32-80885244D7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386714" y="3846498"/>
                  <a:ext cx="170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4470A55D-DEF2-F3D9-2CC3-640C12AEBAAA}"/>
                    </a:ext>
                  </a:extLst>
                </p14:cNvPr>
                <p14:cNvContentPartPr/>
                <p14:nvPr/>
              </p14:nvContentPartPr>
              <p14:xfrm>
                <a:off x="2677234" y="3978618"/>
                <a:ext cx="107280" cy="6048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4470A55D-DEF2-F3D9-2CC3-640C12AEBAA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68234" y="3969978"/>
                  <a:ext cx="124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1DA59B85-41B4-C17B-CEB9-FAD6E469EA89}"/>
                    </a:ext>
                  </a:extLst>
                </p14:cNvPr>
                <p14:cNvContentPartPr/>
                <p14:nvPr/>
              </p14:nvContentPartPr>
              <p14:xfrm>
                <a:off x="2826994" y="3948738"/>
                <a:ext cx="46800" cy="117720"/>
              </p14:xfrm>
            </p:contentPart>
          </mc:Choice>
          <mc:Fallback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1DA59B85-41B4-C17B-CEB9-FAD6E469EA8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818354" y="3939738"/>
                  <a:ext cx="64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F3A6832C-0B96-1248-C28D-75FFF65032C9}"/>
                    </a:ext>
                  </a:extLst>
                </p14:cNvPr>
                <p14:cNvContentPartPr/>
                <p14:nvPr/>
              </p14:nvContentPartPr>
              <p14:xfrm>
                <a:off x="2871994" y="3978978"/>
                <a:ext cx="91800" cy="77400"/>
              </p14:xfrm>
            </p:contentPart>
          </mc:Choice>
          <mc:Fallback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F3A6832C-0B96-1248-C28D-75FFF65032C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62994" y="3970338"/>
                  <a:ext cx="109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530A989C-3AFA-4FDD-8AC3-929BE5119777}"/>
                    </a:ext>
                  </a:extLst>
                </p14:cNvPr>
                <p14:cNvContentPartPr/>
                <p14:nvPr/>
              </p14:nvContentPartPr>
              <p14:xfrm>
                <a:off x="2988994" y="3945138"/>
                <a:ext cx="53280" cy="120600"/>
              </p14:xfrm>
            </p:contentPart>
          </mc:Choice>
          <mc:Fallback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530A989C-3AFA-4FDD-8AC3-929BE511977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80354" y="3936498"/>
                  <a:ext cx="70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e 298">
            <a:extLst>
              <a:ext uri="{FF2B5EF4-FFF2-40B4-BE49-F238E27FC236}">
                <a16:creationId xmlns:a16="http://schemas.microsoft.com/office/drawing/2014/main" id="{F7183F2B-4347-DBE9-48AD-7AD7CD0CEDB5}"/>
              </a:ext>
            </a:extLst>
          </p:cNvPr>
          <p:cNvGrpSpPr/>
          <p:nvPr/>
        </p:nvGrpSpPr>
        <p:grpSpPr>
          <a:xfrm>
            <a:off x="2128954" y="4285338"/>
            <a:ext cx="391680" cy="160200"/>
            <a:chOff x="2128954" y="4285338"/>
            <a:chExt cx="39168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FAC12483-CB22-C7E9-91A4-DB0288A2CC1A}"/>
                    </a:ext>
                  </a:extLst>
                </p14:cNvPr>
                <p14:cNvContentPartPr/>
                <p14:nvPr/>
              </p14:nvContentPartPr>
              <p14:xfrm>
                <a:off x="2128954" y="4333578"/>
                <a:ext cx="91800" cy="111960"/>
              </p14:xfrm>
            </p:contentPart>
          </mc:Choice>
          <mc:Fallback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FAC12483-CB22-C7E9-91A4-DB0288A2CC1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120314" y="4324938"/>
                  <a:ext cx="109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A0DF1F7C-0360-3685-CE96-A624C7E05E60}"/>
                    </a:ext>
                  </a:extLst>
                </p14:cNvPr>
                <p14:cNvContentPartPr/>
                <p14:nvPr/>
              </p14:nvContentPartPr>
              <p14:xfrm>
                <a:off x="2249194" y="4338258"/>
                <a:ext cx="50760" cy="95760"/>
              </p14:xfrm>
            </p:contentPart>
          </mc:Choice>
          <mc:Fallback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A0DF1F7C-0360-3685-CE96-A624C7E05E6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240554" y="4329618"/>
                  <a:ext cx="68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94" name="Encre 293">
                  <a:extLst>
                    <a:ext uri="{FF2B5EF4-FFF2-40B4-BE49-F238E27FC236}">
                      <a16:creationId xmlns:a16="http://schemas.microsoft.com/office/drawing/2014/main" id="{E209A782-F4AC-613B-594C-9E31EA6346B0}"/>
                    </a:ext>
                  </a:extLst>
                </p14:cNvPr>
                <p14:cNvContentPartPr/>
                <p14:nvPr/>
              </p14:nvContentPartPr>
              <p14:xfrm>
                <a:off x="2264674" y="4387578"/>
                <a:ext cx="80280" cy="12240"/>
              </p14:xfrm>
            </p:contentPart>
          </mc:Choice>
          <mc:Fallback>
            <p:pic>
              <p:nvPicPr>
                <p:cNvPr id="294" name="Encre 293">
                  <a:extLst>
                    <a:ext uri="{FF2B5EF4-FFF2-40B4-BE49-F238E27FC236}">
                      <a16:creationId xmlns:a16="http://schemas.microsoft.com/office/drawing/2014/main" id="{E209A782-F4AC-613B-594C-9E31EA6346B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255674" y="4378578"/>
                  <a:ext cx="97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95" name="Encre 294">
                  <a:extLst>
                    <a:ext uri="{FF2B5EF4-FFF2-40B4-BE49-F238E27FC236}">
                      <a16:creationId xmlns:a16="http://schemas.microsoft.com/office/drawing/2014/main" id="{1DB3258C-867C-2C9F-8F40-09F628C37A89}"/>
                    </a:ext>
                  </a:extLst>
                </p14:cNvPr>
                <p14:cNvContentPartPr/>
                <p14:nvPr/>
              </p14:nvContentPartPr>
              <p14:xfrm>
                <a:off x="2369074" y="4293978"/>
                <a:ext cx="56880" cy="133560"/>
              </p14:xfrm>
            </p:contentPart>
          </mc:Choice>
          <mc:Fallback>
            <p:pic>
              <p:nvPicPr>
                <p:cNvPr id="295" name="Encre 294">
                  <a:extLst>
                    <a:ext uri="{FF2B5EF4-FFF2-40B4-BE49-F238E27FC236}">
                      <a16:creationId xmlns:a16="http://schemas.microsoft.com/office/drawing/2014/main" id="{1DB3258C-867C-2C9F-8F40-09F628C37A8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360074" y="4284978"/>
                  <a:ext cx="74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C0356FBA-539A-7C14-64D5-2CB40BDB4051}"/>
                    </a:ext>
                  </a:extLst>
                </p14:cNvPr>
                <p14:cNvContentPartPr/>
                <p14:nvPr/>
              </p14:nvContentPartPr>
              <p14:xfrm>
                <a:off x="2408674" y="4325298"/>
                <a:ext cx="84600" cy="70200"/>
              </p14:xfrm>
            </p:contentPart>
          </mc:Choice>
          <mc:Fallback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C0356FBA-539A-7C14-64D5-2CB40BDB405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399674" y="4316658"/>
                  <a:ext cx="10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98" name="Encre 297">
                  <a:extLst>
                    <a:ext uri="{FF2B5EF4-FFF2-40B4-BE49-F238E27FC236}">
                      <a16:creationId xmlns:a16="http://schemas.microsoft.com/office/drawing/2014/main" id="{5EFEB806-4412-F06B-6407-D0D87BC6C3EB}"/>
                    </a:ext>
                  </a:extLst>
                </p14:cNvPr>
                <p14:cNvContentPartPr/>
                <p14:nvPr/>
              </p14:nvContentPartPr>
              <p14:xfrm>
                <a:off x="2477074" y="4285338"/>
                <a:ext cx="43560" cy="154800"/>
              </p14:xfrm>
            </p:contentPart>
          </mc:Choice>
          <mc:Fallback>
            <p:pic>
              <p:nvPicPr>
                <p:cNvPr id="298" name="Encre 297">
                  <a:extLst>
                    <a:ext uri="{FF2B5EF4-FFF2-40B4-BE49-F238E27FC236}">
                      <a16:creationId xmlns:a16="http://schemas.microsoft.com/office/drawing/2014/main" id="{5EFEB806-4412-F06B-6407-D0D87BC6C3E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68434" y="4276338"/>
                  <a:ext cx="6120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300" name="Encre 299">
                <a:extLst>
                  <a:ext uri="{FF2B5EF4-FFF2-40B4-BE49-F238E27FC236}">
                    <a16:creationId xmlns:a16="http://schemas.microsoft.com/office/drawing/2014/main" id="{DE0E816A-A237-3DE9-A941-A7DECA4A469F}"/>
                  </a:ext>
                </a:extLst>
              </p14:cNvPr>
              <p14:cNvContentPartPr/>
              <p14:nvPr/>
            </p14:nvContentPartPr>
            <p14:xfrm>
              <a:off x="4086274" y="1153338"/>
              <a:ext cx="85320" cy="125640"/>
            </p14:xfrm>
          </p:contentPart>
        </mc:Choice>
        <mc:Fallback>
          <p:pic>
            <p:nvPicPr>
              <p:cNvPr id="300" name="Encre 299">
                <a:extLst>
                  <a:ext uri="{FF2B5EF4-FFF2-40B4-BE49-F238E27FC236}">
                    <a16:creationId xmlns:a16="http://schemas.microsoft.com/office/drawing/2014/main" id="{DE0E816A-A237-3DE9-A941-A7DECA4A469F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077634" y="1144698"/>
                <a:ext cx="102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301" name="Encre 300">
                <a:extLst>
                  <a:ext uri="{FF2B5EF4-FFF2-40B4-BE49-F238E27FC236}">
                    <a16:creationId xmlns:a16="http://schemas.microsoft.com/office/drawing/2014/main" id="{4905F02D-B89D-9D0E-BB0A-8FE9F0C695D7}"/>
                  </a:ext>
                </a:extLst>
              </p14:cNvPr>
              <p14:cNvContentPartPr/>
              <p14:nvPr/>
            </p14:nvContentPartPr>
            <p14:xfrm>
              <a:off x="2356474" y="2125338"/>
              <a:ext cx="144000" cy="89280"/>
            </p14:xfrm>
          </p:contentPart>
        </mc:Choice>
        <mc:Fallback>
          <p:pic>
            <p:nvPicPr>
              <p:cNvPr id="301" name="Encre 300">
                <a:extLst>
                  <a:ext uri="{FF2B5EF4-FFF2-40B4-BE49-F238E27FC236}">
                    <a16:creationId xmlns:a16="http://schemas.microsoft.com/office/drawing/2014/main" id="{4905F02D-B89D-9D0E-BB0A-8FE9F0C695D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347834" y="2116698"/>
                <a:ext cx="16164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e 306">
            <a:extLst>
              <a:ext uri="{FF2B5EF4-FFF2-40B4-BE49-F238E27FC236}">
                <a16:creationId xmlns:a16="http://schemas.microsoft.com/office/drawing/2014/main" id="{492D70D5-6B3F-2FFB-1693-C21401C76866}"/>
              </a:ext>
            </a:extLst>
          </p:cNvPr>
          <p:cNvGrpSpPr/>
          <p:nvPr/>
        </p:nvGrpSpPr>
        <p:grpSpPr>
          <a:xfrm>
            <a:off x="2385274" y="1730778"/>
            <a:ext cx="281880" cy="160920"/>
            <a:chOff x="2385274" y="1730778"/>
            <a:chExt cx="28188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0B22BAF3-0DBF-C981-B097-6CE572E8DFB1}"/>
                    </a:ext>
                  </a:extLst>
                </p14:cNvPr>
                <p14:cNvContentPartPr/>
                <p14:nvPr/>
              </p14:nvContentPartPr>
              <p14:xfrm>
                <a:off x="2385274" y="1834818"/>
                <a:ext cx="37080" cy="56880"/>
              </p14:xfrm>
            </p:contentPart>
          </mc:Choice>
          <mc:Fallback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0B22BAF3-0DBF-C981-B097-6CE572E8DFB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76634" y="1826178"/>
                  <a:ext cx="54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61053755-7199-3C18-BE5D-B0EBBBC3A0EA}"/>
                    </a:ext>
                  </a:extLst>
                </p14:cNvPr>
                <p14:cNvContentPartPr/>
                <p14:nvPr/>
              </p14:nvContentPartPr>
              <p14:xfrm>
                <a:off x="2455474" y="1785498"/>
                <a:ext cx="61560" cy="73440"/>
              </p14:xfrm>
            </p:contentPart>
          </mc:Choice>
          <mc:Fallback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61053755-7199-3C18-BE5D-B0EBBBC3A0E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46834" y="1776858"/>
                  <a:ext cx="79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B62784C5-1C61-C1EF-52E2-5C8E57E90F31}"/>
                    </a:ext>
                  </a:extLst>
                </p14:cNvPr>
                <p14:cNvContentPartPr/>
                <p14:nvPr/>
              </p14:nvContentPartPr>
              <p14:xfrm>
                <a:off x="2506594" y="1754538"/>
                <a:ext cx="84240" cy="82800"/>
              </p14:xfrm>
            </p:contentPart>
          </mc:Choice>
          <mc:Fallback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B62784C5-1C61-C1EF-52E2-5C8E57E90F3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497594" y="1745898"/>
                  <a:ext cx="101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1E38E58A-D897-6346-2B63-5D218C181E60}"/>
                    </a:ext>
                  </a:extLst>
                </p14:cNvPr>
                <p14:cNvContentPartPr/>
                <p14:nvPr/>
              </p14:nvContentPartPr>
              <p14:xfrm>
                <a:off x="2572114" y="1730778"/>
                <a:ext cx="95040" cy="88920"/>
              </p14:xfrm>
            </p:contentPart>
          </mc:Choice>
          <mc:Fallback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1E38E58A-D897-6346-2B63-5D218C181E6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63114" y="1721778"/>
                  <a:ext cx="1126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FC301354-3404-8F8C-B316-992E7B482329}"/>
              </a:ext>
            </a:extLst>
          </p:cNvPr>
          <p:cNvGrpSpPr/>
          <p:nvPr/>
        </p:nvGrpSpPr>
        <p:grpSpPr>
          <a:xfrm>
            <a:off x="2710354" y="1965138"/>
            <a:ext cx="325800" cy="185760"/>
            <a:chOff x="2710354" y="1965138"/>
            <a:chExt cx="32580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08" name="Encre 307">
                  <a:extLst>
                    <a:ext uri="{FF2B5EF4-FFF2-40B4-BE49-F238E27FC236}">
                      <a16:creationId xmlns:a16="http://schemas.microsoft.com/office/drawing/2014/main" id="{911A72E1-9642-2544-EB29-6996DA5062C3}"/>
                    </a:ext>
                  </a:extLst>
                </p14:cNvPr>
                <p14:cNvContentPartPr/>
                <p14:nvPr/>
              </p14:nvContentPartPr>
              <p14:xfrm>
                <a:off x="2710354" y="2092218"/>
                <a:ext cx="81000" cy="58680"/>
              </p14:xfrm>
            </p:contentPart>
          </mc:Choice>
          <mc:Fallback>
            <p:pic>
              <p:nvPicPr>
                <p:cNvPr id="308" name="Encre 307">
                  <a:extLst>
                    <a:ext uri="{FF2B5EF4-FFF2-40B4-BE49-F238E27FC236}">
                      <a16:creationId xmlns:a16="http://schemas.microsoft.com/office/drawing/2014/main" id="{911A72E1-9642-2544-EB29-6996DA5062C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701354" y="2083578"/>
                  <a:ext cx="98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01D9CFC0-76A9-0412-CABF-07F03EBC8BD7}"/>
                    </a:ext>
                  </a:extLst>
                </p14:cNvPr>
                <p14:cNvContentPartPr/>
                <p14:nvPr/>
              </p14:nvContentPartPr>
              <p14:xfrm>
                <a:off x="2775514" y="2070978"/>
                <a:ext cx="95040" cy="6228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01D9CFC0-76A9-0412-CABF-07F03EBC8BD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766514" y="2061978"/>
                  <a:ext cx="112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069E19C1-957A-CC0A-7B87-0A936198ADB1}"/>
                    </a:ext>
                  </a:extLst>
                </p14:cNvPr>
                <p14:cNvContentPartPr/>
                <p14:nvPr/>
              </p14:nvContentPartPr>
              <p14:xfrm>
                <a:off x="2878114" y="1991058"/>
                <a:ext cx="68400" cy="114480"/>
              </p14:xfrm>
            </p:contentPart>
          </mc:Choice>
          <mc:Fallback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069E19C1-957A-CC0A-7B87-0A936198ADB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69114" y="1982058"/>
                  <a:ext cx="86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1BDED5FC-256A-60AE-66E1-36625AC68E5D}"/>
                    </a:ext>
                  </a:extLst>
                </p14:cNvPr>
                <p14:cNvContentPartPr/>
                <p14:nvPr/>
              </p14:nvContentPartPr>
              <p14:xfrm>
                <a:off x="2952274" y="2007618"/>
                <a:ext cx="52560" cy="56520"/>
              </p14:xfrm>
            </p:contentPart>
          </mc:Choice>
          <mc:Fallback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1BDED5FC-256A-60AE-66E1-36625AC68E5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943274" y="1998978"/>
                  <a:ext cx="70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6F2CEE4F-A6F6-48CE-78C9-6643E80AD2BF}"/>
                    </a:ext>
                  </a:extLst>
                </p14:cNvPr>
                <p14:cNvContentPartPr/>
                <p14:nvPr/>
              </p14:nvContentPartPr>
              <p14:xfrm>
                <a:off x="2980714" y="1965138"/>
                <a:ext cx="55440" cy="100800"/>
              </p14:xfrm>
            </p:contentPart>
          </mc:Choice>
          <mc:Fallback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6F2CEE4F-A6F6-48CE-78C9-6643E80AD2B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971714" y="1956498"/>
                  <a:ext cx="730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e 320">
            <a:extLst>
              <a:ext uri="{FF2B5EF4-FFF2-40B4-BE49-F238E27FC236}">
                <a16:creationId xmlns:a16="http://schemas.microsoft.com/office/drawing/2014/main" id="{4F4AABB4-CDC7-CA49-23B8-CE9979749E96}"/>
              </a:ext>
            </a:extLst>
          </p:cNvPr>
          <p:cNvGrpSpPr/>
          <p:nvPr/>
        </p:nvGrpSpPr>
        <p:grpSpPr>
          <a:xfrm>
            <a:off x="4090594" y="2765778"/>
            <a:ext cx="381960" cy="328320"/>
            <a:chOff x="4090594" y="2765778"/>
            <a:chExt cx="38196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EE24939E-9791-4264-7F06-6EF3E3DEE0E1}"/>
                    </a:ext>
                  </a:extLst>
                </p14:cNvPr>
                <p14:cNvContentPartPr/>
                <p14:nvPr/>
              </p14:nvContentPartPr>
              <p14:xfrm>
                <a:off x="4170514" y="2810418"/>
                <a:ext cx="74880" cy="87840"/>
              </p14:xfrm>
            </p:contentPart>
          </mc:Choice>
          <mc:Fallback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EE24939E-9791-4264-7F06-6EF3E3DEE0E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161874" y="2801418"/>
                  <a:ext cx="92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0A20CDAC-9EAD-DB5D-E9B2-F6D7BFD2ED53}"/>
                    </a:ext>
                  </a:extLst>
                </p14:cNvPr>
                <p14:cNvContentPartPr/>
                <p14:nvPr/>
              </p14:nvContentPartPr>
              <p14:xfrm>
                <a:off x="4268074" y="2784498"/>
                <a:ext cx="59400" cy="105120"/>
              </p14:xfrm>
            </p:contentPart>
          </mc:Choice>
          <mc:Fallback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0A20CDAC-9EAD-DB5D-E9B2-F6D7BFD2ED5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259074" y="2775858"/>
                  <a:ext cx="77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60F9D85A-2B09-D85A-077E-301EFFBCEBAF}"/>
                    </a:ext>
                  </a:extLst>
                </p14:cNvPr>
                <p14:cNvContentPartPr/>
                <p14:nvPr/>
              </p14:nvContentPartPr>
              <p14:xfrm>
                <a:off x="4335034" y="2801418"/>
                <a:ext cx="68040" cy="51480"/>
              </p14:xfrm>
            </p:contentPart>
          </mc:Choice>
          <mc:Fallback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60F9D85A-2B09-D85A-077E-301EFFBCEBA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326034" y="2792418"/>
                  <a:ext cx="85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7AB7A0E7-952B-85DB-E6C4-4DA37CD8B135}"/>
                    </a:ext>
                  </a:extLst>
                </p14:cNvPr>
                <p14:cNvContentPartPr/>
                <p14:nvPr/>
              </p14:nvContentPartPr>
              <p14:xfrm>
                <a:off x="4400194" y="2765778"/>
                <a:ext cx="72360" cy="101880"/>
              </p14:xfrm>
            </p:contentPart>
          </mc:Choice>
          <mc:Fallback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7AB7A0E7-952B-85DB-E6C4-4DA37CD8B13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391194" y="2756778"/>
                  <a:ext cx="90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B4862D80-A125-E4FA-4670-7D36B2F16955}"/>
                    </a:ext>
                  </a:extLst>
                </p14:cNvPr>
                <p14:cNvContentPartPr/>
                <p14:nvPr/>
              </p14:nvContentPartPr>
              <p14:xfrm>
                <a:off x="4090594" y="2994378"/>
                <a:ext cx="90000" cy="99720"/>
              </p14:xfrm>
            </p:contentPart>
          </mc:Choice>
          <mc:Fallback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B4862D80-A125-E4FA-4670-7D36B2F1695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081954" y="2985378"/>
                  <a:ext cx="10764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84365248-CD3C-7931-5CF4-1906CFA04452}"/>
                  </a:ext>
                </a:extLst>
              </p14:cNvPr>
              <p14:cNvContentPartPr/>
              <p14:nvPr/>
            </p14:nvContentPartPr>
            <p14:xfrm>
              <a:off x="2366914" y="2958378"/>
              <a:ext cx="129240" cy="102600"/>
            </p14:xfrm>
          </p:contentPart>
        </mc:Choice>
        <mc:Fallback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84365248-CD3C-7931-5CF4-1906CFA0445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357914" y="2949378"/>
                <a:ext cx="1468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e 328">
            <a:extLst>
              <a:ext uri="{FF2B5EF4-FFF2-40B4-BE49-F238E27FC236}">
                <a16:creationId xmlns:a16="http://schemas.microsoft.com/office/drawing/2014/main" id="{7891B400-ABC8-E631-6C4B-BD7BE8A7ED3B}"/>
              </a:ext>
            </a:extLst>
          </p:cNvPr>
          <p:cNvGrpSpPr/>
          <p:nvPr/>
        </p:nvGrpSpPr>
        <p:grpSpPr>
          <a:xfrm>
            <a:off x="2516674" y="2734098"/>
            <a:ext cx="326880" cy="139680"/>
            <a:chOff x="2516674" y="2734098"/>
            <a:chExt cx="32688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5BD89AF2-6476-017B-E3BC-32F39B2ECF02}"/>
                    </a:ext>
                  </a:extLst>
                </p14:cNvPr>
                <p14:cNvContentPartPr/>
                <p14:nvPr/>
              </p14:nvContentPartPr>
              <p14:xfrm>
                <a:off x="2516674" y="2820858"/>
                <a:ext cx="97200" cy="52920"/>
              </p14:xfrm>
            </p:contentPart>
          </mc:Choice>
          <mc:Fallback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5BD89AF2-6476-017B-E3BC-32F39B2ECF0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08034" y="2811858"/>
                  <a:ext cx="114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86E17708-FDB8-39A8-10C8-5694B65D349C}"/>
                    </a:ext>
                  </a:extLst>
                </p14:cNvPr>
                <p14:cNvContentPartPr/>
                <p14:nvPr/>
              </p14:nvContentPartPr>
              <p14:xfrm>
                <a:off x="2634754" y="2761458"/>
                <a:ext cx="42840" cy="101880"/>
              </p14:xfrm>
            </p:contentPart>
          </mc:Choice>
          <mc:Fallback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86E17708-FDB8-39A8-10C8-5694B65D349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626114" y="2752458"/>
                  <a:ext cx="60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399431FC-683E-9DEE-C06A-F9E539B22AD3}"/>
                    </a:ext>
                  </a:extLst>
                </p14:cNvPr>
                <p14:cNvContentPartPr/>
                <p14:nvPr/>
              </p14:nvContentPartPr>
              <p14:xfrm>
                <a:off x="2697754" y="2781258"/>
                <a:ext cx="70920" cy="55440"/>
              </p14:xfrm>
            </p:contentPart>
          </mc:Choice>
          <mc:Fallback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399431FC-683E-9DEE-C06A-F9E539B22AD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689114" y="2772258"/>
                  <a:ext cx="8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28CEEADA-AF41-A206-D488-054478476253}"/>
                    </a:ext>
                  </a:extLst>
                </p14:cNvPr>
                <p14:cNvContentPartPr/>
                <p14:nvPr/>
              </p14:nvContentPartPr>
              <p14:xfrm>
                <a:off x="2758234" y="2773698"/>
                <a:ext cx="62640" cy="45720"/>
              </p14:xfrm>
            </p:contentPart>
          </mc:Choice>
          <mc:Fallback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28CEEADA-AF41-A206-D488-05447847625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749234" y="2765058"/>
                  <a:ext cx="80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103367E2-9927-8F97-FE28-9AF40865A817}"/>
                    </a:ext>
                  </a:extLst>
                </p14:cNvPr>
                <p14:cNvContentPartPr/>
                <p14:nvPr/>
              </p14:nvContentPartPr>
              <p14:xfrm>
                <a:off x="2813314" y="2734098"/>
                <a:ext cx="30240" cy="97200"/>
              </p14:xfrm>
            </p:contentPart>
          </mc:Choice>
          <mc:Fallback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103367E2-9927-8F97-FE28-9AF40865A81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804674" y="2725098"/>
                  <a:ext cx="478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e 332">
            <a:extLst>
              <a:ext uri="{FF2B5EF4-FFF2-40B4-BE49-F238E27FC236}">
                <a16:creationId xmlns:a16="http://schemas.microsoft.com/office/drawing/2014/main" id="{A4E514FC-00B6-6F63-294D-C891CC5D0844}"/>
              </a:ext>
            </a:extLst>
          </p:cNvPr>
          <p:cNvGrpSpPr/>
          <p:nvPr/>
        </p:nvGrpSpPr>
        <p:grpSpPr>
          <a:xfrm>
            <a:off x="3949474" y="3854778"/>
            <a:ext cx="260640" cy="100800"/>
            <a:chOff x="3949474" y="3854778"/>
            <a:chExt cx="260640" cy="1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5DC4A13A-B4F4-D17D-54D3-B26C28230E21}"/>
                    </a:ext>
                  </a:extLst>
                </p14:cNvPr>
                <p14:cNvContentPartPr/>
                <p14:nvPr/>
              </p14:nvContentPartPr>
              <p14:xfrm>
                <a:off x="3949474" y="3863778"/>
                <a:ext cx="105480" cy="85680"/>
              </p14:xfrm>
            </p:contentPart>
          </mc:Choice>
          <mc:Fallback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5DC4A13A-B4F4-D17D-54D3-B26C28230E2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940474" y="3855138"/>
                  <a:ext cx="123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6A239B92-2B29-DE1A-530F-BE67C5D479F5}"/>
                    </a:ext>
                  </a:extLst>
                </p14:cNvPr>
                <p14:cNvContentPartPr/>
                <p14:nvPr/>
              </p14:nvContentPartPr>
              <p14:xfrm>
                <a:off x="4111474" y="3854778"/>
                <a:ext cx="98640" cy="100800"/>
              </p14:xfrm>
            </p:contentPart>
          </mc:Choice>
          <mc:Fallback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6A239B92-2B29-DE1A-530F-BE67C5D479F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102474" y="3846138"/>
                  <a:ext cx="116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e 338">
            <a:extLst>
              <a:ext uri="{FF2B5EF4-FFF2-40B4-BE49-F238E27FC236}">
                <a16:creationId xmlns:a16="http://schemas.microsoft.com/office/drawing/2014/main" id="{37206311-7470-849F-8EC3-51B39D441E6E}"/>
              </a:ext>
            </a:extLst>
          </p:cNvPr>
          <p:cNvGrpSpPr/>
          <p:nvPr/>
        </p:nvGrpSpPr>
        <p:grpSpPr>
          <a:xfrm>
            <a:off x="2371234" y="3312978"/>
            <a:ext cx="306000" cy="135720"/>
            <a:chOff x="2371234" y="3312978"/>
            <a:chExt cx="30600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35" name="Encre 334">
                  <a:extLst>
                    <a:ext uri="{FF2B5EF4-FFF2-40B4-BE49-F238E27FC236}">
                      <a16:creationId xmlns:a16="http://schemas.microsoft.com/office/drawing/2014/main" id="{CA18CEE3-7D20-025E-FA2B-66380DF3833D}"/>
                    </a:ext>
                  </a:extLst>
                </p14:cNvPr>
                <p14:cNvContentPartPr/>
                <p14:nvPr/>
              </p14:nvContentPartPr>
              <p14:xfrm>
                <a:off x="2371234" y="3354018"/>
                <a:ext cx="79920" cy="94680"/>
              </p14:xfrm>
            </p:contentPart>
          </mc:Choice>
          <mc:Fallback>
            <p:pic>
              <p:nvPicPr>
                <p:cNvPr id="335" name="Encre 334">
                  <a:extLst>
                    <a:ext uri="{FF2B5EF4-FFF2-40B4-BE49-F238E27FC236}">
                      <a16:creationId xmlns:a16="http://schemas.microsoft.com/office/drawing/2014/main" id="{CA18CEE3-7D20-025E-FA2B-66380DF3833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62234" y="3345378"/>
                  <a:ext cx="97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8AAB746D-7108-825E-FB35-26B5F3DF6940}"/>
                    </a:ext>
                  </a:extLst>
                </p14:cNvPr>
                <p14:cNvContentPartPr/>
                <p14:nvPr/>
              </p14:nvContentPartPr>
              <p14:xfrm>
                <a:off x="2471674" y="3320538"/>
                <a:ext cx="66240" cy="123120"/>
              </p14:xfrm>
            </p:contentPart>
          </mc:Choice>
          <mc:Fallback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8AAB746D-7108-825E-FB35-26B5F3DF694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62674" y="3311898"/>
                  <a:ext cx="83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C499368A-9749-0751-828B-E7668745AEB3}"/>
                    </a:ext>
                  </a:extLst>
                </p14:cNvPr>
                <p14:cNvContentPartPr/>
                <p14:nvPr/>
              </p14:nvContentPartPr>
              <p14:xfrm>
                <a:off x="2542594" y="3336738"/>
                <a:ext cx="96840" cy="61560"/>
              </p14:xfrm>
            </p:contentPart>
          </mc:Choice>
          <mc:Fallback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C499368A-9749-0751-828B-E7668745AEB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33954" y="3328098"/>
                  <a:ext cx="114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47FA540B-BEB3-367C-EBF7-45181E7E296F}"/>
                    </a:ext>
                  </a:extLst>
                </p14:cNvPr>
                <p14:cNvContentPartPr/>
                <p14:nvPr/>
              </p14:nvContentPartPr>
              <p14:xfrm>
                <a:off x="2647714" y="3312978"/>
                <a:ext cx="29520" cy="111960"/>
              </p14:xfrm>
            </p:contentPart>
          </mc:Choice>
          <mc:Fallback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47FA540B-BEB3-367C-EBF7-45181E7E296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39074" y="3303978"/>
                  <a:ext cx="47160" cy="12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9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4979298" y="1423991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5074435" y="427489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3127720" y="210542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3129173" y="3191895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3464215" y="2330683"/>
              <a:ext cx="90819" cy="126669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55205" y="2321687"/>
                <a:ext cx="108478" cy="144302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3127209" y="4278005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3127956" y="536411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6854304" y="1421674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7177494" y="1647174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8475" y="1638197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7536512" y="3144375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7866767" y="3363858"/>
              <a:ext cx="141307" cy="10964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57778" y="3354871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3125281" y="101530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3353563" y="1309214"/>
              <a:ext cx="299" cy="299"/>
            </p14:xfrm>
          </p:contentPart>
        </mc:Choice>
        <mc:Fallback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46088" y="1301739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4990985" y="5381321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91AB3F34-9D7C-C5CF-BB69-D563D2D6D51F}"/>
                  </a:ext>
                </a:extLst>
              </p14:cNvPr>
              <p14:cNvContentPartPr/>
              <p14:nvPr/>
            </p14:nvContentPartPr>
            <p14:xfrm>
              <a:off x="236925" y="180480"/>
              <a:ext cx="268920" cy="20844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91AB3F34-9D7C-C5CF-BB69-D563D2D6D51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28285" y="171840"/>
                <a:ext cx="2865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97BF1C3-77D1-00DC-FB13-3C0205493171}"/>
                  </a:ext>
                </a:extLst>
              </p14:cNvPr>
              <p14:cNvContentPartPr/>
              <p14:nvPr/>
            </p14:nvContentPartPr>
            <p14:xfrm>
              <a:off x="3398870" y="1248480"/>
              <a:ext cx="112680" cy="9180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97BF1C3-77D1-00DC-FB13-3C020549317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90230" y="1239480"/>
                <a:ext cx="130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34D80FD2-9230-9298-8A36-B5622ECC26D7}"/>
                  </a:ext>
                </a:extLst>
              </p14:cNvPr>
              <p14:cNvContentPartPr/>
              <p14:nvPr/>
            </p14:nvContentPartPr>
            <p14:xfrm>
              <a:off x="3894950" y="1154520"/>
              <a:ext cx="1114200" cy="421920"/>
            </p14:xfrm>
          </p:contentPart>
        </mc:Choice>
        <mc:Fallback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34D80FD2-9230-9298-8A36-B5622ECC26D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86310" y="1145880"/>
                <a:ext cx="11318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6" name="Encre 95">
                <a:extLst>
                  <a:ext uri="{FF2B5EF4-FFF2-40B4-BE49-F238E27FC236}">
                    <a16:creationId xmlns:a16="http://schemas.microsoft.com/office/drawing/2014/main" id="{AD540EDA-ED59-EC06-0058-419626562ECA}"/>
                  </a:ext>
                </a:extLst>
              </p14:cNvPr>
              <p14:cNvContentPartPr/>
              <p14:nvPr/>
            </p14:nvContentPartPr>
            <p14:xfrm>
              <a:off x="3905030" y="1021320"/>
              <a:ext cx="3103200" cy="380880"/>
            </p14:xfrm>
          </p:contentPart>
        </mc:Choice>
        <mc:Fallback>
          <p:pic>
            <p:nvPicPr>
              <p:cNvPr id="96" name="Encre 95">
                <a:extLst>
                  <a:ext uri="{FF2B5EF4-FFF2-40B4-BE49-F238E27FC236}">
                    <a16:creationId xmlns:a16="http://schemas.microsoft.com/office/drawing/2014/main" id="{AD540EDA-ED59-EC06-0058-419626562EC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896390" y="1012680"/>
                <a:ext cx="31208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B7BB8918-59B8-6907-6248-5115FC7697E9}"/>
                  </a:ext>
                </a:extLst>
              </p14:cNvPr>
              <p14:cNvContentPartPr/>
              <p14:nvPr/>
            </p14:nvContentPartPr>
            <p14:xfrm>
              <a:off x="3913310" y="4414680"/>
              <a:ext cx="1119960" cy="155520"/>
            </p14:xfrm>
          </p:contentPart>
        </mc:Choice>
        <mc:Fallback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B7BB8918-59B8-6907-6248-5115FC7697E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04310" y="4405680"/>
                <a:ext cx="1137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7100A295-DB08-A403-6AE8-19C071552D70}"/>
                  </a:ext>
                </a:extLst>
              </p14:cNvPr>
              <p14:cNvContentPartPr/>
              <p14:nvPr/>
            </p14:nvContentPartPr>
            <p14:xfrm>
              <a:off x="3427670" y="4508640"/>
              <a:ext cx="102240" cy="95040"/>
            </p14:xfrm>
          </p:contentPart>
        </mc:Choice>
        <mc:Fallback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7100A295-DB08-A403-6AE8-19C071552D7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419030" y="4500000"/>
                <a:ext cx="119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FA4821EF-87D7-AD85-E817-4F8F66AD3F05}"/>
                  </a:ext>
                </a:extLst>
              </p14:cNvPr>
              <p14:cNvContentPartPr/>
              <p14:nvPr/>
            </p14:nvContentPartPr>
            <p14:xfrm>
              <a:off x="5334950" y="5628932"/>
              <a:ext cx="162360" cy="91440"/>
            </p14:xfrm>
          </p:contentPart>
        </mc:Choice>
        <mc:Fallback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FA4821EF-87D7-AD85-E817-4F8F66AD3F0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325950" y="5619932"/>
                <a:ext cx="180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A5E1E403-6376-A4D1-EB60-F2A5314B6B77}"/>
                  </a:ext>
                </a:extLst>
              </p14:cNvPr>
              <p14:cNvContentPartPr/>
              <p14:nvPr/>
            </p14:nvContentPartPr>
            <p14:xfrm>
              <a:off x="3903230" y="5452560"/>
              <a:ext cx="1059480" cy="14652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A5E1E403-6376-A4D1-EB60-F2A5314B6B7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894230" y="5443560"/>
                <a:ext cx="10771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4" name="Encre 133">
                <a:extLst>
                  <a:ext uri="{FF2B5EF4-FFF2-40B4-BE49-F238E27FC236}">
                    <a16:creationId xmlns:a16="http://schemas.microsoft.com/office/drawing/2014/main" id="{A9BD83A1-2200-DA64-345B-E39E8DA441E9}"/>
                  </a:ext>
                </a:extLst>
              </p14:cNvPr>
              <p14:cNvContentPartPr/>
              <p14:nvPr/>
            </p14:nvContentPartPr>
            <p14:xfrm>
              <a:off x="5871710" y="3515760"/>
              <a:ext cx="1703520" cy="766440"/>
            </p14:xfrm>
          </p:contentPart>
        </mc:Choice>
        <mc:Fallback>
          <p:pic>
            <p:nvPicPr>
              <p:cNvPr id="134" name="Encre 133">
                <a:extLst>
                  <a:ext uri="{FF2B5EF4-FFF2-40B4-BE49-F238E27FC236}">
                    <a16:creationId xmlns:a16="http://schemas.microsoft.com/office/drawing/2014/main" id="{A9BD83A1-2200-DA64-345B-E39E8DA441E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62710" y="3506760"/>
                <a:ext cx="172116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6" name="Encre 135">
                <a:extLst>
                  <a:ext uri="{FF2B5EF4-FFF2-40B4-BE49-F238E27FC236}">
                    <a16:creationId xmlns:a16="http://schemas.microsoft.com/office/drawing/2014/main" id="{3228C073-3171-81AB-42A5-475B0370C998}"/>
                  </a:ext>
                </a:extLst>
              </p14:cNvPr>
              <p14:cNvContentPartPr/>
              <p14:nvPr/>
            </p14:nvContentPartPr>
            <p14:xfrm>
              <a:off x="5895110" y="3754080"/>
              <a:ext cx="1780560" cy="1710000"/>
            </p14:xfrm>
          </p:contentPart>
        </mc:Choice>
        <mc:Fallback>
          <p:pic>
            <p:nvPicPr>
              <p:cNvPr id="136" name="Encre 135">
                <a:extLst>
                  <a:ext uri="{FF2B5EF4-FFF2-40B4-BE49-F238E27FC236}">
                    <a16:creationId xmlns:a16="http://schemas.microsoft.com/office/drawing/2014/main" id="{3228C073-3171-81AB-42A5-475B0370C99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886470" y="3745080"/>
                <a:ext cx="1798200" cy="17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47" name="Encre 146">
                <a:extLst>
                  <a:ext uri="{FF2B5EF4-FFF2-40B4-BE49-F238E27FC236}">
                    <a16:creationId xmlns:a16="http://schemas.microsoft.com/office/drawing/2014/main" id="{A13D2112-A575-64BA-A609-C96ACE4DBAF7}"/>
                  </a:ext>
                </a:extLst>
              </p14:cNvPr>
              <p14:cNvContentPartPr/>
              <p14:nvPr/>
            </p14:nvContentPartPr>
            <p14:xfrm>
              <a:off x="4228607" y="1973160"/>
              <a:ext cx="82080" cy="120600"/>
            </p14:xfrm>
          </p:contentPart>
        </mc:Choice>
        <mc:Fallback>
          <p:pic>
            <p:nvPicPr>
              <p:cNvPr id="147" name="Encre 146">
                <a:extLst>
                  <a:ext uri="{FF2B5EF4-FFF2-40B4-BE49-F238E27FC236}">
                    <a16:creationId xmlns:a16="http://schemas.microsoft.com/office/drawing/2014/main" id="{A13D2112-A575-64BA-A609-C96ACE4DBAF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19607" y="1964520"/>
                <a:ext cx="99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49" name="Encre 148">
                <a:extLst>
                  <a:ext uri="{FF2B5EF4-FFF2-40B4-BE49-F238E27FC236}">
                    <a16:creationId xmlns:a16="http://schemas.microsoft.com/office/drawing/2014/main" id="{505CF47D-98CD-32A5-5CC4-9A54945CFEFB}"/>
                  </a:ext>
                </a:extLst>
              </p14:cNvPr>
              <p14:cNvContentPartPr/>
              <p14:nvPr/>
            </p14:nvContentPartPr>
            <p14:xfrm>
              <a:off x="6455567" y="2149560"/>
              <a:ext cx="107280" cy="107640"/>
            </p14:xfrm>
          </p:contentPart>
        </mc:Choice>
        <mc:Fallback>
          <p:pic>
            <p:nvPicPr>
              <p:cNvPr id="149" name="Encre 148">
                <a:extLst>
                  <a:ext uri="{FF2B5EF4-FFF2-40B4-BE49-F238E27FC236}">
                    <a16:creationId xmlns:a16="http://schemas.microsoft.com/office/drawing/2014/main" id="{505CF47D-98CD-32A5-5CC4-9A54945CFEF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46567" y="2140920"/>
                <a:ext cx="1249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50" name="Encre 149">
                <a:extLst>
                  <a:ext uri="{FF2B5EF4-FFF2-40B4-BE49-F238E27FC236}">
                    <a16:creationId xmlns:a16="http://schemas.microsoft.com/office/drawing/2014/main" id="{BD3302CA-9DEE-4866-42EF-7A50212185CB}"/>
                  </a:ext>
                </a:extLst>
              </p14:cNvPr>
              <p14:cNvContentPartPr/>
              <p14:nvPr/>
            </p14:nvContentPartPr>
            <p14:xfrm>
              <a:off x="9787727" y="3030840"/>
              <a:ext cx="145080" cy="131040"/>
            </p14:xfrm>
          </p:contentPart>
        </mc:Choice>
        <mc:Fallback>
          <p:pic>
            <p:nvPicPr>
              <p:cNvPr id="150" name="Encre 149">
                <a:extLst>
                  <a:ext uri="{FF2B5EF4-FFF2-40B4-BE49-F238E27FC236}">
                    <a16:creationId xmlns:a16="http://schemas.microsoft.com/office/drawing/2014/main" id="{BD3302CA-9DEE-4866-42EF-7A50212185C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79087" y="3021840"/>
                <a:ext cx="162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91BB6153-C146-F35E-6C60-9CBCA5149CB7}"/>
                  </a:ext>
                </a:extLst>
              </p14:cNvPr>
              <p14:cNvContentPartPr/>
              <p14:nvPr/>
            </p14:nvContentPartPr>
            <p14:xfrm>
              <a:off x="7804847" y="2094840"/>
              <a:ext cx="135360" cy="123840"/>
            </p14:xfrm>
          </p:contentPart>
        </mc:Choice>
        <mc:Fallback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91BB6153-C146-F35E-6C60-9CBCA5149CB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96207" y="2086200"/>
                <a:ext cx="153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9" name="Encre 158">
                <a:extLst>
                  <a:ext uri="{FF2B5EF4-FFF2-40B4-BE49-F238E27FC236}">
                    <a16:creationId xmlns:a16="http://schemas.microsoft.com/office/drawing/2014/main" id="{CBFCDA6B-AC15-492C-7EB1-A264A6121A55}"/>
                  </a:ext>
                </a:extLst>
              </p14:cNvPr>
              <p14:cNvContentPartPr/>
              <p14:nvPr/>
            </p14:nvContentPartPr>
            <p14:xfrm>
              <a:off x="4406807" y="4264560"/>
              <a:ext cx="77040" cy="91440"/>
            </p14:xfrm>
          </p:contentPart>
        </mc:Choice>
        <mc:Fallback>
          <p:pic>
            <p:nvPicPr>
              <p:cNvPr id="159" name="Encre 158">
                <a:extLst>
                  <a:ext uri="{FF2B5EF4-FFF2-40B4-BE49-F238E27FC236}">
                    <a16:creationId xmlns:a16="http://schemas.microsoft.com/office/drawing/2014/main" id="{CBFCDA6B-AC15-492C-7EB1-A264A6121A5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397807" y="4255560"/>
                <a:ext cx="946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AE64D7B4-6104-034E-5B83-E7D91E224896}"/>
                  </a:ext>
                </a:extLst>
              </p14:cNvPr>
              <p14:cNvContentPartPr/>
              <p14:nvPr/>
            </p14:nvContentPartPr>
            <p14:xfrm>
              <a:off x="6479327" y="3856680"/>
              <a:ext cx="96120" cy="111240"/>
            </p14:xfrm>
          </p:contentPart>
        </mc:Choice>
        <mc:Fallback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AE64D7B4-6104-034E-5B83-E7D91E22489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470687" y="3847680"/>
                <a:ext cx="113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7C8F9CD7-5CF7-52A3-61DA-5D45A14303DB}"/>
                  </a:ext>
                </a:extLst>
              </p14:cNvPr>
              <p14:cNvContentPartPr/>
              <p14:nvPr/>
            </p14:nvContentPartPr>
            <p14:xfrm>
              <a:off x="5654630" y="1724040"/>
              <a:ext cx="1858680" cy="1555920"/>
            </p14:xfrm>
          </p:contentPart>
        </mc:Choice>
        <mc:Fallback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7C8F9CD7-5CF7-52A3-61DA-5D45A14303D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645990" y="1715400"/>
                <a:ext cx="187632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BA2C7DDE-2298-6D23-158E-3D0F02E41896}"/>
                  </a:ext>
                </a:extLst>
              </p14:cNvPr>
              <p14:cNvContentPartPr/>
              <p14:nvPr/>
            </p14:nvContentPartPr>
            <p14:xfrm>
              <a:off x="7551110" y="1798200"/>
              <a:ext cx="486000" cy="1308240"/>
            </p14:xfrm>
          </p:contentPart>
        </mc:Choice>
        <mc:Fallback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BA2C7DDE-2298-6D23-158E-3D0F02E4189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42470" y="1789560"/>
                <a:ext cx="503640" cy="13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44" name="Encre 143">
                <a:extLst>
                  <a:ext uri="{FF2B5EF4-FFF2-40B4-BE49-F238E27FC236}">
                    <a16:creationId xmlns:a16="http://schemas.microsoft.com/office/drawing/2014/main" id="{DC30741C-84CD-FC76-337A-27947FAEA355}"/>
                  </a:ext>
                </a:extLst>
              </p14:cNvPr>
              <p14:cNvContentPartPr/>
              <p14:nvPr/>
            </p14:nvContentPartPr>
            <p14:xfrm>
              <a:off x="8531327" y="3009240"/>
              <a:ext cx="2610000" cy="331560"/>
            </p14:xfrm>
          </p:contentPart>
        </mc:Choice>
        <mc:Fallback>
          <p:pic>
            <p:nvPicPr>
              <p:cNvPr id="144" name="Encre 143">
                <a:extLst>
                  <a:ext uri="{FF2B5EF4-FFF2-40B4-BE49-F238E27FC236}">
                    <a16:creationId xmlns:a16="http://schemas.microsoft.com/office/drawing/2014/main" id="{DC30741C-84CD-FC76-337A-27947FAEA35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522327" y="3000600"/>
                <a:ext cx="26276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EFFFEC42-B7EF-8C85-8E31-8E4337A99629}"/>
                  </a:ext>
                </a:extLst>
              </p14:cNvPr>
              <p14:cNvContentPartPr/>
              <p14:nvPr/>
            </p14:nvContentPartPr>
            <p14:xfrm>
              <a:off x="3912527" y="1895760"/>
              <a:ext cx="3479400" cy="3452040"/>
            </p14:xfrm>
          </p:contentPart>
        </mc:Choice>
        <mc:Fallback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EFFFEC42-B7EF-8C85-8E31-8E4337A9962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903887" y="1886760"/>
                <a:ext cx="3497040" cy="34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79" name="Encre 178">
                <a:extLst>
                  <a:ext uri="{FF2B5EF4-FFF2-40B4-BE49-F238E27FC236}">
                    <a16:creationId xmlns:a16="http://schemas.microsoft.com/office/drawing/2014/main" id="{53B0D9CD-C47F-EFA1-E584-732C0E1BE642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79" name="Encre 178">
                <a:extLst>
                  <a:ext uri="{FF2B5EF4-FFF2-40B4-BE49-F238E27FC236}">
                    <a16:creationId xmlns:a16="http://schemas.microsoft.com/office/drawing/2014/main" id="{53B0D9CD-C47F-EFA1-E584-732C0E1BE64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671E7F8F-7602-0C17-744E-C3F005259AA2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8DE70F52-6358-D531-8BAE-10EB685D96AD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8DE70F52-6358-D531-8BAE-10EB685D96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2663A06D-6A27-4062-89F2-98605F1FAE7C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2663A06D-6A27-4062-89F2-98605F1FAE7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142D48D6-B7AB-8B50-0D8C-EB2CA99302D3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142D48D6-B7AB-8B50-0D8C-EB2CA99302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95540665-A613-1972-F0A0-F586286D2B1A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95540665-A613-1972-F0A0-F586286D2B1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71F06860-45C4-9350-7B5D-5D9C932F0A39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71F06860-45C4-9350-7B5D-5D9C932F0A3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0968BE24-0D67-6D26-8ED3-FF61CAA58917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0968BE24-0D67-6D26-8ED3-FF61CAA589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D8CD06CC-CA9E-F2FF-349F-1C4804534374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D8CD06CC-CA9E-F2FF-349F-1C48045343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CA260255-0679-E3E6-5614-8A868CC5E1A4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CA260255-0679-E3E6-5614-8A868CC5E1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7B40D9DA-D442-13A6-5B7A-E7E9FF229DCB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F2D89438-6ACC-050D-3E35-9F3EDA3E0EA2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F2D89438-6ACC-050D-3E35-9F3EDA3E0E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50D87211-57D7-07A7-2A38-DC65AC0D3387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50D87211-57D7-07A7-2A38-DC65AC0D33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B81CAA2E-C789-F41A-B385-DC8BB23CFB4D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B81CAA2E-C789-F41A-B385-DC8BB23CFB4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48BFA54D-C891-B446-2596-8A1876372EA1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48BFA54D-C891-B446-2596-8A1876372EA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C9203A2A-B94B-D0BE-98F3-2B1BBC37E389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C9203A2A-B94B-D0BE-98F3-2B1BBC37E38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0F7667E3-A404-C76B-9BF0-8227A8892617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0F7667E3-A404-C76B-9BF0-8227A889261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E7F9180A-802B-E57A-FE35-0C9C728428D2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E7F9180A-802B-E57A-FE35-0C9C728428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7A9E2E09-2331-0DB0-1976-E6A8B237636F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7A9E2E09-2331-0DB0-1976-E6A8B237636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A0FBB324-D073-0F62-754E-F7C915980687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A0FBB324-D073-0F62-754E-F7C91598068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5371FA52-F887-F09A-BD57-318B325076A3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5371FA52-F887-F09A-BD57-318B325076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70EE143A-C947-52AF-9C80-E81CE9783E94}"/>
              </a:ext>
            </a:extLst>
          </p:cNvPr>
          <p:cNvGrpSpPr/>
          <p:nvPr/>
        </p:nvGrpSpPr>
        <p:grpSpPr>
          <a:xfrm>
            <a:off x="367220" y="811080"/>
            <a:ext cx="5871987" cy="4879080"/>
            <a:chOff x="367220" y="811080"/>
            <a:chExt cx="5871987" cy="48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29D2FB30-E728-C31D-4A0D-EDF6D2217469}"/>
                    </a:ext>
                  </a:extLst>
                </p14:cNvPr>
                <p14:cNvContentPartPr/>
                <p14:nvPr/>
              </p14:nvContentPartPr>
              <p14:xfrm>
                <a:off x="3903950" y="1881360"/>
                <a:ext cx="1005840" cy="40572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29D2FB30-E728-C31D-4A0D-EDF6D22174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94950" y="1872360"/>
                  <a:ext cx="10234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9E2C70E-5F62-04BD-E888-DE75E498D7AF}"/>
                    </a:ext>
                  </a:extLst>
                </p14:cNvPr>
                <p14:cNvContentPartPr/>
                <p14:nvPr/>
              </p14:nvContentPartPr>
              <p14:xfrm>
                <a:off x="3988550" y="1934280"/>
                <a:ext cx="1371240" cy="123660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9E2C70E-5F62-04BD-E888-DE75E498D7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79910" y="1925280"/>
                  <a:ext cx="1388880" cy="12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350036C5-84F9-5699-6B4D-ADE6381B5BF8}"/>
                    </a:ext>
                  </a:extLst>
                </p14:cNvPr>
                <p14:cNvContentPartPr/>
                <p14:nvPr/>
              </p14:nvContentPartPr>
              <p14:xfrm>
                <a:off x="5395790" y="4512600"/>
                <a:ext cx="115560" cy="111600"/>
              </p14:xfrm>
            </p:contentPart>
          </mc:Choice>
          <mc:Fallback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350036C5-84F9-5699-6B4D-ADE6381B5B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87150" y="4503960"/>
                  <a:ext cx="133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A7E10203-8788-AE8F-4F9A-104191BFD64E}"/>
                    </a:ext>
                  </a:extLst>
                </p14:cNvPr>
                <p14:cNvContentPartPr/>
                <p14:nvPr/>
              </p14:nvContentPartPr>
              <p14:xfrm>
                <a:off x="3851030" y="3407760"/>
                <a:ext cx="1483920" cy="844200"/>
              </p14:xfrm>
            </p:contentPart>
          </mc:Choice>
          <mc:Fallback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A7E10203-8788-AE8F-4F9A-104191BFD6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42030" y="3398760"/>
                  <a:ext cx="150156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B8D4485F-F425-7E70-61A5-68A63F842259}"/>
                    </a:ext>
                  </a:extLst>
                </p14:cNvPr>
                <p14:cNvContentPartPr/>
                <p14:nvPr/>
              </p14:nvContentPartPr>
              <p14:xfrm>
                <a:off x="3384830" y="3434760"/>
                <a:ext cx="86760" cy="7740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B8D4485F-F425-7E70-61A5-68A63F84225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76190" y="3425760"/>
                  <a:ext cx="104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145388C-EDA8-EA7D-B4AC-D1C3F46E457A}"/>
                    </a:ext>
                  </a:extLst>
                </p14:cNvPr>
                <p14:cNvContentPartPr/>
                <p14:nvPr/>
              </p14:nvContentPartPr>
              <p14:xfrm>
                <a:off x="3499310" y="3439440"/>
                <a:ext cx="101520" cy="6156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145388C-EDA8-EA7D-B4AC-D1C3F46E45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90670" y="3430800"/>
                  <a:ext cx="119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B97E44D4-B4EF-1877-DC76-B318860B2BE0}"/>
                    </a:ext>
                  </a:extLst>
                </p14:cNvPr>
                <p14:cNvContentPartPr/>
                <p14:nvPr/>
              </p14:nvContentPartPr>
              <p14:xfrm>
                <a:off x="1086527" y="1064520"/>
                <a:ext cx="1892880" cy="1922040"/>
              </p14:xfrm>
            </p:contentPart>
          </mc:Choice>
          <mc:Fallback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B97E44D4-B4EF-1877-DC76-B318860B2B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7527" y="1055520"/>
                  <a:ext cx="1910520" cy="19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4910BAA0-5797-B1B5-BD2B-CD71BAEBC29E}"/>
                    </a:ext>
                  </a:extLst>
                </p14:cNvPr>
                <p14:cNvContentPartPr/>
                <p14:nvPr/>
              </p14:nvContentPartPr>
              <p14:xfrm>
                <a:off x="1119287" y="2191680"/>
                <a:ext cx="1956600" cy="981360"/>
              </p14:xfrm>
            </p:contentPart>
          </mc:Choice>
          <mc:Fallback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4910BAA0-5797-B1B5-BD2B-CD71BAEBC2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0647" y="2182680"/>
                  <a:ext cx="197424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6847FFF7-6AF5-3A6F-3F72-F7F193B9CBF9}"/>
                    </a:ext>
                  </a:extLst>
                </p14:cNvPr>
                <p14:cNvContentPartPr/>
                <p14:nvPr/>
              </p14:nvContentPartPr>
              <p14:xfrm>
                <a:off x="1128287" y="3275640"/>
                <a:ext cx="1895400" cy="194400"/>
              </p14:xfrm>
            </p:contentPart>
          </mc:Choice>
          <mc:Fallback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6847FFF7-6AF5-3A6F-3F72-F7F193B9CB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9287" y="3267000"/>
                  <a:ext cx="1913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359C06A1-91A6-565E-2557-7D4BCDFD8F21}"/>
                    </a:ext>
                  </a:extLst>
                </p14:cNvPr>
                <p14:cNvContentPartPr/>
                <p14:nvPr/>
              </p14:nvContentPartPr>
              <p14:xfrm>
                <a:off x="1049807" y="3461400"/>
                <a:ext cx="1999080" cy="889560"/>
              </p14:xfrm>
            </p:contentPart>
          </mc:Choice>
          <mc:Fallback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359C06A1-91A6-565E-2557-7D4BCDFD8F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1167" y="3452400"/>
                  <a:ext cx="201672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B4695D9E-3D3E-2DB0-4B89-39CED5D61A41}"/>
                    </a:ext>
                  </a:extLst>
                </p14:cNvPr>
                <p14:cNvContentPartPr/>
                <p14:nvPr/>
              </p14:nvContentPartPr>
              <p14:xfrm>
                <a:off x="847487" y="3524400"/>
                <a:ext cx="2290320" cy="2048400"/>
              </p14:xfrm>
            </p:contentPart>
          </mc:Choice>
          <mc:Fallback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B4695D9E-3D3E-2DB0-4B89-39CED5D61A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8487" y="3515760"/>
                  <a:ext cx="2307960" cy="20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1358A128-5AA5-3BE7-4607-3D47179ED1A4}"/>
                    </a:ext>
                  </a:extLst>
                </p14:cNvPr>
                <p14:cNvContentPartPr/>
                <p14:nvPr/>
              </p14:nvContentPartPr>
              <p14:xfrm>
                <a:off x="4474847" y="1203480"/>
                <a:ext cx="103320" cy="68760"/>
              </p14:xfrm>
            </p:contentPart>
          </mc:Choice>
          <mc:Fallback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1358A128-5AA5-3BE7-4607-3D47179ED1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66207" y="1194480"/>
                  <a:ext cx="120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EC809304-3CFB-C3B9-2FF9-EEBEDCD0BEA2}"/>
                    </a:ext>
                  </a:extLst>
                </p14:cNvPr>
                <p14:cNvContentPartPr/>
                <p14:nvPr/>
              </p14:nvContentPartPr>
              <p14:xfrm>
                <a:off x="5301407" y="811080"/>
                <a:ext cx="108360" cy="101520"/>
              </p14:xfrm>
            </p:contentPart>
          </mc:Choice>
          <mc:Fallback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EC809304-3CFB-C3B9-2FF9-EEBEDCD0BE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92767" y="802440"/>
                  <a:ext cx="126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CEEA3DB8-2645-BAF7-0EC5-724CE0AD52BC}"/>
                    </a:ext>
                  </a:extLst>
                </p14:cNvPr>
                <p14:cNvContentPartPr/>
                <p14:nvPr/>
              </p14:nvContentPartPr>
              <p14:xfrm>
                <a:off x="3466190" y="5598720"/>
                <a:ext cx="95040" cy="85320"/>
              </p14:xfrm>
            </p:contentPart>
          </mc:Choice>
          <mc:Fallback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CEEA3DB8-2645-BAF7-0EC5-724CE0AD52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7550" y="5589720"/>
                  <a:ext cx="112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922A7803-5E05-3893-3F28-AF5F58368E50}"/>
                    </a:ext>
                  </a:extLst>
                </p14:cNvPr>
                <p14:cNvContentPartPr/>
                <p14:nvPr/>
              </p14:nvContentPartPr>
              <p14:xfrm>
                <a:off x="3505430" y="5644080"/>
                <a:ext cx="75600" cy="14040"/>
              </p14:xfrm>
            </p:contentPart>
          </mc:Choice>
          <mc:Fallback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922A7803-5E05-3893-3F28-AF5F58368E5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96790" y="5635080"/>
                  <a:ext cx="93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56F52C21-065C-CDD4-1EA2-F9197EC91B86}"/>
                    </a:ext>
                  </a:extLst>
                </p14:cNvPr>
                <p14:cNvContentPartPr/>
                <p14:nvPr/>
              </p14:nvContentPartPr>
              <p14:xfrm>
                <a:off x="4234367" y="5594040"/>
                <a:ext cx="112680" cy="9612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56F52C21-065C-CDD4-1EA2-F9197EC91B8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25367" y="5585400"/>
                  <a:ext cx="130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DEC0E797-72CB-4073-8B29-6BF6621ADA6E}"/>
                    </a:ext>
                  </a:extLst>
                </p14:cNvPr>
                <p14:cNvContentPartPr/>
                <p14:nvPr/>
              </p14:nvContentPartPr>
              <p14:xfrm>
                <a:off x="4270727" y="5644800"/>
                <a:ext cx="112320" cy="936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DEC0E797-72CB-4073-8B29-6BF6621ADA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62087" y="5635800"/>
                  <a:ext cx="12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96EC9052-3BBA-E2F3-4CD6-69F7C269CD7A}"/>
                    </a:ext>
                  </a:extLst>
                </p14:cNvPr>
                <p14:cNvContentPartPr/>
                <p14:nvPr/>
              </p14:nvContentPartPr>
              <p14:xfrm>
                <a:off x="6061727" y="3241440"/>
                <a:ext cx="142920" cy="115560"/>
              </p14:xfrm>
            </p:contentPart>
          </mc:Choice>
          <mc:Fallback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96EC9052-3BBA-E2F3-4CD6-69F7C269CD7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53087" y="3232800"/>
                  <a:ext cx="160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530B6828-A854-D36D-A78A-6B0EB45D71E8}"/>
                    </a:ext>
                  </a:extLst>
                </p14:cNvPr>
                <p14:cNvContentPartPr/>
                <p14:nvPr/>
              </p14:nvContentPartPr>
              <p14:xfrm>
                <a:off x="6065327" y="3305520"/>
                <a:ext cx="173880" cy="8280"/>
              </p14:xfrm>
            </p:contentPart>
          </mc:Choice>
          <mc:Fallback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530B6828-A854-D36D-A78A-6B0EB45D71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56327" y="3296880"/>
                  <a:ext cx="191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6B7AA952-7885-A1E3-CDFB-FDDB760A455C}"/>
                    </a:ext>
                  </a:extLst>
                </p14:cNvPr>
                <p14:cNvContentPartPr/>
                <p14:nvPr/>
              </p14:nvContentPartPr>
              <p14:xfrm>
                <a:off x="4420847" y="2591280"/>
                <a:ext cx="132840" cy="87480"/>
              </p14:xfrm>
            </p:contentPart>
          </mc:Choice>
          <mc:Fallback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6B7AA952-7885-A1E3-CDFB-FDDB760A455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11847" y="2582640"/>
                  <a:ext cx="150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89B47AC6-2715-9068-D890-92664DC374E0}"/>
                    </a:ext>
                  </a:extLst>
                </p14:cNvPr>
                <p14:cNvContentPartPr/>
                <p14:nvPr/>
              </p14:nvContentPartPr>
              <p14:xfrm>
                <a:off x="4567367" y="2574000"/>
                <a:ext cx="82440" cy="65520"/>
              </p14:xfrm>
            </p:contentPart>
          </mc:Choice>
          <mc:Fallback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89B47AC6-2715-9068-D890-92664DC374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58727" y="2565000"/>
                  <a:ext cx="100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35C5B52-A33D-3EEB-5B03-ABA6198A2767}"/>
                    </a:ext>
                  </a:extLst>
                </p14:cNvPr>
                <p14:cNvContentPartPr/>
                <p14:nvPr/>
              </p14:nvContentPartPr>
              <p14:xfrm>
                <a:off x="367220" y="2983290"/>
                <a:ext cx="117360" cy="101880"/>
              </p14:xfrm>
            </p:contentPart>
          </mc:Choice>
          <mc:Fallback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35C5B52-A33D-3EEB-5B03-ABA6198A27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8220" y="2974650"/>
                  <a:ext cx="135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940448EA-4554-023C-DC05-A07DF3E5A6E7}"/>
                    </a:ext>
                  </a:extLst>
                </p14:cNvPr>
                <p14:cNvContentPartPr/>
                <p14:nvPr/>
              </p14:nvContentPartPr>
              <p14:xfrm>
                <a:off x="771140" y="2968890"/>
                <a:ext cx="123480" cy="93600"/>
              </p14:xfrm>
            </p:contentPart>
          </mc:Choice>
          <mc:Fallback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940448EA-4554-023C-DC05-A07DF3E5A6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2500" y="2959890"/>
                  <a:ext cx="14112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222E7F87-12E2-DBD4-4DC8-2C7E3E436363}"/>
                  </a:ext>
                </a:extLst>
              </p14:cNvPr>
              <p14:cNvContentPartPr/>
              <p14:nvPr/>
            </p14:nvContentPartPr>
            <p14:xfrm>
              <a:off x="3294274" y="1071258"/>
              <a:ext cx="108000" cy="83160"/>
            </p14:xfrm>
          </p:contentPart>
        </mc:Choice>
        <mc:Fallback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222E7F87-12E2-DBD4-4DC8-2C7E3E43636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285274" y="1062258"/>
                <a:ext cx="1256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04" name="Encre 203">
                <a:extLst>
                  <a:ext uri="{FF2B5EF4-FFF2-40B4-BE49-F238E27FC236}">
                    <a16:creationId xmlns:a16="http://schemas.microsoft.com/office/drawing/2014/main" id="{74A49B8C-0F63-1D7D-3D1B-BBD593A059C0}"/>
                  </a:ext>
                </a:extLst>
              </p14:cNvPr>
              <p14:cNvContentPartPr/>
              <p14:nvPr/>
            </p14:nvContentPartPr>
            <p14:xfrm>
              <a:off x="3294634" y="2150538"/>
              <a:ext cx="127800" cy="114840"/>
            </p14:xfrm>
          </p:contentPart>
        </mc:Choice>
        <mc:Fallback>
          <p:pic>
            <p:nvPicPr>
              <p:cNvPr id="204" name="Encre 203">
                <a:extLst>
                  <a:ext uri="{FF2B5EF4-FFF2-40B4-BE49-F238E27FC236}">
                    <a16:creationId xmlns:a16="http://schemas.microsoft.com/office/drawing/2014/main" id="{74A49B8C-0F63-1D7D-3D1B-BBD593A059C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285634" y="2141898"/>
                <a:ext cx="145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05" name="Encre 204">
                <a:extLst>
                  <a:ext uri="{FF2B5EF4-FFF2-40B4-BE49-F238E27FC236}">
                    <a16:creationId xmlns:a16="http://schemas.microsoft.com/office/drawing/2014/main" id="{15B3437B-6049-9EA5-8C5F-F1F2FADE4DC9}"/>
                  </a:ext>
                </a:extLst>
              </p14:cNvPr>
              <p14:cNvContentPartPr/>
              <p14:nvPr/>
            </p14:nvContentPartPr>
            <p14:xfrm>
              <a:off x="3304354" y="3220818"/>
              <a:ext cx="113400" cy="96840"/>
            </p14:xfrm>
          </p:contentPart>
        </mc:Choice>
        <mc:Fallback>
          <p:pic>
            <p:nvPicPr>
              <p:cNvPr id="205" name="Encre 204">
                <a:extLst>
                  <a:ext uri="{FF2B5EF4-FFF2-40B4-BE49-F238E27FC236}">
                    <a16:creationId xmlns:a16="http://schemas.microsoft.com/office/drawing/2014/main" id="{15B3437B-6049-9EA5-8C5F-F1F2FADE4DC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295354" y="3212178"/>
                <a:ext cx="1310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259AC3DD-C671-D468-E380-B49CE32D32BB}"/>
                  </a:ext>
                </a:extLst>
              </p14:cNvPr>
              <p14:cNvContentPartPr/>
              <p14:nvPr/>
            </p14:nvContentPartPr>
            <p14:xfrm>
              <a:off x="3275554" y="4296858"/>
              <a:ext cx="106200" cy="101160"/>
            </p14:xfrm>
          </p:contentPart>
        </mc:Choice>
        <mc:Fallback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259AC3DD-C671-D468-E380-B49CE32D32B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266914" y="4288218"/>
                <a:ext cx="1238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7" name="Encre 206">
                <a:extLst>
                  <a:ext uri="{FF2B5EF4-FFF2-40B4-BE49-F238E27FC236}">
                    <a16:creationId xmlns:a16="http://schemas.microsoft.com/office/drawing/2014/main" id="{4D3AD732-E36B-01AD-5249-304FBB7F6A25}"/>
                  </a:ext>
                </a:extLst>
              </p14:cNvPr>
              <p14:cNvContentPartPr/>
              <p14:nvPr/>
            </p14:nvContentPartPr>
            <p14:xfrm>
              <a:off x="3249274" y="5405298"/>
              <a:ext cx="135000" cy="102960"/>
            </p14:xfrm>
          </p:contentPart>
        </mc:Choice>
        <mc:Fallback>
          <p:pic>
            <p:nvPicPr>
              <p:cNvPr id="207" name="Encre 206">
                <a:extLst>
                  <a:ext uri="{FF2B5EF4-FFF2-40B4-BE49-F238E27FC236}">
                    <a16:creationId xmlns:a16="http://schemas.microsoft.com/office/drawing/2014/main" id="{4D3AD732-E36B-01AD-5249-304FBB7F6A2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240634" y="5396658"/>
                <a:ext cx="15264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E377D3B0-70C0-34CF-3F15-310C83BB44C6}"/>
              </a:ext>
            </a:extLst>
          </p:cNvPr>
          <p:cNvGrpSpPr/>
          <p:nvPr/>
        </p:nvGrpSpPr>
        <p:grpSpPr>
          <a:xfrm>
            <a:off x="5133154" y="5439858"/>
            <a:ext cx="126720" cy="118800"/>
            <a:chOff x="5133154" y="5439858"/>
            <a:chExt cx="12672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8BE22ED0-18DC-D1A3-5BBF-142235B70D72}"/>
                    </a:ext>
                  </a:extLst>
                </p14:cNvPr>
                <p14:cNvContentPartPr/>
                <p14:nvPr/>
              </p14:nvContentPartPr>
              <p14:xfrm>
                <a:off x="5133154" y="5439858"/>
                <a:ext cx="114480" cy="118800"/>
              </p14:xfrm>
            </p:contentPart>
          </mc:Choice>
          <mc:Fallback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8BE22ED0-18DC-D1A3-5BBF-142235B70D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24514" y="5430858"/>
                  <a:ext cx="132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68EDA620-A3F1-2C3D-FDCC-88B950BF1A52}"/>
                    </a:ext>
                  </a:extLst>
                </p14:cNvPr>
                <p14:cNvContentPartPr/>
                <p14:nvPr/>
              </p14:nvContentPartPr>
              <p14:xfrm>
                <a:off x="5171674" y="5499258"/>
                <a:ext cx="88200" cy="360"/>
              </p14:xfrm>
            </p:contentPart>
          </mc:Choice>
          <mc:Fallback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68EDA620-A3F1-2C3D-FDCC-88B950BF1A5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62674" y="5490258"/>
                  <a:ext cx="105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4C4E70F5-FCC4-46CF-E8A3-AFD210B042E7}"/>
              </a:ext>
            </a:extLst>
          </p:cNvPr>
          <p:cNvGrpSpPr/>
          <p:nvPr/>
        </p:nvGrpSpPr>
        <p:grpSpPr>
          <a:xfrm>
            <a:off x="4927234" y="1216338"/>
            <a:ext cx="410400" cy="117360"/>
            <a:chOff x="4927234" y="1216338"/>
            <a:chExt cx="41040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F075F185-C794-4688-178E-42EED8E67F71}"/>
                    </a:ext>
                  </a:extLst>
                </p14:cNvPr>
                <p14:cNvContentPartPr/>
                <p14:nvPr/>
              </p14:nvContentPartPr>
              <p14:xfrm>
                <a:off x="4927234" y="1236498"/>
                <a:ext cx="123480" cy="9252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F075F185-C794-4688-178E-42EED8E67F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18594" y="1227858"/>
                  <a:ext cx="141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94B9D519-650C-5B23-0FF8-C38E081A4E85}"/>
                    </a:ext>
                  </a:extLst>
                </p14:cNvPr>
                <p14:cNvContentPartPr/>
                <p14:nvPr/>
              </p14:nvContentPartPr>
              <p14:xfrm>
                <a:off x="5104354" y="1216338"/>
                <a:ext cx="83160" cy="107640"/>
              </p14:xfrm>
            </p:contentPart>
          </mc:Choice>
          <mc:Fallback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94B9D519-650C-5B23-0FF8-C38E081A4E8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95354" y="1207338"/>
                  <a:ext cx="100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5B919D54-EC2B-0210-6767-586AAB0929D9}"/>
                    </a:ext>
                  </a:extLst>
                </p14:cNvPr>
                <p14:cNvContentPartPr/>
                <p14:nvPr/>
              </p14:nvContentPartPr>
              <p14:xfrm>
                <a:off x="5187154" y="1217058"/>
                <a:ext cx="360" cy="360"/>
              </p14:xfrm>
            </p:contentPart>
          </mc:Choice>
          <mc:Fallback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5B919D54-EC2B-0210-6767-586AAB0929D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78154" y="1208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29EA43D2-3641-A1F3-0A35-DEA09C0C311E}"/>
                    </a:ext>
                  </a:extLst>
                </p14:cNvPr>
                <p14:cNvContentPartPr/>
                <p14:nvPr/>
              </p14:nvContentPartPr>
              <p14:xfrm>
                <a:off x="5168434" y="1217058"/>
                <a:ext cx="93240" cy="110160"/>
              </p14:xfrm>
            </p:contentPart>
          </mc:Choice>
          <mc:Fallback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29EA43D2-3641-A1F3-0A35-DEA09C0C31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159434" y="1208058"/>
                  <a:ext cx="110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706DD0FC-05A1-5BEC-A132-D3DF7EF2A669}"/>
                    </a:ext>
                  </a:extLst>
                </p14:cNvPr>
                <p14:cNvContentPartPr/>
                <p14:nvPr/>
              </p14:nvContentPartPr>
              <p14:xfrm>
                <a:off x="5278954" y="1227138"/>
                <a:ext cx="58680" cy="106560"/>
              </p14:xfrm>
            </p:contentPart>
          </mc:Choice>
          <mc:Fallback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706DD0FC-05A1-5BEC-A132-D3DF7EF2A66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70314" y="1218498"/>
                  <a:ext cx="7632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e 225">
            <a:extLst>
              <a:ext uri="{FF2B5EF4-FFF2-40B4-BE49-F238E27FC236}">
                <a16:creationId xmlns:a16="http://schemas.microsoft.com/office/drawing/2014/main" id="{64AAB65F-E92A-F944-34DC-6524A7165B7A}"/>
              </a:ext>
            </a:extLst>
          </p:cNvPr>
          <p:cNvGrpSpPr/>
          <p:nvPr/>
        </p:nvGrpSpPr>
        <p:grpSpPr>
          <a:xfrm>
            <a:off x="4584874" y="1717818"/>
            <a:ext cx="360000" cy="165600"/>
            <a:chOff x="4584874" y="1717818"/>
            <a:chExt cx="3600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F0885E92-2002-7313-531C-3DDED62E360F}"/>
                    </a:ext>
                  </a:extLst>
                </p14:cNvPr>
                <p14:cNvContentPartPr/>
                <p14:nvPr/>
              </p14:nvContentPartPr>
              <p14:xfrm>
                <a:off x="4584874" y="1779738"/>
                <a:ext cx="63360" cy="103680"/>
              </p14:xfrm>
            </p:contentPart>
          </mc:Choice>
          <mc:Fallback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F0885E92-2002-7313-531C-3DDED62E360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75874" y="1770738"/>
                  <a:ext cx="81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1368919E-64A0-BA03-2C0C-A6A3ABFDA681}"/>
                    </a:ext>
                  </a:extLst>
                </p14:cNvPr>
                <p14:cNvContentPartPr/>
                <p14:nvPr/>
              </p14:nvContentPartPr>
              <p14:xfrm>
                <a:off x="4694314" y="1758858"/>
                <a:ext cx="56880" cy="105480"/>
              </p14:xfrm>
            </p:contentPart>
          </mc:Choice>
          <mc:Fallback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1368919E-64A0-BA03-2C0C-A6A3ABFDA6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85674" y="1750218"/>
                  <a:ext cx="74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A5C3C188-B592-47C5-5FC9-8C5F3317D8B6}"/>
                    </a:ext>
                  </a:extLst>
                </p14:cNvPr>
                <p14:cNvContentPartPr/>
                <p14:nvPr/>
              </p14:nvContentPartPr>
              <p14:xfrm>
                <a:off x="4797274" y="1738338"/>
                <a:ext cx="59040" cy="106920"/>
              </p14:xfrm>
            </p:contentPart>
          </mc:Choice>
          <mc:Fallback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A5C3C188-B592-47C5-5FC9-8C5F3317D8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88274" y="1729698"/>
                  <a:ext cx="76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E631B930-D96A-B5F1-51A0-D060A2D33687}"/>
                    </a:ext>
                  </a:extLst>
                </p14:cNvPr>
                <p14:cNvContentPartPr/>
                <p14:nvPr/>
              </p14:nvContentPartPr>
              <p14:xfrm>
                <a:off x="4877194" y="1717818"/>
                <a:ext cx="67680" cy="137160"/>
              </p14:xfrm>
            </p:contentPart>
          </mc:Choice>
          <mc:Fallback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E631B930-D96A-B5F1-51A0-D060A2D3368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68194" y="1708818"/>
                  <a:ext cx="853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CCDC48D0-F443-CA15-46AC-F21637ACE554}"/>
              </a:ext>
            </a:extLst>
          </p:cNvPr>
          <p:cNvGrpSpPr/>
          <p:nvPr/>
        </p:nvGrpSpPr>
        <p:grpSpPr>
          <a:xfrm>
            <a:off x="5062954" y="1492818"/>
            <a:ext cx="200880" cy="90360"/>
            <a:chOff x="5062954" y="1492818"/>
            <a:chExt cx="20088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3D1A4183-C547-E9D3-2A89-63E8E5059C35}"/>
                    </a:ext>
                  </a:extLst>
                </p14:cNvPr>
                <p14:cNvContentPartPr/>
                <p14:nvPr/>
              </p14:nvContentPartPr>
              <p14:xfrm>
                <a:off x="5062954" y="1492818"/>
                <a:ext cx="70920" cy="9036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3D1A4183-C547-E9D3-2A89-63E8E5059C3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53954" y="1483818"/>
                  <a:ext cx="88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023346A4-FCDD-B545-3A62-A08392D44A44}"/>
                    </a:ext>
                  </a:extLst>
                </p14:cNvPr>
                <p14:cNvContentPartPr/>
                <p14:nvPr/>
              </p14:nvContentPartPr>
              <p14:xfrm>
                <a:off x="5155834" y="1496778"/>
                <a:ext cx="108000" cy="7524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023346A4-FCDD-B545-3A62-A08392D44A4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47194" y="1488138"/>
                  <a:ext cx="1256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A4F3831B-E40A-0A75-267E-89C0723C144C}"/>
              </a:ext>
            </a:extLst>
          </p:cNvPr>
          <p:cNvGrpSpPr/>
          <p:nvPr/>
        </p:nvGrpSpPr>
        <p:grpSpPr>
          <a:xfrm>
            <a:off x="7126114" y="1185738"/>
            <a:ext cx="486360" cy="156240"/>
            <a:chOff x="7126114" y="1185738"/>
            <a:chExt cx="48636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28B4D766-7DC3-8083-20D3-7945A879C83D}"/>
                    </a:ext>
                  </a:extLst>
                </p14:cNvPr>
                <p14:cNvContentPartPr/>
                <p14:nvPr/>
              </p14:nvContentPartPr>
              <p14:xfrm>
                <a:off x="7126114" y="1210218"/>
                <a:ext cx="148320" cy="121320"/>
              </p14:xfrm>
            </p:contentPart>
          </mc:Choice>
          <mc:Fallback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28B4D766-7DC3-8083-20D3-7945A879C83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117474" y="1201218"/>
                  <a:ext cx="165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38" name="Encre 237">
                  <a:extLst>
                    <a:ext uri="{FF2B5EF4-FFF2-40B4-BE49-F238E27FC236}">
                      <a16:creationId xmlns:a16="http://schemas.microsoft.com/office/drawing/2014/main" id="{78C90936-70BC-068C-64DA-2A496C5FEB7B}"/>
                    </a:ext>
                  </a:extLst>
                </p14:cNvPr>
                <p14:cNvContentPartPr/>
                <p14:nvPr/>
              </p14:nvContentPartPr>
              <p14:xfrm>
                <a:off x="7308994" y="1185738"/>
                <a:ext cx="114120" cy="153720"/>
              </p14:xfrm>
            </p:contentPart>
          </mc:Choice>
          <mc:Fallback>
            <p:pic>
              <p:nvPicPr>
                <p:cNvPr id="238" name="Encre 237">
                  <a:extLst>
                    <a:ext uri="{FF2B5EF4-FFF2-40B4-BE49-F238E27FC236}">
                      <a16:creationId xmlns:a16="http://schemas.microsoft.com/office/drawing/2014/main" id="{78C90936-70BC-068C-64DA-2A496C5FEB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300354" y="1176738"/>
                  <a:ext cx="131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9" name="Encre 238">
                  <a:extLst>
                    <a:ext uri="{FF2B5EF4-FFF2-40B4-BE49-F238E27FC236}">
                      <a16:creationId xmlns:a16="http://schemas.microsoft.com/office/drawing/2014/main" id="{D338CCAA-051F-DDDB-1EE0-9F204FAEF29C}"/>
                    </a:ext>
                  </a:extLst>
                </p14:cNvPr>
                <p14:cNvContentPartPr/>
                <p14:nvPr/>
              </p14:nvContentPartPr>
              <p14:xfrm>
                <a:off x="7410514" y="1230378"/>
                <a:ext cx="107280" cy="109440"/>
              </p14:xfrm>
            </p:contentPart>
          </mc:Choice>
          <mc:Fallback>
            <p:pic>
              <p:nvPicPr>
                <p:cNvPr id="239" name="Encre 238">
                  <a:extLst>
                    <a:ext uri="{FF2B5EF4-FFF2-40B4-BE49-F238E27FC236}">
                      <a16:creationId xmlns:a16="http://schemas.microsoft.com/office/drawing/2014/main" id="{D338CCAA-051F-DDDB-1EE0-9F204FAEF29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401874" y="1221378"/>
                  <a:ext cx="124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62DD3CA1-3CF1-0CA8-511B-93FFEA1504DF}"/>
                    </a:ext>
                  </a:extLst>
                </p14:cNvPr>
                <p14:cNvContentPartPr/>
                <p14:nvPr/>
              </p14:nvContentPartPr>
              <p14:xfrm>
                <a:off x="7533994" y="1201578"/>
                <a:ext cx="78480" cy="140400"/>
              </p14:xfrm>
            </p:contentPart>
          </mc:Choice>
          <mc:Fallback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62DD3CA1-3CF1-0CA8-511B-93FFEA1504D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524994" y="1192578"/>
                  <a:ext cx="961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e 252">
            <a:extLst>
              <a:ext uri="{FF2B5EF4-FFF2-40B4-BE49-F238E27FC236}">
                <a16:creationId xmlns:a16="http://schemas.microsoft.com/office/drawing/2014/main" id="{0E602564-FBAE-9C55-4BB6-A22AFDBDC9A6}"/>
              </a:ext>
            </a:extLst>
          </p:cNvPr>
          <p:cNvGrpSpPr/>
          <p:nvPr/>
        </p:nvGrpSpPr>
        <p:grpSpPr>
          <a:xfrm>
            <a:off x="6998674" y="1479138"/>
            <a:ext cx="113760" cy="111960"/>
            <a:chOff x="6998674" y="1479138"/>
            <a:chExt cx="113760" cy="1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51" name="Encre 250">
                  <a:extLst>
                    <a:ext uri="{FF2B5EF4-FFF2-40B4-BE49-F238E27FC236}">
                      <a16:creationId xmlns:a16="http://schemas.microsoft.com/office/drawing/2014/main" id="{2C98D9DF-DD2B-8AC7-86E2-44B1B769967D}"/>
                    </a:ext>
                  </a:extLst>
                </p14:cNvPr>
                <p14:cNvContentPartPr/>
                <p14:nvPr/>
              </p14:nvContentPartPr>
              <p14:xfrm>
                <a:off x="6998674" y="1479138"/>
                <a:ext cx="92520" cy="111960"/>
              </p14:xfrm>
            </p:contentPart>
          </mc:Choice>
          <mc:Fallback>
            <p:pic>
              <p:nvPicPr>
                <p:cNvPr id="251" name="Encre 250">
                  <a:extLst>
                    <a:ext uri="{FF2B5EF4-FFF2-40B4-BE49-F238E27FC236}">
                      <a16:creationId xmlns:a16="http://schemas.microsoft.com/office/drawing/2014/main" id="{2C98D9DF-DD2B-8AC7-86E2-44B1B769967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990034" y="1470138"/>
                  <a:ext cx="110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B87DB214-3C93-69D0-F1BA-585B6F63D98B}"/>
                    </a:ext>
                  </a:extLst>
                </p14:cNvPr>
                <p14:cNvContentPartPr/>
                <p14:nvPr/>
              </p14:nvContentPartPr>
              <p14:xfrm>
                <a:off x="7013074" y="1533858"/>
                <a:ext cx="99360" cy="3600"/>
              </p14:xfrm>
            </p:contentPart>
          </mc:Choice>
          <mc:Fallback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B87DB214-3C93-69D0-F1BA-585B6F63D98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004434" y="1525218"/>
                  <a:ext cx="1170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651BF5C0-D305-56BB-5B9A-AF06224B1B7B}"/>
              </a:ext>
            </a:extLst>
          </p:cNvPr>
          <p:cNvGrpSpPr/>
          <p:nvPr/>
        </p:nvGrpSpPr>
        <p:grpSpPr>
          <a:xfrm>
            <a:off x="8084794" y="2793138"/>
            <a:ext cx="510840" cy="160200"/>
            <a:chOff x="8084794" y="2793138"/>
            <a:chExt cx="51084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0613C379-5665-BF5A-06CA-897A3080746A}"/>
                    </a:ext>
                  </a:extLst>
                </p14:cNvPr>
                <p14:cNvContentPartPr/>
                <p14:nvPr/>
              </p14:nvContentPartPr>
              <p14:xfrm>
                <a:off x="8129434" y="2898978"/>
                <a:ext cx="360" cy="360"/>
              </p14:xfrm>
            </p:contentPart>
          </mc:Choice>
          <mc:Fallback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0613C379-5665-BF5A-06CA-897A3080746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20794" y="28899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D68B0EC1-DD2D-BA17-23DA-7D39677E1DC2}"/>
                    </a:ext>
                  </a:extLst>
                </p14:cNvPr>
                <p14:cNvContentPartPr/>
                <p14:nvPr/>
              </p14:nvContentPartPr>
              <p14:xfrm>
                <a:off x="8084794" y="2852178"/>
                <a:ext cx="98640" cy="10116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D68B0EC1-DD2D-BA17-23DA-7D39677E1DC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75794" y="2843538"/>
                  <a:ext cx="116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56" name="Encre 255">
                  <a:extLst>
                    <a:ext uri="{FF2B5EF4-FFF2-40B4-BE49-F238E27FC236}">
                      <a16:creationId xmlns:a16="http://schemas.microsoft.com/office/drawing/2014/main" id="{44AD6E05-7337-7A22-9183-38907EC2647B}"/>
                    </a:ext>
                  </a:extLst>
                </p14:cNvPr>
                <p14:cNvContentPartPr/>
                <p14:nvPr/>
              </p14:nvContentPartPr>
              <p14:xfrm>
                <a:off x="8233474" y="2835258"/>
                <a:ext cx="63720" cy="104760"/>
              </p14:xfrm>
            </p:contentPart>
          </mc:Choice>
          <mc:Fallback>
            <p:pic>
              <p:nvPicPr>
                <p:cNvPr id="256" name="Encre 255">
                  <a:extLst>
                    <a:ext uri="{FF2B5EF4-FFF2-40B4-BE49-F238E27FC236}">
                      <a16:creationId xmlns:a16="http://schemas.microsoft.com/office/drawing/2014/main" id="{44AD6E05-7337-7A22-9183-38907EC2647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24834" y="2826618"/>
                  <a:ext cx="81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D5A69DF3-ED45-DA7E-59CF-54E3C2EAEE50}"/>
                    </a:ext>
                  </a:extLst>
                </p14:cNvPr>
                <p14:cNvContentPartPr/>
                <p14:nvPr/>
              </p14:nvContentPartPr>
              <p14:xfrm>
                <a:off x="8355514" y="2806098"/>
                <a:ext cx="60840" cy="106920"/>
              </p14:xfrm>
            </p:contentPart>
          </mc:Choice>
          <mc:Fallback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D5A69DF3-ED45-DA7E-59CF-54E3C2EAEE5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46514" y="2797458"/>
                  <a:ext cx="78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C9CE7404-D56F-9D7A-F79A-DEF2E8BA5AE0}"/>
                    </a:ext>
                  </a:extLst>
                </p14:cNvPr>
                <p14:cNvContentPartPr/>
                <p14:nvPr/>
              </p14:nvContentPartPr>
              <p14:xfrm>
                <a:off x="8423194" y="2814378"/>
                <a:ext cx="87120" cy="83880"/>
              </p14:xfrm>
            </p:contentPart>
          </mc:Choice>
          <mc:Fallback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C9CE7404-D56F-9D7A-F79A-DEF2E8BA5A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14194" y="2805738"/>
                  <a:ext cx="104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756A31C4-90D7-B121-9C24-26CCAF664B48}"/>
                    </a:ext>
                  </a:extLst>
                </p14:cNvPr>
                <p14:cNvContentPartPr/>
                <p14:nvPr/>
              </p14:nvContentPartPr>
              <p14:xfrm>
                <a:off x="8505274" y="2793138"/>
                <a:ext cx="90360" cy="106920"/>
              </p14:xfrm>
            </p:contentPart>
          </mc:Choice>
          <mc:Fallback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756A31C4-90D7-B121-9C24-26CCAF664B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96634" y="2784498"/>
                  <a:ext cx="1080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D71E0FBD-7DF8-B743-1C10-E1B865B3CB6E}"/>
              </a:ext>
            </a:extLst>
          </p:cNvPr>
          <p:cNvGrpSpPr/>
          <p:nvPr/>
        </p:nvGrpSpPr>
        <p:grpSpPr>
          <a:xfrm>
            <a:off x="7241674" y="2897898"/>
            <a:ext cx="378000" cy="144360"/>
            <a:chOff x="7241674" y="2897898"/>
            <a:chExt cx="37800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62" name="Encre 261">
                  <a:extLst>
                    <a:ext uri="{FF2B5EF4-FFF2-40B4-BE49-F238E27FC236}">
                      <a16:creationId xmlns:a16="http://schemas.microsoft.com/office/drawing/2014/main" id="{3162F072-176F-D14E-830E-2A5835FC178C}"/>
                    </a:ext>
                  </a:extLst>
                </p14:cNvPr>
                <p14:cNvContentPartPr/>
                <p14:nvPr/>
              </p14:nvContentPartPr>
              <p14:xfrm>
                <a:off x="7241674" y="2949018"/>
                <a:ext cx="77760" cy="78120"/>
              </p14:xfrm>
            </p:contentPart>
          </mc:Choice>
          <mc:Fallback>
            <p:pic>
              <p:nvPicPr>
                <p:cNvPr id="262" name="Encre 261">
                  <a:extLst>
                    <a:ext uri="{FF2B5EF4-FFF2-40B4-BE49-F238E27FC236}">
                      <a16:creationId xmlns:a16="http://schemas.microsoft.com/office/drawing/2014/main" id="{3162F072-176F-D14E-830E-2A5835FC178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233034" y="2940018"/>
                  <a:ext cx="95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A20E1D0A-186D-EA96-ABE0-C250CDE2AFA4}"/>
                    </a:ext>
                  </a:extLst>
                </p14:cNvPr>
                <p14:cNvContentPartPr/>
                <p14:nvPr/>
              </p14:nvContentPartPr>
              <p14:xfrm>
                <a:off x="7350394" y="2946858"/>
                <a:ext cx="65160" cy="7020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A20E1D0A-186D-EA96-ABE0-C250CDE2AFA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41754" y="2938218"/>
                  <a:ext cx="82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FE25166D-CE45-8585-94D5-3EC50B21EEB5}"/>
                    </a:ext>
                  </a:extLst>
                </p14:cNvPr>
                <p14:cNvContentPartPr/>
                <p14:nvPr/>
              </p14:nvContentPartPr>
              <p14:xfrm>
                <a:off x="7456954" y="2909058"/>
                <a:ext cx="61200" cy="131040"/>
              </p14:xfrm>
            </p:contentPart>
          </mc:Choice>
          <mc:Fallback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FE25166D-CE45-8585-94D5-3EC50B21EE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47954" y="2900418"/>
                  <a:ext cx="78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0DFA1DCF-F18B-3B8D-CB53-239C5D7D2841}"/>
                    </a:ext>
                  </a:extLst>
                </p14:cNvPr>
                <p14:cNvContentPartPr/>
                <p14:nvPr/>
              </p14:nvContentPartPr>
              <p14:xfrm>
                <a:off x="7495114" y="2944698"/>
                <a:ext cx="60840" cy="68040"/>
              </p14:xfrm>
            </p:contentPart>
          </mc:Choice>
          <mc:Fallback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0DFA1DCF-F18B-3B8D-CB53-239C5D7D284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86474" y="2935698"/>
                  <a:ext cx="78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DC8B882E-7674-63A1-FB29-0562BAB74754}"/>
                    </a:ext>
                  </a:extLst>
                </p14:cNvPr>
                <p14:cNvContentPartPr/>
                <p14:nvPr/>
              </p14:nvContentPartPr>
              <p14:xfrm>
                <a:off x="7593394" y="2897898"/>
                <a:ext cx="26280" cy="144360"/>
              </p14:xfrm>
            </p:contentPart>
          </mc:Choice>
          <mc:Fallback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DC8B882E-7674-63A1-FB29-0562BAB7475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84754" y="2889258"/>
                  <a:ext cx="439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69" name="Encre 268">
                <a:extLst>
                  <a:ext uri="{FF2B5EF4-FFF2-40B4-BE49-F238E27FC236}">
                    <a16:creationId xmlns:a16="http://schemas.microsoft.com/office/drawing/2014/main" id="{8B47F820-9231-94FD-3EA4-01DDD4FDAE0C}"/>
                  </a:ext>
                </a:extLst>
              </p14:cNvPr>
              <p14:cNvContentPartPr/>
              <p14:nvPr/>
            </p14:nvContentPartPr>
            <p14:xfrm>
              <a:off x="5762794" y="2066298"/>
              <a:ext cx="64080" cy="120960"/>
            </p14:xfrm>
          </p:contentPart>
        </mc:Choice>
        <mc:Fallback>
          <p:pic>
            <p:nvPicPr>
              <p:cNvPr id="269" name="Encre 268">
                <a:extLst>
                  <a:ext uri="{FF2B5EF4-FFF2-40B4-BE49-F238E27FC236}">
                    <a16:creationId xmlns:a16="http://schemas.microsoft.com/office/drawing/2014/main" id="{8B47F820-9231-94FD-3EA4-01DDD4FDAE0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753794" y="2057658"/>
                <a:ext cx="8172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e 272">
            <a:extLst>
              <a:ext uri="{FF2B5EF4-FFF2-40B4-BE49-F238E27FC236}">
                <a16:creationId xmlns:a16="http://schemas.microsoft.com/office/drawing/2014/main" id="{B138DCB9-6386-033C-5A2B-C921BD582042}"/>
              </a:ext>
            </a:extLst>
          </p:cNvPr>
          <p:cNvGrpSpPr/>
          <p:nvPr/>
        </p:nvGrpSpPr>
        <p:grpSpPr>
          <a:xfrm>
            <a:off x="5266714" y="2059818"/>
            <a:ext cx="493200" cy="174600"/>
            <a:chOff x="5266714" y="2059818"/>
            <a:chExt cx="49320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19ADE785-0E01-2414-63B5-EE4E8BC48F8D}"/>
                    </a:ext>
                  </a:extLst>
                </p14:cNvPr>
                <p14:cNvContentPartPr/>
                <p14:nvPr/>
              </p14:nvContentPartPr>
              <p14:xfrm>
                <a:off x="5266714" y="2151618"/>
                <a:ext cx="125640" cy="82800"/>
              </p14:xfrm>
            </p:contentPart>
          </mc:Choice>
          <mc:Fallback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19ADE785-0E01-2414-63B5-EE4E8BC48F8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58074" y="2142618"/>
                  <a:ext cx="143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ADD234FC-07D4-51F0-34FB-68386E7D68B6}"/>
                    </a:ext>
                  </a:extLst>
                </p14:cNvPr>
                <p14:cNvContentPartPr/>
                <p14:nvPr/>
              </p14:nvContentPartPr>
              <p14:xfrm>
                <a:off x="5426194" y="2146578"/>
                <a:ext cx="78840" cy="62640"/>
              </p14:xfrm>
            </p:contentPart>
          </mc:Choice>
          <mc:Fallback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ADD234FC-07D4-51F0-34FB-68386E7D68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17554" y="2137578"/>
                  <a:ext cx="96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3969B63D-267D-566A-DEE7-172D97084C95}"/>
                    </a:ext>
                  </a:extLst>
                </p14:cNvPr>
                <p14:cNvContentPartPr/>
                <p14:nvPr/>
              </p14:nvContentPartPr>
              <p14:xfrm>
                <a:off x="5668114" y="2118858"/>
                <a:ext cx="91800" cy="5400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3969B63D-267D-566A-DEE7-172D97084C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59474" y="2109858"/>
                  <a:ext cx="109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71" name="Encre 270">
                  <a:extLst>
                    <a:ext uri="{FF2B5EF4-FFF2-40B4-BE49-F238E27FC236}">
                      <a16:creationId xmlns:a16="http://schemas.microsoft.com/office/drawing/2014/main" id="{2AFFBC08-80F9-1D70-C51E-F3CE9C9EF4E0}"/>
                    </a:ext>
                  </a:extLst>
                </p14:cNvPr>
                <p14:cNvContentPartPr/>
                <p14:nvPr/>
              </p14:nvContentPartPr>
              <p14:xfrm>
                <a:off x="5554354" y="2059818"/>
                <a:ext cx="52920" cy="144720"/>
              </p14:xfrm>
            </p:contentPart>
          </mc:Choice>
          <mc:Fallback>
            <p:pic>
              <p:nvPicPr>
                <p:cNvPr id="271" name="Encre 270">
                  <a:extLst>
                    <a:ext uri="{FF2B5EF4-FFF2-40B4-BE49-F238E27FC236}">
                      <a16:creationId xmlns:a16="http://schemas.microsoft.com/office/drawing/2014/main" id="{2AFFBC08-80F9-1D70-C51E-F3CE9C9EF4E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45714" y="2050818"/>
                  <a:ext cx="70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B2FC566F-FC14-8E77-DC13-6B9467AC4730}"/>
                    </a:ext>
                  </a:extLst>
                </p14:cNvPr>
                <p14:cNvContentPartPr/>
                <p14:nvPr/>
              </p14:nvContentPartPr>
              <p14:xfrm>
                <a:off x="5598994" y="2087898"/>
                <a:ext cx="74520" cy="82080"/>
              </p14:xfrm>
            </p:contentPart>
          </mc:Choice>
          <mc:Fallback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B2FC566F-FC14-8E77-DC13-6B9467AC473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90354" y="2079258"/>
                  <a:ext cx="921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90ACF965-90D1-7ECD-D7D3-9A84F32750F0}"/>
              </a:ext>
            </a:extLst>
          </p:cNvPr>
          <p:cNvGrpSpPr/>
          <p:nvPr/>
        </p:nvGrpSpPr>
        <p:grpSpPr>
          <a:xfrm>
            <a:off x="6807514" y="1866498"/>
            <a:ext cx="343080" cy="162720"/>
            <a:chOff x="6807514" y="1866498"/>
            <a:chExt cx="34308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2F8BA3E2-0A77-95B6-B2EA-A6E415231805}"/>
                    </a:ext>
                  </a:extLst>
                </p14:cNvPr>
                <p14:cNvContentPartPr/>
                <p14:nvPr/>
              </p14:nvContentPartPr>
              <p14:xfrm>
                <a:off x="6807514" y="1917978"/>
                <a:ext cx="81360" cy="8964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2F8BA3E2-0A77-95B6-B2EA-A6E41523180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98874" y="1908978"/>
                  <a:ext cx="99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A57150EE-F86E-C58A-2311-5E6D3E2C1AD8}"/>
                    </a:ext>
                  </a:extLst>
                </p14:cNvPr>
                <p14:cNvContentPartPr/>
                <p14:nvPr/>
              </p14:nvContentPartPr>
              <p14:xfrm>
                <a:off x="6808954" y="1966578"/>
                <a:ext cx="114120" cy="5760"/>
              </p14:xfrm>
            </p:contentPart>
          </mc:Choice>
          <mc:Fallback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A57150EE-F86E-C58A-2311-5E6D3E2C1A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00314" y="1957938"/>
                  <a:ext cx="131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75C770DF-ED52-48B8-CBA7-E3C10809F0FC}"/>
                    </a:ext>
                  </a:extLst>
                </p14:cNvPr>
                <p14:cNvContentPartPr/>
                <p14:nvPr/>
              </p14:nvContentPartPr>
              <p14:xfrm>
                <a:off x="6808954" y="1971978"/>
                <a:ext cx="360" cy="360"/>
              </p14:xfrm>
            </p:contentPart>
          </mc:Choice>
          <mc:Fallback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75C770DF-ED52-48B8-CBA7-E3C10809F0F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00314" y="19633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CBB616BB-5965-0B9D-F9C7-6B85DD7756D8}"/>
                    </a:ext>
                  </a:extLst>
                </p14:cNvPr>
                <p14:cNvContentPartPr/>
                <p14:nvPr/>
              </p14:nvContentPartPr>
              <p14:xfrm>
                <a:off x="7017034" y="1914378"/>
                <a:ext cx="75600" cy="93240"/>
              </p14:xfrm>
            </p:contentPart>
          </mc:Choice>
          <mc:Fallback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CBB616BB-5965-0B9D-F9C7-6B85DD7756D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008394" y="1905378"/>
                  <a:ext cx="93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1FBA7966-5BD7-8FCC-36D1-428490F2E19E}"/>
                    </a:ext>
                  </a:extLst>
                </p14:cNvPr>
                <p14:cNvContentPartPr/>
                <p14:nvPr/>
              </p14:nvContentPartPr>
              <p14:xfrm>
                <a:off x="7035034" y="1958298"/>
                <a:ext cx="102240" cy="7200"/>
              </p14:xfrm>
            </p:contentPart>
          </mc:Choice>
          <mc:Fallback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1FBA7966-5BD7-8FCC-36D1-428490F2E1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026034" y="1949298"/>
                  <a:ext cx="119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7B44E441-D726-F7A5-9BBB-D78C444B8D3A}"/>
                    </a:ext>
                  </a:extLst>
                </p14:cNvPr>
                <p14:cNvContentPartPr/>
                <p14:nvPr/>
              </p14:nvContentPartPr>
              <p14:xfrm>
                <a:off x="7035034" y="1965138"/>
                <a:ext cx="360" cy="360"/>
              </p14:xfrm>
            </p:contentPart>
          </mc:Choice>
          <mc:Fallback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7B44E441-D726-F7A5-9BBB-D78C444B8D3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26034" y="19564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4951BC35-15DB-B946-8588-A65BC1F81ED0}"/>
                    </a:ext>
                  </a:extLst>
                </p14:cNvPr>
                <p14:cNvContentPartPr/>
                <p14:nvPr/>
              </p14:nvContentPartPr>
              <p14:xfrm>
                <a:off x="6950434" y="1879098"/>
                <a:ext cx="47160" cy="118800"/>
              </p14:xfrm>
            </p:contentPart>
          </mc:Choice>
          <mc:Fallback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4951BC35-15DB-B946-8588-A65BC1F81ED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41434" y="1870458"/>
                  <a:ext cx="64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78" name="Encre 277">
                  <a:extLst>
                    <a:ext uri="{FF2B5EF4-FFF2-40B4-BE49-F238E27FC236}">
                      <a16:creationId xmlns:a16="http://schemas.microsoft.com/office/drawing/2014/main" id="{3B0E39F6-4171-9481-8C00-6EBA73B8C3F9}"/>
                    </a:ext>
                  </a:extLst>
                </p14:cNvPr>
                <p14:cNvContentPartPr/>
                <p14:nvPr/>
              </p14:nvContentPartPr>
              <p14:xfrm>
                <a:off x="7105594" y="1866498"/>
                <a:ext cx="45000" cy="162720"/>
              </p14:xfrm>
            </p:contentPart>
          </mc:Choice>
          <mc:Fallback>
            <p:pic>
              <p:nvPicPr>
                <p:cNvPr id="278" name="Encre 277">
                  <a:extLst>
                    <a:ext uri="{FF2B5EF4-FFF2-40B4-BE49-F238E27FC236}">
                      <a16:creationId xmlns:a16="http://schemas.microsoft.com/office/drawing/2014/main" id="{3B0E39F6-4171-9481-8C00-6EBA73B8C3F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096954" y="1857498"/>
                  <a:ext cx="626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9BB05954-2693-BCEE-0EBA-C18355206C4E}"/>
              </a:ext>
            </a:extLst>
          </p:cNvPr>
          <p:cNvGrpSpPr/>
          <p:nvPr/>
        </p:nvGrpSpPr>
        <p:grpSpPr>
          <a:xfrm>
            <a:off x="4471474" y="3534684"/>
            <a:ext cx="212760" cy="103320"/>
            <a:chOff x="4471474" y="3534684"/>
            <a:chExt cx="21276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81" name="Encre 280">
                  <a:extLst>
                    <a:ext uri="{FF2B5EF4-FFF2-40B4-BE49-F238E27FC236}">
                      <a16:creationId xmlns:a16="http://schemas.microsoft.com/office/drawing/2014/main" id="{FEF5FC44-74E9-F66C-850D-B40F1420514E}"/>
                    </a:ext>
                  </a:extLst>
                </p14:cNvPr>
                <p14:cNvContentPartPr/>
                <p14:nvPr/>
              </p14:nvContentPartPr>
              <p14:xfrm>
                <a:off x="4471474" y="3534684"/>
                <a:ext cx="115920" cy="103320"/>
              </p14:xfrm>
            </p:contentPart>
          </mc:Choice>
          <mc:Fallback>
            <p:pic>
              <p:nvPicPr>
                <p:cNvPr id="281" name="Encre 280">
                  <a:extLst>
                    <a:ext uri="{FF2B5EF4-FFF2-40B4-BE49-F238E27FC236}">
                      <a16:creationId xmlns:a16="http://schemas.microsoft.com/office/drawing/2014/main" id="{FEF5FC44-74E9-F66C-850D-B40F1420514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62834" y="3526044"/>
                  <a:ext cx="133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01AA6485-E90C-4936-D2D6-310415DB0132}"/>
                    </a:ext>
                  </a:extLst>
                </p14:cNvPr>
                <p14:cNvContentPartPr/>
                <p14:nvPr/>
              </p14:nvContentPartPr>
              <p14:xfrm>
                <a:off x="4471474" y="3598404"/>
                <a:ext cx="360" cy="360"/>
              </p14:xfrm>
            </p:contentPart>
          </mc:Choice>
          <mc:Fallback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01AA6485-E90C-4936-D2D6-310415DB01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62834" y="35894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5B618EF4-79D6-C8AF-0FD9-20B38A68DE24}"/>
                    </a:ext>
                  </a:extLst>
                </p14:cNvPr>
                <p14:cNvContentPartPr/>
                <p14:nvPr/>
              </p14:nvContentPartPr>
              <p14:xfrm>
                <a:off x="4605034" y="3560244"/>
                <a:ext cx="79200" cy="69120"/>
              </p14:xfrm>
            </p:contentPart>
          </mc:Choice>
          <mc:Fallback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5B618EF4-79D6-C8AF-0FD9-20B38A68DE2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596034" y="3551244"/>
                  <a:ext cx="968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e 292">
            <a:extLst>
              <a:ext uri="{FF2B5EF4-FFF2-40B4-BE49-F238E27FC236}">
                <a16:creationId xmlns:a16="http://schemas.microsoft.com/office/drawing/2014/main" id="{C898CE8A-5F58-19FE-B5C2-F9F6747F7447}"/>
              </a:ext>
            </a:extLst>
          </p:cNvPr>
          <p:cNvGrpSpPr/>
          <p:nvPr/>
        </p:nvGrpSpPr>
        <p:grpSpPr>
          <a:xfrm>
            <a:off x="5307034" y="3947244"/>
            <a:ext cx="425520" cy="165600"/>
            <a:chOff x="5307034" y="3947244"/>
            <a:chExt cx="42552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AA5FC53C-DE2B-C00C-5D55-E2FB362F30CB}"/>
                    </a:ext>
                  </a:extLst>
                </p14:cNvPr>
                <p14:cNvContentPartPr/>
                <p14:nvPr/>
              </p14:nvContentPartPr>
              <p14:xfrm>
                <a:off x="5307034" y="3970644"/>
                <a:ext cx="87120" cy="9720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AA5FC53C-DE2B-C00C-5D55-E2FB362F30C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298034" y="3961644"/>
                  <a:ext cx="104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88" name="Encre 287">
                  <a:extLst>
                    <a:ext uri="{FF2B5EF4-FFF2-40B4-BE49-F238E27FC236}">
                      <a16:creationId xmlns:a16="http://schemas.microsoft.com/office/drawing/2014/main" id="{D95F5B61-0562-2017-4EEF-1AF079533CCD}"/>
                    </a:ext>
                  </a:extLst>
                </p14:cNvPr>
                <p14:cNvContentPartPr/>
                <p14:nvPr/>
              </p14:nvContentPartPr>
              <p14:xfrm>
                <a:off x="5404234" y="4001604"/>
                <a:ext cx="79200" cy="68040"/>
              </p14:xfrm>
            </p:contentPart>
          </mc:Choice>
          <mc:Fallback>
            <p:pic>
              <p:nvPicPr>
                <p:cNvPr id="288" name="Encre 287">
                  <a:extLst>
                    <a:ext uri="{FF2B5EF4-FFF2-40B4-BE49-F238E27FC236}">
                      <a16:creationId xmlns:a16="http://schemas.microsoft.com/office/drawing/2014/main" id="{D95F5B61-0562-2017-4EEF-1AF079533CC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395234" y="3992964"/>
                  <a:ext cx="96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D9AE96C9-7FBC-D9B1-9EE6-1423C22CF5BE}"/>
                    </a:ext>
                  </a:extLst>
                </p14:cNvPr>
                <p14:cNvContentPartPr/>
                <p14:nvPr/>
              </p14:nvContentPartPr>
              <p14:xfrm>
                <a:off x="5494954" y="3953004"/>
                <a:ext cx="70200" cy="159840"/>
              </p14:xfrm>
            </p:contentPart>
          </mc:Choice>
          <mc:Fallback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D9AE96C9-7FBC-D9B1-9EE6-1423C22CF5B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485954" y="3944364"/>
                  <a:ext cx="87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3949D188-FCDC-2CD8-0C28-BFAABC684F68}"/>
                    </a:ext>
                  </a:extLst>
                </p14:cNvPr>
                <p14:cNvContentPartPr/>
                <p14:nvPr/>
              </p14:nvContentPartPr>
              <p14:xfrm>
                <a:off x="5528434" y="4021764"/>
                <a:ext cx="64440" cy="65160"/>
              </p14:xfrm>
            </p:contentPart>
          </mc:Choice>
          <mc:Fallback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3949D188-FCDC-2CD8-0C28-BFAABC684F6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519434" y="4012764"/>
                  <a:ext cx="82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91" name="Encre 290">
                  <a:extLst>
                    <a:ext uri="{FF2B5EF4-FFF2-40B4-BE49-F238E27FC236}">
                      <a16:creationId xmlns:a16="http://schemas.microsoft.com/office/drawing/2014/main" id="{D95E1FEB-14C9-F61F-73A3-4D99F5F9EB1C}"/>
                    </a:ext>
                  </a:extLst>
                </p14:cNvPr>
                <p14:cNvContentPartPr/>
                <p14:nvPr/>
              </p14:nvContentPartPr>
              <p14:xfrm>
                <a:off x="5618794" y="4019964"/>
                <a:ext cx="51120" cy="45000"/>
              </p14:xfrm>
            </p:contentPart>
          </mc:Choice>
          <mc:Fallback>
            <p:pic>
              <p:nvPicPr>
                <p:cNvPr id="291" name="Encre 290">
                  <a:extLst>
                    <a:ext uri="{FF2B5EF4-FFF2-40B4-BE49-F238E27FC236}">
                      <a16:creationId xmlns:a16="http://schemas.microsoft.com/office/drawing/2014/main" id="{D95E1FEB-14C9-F61F-73A3-4D99F5F9EB1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610154" y="4010964"/>
                  <a:ext cx="68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6E6B0F0C-1B3B-26F6-DE53-BF2FC7CE6A6F}"/>
                    </a:ext>
                  </a:extLst>
                </p14:cNvPr>
                <p14:cNvContentPartPr/>
                <p14:nvPr/>
              </p14:nvContentPartPr>
              <p14:xfrm>
                <a:off x="5688634" y="3947244"/>
                <a:ext cx="43920" cy="158400"/>
              </p14:xfrm>
            </p:contentPart>
          </mc:Choice>
          <mc:Fallback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6E6B0F0C-1B3B-26F6-DE53-BF2FC7CE6A6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79994" y="3938244"/>
                  <a:ext cx="615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53919CD8-6625-28A6-5C90-C7F619BD4E71}"/>
              </a:ext>
            </a:extLst>
          </p:cNvPr>
          <p:cNvGrpSpPr/>
          <p:nvPr/>
        </p:nvGrpSpPr>
        <p:grpSpPr>
          <a:xfrm>
            <a:off x="4714114" y="4669404"/>
            <a:ext cx="240480" cy="136080"/>
            <a:chOff x="4714114" y="4669404"/>
            <a:chExt cx="24048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94" name="Encre 293">
                  <a:extLst>
                    <a:ext uri="{FF2B5EF4-FFF2-40B4-BE49-F238E27FC236}">
                      <a16:creationId xmlns:a16="http://schemas.microsoft.com/office/drawing/2014/main" id="{D7EF0799-7F09-6A36-DF9E-FC4C1970DA7F}"/>
                    </a:ext>
                  </a:extLst>
                </p14:cNvPr>
                <p14:cNvContentPartPr/>
                <p14:nvPr/>
              </p14:nvContentPartPr>
              <p14:xfrm>
                <a:off x="4714114" y="4686684"/>
                <a:ext cx="97560" cy="106200"/>
              </p14:xfrm>
            </p:contentPart>
          </mc:Choice>
          <mc:Fallback>
            <p:pic>
              <p:nvPicPr>
                <p:cNvPr id="294" name="Encre 293">
                  <a:extLst>
                    <a:ext uri="{FF2B5EF4-FFF2-40B4-BE49-F238E27FC236}">
                      <a16:creationId xmlns:a16="http://schemas.microsoft.com/office/drawing/2014/main" id="{D7EF0799-7F09-6A36-DF9E-FC4C1970DA7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05474" y="4678044"/>
                  <a:ext cx="115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95" name="Encre 294">
                  <a:extLst>
                    <a:ext uri="{FF2B5EF4-FFF2-40B4-BE49-F238E27FC236}">
                      <a16:creationId xmlns:a16="http://schemas.microsoft.com/office/drawing/2014/main" id="{67F3E239-655B-830B-518D-7AC40661B00F}"/>
                    </a:ext>
                  </a:extLst>
                </p14:cNvPr>
                <p14:cNvContentPartPr/>
                <p14:nvPr/>
              </p14:nvContentPartPr>
              <p14:xfrm>
                <a:off x="4812034" y="4669404"/>
                <a:ext cx="54720" cy="124200"/>
              </p14:xfrm>
            </p:contentPart>
          </mc:Choice>
          <mc:Fallback>
            <p:pic>
              <p:nvPicPr>
                <p:cNvPr id="295" name="Encre 294">
                  <a:extLst>
                    <a:ext uri="{FF2B5EF4-FFF2-40B4-BE49-F238E27FC236}">
                      <a16:creationId xmlns:a16="http://schemas.microsoft.com/office/drawing/2014/main" id="{67F3E239-655B-830B-518D-7AC40661B00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803394" y="4660764"/>
                  <a:ext cx="72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774A783C-35BD-4A91-9FE6-60722D491A20}"/>
                    </a:ext>
                  </a:extLst>
                </p14:cNvPr>
                <p14:cNvContentPartPr/>
                <p14:nvPr/>
              </p14:nvContentPartPr>
              <p14:xfrm>
                <a:off x="4859554" y="4703964"/>
                <a:ext cx="47520" cy="83160"/>
              </p14:xfrm>
            </p:contentPart>
          </mc:Choice>
          <mc:Fallback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774A783C-35BD-4A91-9FE6-60722D491A2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850554" y="4694964"/>
                  <a:ext cx="65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001CE16F-7EF0-A850-2C80-495A87024043}"/>
                    </a:ext>
                  </a:extLst>
                </p14:cNvPr>
                <p14:cNvContentPartPr/>
                <p14:nvPr/>
              </p14:nvContentPartPr>
              <p14:xfrm>
                <a:off x="4923274" y="4669404"/>
                <a:ext cx="31320" cy="136080"/>
              </p14:xfrm>
            </p:contentPart>
          </mc:Choice>
          <mc:Fallback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001CE16F-7EF0-A850-2C80-495A8702404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14634" y="4660764"/>
                  <a:ext cx="48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B99A4332-7049-5816-F4E6-CD73D5003E3D}"/>
              </a:ext>
            </a:extLst>
          </p:cNvPr>
          <p:cNvGrpSpPr/>
          <p:nvPr/>
        </p:nvGrpSpPr>
        <p:grpSpPr>
          <a:xfrm>
            <a:off x="5114794" y="4349004"/>
            <a:ext cx="250200" cy="87120"/>
            <a:chOff x="5114794" y="4349004"/>
            <a:chExt cx="25020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BF830A44-DF1F-B4B8-3152-980E7DFB8B6F}"/>
                    </a:ext>
                  </a:extLst>
                </p14:cNvPr>
                <p14:cNvContentPartPr/>
                <p14:nvPr/>
              </p14:nvContentPartPr>
              <p14:xfrm>
                <a:off x="5114794" y="4349004"/>
                <a:ext cx="127800" cy="87120"/>
              </p14:xfrm>
            </p:contentPart>
          </mc:Choice>
          <mc:Fallback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BF830A44-DF1F-B4B8-3152-980E7DFB8B6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05794" y="4340364"/>
                  <a:ext cx="145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6E2DD0FB-C290-5ABC-AD84-BEF149A74F6E}"/>
                    </a:ext>
                  </a:extLst>
                </p14:cNvPr>
                <p14:cNvContentPartPr/>
                <p14:nvPr/>
              </p14:nvContentPartPr>
              <p14:xfrm>
                <a:off x="5277154" y="4356924"/>
                <a:ext cx="87840" cy="62640"/>
              </p14:xfrm>
            </p:contentPart>
          </mc:Choice>
          <mc:Fallback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6E2DD0FB-C290-5ABC-AD84-BEF149A74F6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268154" y="4347924"/>
                  <a:ext cx="1054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e 306">
            <a:extLst>
              <a:ext uri="{FF2B5EF4-FFF2-40B4-BE49-F238E27FC236}">
                <a16:creationId xmlns:a16="http://schemas.microsoft.com/office/drawing/2014/main" id="{E42CE70C-F610-F079-9B8A-FA1E3CD88EB4}"/>
              </a:ext>
            </a:extLst>
          </p:cNvPr>
          <p:cNvGrpSpPr/>
          <p:nvPr/>
        </p:nvGrpSpPr>
        <p:grpSpPr>
          <a:xfrm>
            <a:off x="7061314" y="3377724"/>
            <a:ext cx="430920" cy="175680"/>
            <a:chOff x="7061314" y="3377724"/>
            <a:chExt cx="43092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74952593-839A-6B71-86AA-467FB4B91D30}"/>
                    </a:ext>
                  </a:extLst>
                </p14:cNvPr>
                <p14:cNvContentPartPr/>
                <p14:nvPr/>
              </p14:nvContentPartPr>
              <p14:xfrm>
                <a:off x="7061314" y="3477084"/>
                <a:ext cx="91080" cy="76320"/>
              </p14:xfrm>
            </p:contentPart>
          </mc:Choice>
          <mc:Fallback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74952593-839A-6B71-86AA-467FB4B91D3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052674" y="3468084"/>
                  <a:ext cx="108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B38AF2F3-4C32-294F-EC4D-1483345B2180}"/>
                    </a:ext>
                  </a:extLst>
                </p14:cNvPr>
                <p14:cNvContentPartPr/>
                <p14:nvPr/>
              </p14:nvContentPartPr>
              <p14:xfrm>
                <a:off x="7174714" y="3439644"/>
                <a:ext cx="109080" cy="89640"/>
              </p14:xfrm>
            </p:contentPart>
          </mc:Choice>
          <mc:Fallback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B38AF2F3-4C32-294F-EC4D-1483345B218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165714" y="3430644"/>
                  <a:ext cx="126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92BD2F9F-8ED7-0119-1F7F-D3C6831BA5EB}"/>
                    </a:ext>
                  </a:extLst>
                </p14:cNvPr>
                <p14:cNvContentPartPr/>
                <p14:nvPr/>
              </p14:nvContentPartPr>
              <p14:xfrm>
                <a:off x="7281274" y="3404724"/>
                <a:ext cx="59040" cy="122040"/>
              </p14:xfrm>
            </p:contentPart>
          </mc:Choice>
          <mc:Fallback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92BD2F9F-8ED7-0119-1F7F-D3C6831BA5E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272634" y="3395724"/>
                  <a:ext cx="76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B49F573C-CF27-D2E5-A1EE-BF058B7DFBA3}"/>
                    </a:ext>
                  </a:extLst>
                </p14:cNvPr>
                <p14:cNvContentPartPr/>
                <p14:nvPr/>
              </p14:nvContentPartPr>
              <p14:xfrm>
                <a:off x="7347874" y="3425964"/>
                <a:ext cx="111960" cy="75960"/>
              </p14:xfrm>
            </p:contentPart>
          </mc:Choice>
          <mc:Fallback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B49F573C-CF27-D2E5-A1EE-BF058B7DFBA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338874" y="3416964"/>
                  <a:ext cx="129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06" name="Encre 305">
                  <a:extLst>
                    <a:ext uri="{FF2B5EF4-FFF2-40B4-BE49-F238E27FC236}">
                      <a16:creationId xmlns:a16="http://schemas.microsoft.com/office/drawing/2014/main" id="{A7686884-7057-AA6F-F0C2-90596D1D2053}"/>
                    </a:ext>
                  </a:extLst>
                </p14:cNvPr>
                <p14:cNvContentPartPr/>
                <p14:nvPr/>
              </p14:nvContentPartPr>
              <p14:xfrm>
                <a:off x="7434994" y="3377724"/>
                <a:ext cx="57240" cy="105120"/>
              </p14:xfrm>
            </p:contentPart>
          </mc:Choice>
          <mc:Fallback>
            <p:pic>
              <p:nvPicPr>
                <p:cNvPr id="306" name="Encre 305">
                  <a:extLst>
                    <a:ext uri="{FF2B5EF4-FFF2-40B4-BE49-F238E27FC236}">
                      <a16:creationId xmlns:a16="http://schemas.microsoft.com/office/drawing/2014/main" id="{A7686884-7057-AA6F-F0C2-90596D1D205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425994" y="3368724"/>
                  <a:ext cx="7488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309" name="Encre 308">
                <a:extLst>
                  <a:ext uri="{FF2B5EF4-FFF2-40B4-BE49-F238E27FC236}">
                    <a16:creationId xmlns:a16="http://schemas.microsoft.com/office/drawing/2014/main" id="{DA493253-5537-D543-83A9-437CBB1BBAA7}"/>
                  </a:ext>
                </a:extLst>
              </p14:cNvPr>
              <p14:cNvContentPartPr/>
              <p14:nvPr/>
            </p14:nvContentPartPr>
            <p14:xfrm>
              <a:off x="6903274" y="4582644"/>
              <a:ext cx="99360" cy="106560"/>
            </p14:xfrm>
          </p:contentPart>
        </mc:Choice>
        <mc:Fallback>
          <p:pic>
            <p:nvPicPr>
              <p:cNvPr id="309" name="Encre 308">
                <a:extLst>
                  <a:ext uri="{FF2B5EF4-FFF2-40B4-BE49-F238E27FC236}">
                    <a16:creationId xmlns:a16="http://schemas.microsoft.com/office/drawing/2014/main" id="{DA493253-5537-D543-83A9-437CBB1BBAA7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894274" y="4573644"/>
                <a:ext cx="1170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e 313">
            <a:extLst>
              <a:ext uri="{FF2B5EF4-FFF2-40B4-BE49-F238E27FC236}">
                <a16:creationId xmlns:a16="http://schemas.microsoft.com/office/drawing/2014/main" id="{097428D7-E25C-944E-6996-DA63C9210854}"/>
              </a:ext>
            </a:extLst>
          </p:cNvPr>
          <p:cNvGrpSpPr/>
          <p:nvPr/>
        </p:nvGrpSpPr>
        <p:grpSpPr>
          <a:xfrm>
            <a:off x="7778074" y="3668604"/>
            <a:ext cx="334080" cy="138240"/>
            <a:chOff x="7778074" y="3668604"/>
            <a:chExt cx="3340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10" name="Encre 309">
                  <a:extLst>
                    <a:ext uri="{FF2B5EF4-FFF2-40B4-BE49-F238E27FC236}">
                      <a16:creationId xmlns:a16="http://schemas.microsoft.com/office/drawing/2014/main" id="{6F90EC6D-1CA2-EC13-3E12-D8F4BB051476}"/>
                    </a:ext>
                  </a:extLst>
                </p14:cNvPr>
                <p14:cNvContentPartPr/>
                <p14:nvPr/>
              </p14:nvContentPartPr>
              <p14:xfrm>
                <a:off x="7778074" y="3698844"/>
                <a:ext cx="114120" cy="98280"/>
              </p14:xfrm>
            </p:contentPart>
          </mc:Choice>
          <mc:Fallback>
            <p:pic>
              <p:nvPicPr>
                <p:cNvPr id="310" name="Encre 309">
                  <a:extLst>
                    <a:ext uri="{FF2B5EF4-FFF2-40B4-BE49-F238E27FC236}">
                      <a16:creationId xmlns:a16="http://schemas.microsoft.com/office/drawing/2014/main" id="{6F90EC6D-1CA2-EC13-3E12-D8F4BB05147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769074" y="3690204"/>
                  <a:ext cx="131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A870299A-190D-CB81-F44F-E77E42C44898}"/>
                    </a:ext>
                  </a:extLst>
                </p14:cNvPr>
                <p14:cNvContentPartPr/>
                <p14:nvPr/>
              </p14:nvContentPartPr>
              <p14:xfrm>
                <a:off x="7943314" y="3668604"/>
                <a:ext cx="50400" cy="138240"/>
              </p14:xfrm>
            </p:contentPart>
          </mc:Choice>
          <mc:Fallback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A870299A-190D-CB81-F44F-E77E42C4489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934314" y="3659604"/>
                  <a:ext cx="68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38CAB414-01E8-94F5-8790-93271D710D95}"/>
                    </a:ext>
                  </a:extLst>
                </p14:cNvPr>
                <p14:cNvContentPartPr/>
                <p14:nvPr/>
              </p14:nvContentPartPr>
              <p14:xfrm>
                <a:off x="7968154" y="3707484"/>
                <a:ext cx="99720" cy="67320"/>
              </p14:xfrm>
            </p:contentPart>
          </mc:Choice>
          <mc:Fallback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38CAB414-01E8-94F5-8790-93271D710D9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959514" y="3698484"/>
                  <a:ext cx="117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13" name="Encre 312">
                  <a:extLst>
                    <a:ext uri="{FF2B5EF4-FFF2-40B4-BE49-F238E27FC236}">
                      <a16:creationId xmlns:a16="http://schemas.microsoft.com/office/drawing/2014/main" id="{D8403A0B-883B-DF20-936C-442B3E3F6BCC}"/>
                    </a:ext>
                  </a:extLst>
                </p14:cNvPr>
                <p14:cNvContentPartPr/>
                <p14:nvPr/>
              </p14:nvContentPartPr>
              <p14:xfrm>
                <a:off x="8052034" y="3673284"/>
                <a:ext cx="60120" cy="132480"/>
              </p14:xfrm>
            </p:contentPart>
          </mc:Choice>
          <mc:Fallback>
            <p:pic>
              <p:nvPicPr>
                <p:cNvPr id="313" name="Encre 312">
                  <a:extLst>
                    <a:ext uri="{FF2B5EF4-FFF2-40B4-BE49-F238E27FC236}">
                      <a16:creationId xmlns:a16="http://schemas.microsoft.com/office/drawing/2014/main" id="{D8403A0B-883B-DF20-936C-442B3E3F6BC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043034" y="3664284"/>
                  <a:ext cx="777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e 316">
            <a:extLst>
              <a:ext uri="{FF2B5EF4-FFF2-40B4-BE49-F238E27FC236}">
                <a16:creationId xmlns:a16="http://schemas.microsoft.com/office/drawing/2014/main" id="{70F40109-0878-E2A4-ACAA-CBAA7F75BAC2}"/>
              </a:ext>
            </a:extLst>
          </p:cNvPr>
          <p:cNvGrpSpPr/>
          <p:nvPr/>
        </p:nvGrpSpPr>
        <p:grpSpPr>
          <a:xfrm>
            <a:off x="7625434" y="3186258"/>
            <a:ext cx="227160" cy="117000"/>
            <a:chOff x="7625434" y="3186258"/>
            <a:chExt cx="22716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F7F4C559-B728-3A94-344F-1298356DCE0D}"/>
                    </a:ext>
                  </a:extLst>
                </p14:cNvPr>
                <p14:cNvContentPartPr/>
                <p14:nvPr/>
              </p14:nvContentPartPr>
              <p14:xfrm>
                <a:off x="7625434" y="3212538"/>
                <a:ext cx="81000" cy="88920"/>
              </p14:xfrm>
            </p:contentPart>
          </mc:Choice>
          <mc:Fallback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F7F4C559-B728-3A94-344F-1298356DCE0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16434" y="3203538"/>
                  <a:ext cx="98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16" name="Encre 315">
                  <a:extLst>
                    <a:ext uri="{FF2B5EF4-FFF2-40B4-BE49-F238E27FC236}">
                      <a16:creationId xmlns:a16="http://schemas.microsoft.com/office/drawing/2014/main" id="{ABA15E74-0BA1-D4C5-BE5E-82BE7222CDA7}"/>
                    </a:ext>
                  </a:extLst>
                </p14:cNvPr>
                <p14:cNvContentPartPr/>
                <p14:nvPr/>
              </p14:nvContentPartPr>
              <p14:xfrm>
                <a:off x="7736674" y="3186258"/>
                <a:ext cx="115920" cy="117000"/>
              </p14:xfrm>
            </p:contentPart>
          </mc:Choice>
          <mc:Fallback>
            <p:pic>
              <p:nvPicPr>
                <p:cNvPr id="316" name="Encre 315">
                  <a:extLst>
                    <a:ext uri="{FF2B5EF4-FFF2-40B4-BE49-F238E27FC236}">
                      <a16:creationId xmlns:a16="http://schemas.microsoft.com/office/drawing/2014/main" id="{ABA15E74-0BA1-D4C5-BE5E-82BE7222CDA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27674" y="3177258"/>
                  <a:ext cx="1335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e 319">
            <a:extLst>
              <a:ext uri="{FF2B5EF4-FFF2-40B4-BE49-F238E27FC236}">
                <a16:creationId xmlns:a16="http://schemas.microsoft.com/office/drawing/2014/main" id="{6E966416-536B-D04B-7675-C5B6A8F819FE}"/>
              </a:ext>
            </a:extLst>
          </p:cNvPr>
          <p:cNvGrpSpPr/>
          <p:nvPr/>
        </p:nvGrpSpPr>
        <p:grpSpPr>
          <a:xfrm>
            <a:off x="11317594" y="3012018"/>
            <a:ext cx="296280" cy="145800"/>
            <a:chOff x="11317594" y="3012018"/>
            <a:chExt cx="296280" cy="1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B23276DD-7794-E5BD-39BC-463992D5930E}"/>
                    </a:ext>
                  </a:extLst>
                </p14:cNvPr>
                <p14:cNvContentPartPr/>
                <p14:nvPr/>
              </p14:nvContentPartPr>
              <p14:xfrm>
                <a:off x="11317594" y="3023898"/>
                <a:ext cx="105120" cy="133920"/>
              </p14:xfrm>
            </p:contentPart>
          </mc:Choice>
          <mc:Fallback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B23276DD-7794-E5BD-39BC-463992D5930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308594" y="3014898"/>
                  <a:ext cx="122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19" name="Encre 318">
                  <a:extLst>
                    <a:ext uri="{FF2B5EF4-FFF2-40B4-BE49-F238E27FC236}">
                      <a16:creationId xmlns:a16="http://schemas.microsoft.com/office/drawing/2014/main" id="{6C5FB005-3CE8-D20A-FC13-0FE69232EA88}"/>
                    </a:ext>
                  </a:extLst>
                </p14:cNvPr>
                <p14:cNvContentPartPr/>
                <p14:nvPr/>
              </p14:nvContentPartPr>
              <p14:xfrm>
                <a:off x="11437834" y="3012018"/>
                <a:ext cx="176040" cy="120600"/>
              </p14:xfrm>
            </p:contentPart>
          </mc:Choice>
          <mc:Fallback>
            <p:pic>
              <p:nvPicPr>
                <p:cNvPr id="319" name="Encre 318">
                  <a:extLst>
                    <a:ext uri="{FF2B5EF4-FFF2-40B4-BE49-F238E27FC236}">
                      <a16:creationId xmlns:a16="http://schemas.microsoft.com/office/drawing/2014/main" id="{6C5FB005-3CE8-D20A-FC13-0FE69232EA8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429194" y="3003018"/>
                  <a:ext cx="1936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321" name="Encre 320">
                <a:extLst>
                  <a:ext uri="{FF2B5EF4-FFF2-40B4-BE49-F238E27FC236}">
                    <a16:creationId xmlns:a16="http://schemas.microsoft.com/office/drawing/2014/main" id="{27572D5B-05CB-71AC-F93A-1F61A8E9CCC7}"/>
                  </a:ext>
                </a:extLst>
              </p14:cNvPr>
              <p14:cNvContentPartPr/>
              <p14:nvPr/>
            </p14:nvContentPartPr>
            <p14:xfrm>
              <a:off x="11743834" y="3035778"/>
              <a:ext cx="137160" cy="101160"/>
            </p14:xfrm>
          </p:contentPart>
        </mc:Choice>
        <mc:Fallback>
          <p:pic>
            <p:nvPicPr>
              <p:cNvPr id="321" name="Encre 320">
                <a:extLst>
                  <a:ext uri="{FF2B5EF4-FFF2-40B4-BE49-F238E27FC236}">
                    <a16:creationId xmlns:a16="http://schemas.microsoft.com/office/drawing/2014/main" id="{27572D5B-05CB-71AC-F93A-1F61A8E9CCC7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1735194" y="3026778"/>
                <a:ext cx="1548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324" name="Encre 323">
                <a:extLst>
                  <a:ext uri="{FF2B5EF4-FFF2-40B4-BE49-F238E27FC236}">
                    <a16:creationId xmlns:a16="http://schemas.microsoft.com/office/drawing/2014/main" id="{846FD1D1-078F-BAE0-2357-E4E950180D00}"/>
                  </a:ext>
                </a:extLst>
              </p14:cNvPr>
              <p14:cNvContentPartPr/>
              <p14:nvPr/>
            </p14:nvContentPartPr>
            <p14:xfrm>
              <a:off x="11931754" y="3019938"/>
              <a:ext cx="113040" cy="88920"/>
            </p14:xfrm>
          </p:contentPart>
        </mc:Choice>
        <mc:Fallback>
          <p:pic>
            <p:nvPicPr>
              <p:cNvPr id="324" name="Encre 323">
                <a:extLst>
                  <a:ext uri="{FF2B5EF4-FFF2-40B4-BE49-F238E27FC236}">
                    <a16:creationId xmlns:a16="http://schemas.microsoft.com/office/drawing/2014/main" id="{846FD1D1-078F-BAE0-2357-E4E950180D00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1923114" y="3010938"/>
                <a:ext cx="13068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e 326">
            <a:extLst>
              <a:ext uri="{FF2B5EF4-FFF2-40B4-BE49-F238E27FC236}">
                <a16:creationId xmlns:a16="http://schemas.microsoft.com/office/drawing/2014/main" id="{90E8969F-E306-54AC-75F3-E0BEF7A36C56}"/>
              </a:ext>
            </a:extLst>
          </p:cNvPr>
          <p:cNvGrpSpPr/>
          <p:nvPr/>
        </p:nvGrpSpPr>
        <p:grpSpPr>
          <a:xfrm>
            <a:off x="7929634" y="3198138"/>
            <a:ext cx="281160" cy="113760"/>
            <a:chOff x="7929634" y="3198138"/>
            <a:chExt cx="28116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25" name="Encre 324">
                  <a:extLst>
                    <a:ext uri="{FF2B5EF4-FFF2-40B4-BE49-F238E27FC236}">
                      <a16:creationId xmlns:a16="http://schemas.microsoft.com/office/drawing/2014/main" id="{5D0C3F5B-2AFC-89FB-FA76-EF85D79799B8}"/>
                    </a:ext>
                  </a:extLst>
                </p14:cNvPr>
                <p14:cNvContentPartPr/>
                <p14:nvPr/>
              </p14:nvContentPartPr>
              <p14:xfrm>
                <a:off x="7929634" y="3200298"/>
                <a:ext cx="126360" cy="111240"/>
              </p14:xfrm>
            </p:contentPart>
          </mc:Choice>
          <mc:Fallback>
            <p:pic>
              <p:nvPicPr>
                <p:cNvPr id="325" name="Encre 324">
                  <a:extLst>
                    <a:ext uri="{FF2B5EF4-FFF2-40B4-BE49-F238E27FC236}">
                      <a16:creationId xmlns:a16="http://schemas.microsoft.com/office/drawing/2014/main" id="{5D0C3F5B-2AFC-89FB-FA76-EF85D79799B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920634" y="3191658"/>
                  <a:ext cx="144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9AC76974-5DFA-82F1-F07D-130D66F4735A}"/>
                    </a:ext>
                  </a:extLst>
                </p14:cNvPr>
                <p14:cNvContentPartPr/>
                <p14:nvPr/>
              </p14:nvContentPartPr>
              <p14:xfrm>
                <a:off x="8127994" y="3198138"/>
                <a:ext cx="82800" cy="113760"/>
              </p14:xfrm>
            </p:contentPart>
          </mc:Choice>
          <mc:Fallback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9AC76974-5DFA-82F1-F07D-130D66F4735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119354" y="3189498"/>
                  <a:ext cx="1004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e 329">
            <a:extLst>
              <a:ext uri="{FF2B5EF4-FFF2-40B4-BE49-F238E27FC236}">
                <a16:creationId xmlns:a16="http://schemas.microsoft.com/office/drawing/2014/main" id="{E52A89B1-DFA0-9F40-0CE7-32FB4B8ABE35}"/>
              </a:ext>
            </a:extLst>
          </p:cNvPr>
          <p:cNvGrpSpPr/>
          <p:nvPr/>
        </p:nvGrpSpPr>
        <p:grpSpPr>
          <a:xfrm>
            <a:off x="7369474" y="1479858"/>
            <a:ext cx="131400" cy="92520"/>
            <a:chOff x="7369474" y="1479858"/>
            <a:chExt cx="13140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28" name="Encre 327">
                  <a:extLst>
                    <a:ext uri="{FF2B5EF4-FFF2-40B4-BE49-F238E27FC236}">
                      <a16:creationId xmlns:a16="http://schemas.microsoft.com/office/drawing/2014/main" id="{E8EC06E4-4D5A-33A0-3506-4E60DA804906}"/>
                    </a:ext>
                  </a:extLst>
                </p14:cNvPr>
                <p14:cNvContentPartPr/>
                <p14:nvPr/>
              </p14:nvContentPartPr>
              <p14:xfrm>
                <a:off x="7369474" y="1479858"/>
                <a:ext cx="102240" cy="92520"/>
              </p14:xfrm>
            </p:contentPart>
          </mc:Choice>
          <mc:Fallback>
            <p:pic>
              <p:nvPicPr>
                <p:cNvPr id="328" name="Encre 327">
                  <a:extLst>
                    <a:ext uri="{FF2B5EF4-FFF2-40B4-BE49-F238E27FC236}">
                      <a16:creationId xmlns:a16="http://schemas.microsoft.com/office/drawing/2014/main" id="{E8EC06E4-4D5A-33A0-3506-4E60DA80490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360474" y="1470858"/>
                  <a:ext cx="119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29" name="Encre 328">
                  <a:extLst>
                    <a:ext uri="{FF2B5EF4-FFF2-40B4-BE49-F238E27FC236}">
                      <a16:creationId xmlns:a16="http://schemas.microsoft.com/office/drawing/2014/main" id="{BF2BEC70-3840-6986-4547-0EFCB99D2CAC}"/>
                    </a:ext>
                  </a:extLst>
                </p14:cNvPr>
                <p14:cNvContentPartPr/>
                <p14:nvPr/>
              </p14:nvContentPartPr>
              <p14:xfrm>
                <a:off x="7409074" y="1519458"/>
                <a:ext cx="91800" cy="18000"/>
              </p14:xfrm>
            </p:contentPart>
          </mc:Choice>
          <mc:Fallback>
            <p:pic>
              <p:nvPicPr>
                <p:cNvPr id="329" name="Encre 328">
                  <a:extLst>
                    <a:ext uri="{FF2B5EF4-FFF2-40B4-BE49-F238E27FC236}">
                      <a16:creationId xmlns:a16="http://schemas.microsoft.com/office/drawing/2014/main" id="{BF2BEC70-3840-6986-4547-0EFCB99D2CA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400074" y="1510818"/>
                  <a:ext cx="1094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e 332">
            <a:extLst>
              <a:ext uri="{FF2B5EF4-FFF2-40B4-BE49-F238E27FC236}">
                <a16:creationId xmlns:a16="http://schemas.microsoft.com/office/drawing/2014/main" id="{13CE907E-CBC5-C987-BF26-EA3E7CE6CEF2}"/>
              </a:ext>
            </a:extLst>
          </p:cNvPr>
          <p:cNvGrpSpPr/>
          <p:nvPr/>
        </p:nvGrpSpPr>
        <p:grpSpPr>
          <a:xfrm>
            <a:off x="5395594" y="5448138"/>
            <a:ext cx="182880" cy="111240"/>
            <a:chOff x="5395594" y="5448138"/>
            <a:chExt cx="18288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DDF2906D-556A-541D-310E-ABC13880C1A6}"/>
                    </a:ext>
                  </a:extLst>
                </p14:cNvPr>
                <p14:cNvContentPartPr/>
                <p14:nvPr/>
              </p14:nvContentPartPr>
              <p14:xfrm>
                <a:off x="5395594" y="5457138"/>
                <a:ext cx="60840" cy="82440"/>
              </p14:xfrm>
            </p:contentPart>
          </mc:Choice>
          <mc:Fallback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DDF2906D-556A-541D-310E-ABC13880C1A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386954" y="5448498"/>
                  <a:ext cx="78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D5D7A075-BE82-2396-DC70-39D27AE926C1}"/>
                    </a:ext>
                  </a:extLst>
                </p14:cNvPr>
                <p14:cNvContentPartPr/>
                <p14:nvPr/>
              </p14:nvContentPartPr>
              <p14:xfrm>
                <a:off x="5514394" y="5448138"/>
                <a:ext cx="64080" cy="111240"/>
              </p14:xfrm>
            </p:contentPart>
          </mc:Choice>
          <mc:Fallback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D5D7A075-BE82-2396-DC70-39D27AE926C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505754" y="5439498"/>
                  <a:ext cx="817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569F391F-43C7-147E-4A4F-6DFED832D383}"/>
              </a:ext>
            </a:extLst>
          </p:cNvPr>
          <p:cNvGrpSpPr/>
          <p:nvPr/>
        </p:nvGrpSpPr>
        <p:grpSpPr>
          <a:xfrm>
            <a:off x="3743554" y="5718858"/>
            <a:ext cx="315000" cy="146520"/>
            <a:chOff x="3743554" y="5718858"/>
            <a:chExt cx="31500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34" name="Encre 333">
                  <a:extLst>
                    <a:ext uri="{FF2B5EF4-FFF2-40B4-BE49-F238E27FC236}">
                      <a16:creationId xmlns:a16="http://schemas.microsoft.com/office/drawing/2014/main" id="{1FF3BEE3-03AD-3CE7-59A9-918E0367479F}"/>
                    </a:ext>
                  </a:extLst>
                </p14:cNvPr>
                <p14:cNvContentPartPr/>
                <p14:nvPr/>
              </p14:nvContentPartPr>
              <p14:xfrm>
                <a:off x="3743554" y="5763858"/>
                <a:ext cx="71640" cy="101520"/>
              </p14:xfrm>
            </p:contentPart>
          </mc:Choice>
          <mc:Fallback>
            <p:pic>
              <p:nvPicPr>
                <p:cNvPr id="334" name="Encre 333">
                  <a:extLst>
                    <a:ext uri="{FF2B5EF4-FFF2-40B4-BE49-F238E27FC236}">
                      <a16:creationId xmlns:a16="http://schemas.microsoft.com/office/drawing/2014/main" id="{1FF3BEE3-03AD-3CE7-59A9-918E0367479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34914" y="5755218"/>
                  <a:ext cx="89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35" name="Encre 334">
                  <a:extLst>
                    <a:ext uri="{FF2B5EF4-FFF2-40B4-BE49-F238E27FC236}">
                      <a16:creationId xmlns:a16="http://schemas.microsoft.com/office/drawing/2014/main" id="{46ADEBF2-BD63-02A2-FA35-E3E6D340494C}"/>
                    </a:ext>
                  </a:extLst>
                </p14:cNvPr>
                <p14:cNvContentPartPr/>
                <p14:nvPr/>
              </p14:nvContentPartPr>
              <p14:xfrm>
                <a:off x="3760114" y="5807418"/>
                <a:ext cx="70560" cy="23400"/>
              </p14:xfrm>
            </p:contentPart>
          </mc:Choice>
          <mc:Fallback>
            <p:pic>
              <p:nvPicPr>
                <p:cNvPr id="335" name="Encre 334">
                  <a:extLst>
                    <a:ext uri="{FF2B5EF4-FFF2-40B4-BE49-F238E27FC236}">
                      <a16:creationId xmlns:a16="http://schemas.microsoft.com/office/drawing/2014/main" id="{46ADEBF2-BD63-02A2-FA35-E3E6D340494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51474" y="5798778"/>
                  <a:ext cx="88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9FEB122B-4F6C-8FC1-9197-50301CAE18DE}"/>
                    </a:ext>
                  </a:extLst>
                </p14:cNvPr>
                <p14:cNvContentPartPr/>
                <p14:nvPr/>
              </p14:nvContentPartPr>
              <p14:xfrm>
                <a:off x="3761554" y="5830818"/>
                <a:ext cx="360" cy="360"/>
              </p14:xfrm>
            </p:contentPart>
          </mc:Choice>
          <mc:Fallback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9FEB122B-4F6C-8FC1-9197-50301CAE18D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52554" y="58218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F320204D-0FC0-AA24-87C7-41C7471AF3DE}"/>
                    </a:ext>
                  </a:extLst>
                </p14:cNvPr>
                <p14:cNvContentPartPr/>
                <p14:nvPr/>
              </p14:nvContentPartPr>
              <p14:xfrm>
                <a:off x="3873514" y="5736138"/>
                <a:ext cx="60840" cy="123120"/>
              </p14:xfrm>
            </p:contentPart>
          </mc:Choice>
          <mc:Fallback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F320204D-0FC0-AA24-87C7-41C7471AF3D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64514" y="5727498"/>
                  <a:ext cx="78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1C15213A-4289-5F6D-04DB-611F03BD349E}"/>
                    </a:ext>
                  </a:extLst>
                </p14:cNvPr>
                <p14:cNvContentPartPr/>
                <p14:nvPr/>
              </p14:nvContentPartPr>
              <p14:xfrm>
                <a:off x="3917794" y="5746578"/>
                <a:ext cx="71640" cy="78480"/>
              </p14:xfrm>
            </p:contentPart>
          </mc:Choice>
          <mc:Fallback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1C15213A-4289-5F6D-04DB-611F03BD349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909154" y="5737578"/>
                  <a:ext cx="89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2672849D-D3C3-FAEA-5253-DCB60B7DA350}"/>
                    </a:ext>
                  </a:extLst>
                </p14:cNvPr>
                <p14:cNvContentPartPr/>
                <p14:nvPr/>
              </p14:nvContentPartPr>
              <p14:xfrm>
                <a:off x="3985474" y="5718858"/>
                <a:ext cx="73080" cy="137160"/>
              </p14:xfrm>
            </p:contentPart>
          </mc:Choice>
          <mc:Fallback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2672849D-D3C3-FAEA-5253-DCB60B7DA35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976834" y="5709858"/>
                  <a:ext cx="907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e 349">
            <a:extLst>
              <a:ext uri="{FF2B5EF4-FFF2-40B4-BE49-F238E27FC236}">
                <a16:creationId xmlns:a16="http://schemas.microsoft.com/office/drawing/2014/main" id="{F4CAEC96-E6B2-4798-9047-397F4157D4BC}"/>
              </a:ext>
            </a:extLst>
          </p:cNvPr>
          <p:cNvGrpSpPr/>
          <p:nvPr/>
        </p:nvGrpSpPr>
        <p:grpSpPr>
          <a:xfrm>
            <a:off x="3655714" y="5060058"/>
            <a:ext cx="269280" cy="173160"/>
            <a:chOff x="3655714" y="5060058"/>
            <a:chExt cx="26928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AF8BBC96-A9CB-9C78-F74E-97413FC371DD}"/>
                    </a:ext>
                  </a:extLst>
                </p14:cNvPr>
                <p14:cNvContentPartPr/>
                <p14:nvPr/>
              </p14:nvContentPartPr>
              <p14:xfrm>
                <a:off x="3655714" y="5152578"/>
                <a:ext cx="57240" cy="80640"/>
              </p14:xfrm>
            </p:contentPart>
          </mc:Choice>
          <mc:Fallback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AF8BBC96-A9CB-9C78-F74E-97413FC371D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646714" y="5143938"/>
                  <a:ext cx="74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45" name="Encre 344">
                  <a:extLst>
                    <a:ext uri="{FF2B5EF4-FFF2-40B4-BE49-F238E27FC236}">
                      <a16:creationId xmlns:a16="http://schemas.microsoft.com/office/drawing/2014/main" id="{0454FC55-31D3-E3D9-1134-6AB0D47BCB56}"/>
                    </a:ext>
                  </a:extLst>
                </p14:cNvPr>
                <p14:cNvContentPartPr/>
                <p14:nvPr/>
              </p14:nvContentPartPr>
              <p14:xfrm>
                <a:off x="3736714" y="5101458"/>
                <a:ext cx="52560" cy="109440"/>
              </p14:xfrm>
            </p:contentPart>
          </mc:Choice>
          <mc:Fallback>
            <p:pic>
              <p:nvPicPr>
                <p:cNvPr id="345" name="Encre 344">
                  <a:extLst>
                    <a:ext uri="{FF2B5EF4-FFF2-40B4-BE49-F238E27FC236}">
                      <a16:creationId xmlns:a16="http://schemas.microsoft.com/office/drawing/2014/main" id="{0454FC55-31D3-E3D9-1134-6AB0D47BCB5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728074" y="5092458"/>
                  <a:ext cx="70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47" name="Encre 346">
                  <a:extLst>
                    <a:ext uri="{FF2B5EF4-FFF2-40B4-BE49-F238E27FC236}">
                      <a16:creationId xmlns:a16="http://schemas.microsoft.com/office/drawing/2014/main" id="{10566D23-3477-CC6D-8A58-52E62FD208EC}"/>
                    </a:ext>
                  </a:extLst>
                </p14:cNvPr>
                <p14:cNvContentPartPr/>
                <p14:nvPr/>
              </p14:nvContentPartPr>
              <p14:xfrm>
                <a:off x="3783874" y="5092098"/>
                <a:ext cx="78480" cy="78480"/>
              </p14:xfrm>
            </p:contentPart>
          </mc:Choice>
          <mc:Fallback>
            <p:pic>
              <p:nvPicPr>
                <p:cNvPr id="347" name="Encre 346">
                  <a:extLst>
                    <a:ext uri="{FF2B5EF4-FFF2-40B4-BE49-F238E27FC236}">
                      <a16:creationId xmlns:a16="http://schemas.microsoft.com/office/drawing/2014/main" id="{10566D23-3477-CC6D-8A58-52E62FD208E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74874" y="5083458"/>
                  <a:ext cx="96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3EC4661B-C632-5937-F3C6-903E22BC7450}"/>
                    </a:ext>
                  </a:extLst>
                </p14:cNvPr>
                <p14:cNvContentPartPr/>
                <p14:nvPr/>
              </p14:nvContentPartPr>
              <p14:xfrm>
                <a:off x="3861274" y="5060058"/>
                <a:ext cx="63720" cy="91440"/>
              </p14:xfrm>
            </p:contentPart>
          </mc:Choice>
          <mc:Fallback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3EC4661B-C632-5937-F3C6-903E22BC745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52634" y="5051418"/>
                  <a:ext cx="81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349" name="Encre 348">
                <a:extLst>
                  <a:ext uri="{FF2B5EF4-FFF2-40B4-BE49-F238E27FC236}">
                    <a16:creationId xmlns:a16="http://schemas.microsoft.com/office/drawing/2014/main" id="{CC73AE2A-0550-50F2-3D91-DE44FC407113}"/>
                  </a:ext>
                </a:extLst>
              </p14:cNvPr>
              <p14:cNvContentPartPr/>
              <p14:nvPr/>
            </p14:nvContentPartPr>
            <p14:xfrm>
              <a:off x="3631594" y="5426178"/>
              <a:ext cx="127440" cy="84960"/>
            </p14:xfrm>
          </p:contentPart>
        </mc:Choice>
        <mc:Fallback>
          <p:pic>
            <p:nvPicPr>
              <p:cNvPr id="349" name="Encre 348">
                <a:extLst>
                  <a:ext uri="{FF2B5EF4-FFF2-40B4-BE49-F238E27FC236}">
                    <a16:creationId xmlns:a16="http://schemas.microsoft.com/office/drawing/2014/main" id="{CC73AE2A-0550-50F2-3D91-DE44FC407113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622954" y="5417538"/>
                <a:ext cx="14508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e 352">
            <a:extLst>
              <a:ext uri="{FF2B5EF4-FFF2-40B4-BE49-F238E27FC236}">
                <a16:creationId xmlns:a16="http://schemas.microsoft.com/office/drawing/2014/main" id="{80213DBB-B270-C5A6-AD98-6299E0C92793}"/>
              </a:ext>
            </a:extLst>
          </p:cNvPr>
          <p:cNvGrpSpPr/>
          <p:nvPr/>
        </p:nvGrpSpPr>
        <p:grpSpPr>
          <a:xfrm>
            <a:off x="5463994" y="4300458"/>
            <a:ext cx="325080" cy="145080"/>
            <a:chOff x="5463994" y="4300458"/>
            <a:chExt cx="32508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410420F-9B17-4F0B-485E-228990D29BA5}"/>
                    </a:ext>
                  </a:extLst>
                </p14:cNvPr>
                <p14:cNvContentPartPr/>
                <p14:nvPr/>
              </p14:nvContentPartPr>
              <p14:xfrm>
                <a:off x="5463994" y="4312698"/>
                <a:ext cx="97200" cy="132840"/>
              </p14:xfrm>
            </p:contentPart>
          </mc:Choice>
          <mc:Fallback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410420F-9B17-4F0B-485E-228990D29B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455354" y="4303698"/>
                  <a:ext cx="114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2AF2564-EA3F-670E-4902-4E6862AE2CF0}"/>
                    </a:ext>
                  </a:extLst>
                </p14:cNvPr>
                <p14:cNvContentPartPr/>
                <p14:nvPr/>
              </p14:nvContentPartPr>
              <p14:xfrm>
                <a:off x="5644354" y="4300458"/>
                <a:ext cx="144720" cy="137520"/>
              </p14:xfrm>
            </p:contentPart>
          </mc:Choice>
          <mc:Fallback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2AF2564-EA3F-670E-4902-4E6862AE2CF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635354" y="4291818"/>
                  <a:ext cx="1623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e 355">
            <a:extLst>
              <a:ext uri="{FF2B5EF4-FFF2-40B4-BE49-F238E27FC236}">
                <a16:creationId xmlns:a16="http://schemas.microsoft.com/office/drawing/2014/main" id="{02D4C770-B5D5-650E-E511-1C87BCCF6C7D}"/>
              </a:ext>
            </a:extLst>
          </p:cNvPr>
          <p:cNvGrpSpPr/>
          <p:nvPr/>
        </p:nvGrpSpPr>
        <p:grpSpPr>
          <a:xfrm>
            <a:off x="3573994" y="4318098"/>
            <a:ext cx="137880" cy="103320"/>
            <a:chOff x="3573994" y="4318098"/>
            <a:chExt cx="13788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10C6A0D2-9516-0930-5647-CD5BDBEE308E}"/>
                    </a:ext>
                  </a:extLst>
                </p14:cNvPr>
                <p14:cNvContentPartPr/>
                <p14:nvPr/>
              </p14:nvContentPartPr>
              <p14:xfrm>
                <a:off x="3573994" y="4318098"/>
                <a:ext cx="106920" cy="103320"/>
              </p14:xfrm>
            </p:contentPart>
          </mc:Choice>
          <mc:Fallback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10C6A0D2-9516-0930-5647-CD5BDBEE308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565354" y="4309098"/>
                  <a:ext cx="124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2A6ED21D-0C25-5CF6-92F9-EC70ABA0BAA1}"/>
                    </a:ext>
                  </a:extLst>
                </p14:cNvPr>
                <p14:cNvContentPartPr/>
                <p14:nvPr/>
              </p14:nvContentPartPr>
              <p14:xfrm>
                <a:off x="3617194" y="4362378"/>
                <a:ext cx="94680" cy="25560"/>
              </p14:xfrm>
            </p:contentPart>
          </mc:Choice>
          <mc:Fallback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2A6ED21D-0C25-5CF6-92F9-EC70ABA0BAA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608554" y="4353738"/>
                  <a:ext cx="1123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9D20A159-4018-6F72-7CA7-AC2C184C1A9C}"/>
              </a:ext>
            </a:extLst>
          </p:cNvPr>
          <p:cNvGrpSpPr/>
          <p:nvPr/>
        </p:nvGrpSpPr>
        <p:grpSpPr>
          <a:xfrm>
            <a:off x="4006354" y="3282738"/>
            <a:ext cx="350280" cy="126000"/>
            <a:chOff x="4006354" y="3282738"/>
            <a:chExt cx="35028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7A97F372-469A-8918-09AD-0A3ADF817100}"/>
                    </a:ext>
                  </a:extLst>
                </p14:cNvPr>
                <p14:cNvContentPartPr/>
                <p14:nvPr/>
              </p14:nvContentPartPr>
              <p14:xfrm>
                <a:off x="4006354" y="3305058"/>
                <a:ext cx="109080" cy="100080"/>
              </p14:xfrm>
            </p:contentPart>
          </mc:Choice>
          <mc:Fallback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7A97F372-469A-8918-09AD-0A3ADF81710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997354" y="3296418"/>
                  <a:ext cx="126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5AE8735E-51BD-DDC9-8935-C5A70DEE0B50}"/>
                    </a:ext>
                  </a:extLst>
                </p14:cNvPr>
                <p14:cNvContentPartPr/>
                <p14:nvPr/>
              </p14:nvContentPartPr>
              <p14:xfrm>
                <a:off x="4146394" y="3286338"/>
                <a:ext cx="46440" cy="122400"/>
              </p14:xfrm>
            </p:contentPart>
          </mc:Choice>
          <mc:Fallback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5AE8735E-51BD-DDC9-8935-C5A70DEE0B5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37394" y="3277338"/>
                  <a:ext cx="64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123D17C4-4FE5-D385-C3AC-2625FC2218FF}"/>
                    </a:ext>
                  </a:extLst>
                </p14:cNvPr>
                <p14:cNvContentPartPr/>
                <p14:nvPr/>
              </p14:nvContentPartPr>
              <p14:xfrm>
                <a:off x="4216594" y="3313698"/>
                <a:ext cx="69480" cy="78480"/>
              </p14:xfrm>
            </p:contentPart>
          </mc:Choice>
          <mc:Fallback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123D17C4-4FE5-D385-C3AC-2625FC2218F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07594" y="3305058"/>
                  <a:ext cx="87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1A3931D-9280-CFDB-C701-C8B029794110}"/>
                    </a:ext>
                  </a:extLst>
                </p14:cNvPr>
                <p14:cNvContentPartPr/>
                <p14:nvPr/>
              </p14:nvContentPartPr>
              <p14:xfrm>
                <a:off x="4297594" y="3282738"/>
                <a:ext cx="59040" cy="122400"/>
              </p14:xfrm>
            </p:contentPart>
          </mc:Choice>
          <mc:Fallback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1A3931D-9280-CFDB-C701-C8B02979411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288594" y="3274098"/>
                  <a:ext cx="766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e 363">
            <a:extLst>
              <a:ext uri="{FF2B5EF4-FFF2-40B4-BE49-F238E27FC236}">
                <a16:creationId xmlns:a16="http://schemas.microsoft.com/office/drawing/2014/main" id="{77F19CDF-7B78-6AD0-888B-342FA0CDF7F3}"/>
              </a:ext>
            </a:extLst>
          </p:cNvPr>
          <p:cNvGrpSpPr/>
          <p:nvPr/>
        </p:nvGrpSpPr>
        <p:grpSpPr>
          <a:xfrm>
            <a:off x="5366434" y="1462578"/>
            <a:ext cx="272520" cy="105120"/>
            <a:chOff x="5366434" y="1462578"/>
            <a:chExt cx="272520" cy="1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5F9ECFEE-0FC3-69BD-ED78-1EAE99D27B5F}"/>
                    </a:ext>
                  </a:extLst>
                </p14:cNvPr>
                <p14:cNvContentPartPr/>
                <p14:nvPr/>
              </p14:nvContentPartPr>
              <p14:xfrm>
                <a:off x="5366434" y="1467978"/>
                <a:ext cx="114120" cy="99720"/>
              </p14:xfrm>
            </p:contentPart>
          </mc:Choice>
          <mc:Fallback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5F9ECFEE-0FC3-69BD-ED78-1EAE99D27B5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57434" y="1458978"/>
                  <a:ext cx="131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63" name="Encre 362">
                  <a:extLst>
                    <a:ext uri="{FF2B5EF4-FFF2-40B4-BE49-F238E27FC236}">
                      <a16:creationId xmlns:a16="http://schemas.microsoft.com/office/drawing/2014/main" id="{95A45191-00F2-B02C-C7D3-0E355431FF1A}"/>
                    </a:ext>
                  </a:extLst>
                </p14:cNvPr>
                <p14:cNvContentPartPr/>
                <p14:nvPr/>
              </p14:nvContentPartPr>
              <p14:xfrm>
                <a:off x="5523034" y="1462578"/>
                <a:ext cx="115920" cy="96480"/>
              </p14:xfrm>
            </p:contentPart>
          </mc:Choice>
          <mc:Fallback>
            <p:pic>
              <p:nvPicPr>
                <p:cNvPr id="363" name="Encre 362">
                  <a:extLst>
                    <a:ext uri="{FF2B5EF4-FFF2-40B4-BE49-F238E27FC236}">
                      <a16:creationId xmlns:a16="http://schemas.microsoft.com/office/drawing/2014/main" id="{95A45191-00F2-B02C-C7D3-0E355431FF1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514394" y="1453938"/>
                  <a:ext cx="133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e 374">
            <a:extLst>
              <a:ext uri="{FF2B5EF4-FFF2-40B4-BE49-F238E27FC236}">
                <a16:creationId xmlns:a16="http://schemas.microsoft.com/office/drawing/2014/main" id="{21F620DE-4393-89BA-F0EC-93CA106939A1}"/>
              </a:ext>
            </a:extLst>
          </p:cNvPr>
          <p:cNvGrpSpPr/>
          <p:nvPr/>
        </p:nvGrpSpPr>
        <p:grpSpPr>
          <a:xfrm>
            <a:off x="3899434" y="1288338"/>
            <a:ext cx="337320" cy="124200"/>
            <a:chOff x="3899434" y="1288338"/>
            <a:chExt cx="33732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B99F986E-4A5C-2E9E-F0B2-36FF9FDD849C}"/>
                    </a:ext>
                  </a:extLst>
                </p14:cNvPr>
                <p14:cNvContentPartPr/>
                <p14:nvPr/>
              </p14:nvContentPartPr>
              <p14:xfrm>
                <a:off x="3899434" y="1316778"/>
                <a:ext cx="52200" cy="82800"/>
              </p14:xfrm>
            </p:contentPart>
          </mc:Choice>
          <mc:Fallback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B99F986E-4A5C-2E9E-F0B2-36FF9FDD849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890434" y="1307778"/>
                  <a:ext cx="69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AE306C15-158E-F76C-576D-B59356AFD4DA}"/>
                    </a:ext>
                  </a:extLst>
                </p14:cNvPr>
                <p14:cNvContentPartPr/>
                <p14:nvPr/>
              </p14:nvContentPartPr>
              <p14:xfrm>
                <a:off x="3986914" y="1327218"/>
                <a:ext cx="66240" cy="52920"/>
              </p14:xfrm>
            </p:contentPart>
          </mc:Choice>
          <mc:Fallback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AE306C15-158E-F76C-576D-B59356AFD4D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978274" y="1318218"/>
                  <a:ext cx="8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1F817BBD-3445-B9F1-4139-ABAA9DF8655D}"/>
                    </a:ext>
                  </a:extLst>
                </p14:cNvPr>
                <p14:cNvContentPartPr/>
                <p14:nvPr/>
              </p14:nvContentPartPr>
              <p14:xfrm>
                <a:off x="4092034" y="1288338"/>
                <a:ext cx="48960" cy="104040"/>
              </p14:xfrm>
            </p:contentPart>
          </mc:Choice>
          <mc:Fallback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1F817BBD-3445-B9F1-4139-ABAA9DF8655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083034" y="1279338"/>
                  <a:ext cx="66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73" name="Encre 372">
                  <a:extLst>
                    <a:ext uri="{FF2B5EF4-FFF2-40B4-BE49-F238E27FC236}">
                      <a16:creationId xmlns:a16="http://schemas.microsoft.com/office/drawing/2014/main" id="{039DF645-9924-0379-D720-8485E011DC1B}"/>
                    </a:ext>
                  </a:extLst>
                </p14:cNvPr>
                <p14:cNvContentPartPr/>
                <p14:nvPr/>
              </p14:nvContentPartPr>
              <p14:xfrm>
                <a:off x="4123354" y="1309938"/>
                <a:ext cx="64440" cy="72360"/>
              </p14:xfrm>
            </p:contentPart>
          </mc:Choice>
          <mc:Fallback>
            <p:pic>
              <p:nvPicPr>
                <p:cNvPr id="373" name="Encre 372">
                  <a:extLst>
                    <a:ext uri="{FF2B5EF4-FFF2-40B4-BE49-F238E27FC236}">
                      <a16:creationId xmlns:a16="http://schemas.microsoft.com/office/drawing/2014/main" id="{039DF645-9924-0379-D720-8485E011DC1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14714" y="1300938"/>
                  <a:ext cx="82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CBA4FD88-5521-2444-6D1B-36A536C3A42A}"/>
                    </a:ext>
                  </a:extLst>
                </p14:cNvPr>
                <p14:cNvContentPartPr/>
                <p14:nvPr/>
              </p14:nvContentPartPr>
              <p14:xfrm>
                <a:off x="4195714" y="1303818"/>
                <a:ext cx="41040" cy="108720"/>
              </p14:xfrm>
            </p:contentPart>
          </mc:Choice>
          <mc:Fallback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CBA4FD88-5521-2444-6D1B-36A536C3A42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187074" y="1294818"/>
                  <a:ext cx="5868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e 376">
            <a:extLst>
              <a:ext uri="{FF2B5EF4-FFF2-40B4-BE49-F238E27FC236}">
                <a16:creationId xmlns:a16="http://schemas.microsoft.com/office/drawing/2014/main" id="{48023A77-281E-23FB-CEBF-D704108379A6}"/>
              </a:ext>
            </a:extLst>
          </p:cNvPr>
          <p:cNvGrpSpPr/>
          <p:nvPr/>
        </p:nvGrpSpPr>
        <p:grpSpPr>
          <a:xfrm>
            <a:off x="3609634" y="822858"/>
            <a:ext cx="616320" cy="334440"/>
            <a:chOff x="3609634" y="822858"/>
            <a:chExt cx="61632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65" name="Encre 364">
                  <a:extLst>
                    <a:ext uri="{FF2B5EF4-FFF2-40B4-BE49-F238E27FC236}">
                      <a16:creationId xmlns:a16="http://schemas.microsoft.com/office/drawing/2014/main" id="{C32BECF5-024F-EDC3-565D-04624436DB32}"/>
                    </a:ext>
                  </a:extLst>
                </p14:cNvPr>
                <p14:cNvContentPartPr/>
                <p14:nvPr/>
              </p14:nvContentPartPr>
              <p14:xfrm>
                <a:off x="3878554" y="863898"/>
                <a:ext cx="110520" cy="91440"/>
              </p14:xfrm>
            </p:contentPart>
          </mc:Choice>
          <mc:Fallback>
            <p:pic>
              <p:nvPicPr>
                <p:cNvPr id="365" name="Encre 364">
                  <a:extLst>
                    <a:ext uri="{FF2B5EF4-FFF2-40B4-BE49-F238E27FC236}">
                      <a16:creationId xmlns:a16="http://schemas.microsoft.com/office/drawing/2014/main" id="{C32BECF5-024F-EDC3-565D-04624436DB3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69914" y="855258"/>
                  <a:ext cx="128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66" name="Encre 365">
                  <a:extLst>
                    <a:ext uri="{FF2B5EF4-FFF2-40B4-BE49-F238E27FC236}">
                      <a16:creationId xmlns:a16="http://schemas.microsoft.com/office/drawing/2014/main" id="{0030750C-EA4A-28CB-0F3A-272D7283AFED}"/>
                    </a:ext>
                  </a:extLst>
                </p14:cNvPr>
                <p14:cNvContentPartPr/>
                <p14:nvPr/>
              </p14:nvContentPartPr>
              <p14:xfrm>
                <a:off x="3994834" y="832218"/>
                <a:ext cx="55080" cy="123120"/>
              </p14:xfrm>
            </p:contentPart>
          </mc:Choice>
          <mc:Fallback>
            <p:pic>
              <p:nvPicPr>
                <p:cNvPr id="366" name="Encre 365">
                  <a:extLst>
                    <a:ext uri="{FF2B5EF4-FFF2-40B4-BE49-F238E27FC236}">
                      <a16:creationId xmlns:a16="http://schemas.microsoft.com/office/drawing/2014/main" id="{0030750C-EA4A-28CB-0F3A-272D7283AFE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985834" y="823218"/>
                  <a:ext cx="72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67" name="Encre 366">
                  <a:extLst>
                    <a:ext uri="{FF2B5EF4-FFF2-40B4-BE49-F238E27FC236}">
                      <a16:creationId xmlns:a16="http://schemas.microsoft.com/office/drawing/2014/main" id="{652E1A28-74C4-AEFF-8716-1AEE269F643F}"/>
                    </a:ext>
                  </a:extLst>
                </p14:cNvPr>
                <p14:cNvContentPartPr/>
                <p14:nvPr/>
              </p14:nvContentPartPr>
              <p14:xfrm>
                <a:off x="4052434" y="849138"/>
                <a:ext cx="85320" cy="97920"/>
              </p14:xfrm>
            </p:contentPart>
          </mc:Choice>
          <mc:Fallback>
            <p:pic>
              <p:nvPicPr>
                <p:cNvPr id="367" name="Encre 366">
                  <a:extLst>
                    <a:ext uri="{FF2B5EF4-FFF2-40B4-BE49-F238E27FC236}">
                      <a16:creationId xmlns:a16="http://schemas.microsoft.com/office/drawing/2014/main" id="{652E1A28-74C4-AEFF-8716-1AEE269F643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043434" y="840498"/>
                  <a:ext cx="102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68" name="Encre 367">
                  <a:extLst>
                    <a:ext uri="{FF2B5EF4-FFF2-40B4-BE49-F238E27FC236}">
                      <a16:creationId xmlns:a16="http://schemas.microsoft.com/office/drawing/2014/main" id="{336EAE3B-53EF-B03A-688B-DBD819579D90}"/>
                    </a:ext>
                  </a:extLst>
                </p14:cNvPr>
                <p14:cNvContentPartPr/>
                <p14:nvPr/>
              </p14:nvContentPartPr>
              <p14:xfrm>
                <a:off x="4183834" y="822858"/>
                <a:ext cx="42120" cy="109440"/>
              </p14:xfrm>
            </p:contentPart>
          </mc:Choice>
          <mc:Fallback>
            <p:pic>
              <p:nvPicPr>
                <p:cNvPr id="368" name="Encre 367">
                  <a:extLst>
                    <a:ext uri="{FF2B5EF4-FFF2-40B4-BE49-F238E27FC236}">
                      <a16:creationId xmlns:a16="http://schemas.microsoft.com/office/drawing/2014/main" id="{336EAE3B-53EF-B03A-688B-DBD819579D9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174834" y="813858"/>
                  <a:ext cx="59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2337F72D-CC3A-8854-7573-E75EC75E3425}"/>
                    </a:ext>
                  </a:extLst>
                </p14:cNvPr>
                <p14:cNvContentPartPr/>
                <p14:nvPr/>
              </p14:nvContentPartPr>
              <p14:xfrm>
                <a:off x="3609634" y="1061898"/>
                <a:ext cx="117720" cy="95400"/>
              </p14:xfrm>
            </p:contentPart>
          </mc:Choice>
          <mc:Fallback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2337F72D-CC3A-8854-7573-E75EC75E342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600994" y="1053258"/>
                  <a:ext cx="13536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30A4E7-39CF-C8F9-4FF7-56C732F7F29A}"/>
              </a:ext>
            </a:extLst>
          </p:cNvPr>
          <p:cNvGrpSpPr/>
          <p:nvPr/>
        </p:nvGrpSpPr>
        <p:grpSpPr>
          <a:xfrm>
            <a:off x="3544114" y="2156658"/>
            <a:ext cx="209160" cy="125640"/>
            <a:chOff x="3544114" y="2156658"/>
            <a:chExt cx="20916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BCED5B94-9C78-3EBC-54F8-54F3F4B01596}"/>
                    </a:ext>
                  </a:extLst>
                </p14:cNvPr>
                <p14:cNvContentPartPr/>
                <p14:nvPr/>
              </p14:nvContentPartPr>
              <p14:xfrm>
                <a:off x="3544114" y="2159178"/>
                <a:ext cx="83160" cy="105840"/>
              </p14:xfrm>
            </p:contentPart>
          </mc:Choice>
          <mc:Fallback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BCED5B94-9C78-3EBC-54F8-54F3F4B0159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535474" y="2150538"/>
                  <a:ext cx="100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4012E8E9-9E24-B682-3422-AAADD74F134D}"/>
                    </a:ext>
                  </a:extLst>
                </p14:cNvPr>
                <p14:cNvContentPartPr/>
                <p14:nvPr/>
              </p14:nvContentPartPr>
              <p14:xfrm>
                <a:off x="3671914" y="2156658"/>
                <a:ext cx="81360" cy="125640"/>
              </p14:xfrm>
            </p:contentPart>
          </mc:Choice>
          <mc:Fallback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4012E8E9-9E24-B682-3422-AAADD74F134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662914" y="2148018"/>
                  <a:ext cx="990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6682333-42A3-4236-8E72-8F5E61BD5DA3}"/>
              </a:ext>
            </a:extLst>
          </p:cNvPr>
          <p:cNvGrpSpPr/>
          <p:nvPr/>
        </p:nvGrpSpPr>
        <p:grpSpPr>
          <a:xfrm>
            <a:off x="3594154" y="2891058"/>
            <a:ext cx="262440" cy="186480"/>
            <a:chOff x="3594154" y="2891058"/>
            <a:chExt cx="26244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C7CE631-5B8C-BFE4-6800-E0E85D1FCAF5}"/>
                    </a:ext>
                  </a:extLst>
                </p14:cNvPr>
                <p14:cNvContentPartPr/>
                <p14:nvPr/>
              </p14:nvContentPartPr>
              <p14:xfrm>
                <a:off x="3594154" y="2969898"/>
                <a:ext cx="91800" cy="107640"/>
              </p14:xfrm>
            </p:contentPart>
          </mc:Choice>
          <mc:Fallback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C7CE631-5B8C-BFE4-6800-E0E85D1FCA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85514" y="2961258"/>
                  <a:ext cx="109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6BCA3F3F-BE50-0F7A-5338-A9D9F7AC4DCC}"/>
                    </a:ext>
                  </a:extLst>
                </p14:cNvPr>
                <p14:cNvContentPartPr/>
                <p14:nvPr/>
              </p14:nvContentPartPr>
              <p14:xfrm>
                <a:off x="3713674" y="2925978"/>
                <a:ext cx="36360" cy="132840"/>
              </p14:xfrm>
            </p:contentPart>
          </mc:Choice>
          <mc:Fallback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6BCA3F3F-BE50-0F7A-5338-A9D9F7AC4DC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5034" y="2916978"/>
                  <a:ext cx="54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F03883C5-4D8D-4486-AFF2-457F41C7B36D}"/>
                    </a:ext>
                  </a:extLst>
                </p14:cNvPr>
                <p14:cNvContentPartPr/>
                <p14:nvPr/>
              </p14:nvContentPartPr>
              <p14:xfrm>
                <a:off x="3761914" y="2952618"/>
                <a:ext cx="51480" cy="73800"/>
              </p14:xfrm>
            </p:contentPart>
          </mc:Choice>
          <mc:Fallback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F03883C5-4D8D-4486-AFF2-457F41C7B36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753274" y="2943618"/>
                  <a:ext cx="69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1ADCDDEA-FF8E-6085-70C7-A86BF60FC7FE}"/>
                    </a:ext>
                  </a:extLst>
                </p14:cNvPr>
                <p14:cNvContentPartPr/>
                <p14:nvPr/>
              </p14:nvContentPartPr>
              <p14:xfrm>
                <a:off x="3797554" y="2891058"/>
                <a:ext cx="59040" cy="120600"/>
              </p14:xfrm>
            </p:contentPart>
          </mc:Choice>
          <mc:Fallback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1ADCDDEA-FF8E-6085-70C7-A86BF60FC7F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788914" y="2882058"/>
                  <a:ext cx="766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386" name="Encre 385">
                <a:extLst>
                  <a:ext uri="{FF2B5EF4-FFF2-40B4-BE49-F238E27FC236}">
                    <a16:creationId xmlns:a16="http://schemas.microsoft.com/office/drawing/2014/main" id="{C7A97800-8BD8-0509-8120-341805CD3181}"/>
                  </a:ext>
                </a:extLst>
              </p14:cNvPr>
              <p14:cNvContentPartPr/>
              <p14:nvPr/>
            </p14:nvContentPartPr>
            <p14:xfrm>
              <a:off x="3630874" y="3240978"/>
              <a:ext cx="113400" cy="92880"/>
            </p14:xfrm>
          </p:contentPart>
        </mc:Choice>
        <mc:Fallback>
          <p:pic>
            <p:nvPicPr>
              <p:cNvPr id="386" name="Encre 385">
                <a:extLst>
                  <a:ext uri="{FF2B5EF4-FFF2-40B4-BE49-F238E27FC236}">
                    <a16:creationId xmlns:a16="http://schemas.microsoft.com/office/drawing/2014/main" id="{C7A97800-8BD8-0509-8120-341805CD3181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622234" y="3232338"/>
                <a:ext cx="131040" cy="1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32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4979298" y="1423991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5074435" y="427489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3127720" y="210542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3129173" y="3191895"/>
            <a:ext cx="775245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3127209" y="4278005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3127956" y="536411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5456434" y="2638857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5779624" y="2864357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70605" y="2855380"/>
                <a:ext cx="102821" cy="131417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e 62">
            <a:extLst>
              <a:ext uri="{FF2B5EF4-FFF2-40B4-BE49-F238E27FC236}">
                <a16:creationId xmlns:a16="http://schemas.microsoft.com/office/drawing/2014/main" id="{7ECB3B46-2C60-711A-4871-82F6C6E2120C}"/>
              </a:ext>
            </a:extLst>
          </p:cNvPr>
          <p:cNvGrpSpPr/>
          <p:nvPr/>
        </p:nvGrpSpPr>
        <p:grpSpPr>
          <a:xfrm>
            <a:off x="7536512" y="3144375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6F329CCD-5C0B-B8C7-6AC3-520A364908A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44DAF282-407A-53A4-D550-1C7148EFD3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71B482F-E5E7-BF18-E7B2-F1C91350C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14:cNvPr>
              <p14:cNvContentPartPr/>
              <p14:nvPr/>
            </p14:nvContentPartPr>
            <p14:xfrm>
              <a:off x="7866767" y="3363858"/>
              <a:ext cx="141307" cy="10964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57417BCB-88B4-D30A-AB1C-D91F74F1C4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57778" y="3354871"/>
                <a:ext cx="158925" cy="127254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E85E01A4-5ACF-8F18-3D8C-9375804E332A}"/>
              </a:ext>
            </a:extLst>
          </p:cNvPr>
          <p:cNvGrpSpPr/>
          <p:nvPr/>
        </p:nvGrpSpPr>
        <p:grpSpPr>
          <a:xfrm>
            <a:off x="3125281" y="1015307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B00A31B1-1865-65F2-F3D2-9787824CE9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DA33554C-913F-0EC1-57DA-4192EEB32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0AFCD556-0D6A-DAAC-C5EB-43CF2C853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3353563" y="1309214"/>
              <a:ext cx="299" cy="299"/>
            </p14:xfrm>
          </p:contentPart>
        </mc:Choice>
        <mc:Fallback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46088" y="1301739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4990985" y="5381321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7" name="Encre 106">
                <a:extLst>
                  <a:ext uri="{FF2B5EF4-FFF2-40B4-BE49-F238E27FC236}">
                    <a16:creationId xmlns:a16="http://schemas.microsoft.com/office/drawing/2014/main" id="{7100A295-DB08-A403-6AE8-19C071552D70}"/>
                  </a:ext>
                </a:extLst>
              </p14:cNvPr>
              <p14:cNvContentPartPr/>
              <p14:nvPr/>
            </p14:nvContentPartPr>
            <p14:xfrm>
              <a:off x="3427670" y="4508640"/>
              <a:ext cx="102240" cy="95040"/>
            </p14:xfrm>
          </p:contentPart>
        </mc:Choice>
        <mc:Fallback>
          <p:pic>
            <p:nvPicPr>
              <p:cNvPr id="107" name="Encre 106">
                <a:extLst>
                  <a:ext uri="{FF2B5EF4-FFF2-40B4-BE49-F238E27FC236}">
                    <a16:creationId xmlns:a16="http://schemas.microsoft.com/office/drawing/2014/main" id="{7100A295-DB08-A403-6AE8-19C071552D7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18670" y="4499640"/>
                <a:ext cx="119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3" name="Encre 122">
                <a:extLst>
                  <a:ext uri="{FF2B5EF4-FFF2-40B4-BE49-F238E27FC236}">
                    <a16:creationId xmlns:a16="http://schemas.microsoft.com/office/drawing/2014/main" id="{FA4821EF-87D7-AD85-E817-4F8F66AD3F05}"/>
                  </a:ext>
                </a:extLst>
              </p14:cNvPr>
              <p14:cNvContentPartPr/>
              <p14:nvPr/>
            </p14:nvContentPartPr>
            <p14:xfrm>
              <a:off x="5334950" y="5628932"/>
              <a:ext cx="162360" cy="91440"/>
            </p14:xfrm>
          </p:contentPart>
        </mc:Choice>
        <mc:Fallback>
          <p:pic>
            <p:nvPicPr>
              <p:cNvPr id="123" name="Encre 122">
                <a:extLst>
                  <a:ext uri="{FF2B5EF4-FFF2-40B4-BE49-F238E27FC236}">
                    <a16:creationId xmlns:a16="http://schemas.microsoft.com/office/drawing/2014/main" id="{FA4821EF-87D7-AD85-E817-4F8F66AD3F0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325970" y="5619967"/>
                <a:ext cx="179961" cy="109011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e 167">
            <a:extLst>
              <a:ext uri="{FF2B5EF4-FFF2-40B4-BE49-F238E27FC236}">
                <a16:creationId xmlns:a16="http://schemas.microsoft.com/office/drawing/2014/main" id="{90D491CE-2CE0-3A47-2D75-5DD233F07DFC}"/>
              </a:ext>
            </a:extLst>
          </p:cNvPr>
          <p:cNvGrpSpPr/>
          <p:nvPr/>
        </p:nvGrpSpPr>
        <p:grpSpPr>
          <a:xfrm>
            <a:off x="847487" y="3009240"/>
            <a:ext cx="10293840" cy="2674800"/>
            <a:chOff x="847487" y="3009240"/>
            <a:chExt cx="10293840" cy="267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DC30741C-84CD-FC76-337A-27947FAEA355}"/>
                    </a:ext>
                  </a:extLst>
                </p14:cNvPr>
                <p14:cNvContentPartPr/>
                <p14:nvPr/>
              </p14:nvContentPartPr>
              <p14:xfrm>
                <a:off x="8531327" y="3009240"/>
                <a:ext cx="2610000" cy="331560"/>
              </p14:xfrm>
            </p:contentPart>
          </mc:Choice>
          <mc:Fallback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DC30741C-84CD-FC76-337A-27947FAEA3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22328" y="3000240"/>
                  <a:ext cx="2627638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350036C5-84F9-5699-6B4D-ADE6381B5BF8}"/>
                    </a:ext>
                  </a:extLst>
                </p14:cNvPr>
                <p14:cNvContentPartPr/>
                <p14:nvPr/>
              </p14:nvContentPartPr>
              <p14:xfrm>
                <a:off x="5395790" y="4512600"/>
                <a:ext cx="115560" cy="111600"/>
              </p14:xfrm>
            </p:contentPart>
          </mc:Choice>
          <mc:Fallback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350036C5-84F9-5699-6B4D-ADE6381B5BF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86790" y="4503571"/>
                  <a:ext cx="133200" cy="12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B8D4485F-F425-7E70-61A5-68A63F842259}"/>
                    </a:ext>
                  </a:extLst>
                </p14:cNvPr>
                <p14:cNvContentPartPr/>
                <p14:nvPr/>
              </p14:nvContentPartPr>
              <p14:xfrm>
                <a:off x="3384830" y="3434760"/>
                <a:ext cx="86760" cy="7740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B8D4485F-F425-7E70-61A5-68A63F8422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75830" y="3425760"/>
                  <a:ext cx="104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145388C-EDA8-EA7D-B4AC-D1C3F46E457A}"/>
                    </a:ext>
                  </a:extLst>
                </p14:cNvPr>
                <p14:cNvContentPartPr/>
                <p14:nvPr/>
              </p14:nvContentPartPr>
              <p14:xfrm>
                <a:off x="3499310" y="3439440"/>
                <a:ext cx="101520" cy="6156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145388C-EDA8-EA7D-B4AC-D1C3F46E457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90310" y="3430440"/>
                  <a:ext cx="119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6847FFF7-6AF5-3A6F-3F72-F7F193B9CBF9}"/>
                    </a:ext>
                  </a:extLst>
                </p14:cNvPr>
                <p14:cNvContentPartPr/>
                <p14:nvPr/>
              </p14:nvContentPartPr>
              <p14:xfrm>
                <a:off x="1128287" y="3275640"/>
                <a:ext cx="1895400" cy="194400"/>
              </p14:xfrm>
            </p:contentPart>
          </mc:Choice>
          <mc:Fallback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6847FFF7-6AF5-3A6F-3F72-F7F193B9CB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9289" y="3266640"/>
                  <a:ext cx="1913037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359C06A1-91A6-565E-2557-7D4BCDFD8F21}"/>
                    </a:ext>
                  </a:extLst>
                </p14:cNvPr>
                <p14:cNvContentPartPr/>
                <p14:nvPr/>
              </p14:nvContentPartPr>
              <p14:xfrm>
                <a:off x="1049807" y="3461400"/>
                <a:ext cx="1999080" cy="889560"/>
              </p14:xfrm>
            </p:contentPart>
          </mc:Choice>
          <mc:Fallback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359C06A1-91A6-565E-2557-7D4BCDFD8F2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0807" y="3452404"/>
                  <a:ext cx="2016720" cy="90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B4695D9E-3D3E-2DB0-4B89-39CED5D61A41}"/>
                    </a:ext>
                  </a:extLst>
                </p14:cNvPr>
                <p14:cNvContentPartPr/>
                <p14:nvPr/>
              </p14:nvContentPartPr>
              <p14:xfrm>
                <a:off x="847487" y="3524400"/>
                <a:ext cx="2290320" cy="2048400"/>
              </p14:xfrm>
            </p:contentPart>
          </mc:Choice>
          <mc:Fallback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B4695D9E-3D3E-2DB0-4B89-39CED5D61A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8487" y="3515400"/>
                  <a:ext cx="2307960" cy="20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CEEA3DB8-2645-BAF7-0EC5-724CE0AD52BC}"/>
                    </a:ext>
                  </a:extLst>
                </p14:cNvPr>
                <p14:cNvContentPartPr/>
                <p14:nvPr/>
              </p14:nvContentPartPr>
              <p14:xfrm>
                <a:off x="3466190" y="5598720"/>
                <a:ext cx="95040" cy="85320"/>
              </p14:xfrm>
            </p:contentPart>
          </mc:Choice>
          <mc:Fallback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CEEA3DB8-2645-BAF7-0EC5-724CE0AD52B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57190" y="5589758"/>
                  <a:ext cx="112680" cy="102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922A7803-5E05-3893-3F28-AF5F58368E50}"/>
                    </a:ext>
                  </a:extLst>
                </p14:cNvPr>
                <p14:cNvContentPartPr/>
                <p14:nvPr/>
              </p14:nvContentPartPr>
              <p14:xfrm>
                <a:off x="3505430" y="5644080"/>
                <a:ext cx="75600" cy="14040"/>
              </p14:xfrm>
            </p:contentPart>
          </mc:Choice>
          <mc:Fallback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922A7803-5E05-3893-3F28-AF5F58368E5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96430" y="5635080"/>
                  <a:ext cx="9324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C994D789-DA7E-4D50-92F4-CE9A5D36FBA6}"/>
                  </a:ext>
                </a:extLst>
              </p14:cNvPr>
              <p14:cNvContentPartPr/>
              <p14:nvPr/>
            </p14:nvContentPartPr>
            <p14:xfrm>
              <a:off x="255647" y="143186"/>
              <a:ext cx="307440" cy="33552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C994D789-DA7E-4D50-92F4-CE9A5D36FBA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7007" y="134546"/>
                <a:ext cx="3250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A8B6280A-BFC3-C945-F5A2-97BA82B05450}"/>
                  </a:ext>
                </a:extLst>
              </p14:cNvPr>
              <p14:cNvContentPartPr/>
              <p14:nvPr/>
            </p14:nvContentPartPr>
            <p14:xfrm>
              <a:off x="5756447" y="1573826"/>
              <a:ext cx="1901520" cy="153936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A8B6280A-BFC3-C945-F5A2-97BA82B0545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747807" y="1565186"/>
                <a:ext cx="1919160" cy="15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7D4D8982-33FB-D949-63E3-D7C6AF9664E3}"/>
                  </a:ext>
                </a:extLst>
              </p14:cNvPr>
              <p14:cNvContentPartPr/>
              <p14:nvPr/>
            </p14:nvContentPartPr>
            <p14:xfrm>
              <a:off x="3966887" y="1816106"/>
              <a:ext cx="1042560" cy="369720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7D4D8982-33FB-D949-63E3-D7C6AF9664E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957887" y="1807466"/>
                <a:ext cx="10602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13B2084F-E8FF-08B5-9FD1-DFE8DF3F9316}"/>
                  </a:ext>
                </a:extLst>
              </p14:cNvPr>
              <p14:cNvContentPartPr/>
              <p14:nvPr/>
            </p14:nvContentPartPr>
            <p14:xfrm>
              <a:off x="3404567" y="1250546"/>
              <a:ext cx="93240" cy="113400"/>
            </p14:xfrm>
          </p:contentPart>
        </mc:Choice>
        <mc:Fallback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13B2084F-E8FF-08B5-9FD1-DFE8DF3F931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95567" y="1241906"/>
                <a:ext cx="1108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5097571F-A6D3-977E-417A-1F4DB6EAB610}"/>
                  </a:ext>
                </a:extLst>
              </p14:cNvPr>
              <p14:cNvContentPartPr/>
              <p14:nvPr/>
            </p14:nvContentPartPr>
            <p14:xfrm>
              <a:off x="3419327" y="2333426"/>
              <a:ext cx="118080" cy="89640"/>
            </p14:xfrm>
          </p:contentPart>
        </mc:Choice>
        <mc:Fallback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5097571F-A6D3-977E-417A-1F4DB6EAB61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10327" y="2324786"/>
                <a:ext cx="1357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3BCE1364-EAC4-2FA8-C365-3B694ABBAAC9}"/>
                  </a:ext>
                </a:extLst>
              </p14:cNvPr>
              <p14:cNvContentPartPr/>
              <p14:nvPr/>
            </p14:nvContentPartPr>
            <p14:xfrm>
              <a:off x="1096607" y="2753906"/>
              <a:ext cx="360" cy="360"/>
            </p14:xfrm>
          </p:contentPart>
        </mc:Choice>
        <mc:Fallback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3BCE1364-EAC4-2FA8-C365-3B694ABBAA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7607" y="27452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C4F8ADE9-9413-B44F-27E8-681F70BCB0FD}"/>
                  </a:ext>
                </a:extLst>
              </p14:cNvPr>
              <p14:cNvContentPartPr/>
              <p14:nvPr/>
            </p14:nvContentPartPr>
            <p14:xfrm>
              <a:off x="3924767" y="1160546"/>
              <a:ext cx="860040" cy="342360"/>
            </p14:xfrm>
          </p:contentPart>
        </mc:Choice>
        <mc:Fallback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C4F8ADE9-9413-B44F-27E8-681F70BCB0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15767" y="1151906"/>
                <a:ext cx="877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5" name="Encre 84">
                <a:extLst>
                  <a:ext uri="{FF2B5EF4-FFF2-40B4-BE49-F238E27FC236}">
                    <a16:creationId xmlns:a16="http://schemas.microsoft.com/office/drawing/2014/main" id="{C95DF8CB-7CC5-5450-382F-6672E806F40B}"/>
                  </a:ext>
                </a:extLst>
              </p14:cNvPr>
              <p14:cNvContentPartPr/>
              <p14:nvPr/>
            </p14:nvContentPartPr>
            <p14:xfrm>
              <a:off x="5369087" y="1897106"/>
              <a:ext cx="333360" cy="677160"/>
            </p14:xfrm>
          </p:contentPart>
        </mc:Choice>
        <mc:Fallback>
          <p:pic>
            <p:nvPicPr>
              <p:cNvPr id="85" name="Encre 84">
                <a:extLst>
                  <a:ext uri="{FF2B5EF4-FFF2-40B4-BE49-F238E27FC236}">
                    <a16:creationId xmlns:a16="http://schemas.microsoft.com/office/drawing/2014/main" id="{C95DF8CB-7CC5-5450-382F-6672E806F4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60447" y="1888466"/>
                <a:ext cx="3510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6" name="Encre 85">
                <a:extLst>
                  <a:ext uri="{FF2B5EF4-FFF2-40B4-BE49-F238E27FC236}">
                    <a16:creationId xmlns:a16="http://schemas.microsoft.com/office/drawing/2014/main" id="{0A8AEA64-673B-8E2D-249B-B744A9DCF69F}"/>
                  </a:ext>
                </a:extLst>
              </p14:cNvPr>
              <p14:cNvContentPartPr/>
              <p14:nvPr/>
            </p14:nvContentPartPr>
            <p14:xfrm>
              <a:off x="3888767" y="4417106"/>
              <a:ext cx="1183680" cy="158040"/>
            </p14:xfrm>
          </p:contentPart>
        </mc:Choice>
        <mc:Fallback>
          <p:pic>
            <p:nvPicPr>
              <p:cNvPr id="86" name="Encre 85">
                <a:extLst>
                  <a:ext uri="{FF2B5EF4-FFF2-40B4-BE49-F238E27FC236}">
                    <a16:creationId xmlns:a16="http://schemas.microsoft.com/office/drawing/2014/main" id="{0A8AEA64-673B-8E2D-249B-B744A9DCF6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80127" y="4408106"/>
                <a:ext cx="12013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7" name="Encre 86">
                <a:extLst>
                  <a:ext uri="{FF2B5EF4-FFF2-40B4-BE49-F238E27FC236}">
                    <a16:creationId xmlns:a16="http://schemas.microsoft.com/office/drawing/2014/main" id="{66C5DF25-06C8-7426-101D-8DADE8A576A1}"/>
                  </a:ext>
                </a:extLst>
              </p14:cNvPr>
              <p14:cNvContentPartPr/>
              <p14:nvPr/>
            </p14:nvContentPartPr>
            <p14:xfrm>
              <a:off x="5832767" y="3574706"/>
              <a:ext cx="1631880" cy="779040"/>
            </p14:xfrm>
          </p:contentPart>
        </mc:Choice>
        <mc:Fallback>
          <p:pic>
            <p:nvPicPr>
              <p:cNvPr id="87" name="Encre 86">
                <a:extLst>
                  <a:ext uri="{FF2B5EF4-FFF2-40B4-BE49-F238E27FC236}">
                    <a16:creationId xmlns:a16="http://schemas.microsoft.com/office/drawing/2014/main" id="{66C5DF25-06C8-7426-101D-8DADE8A576A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24127" y="3566066"/>
                <a:ext cx="164952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E6479DEA-09C2-47B2-9B09-515A75D30D70}"/>
                  </a:ext>
                </a:extLst>
              </p14:cNvPr>
              <p14:cNvContentPartPr/>
              <p14:nvPr/>
            </p14:nvContentPartPr>
            <p14:xfrm>
              <a:off x="3900647" y="3526826"/>
              <a:ext cx="1218600" cy="703800"/>
            </p14:xfrm>
          </p:contentPart>
        </mc:Choice>
        <mc:Fallback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E6479DEA-09C2-47B2-9B09-515A75D30D7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91647" y="3517826"/>
                <a:ext cx="123624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0" name="Encre 89">
                <a:extLst>
                  <a:ext uri="{FF2B5EF4-FFF2-40B4-BE49-F238E27FC236}">
                    <a16:creationId xmlns:a16="http://schemas.microsoft.com/office/drawing/2014/main" id="{91ADE897-B07F-FFB4-6833-22BE7ABF43CF}"/>
                  </a:ext>
                </a:extLst>
              </p14:cNvPr>
              <p14:cNvContentPartPr/>
              <p14:nvPr/>
            </p14:nvContentPartPr>
            <p14:xfrm>
              <a:off x="3936647" y="1922666"/>
              <a:ext cx="1276200" cy="1203120"/>
            </p14:xfrm>
          </p:contentPart>
        </mc:Choice>
        <mc:Fallback>
          <p:pic>
            <p:nvPicPr>
              <p:cNvPr id="90" name="Encre 89">
                <a:extLst>
                  <a:ext uri="{FF2B5EF4-FFF2-40B4-BE49-F238E27FC236}">
                    <a16:creationId xmlns:a16="http://schemas.microsoft.com/office/drawing/2014/main" id="{91ADE897-B07F-FFB4-6833-22BE7ABF43C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28007" y="1913666"/>
                <a:ext cx="129384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8" name="Encre 97">
                <a:extLst>
                  <a:ext uri="{FF2B5EF4-FFF2-40B4-BE49-F238E27FC236}">
                    <a16:creationId xmlns:a16="http://schemas.microsoft.com/office/drawing/2014/main" id="{44EF4CED-CB17-E329-78CD-F6E57D6563F0}"/>
                  </a:ext>
                </a:extLst>
              </p14:cNvPr>
              <p14:cNvContentPartPr/>
              <p14:nvPr/>
            </p14:nvContentPartPr>
            <p14:xfrm>
              <a:off x="3993527" y="5447426"/>
              <a:ext cx="972000" cy="196560"/>
            </p14:xfrm>
          </p:contentPart>
        </mc:Choice>
        <mc:Fallback>
          <p:pic>
            <p:nvPicPr>
              <p:cNvPr id="98" name="Encre 97">
                <a:extLst>
                  <a:ext uri="{FF2B5EF4-FFF2-40B4-BE49-F238E27FC236}">
                    <a16:creationId xmlns:a16="http://schemas.microsoft.com/office/drawing/2014/main" id="{44EF4CED-CB17-E329-78CD-F6E57D6563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84527" y="5438786"/>
                <a:ext cx="989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995DE4CF-044C-47F8-DEA0-930DAEA29765}"/>
                  </a:ext>
                </a:extLst>
              </p14:cNvPr>
              <p14:cNvContentPartPr/>
              <p14:nvPr/>
            </p14:nvContentPartPr>
            <p14:xfrm>
              <a:off x="5834927" y="3660386"/>
              <a:ext cx="1934640" cy="1770480"/>
            </p14:xfrm>
          </p:contentPart>
        </mc:Choice>
        <mc:Fallback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995DE4CF-044C-47F8-DEA0-930DAEA2976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25927" y="3651746"/>
                <a:ext cx="1952280" cy="17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8" name="Encre 107">
                <a:extLst>
                  <a:ext uri="{FF2B5EF4-FFF2-40B4-BE49-F238E27FC236}">
                    <a16:creationId xmlns:a16="http://schemas.microsoft.com/office/drawing/2014/main" id="{2C84DE96-FB0E-E59B-E275-B6CF25C374C8}"/>
                  </a:ext>
                </a:extLst>
              </p14:cNvPr>
              <p14:cNvContentPartPr/>
              <p14:nvPr/>
            </p14:nvContentPartPr>
            <p14:xfrm>
              <a:off x="3813527" y="3048026"/>
              <a:ext cx="1634040" cy="2210040"/>
            </p14:xfrm>
          </p:contentPart>
        </mc:Choice>
        <mc:Fallback>
          <p:pic>
            <p:nvPicPr>
              <p:cNvPr id="108" name="Encre 107">
                <a:extLst>
                  <a:ext uri="{FF2B5EF4-FFF2-40B4-BE49-F238E27FC236}">
                    <a16:creationId xmlns:a16="http://schemas.microsoft.com/office/drawing/2014/main" id="{2C84DE96-FB0E-E59B-E275-B6CF25C374C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04887" y="3039026"/>
                <a:ext cx="1651680" cy="22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E5CA0AFC-045D-B648-2246-ED3ADEB62FD2}"/>
              </a:ext>
            </a:extLst>
          </p:cNvPr>
          <p:cNvGrpSpPr/>
          <p:nvPr/>
        </p:nvGrpSpPr>
        <p:grpSpPr>
          <a:xfrm>
            <a:off x="3970847" y="3474626"/>
            <a:ext cx="154800" cy="84600"/>
            <a:chOff x="3970847" y="3474626"/>
            <a:chExt cx="154800" cy="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5" name="Encre 124">
                  <a:extLst>
                    <a:ext uri="{FF2B5EF4-FFF2-40B4-BE49-F238E27FC236}">
                      <a16:creationId xmlns:a16="http://schemas.microsoft.com/office/drawing/2014/main" id="{90430171-3887-6701-1524-53086AD1C1B2}"/>
                    </a:ext>
                  </a:extLst>
                </p14:cNvPr>
                <p14:cNvContentPartPr/>
                <p14:nvPr/>
              </p14:nvContentPartPr>
              <p14:xfrm>
                <a:off x="3970847" y="3474626"/>
                <a:ext cx="54720" cy="84600"/>
              </p14:xfrm>
            </p:contentPart>
          </mc:Choice>
          <mc:Fallback>
            <p:pic>
              <p:nvPicPr>
                <p:cNvPr id="125" name="Encre 124">
                  <a:extLst>
                    <a:ext uri="{FF2B5EF4-FFF2-40B4-BE49-F238E27FC236}">
                      <a16:creationId xmlns:a16="http://schemas.microsoft.com/office/drawing/2014/main" id="{90430171-3887-6701-1524-53086AD1C1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62207" y="3465986"/>
                  <a:ext cx="72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6" name="Encre 125">
                  <a:extLst>
                    <a:ext uri="{FF2B5EF4-FFF2-40B4-BE49-F238E27FC236}">
                      <a16:creationId xmlns:a16="http://schemas.microsoft.com/office/drawing/2014/main" id="{03404BA3-2D8F-C36F-5454-9A1D567344FE}"/>
                    </a:ext>
                  </a:extLst>
                </p14:cNvPr>
                <p14:cNvContentPartPr/>
                <p14:nvPr/>
              </p14:nvContentPartPr>
              <p14:xfrm>
                <a:off x="4041047" y="3489386"/>
                <a:ext cx="84600" cy="59760"/>
              </p14:xfrm>
            </p:contentPart>
          </mc:Choice>
          <mc:Fallback>
            <p:pic>
              <p:nvPicPr>
                <p:cNvPr id="126" name="Encre 125">
                  <a:extLst>
                    <a:ext uri="{FF2B5EF4-FFF2-40B4-BE49-F238E27FC236}">
                      <a16:creationId xmlns:a16="http://schemas.microsoft.com/office/drawing/2014/main" id="{03404BA3-2D8F-C36F-5454-9A1D567344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32407" y="3480746"/>
                  <a:ext cx="1022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E8A207C0-C870-FE2D-B1F4-4984656A3148}"/>
              </a:ext>
            </a:extLst>
          </p:cNvPr>
          <p:cNvGrpSpPr/>
          <p:nvPr/>
        </p:nvGrpSpPr>
        <p:grpSpPr>
          <a:xfrm>
            <a:off x="1068527" y="1090706"/>
            <a:ext cx="4694400" cy="1735560"/>
            <a:chOff x="1068527" y="1090706"/>
            <a:chExt cx="4694400" cy="17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AD560A3-D400-F2B0-0C42-EE89C9BB0FAA}"/>
                    </a:ext>
                  </a:extLst>
                </p14:cNvPr>
                <p14:cNvContentPartPr/>
                <p14:nvPr/>
              </p14:nvContentPartPr>
              <p14:xfrm>
                <a:off x="1068527" y="1296266"/>
                <a:ext cx="2000880" cy="142704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AD560A3-D400-F2B0-0C42-EE89C9BB0F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9527" y="1287266"/>
                  <a:ext cx="2018520" cy="14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0E283B2A-185D-9D9F-A913-4049B25A0E99}"/>
                    </a:ext>
                  </a:extLst>
                </p14:cNvPr>
                <p14:cNvContentPartPr/>
                <p14:nvPr/>
              </p14:nvContentPartPr>
              <p14:xfrm>
                <a:off x="3360287" y="1508666"/>
                <a:ext cx="277560" cy="47340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0E283B2A-185D-9D9F-A913-4049B25A0E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51287" y="1499666"/>
                  <a:ext cx="2952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0626D41-E7DE-97C7-F03B-690F328B8CFD}"/>
                    </a:ext>
                  </a:extLst>
                </p14:cNvPr>
                <p14:cNvContentPartPr/>
                <p14:nvPr/>
              </p14:nvContentPartPr>
              <p14:xfrm>
                <a:off x="3973007" y="2392826"/>
                <a:ext cx="1386000" cy="43344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0626D41-E7DE-97C7-F03B-690F328B8C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4007" y="2383826"/>
                  <a:ext cx="1403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9714F7F6-24BF-BE7F-2CAA-8D724C8753E5}"/>
                    </a:ext>
                  </a:extLst>
                </p14:cNvPr>
                <p14:cNvContentPartPr/>
                <p14:nvPr/>
              </p14:nvContentPartPr>
              <p14:xfrm>
                <a:off x="3539207" y="1591826"/>
                <a:ext cx="82440" cy="114480"/>
              </p14:xfrm>
            </p:contentPart>
          </mc:Choice>
          <mc:Fallback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9714F7F6-24BF-BE7F-2CAA-8D724C8753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30567" y="1583186"/>
                  <a:ext cx="100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D6AC81DA-C9F2-0A1F-7259-D37F762DC927}"/>
                    </a:ext>
                  </a:extLst>
                </p14:cNvPr>
                <p14:cNvContentPartPr/>
                <p14:nvPr/>
              </p14:nvContentPartPr>
              <p14:xfrm>
                <a:off x="4216727" y="1090706"/>
                <a:ext cx="102600" cy="126360"/>
              </p14:xfrm>
            </p:contentPart>
          </mc:Choice>
          <mc:Fallback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D6AC81DA-C9F2-0A1F-7259-D37F762DC92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08087" y="1081706"/>
                  <a:ext cx="120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09E4AE40-5F97-EA1E-D1AA-051DB610FC31}"/>
                    </a:ext>
                  </a:extLst>
                </p14:cNvPr>
                <p14:cNvContentPartPr/>
                <p14:nvPr/>
              </p14:nvContentPartPr>
              <p14:xfrm>
                <a:off x="4179647" y="1865426"/>
                <a:ext cx="124920" cy="90720"/>
              </p14:xfrm>
            </p:contentPart>
          </mc:Choice>
          <mc:Fallback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09E4AE40-5F97-EA1E-D1AA-051DB610FC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71007" y="1856426"/>
                  <a:ext cx="142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91C6099A-D06D-9D30-620A-25CFB5D81642}"/>
                    </a:ext>
                  </a:extLst>
                </p14:cNvPr>
                <p14:cNvContentPartPr/>
                <p14:nvPr/>
              </p14:nvContentPartPr>
              <p14:xfrm>
                <a:off x="4264607" y="2357546"/>
                <a:ext cx="146880" cy="73440"/>
              </p14:xfrm>
            </p:contentPart>
          </mc:Choice>
          <mc:Fallback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91C6099A-D06D-9D30-620A-25CFB5D816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55607" y="2348906"/>
                  <a:ext cx="164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1CEB0259-2A9E-214F-61D3-96EC59297CF1}"/>
                    </a:ext>
                  </a:extLst>
                </p14:cNvPr>
                <p14:cNvContentPartPr/>
                <p14:nvPr/>
              </p14:nvContentPartPr>
              <p14:xfrm>
                <a:off x="5027447" y="2214626"/>
                <a:ext cx="78840" cy="76320"/>
              </p14:xfrm>
            </p:contentPart>
          </mc:Choice>
          <mc:Fallback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1CEB0259-2A9E-214F-61D3-96EC59297C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18447" y="2205626"/>
                  <a:ext cx="96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05CADFF8-7A85-F3DB-764F-D0A21FF6AB00}"/>
                    </a:ext>
                  </a:extLst>
                </p14:cNvPr>
                <p14:cNvContentPartPr/>
                <p14:nvPr/>
              </p14:nvContentPartPr>
              <p14:xfrm>
                <a:off x="5121767" y="2229746"/>
                <a:ext cx="78840" cy="61920"/>
              </p14:xfrm>
            </p:contentPart>
          </mc:Choice>
          <mc:Fallback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05CADFF8-7A85-F3DB-764F-D0A21FF6AB0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3127" y="2220746"/>
                  <a:ext cx="96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1" name="Encre 130">
                  <a:extLst>
                    <a:ext uri="{FF2B5EF4-FFF2-40B4-BE49-F238E27FC236}">
                      <a16:creationId xmlns:a16="http://schemas.microsoft.com/office/drawing/2014/main" id="{9F3BD4AE-4271-1BEC-3BE0-40AD81302B20}"/>
                    </a:ext>
                  </a:extLst>
                </p14:cNvPr>
                <p14:cNvContentPartPr/>
                <p14:nvPr/>
              </p14:nvContentPartPr>
              <p14:xfrm>
                <a:off x="5667527" y="2199866"/>
                <a:ext cx="95400" cy="91080"/>
              </p14:xfrm>
            </p:contentPart>
          </mc:Choice>
          <mc:Fallback>
            <p:pic>
              <p:nvPicPr>
                <p:cNvPr id="131" name="Encre 130">
                  <a:extLst>
                    <a:ext uri="{FF2B5EF4-FFF2-40B4-BE49-F238E27FC236}">
                      <a16:creationId xmlns:a16="http://schemas.microsoft.com/office/drawing/2014/main" id="{9F3BD4AE-4271-1BEC-3BE0-40AD81302B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58887" y="2191226"/>
                  <a:ext cx="11304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30C9FDC5-EE7B-A5D2-5693-E64553864564}"/>
                  </a:ext>
                </a:extLst>
              </p14:cNvPr>
              <p14:cNvContentPartPr/>
              <p14:nvPr/>
            </p14:nvContentPartPr>
            <p14:xfrm>
              <a:off x="6728807" y="1834466"/>
              <a:ext cx="126720" cy="10656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30C9FDC5-EE7B-A5D2-5693-E6455386456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19807" y="1825466"/>
                <a:ext cx="1443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C2308F51-8D92-E055-25AF-2CF635135D4F}"/>
                  </a:ext>
                </a:extLst>
              </p14:cNvPr>
              <p14:cNvContentPartPr/>
              <p14:nvPr/>
            </p14:nvContentPartPr>
            <p14:xfrm>
              <a:off x="9713567" y="2985026"/>
              <a:ext cx="160560" cy="102600"/>
            </p14:xfrm>
          </p:contentPart>
        </mc:Choice>
        <mc:Fallback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C2308F51-8D92-E055-25AF-2CF635135D4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704567" y="2976386"/>
                <a:ext cx="17820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AE62D04-EE87-4AD8-EB11-B21AC940644C}"/>
              </a:ext>
            </a:extLst>
          </p:cNvPr>
          <p:cNvGrpSpPr/>
          <p:nvPr/>
        </p:nvGrpSpPr>
        <p:grpSpPr>
          <a:xfrm>
            <a:off x="5176487" y="3326666"/>
            <a:ext cx="146520" cy="98280"/>
            <a:chOff x="5176487" y="3326666"/>
            <a:chExt cx="146520" cy="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F550BD2F-C387-64C6-9D12-F325E4ECD274}"/>
                    </a:ext>
                  </a:extLst>
                </p14:cNvPr>
                <p14:cNvContentPartPr/>
                <p14:nvPr/>
              </p14:nvContentPartPr>
              <p14:xfrm>
                <a:off x="5176487" y="3326666"/>
                <a:ext cx="88560" cy="98280"/>
              </p14:xfrm>
            </p:contentPart>
          </mc:Choice>
          <mc:Fallback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F550BD2F-C387-64C6-9D12-F325E4ECD2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67487" y="3317666"/>
                  <a:ext cx="106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0B3414AB-318D-85CF-6623-EFB29B8CE3DF}"/>
                    </a:ext>
                  </a:extLst>
                </p14:cNvPr>
                <p14:cNvContentPartPr/>
                <p14:nvPr/>
              </p14:nvContentPartPr>
              <p14:xfrm>
                <a:off x="5206007" y="3378506"/>
                <a:ext cx="117000" cy="15480"/>
              </p14:xfrm>
            </p:contentPart>
          </mc:Choice>
          <mc:Fallback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0B3414AB-318D-85CF-6623-EFB29B8CE3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97367" y="3369866"/>
                  <a:ext cx="13464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8" name="Encre 147">
                <a:extLst>
                  <a:ext uri="{FF2B5EF4-FFF2-40B4-BE49-F238E27FC236}">
                    <a16:creationId xmlns:a16="http://schemas.microsoft.com/office/drawing/2014/main" id="{4A18B777-67BB-15DA-5051-3CE34A3E69A3}"/>
                  </a:ext>
                </a:extLst>
              </p14:cNvPr>
              <p14:cNvContentPartPr/>
              <p14:nvPr/>
            </p14:nvContentPartPr>
            <p14:xfrm>
              <a:off x="4577807" y="4513586"/>
              <a:ext cx="82800" cy="95040"/>
            </p14:xfrm>
          </p:contentPart>
        </mc:Choice>
        <mc:Fallback>
          <p:pic>
            <p:nvPicPr>
              <p:cNvPr id="148" name="Encre 147">
                <a:extLst>
                  <a:ext uri="{FF2B5EF4-FFF2-40B4-BE49-F238E27FC236}">
                    <a16:creationId xmlns:a16="http://schemas.microsoft.com/office/drawing/2014/main" id="{4A18B777-67BB-15DA-5051-3CE34A3E69A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68807" y="4504946"/>
                <a:ext cx="10044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4F386ACA-0E7A-96CB-7397-4D44C72FCAD2}"/>
              </a:ext>
            </a:extLst>
          </p:cNvPr>
          <p:cNvGrpSpPr/>
          <p:nvPr/>
        </p:nvGrpSpPr>
        <p:grpSpPr>
          <a:xfrm>
            <a:off x="4274687" y="5363906"/>
            <a:ext cx="109080" cy="91080"/>
            <a:chOff x="4274687" y="5363906"/>
            <a:chExt cx="109080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F1D2E19D-038D-C451-449B-FF57CC5EF0B8}"/>
                    </a:ext>
                  </a:extLst>
                </p14:cNvPr>
                <p14:cNvContentPartPr/>
                <p14:nvPr/>
              </p14:nvContentPartPr>
              <p14:xfrm>
                <a:off x="4278287" y="5363906"/>
                <a:ext cx="105480" cy="91080"/>
              </p14:xfrm>
            </p:contentPart>
          </mc:Choice>
          <mc:Fallback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F1D2E19D-038D-C451-449B-FF57CC5EF0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69287" y="5355266"/>
                  <a:ext cx="123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A11874C8-EC1C-D25B-3884-D4771BEFEB04}"/>
                    </a:ext>
                  </a:extLst>
                </p14:cNvPr>
                <p14:cNvContentPartPr/>
                <p14:nvPr/>
              </p14:nvContentPartPr>
              <p14:xfrm>
                <a:off x="4274687" y="5407466"/>
                <a:ext cx="92520" cy="16200"/>
              </p14:xfrm>
            </p:contentPart>
          </mc:Choice>
          <mc:Fallback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A11874C8-EC1C-D25B-3884-D4771BEFEB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66047" y="5398826"/>
                  <a:ext cx="11016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57" name="Encre 156">
                <a:extLst>
                  <a:ext uri="{FF2B5EF4-FFF2-40B4-BE49-F238E27FC236}">
                    <a16:creationId xmlns:a16="http://schemas.microsoft.com/office/drawing/2014/main" id="{D2737439-763B-F9D2-FBA3-2B5C51621F7A}"/>
                  </a:ext>
                </a:extLst>
              </p14:cNvPr>
              <p14:cNvContentPartPr/>
              <p14:nvPr/>
            </p14:nvContentPartPr>
            <p14:xfrm>
              <a:off x="6947687" y="4729946"/>
              <a:ext cx="114840" cy="91440"/>
            </p14:xfrm>
          </p:contentPart>
        </mc:Choice>
        <mc:Fallback>
          <p:pic>
            <p:nvPicPr>
              <p:cNvPr id="157" name="Encre 156">
                <a:extLst>
                  <a:ext uri="{FF2B5EF4-FFF2-40B4-BE49-F238E27FC236}">
                    <a16:creationId xmlns:a16="http://schemas.microsoft.com/office/drawing/2014/main" id="{D2737439-763B-F9D2-FBA3-2B5C51621F7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938687" y="4720946"/>
                <a:ext cx="1324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8" name="Encre 157">
                <a:extLst>
                  <a:ext uri="{FF2B5EF4-FFF2-40B4-BE49-F238E27FC236}">
                    <a16:creationId xmlns:a16="http://schemas.microsoft.com/office/drawing/2014/main" id="{2EF62055-F622-9691-7AD7-6BA630E8D078}"/>
                  </a:ext>
                </a:extLst>
              </p14:cNvPr>
              <p14:cNvContentPartPr/>
              <p14:nvPr/>
            </p14:nvContentPartPr>
            <p14:xfrm>
              <a:off x="6449447" y="3896906"/>
              <a:ext cx="116640" cy="86760"/>
            </p14:xfrm>
          </p:contentPart>
        </mc:Choice>
        <mc:Fallback>
          <p:pic>
            <p:nvPicPr>
              <p:cNvPr id="158" name="Encre 157">
                <a:extLst>
                  <a:ext uri="{FF2B5EF4-FFF2-40B4-BE49-F238E27FC236}">
                    <a16:creationId xmlns:a16="http://schemas.microsoft.com/office/drawing/2014/main" id="{2EF62055-F622-9691-7AD7-6BA630E8D07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440807" y="3888266"/>
                <a:ext cx="1342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0" name="Encre 159">
                <a:extLst>
                  <a:ext uri="{FF2B5EF4-FFF2-40B4-BE49-F238E27FC236}">
                    <a16:creationId xmlns:a16="http://schemas.microsoft.com/office/drawing/2014/main" id="{FAD55F3F-470B-F8C3-F9E8-DA0AF832FD96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60" name="Encre 159">
                <a:extLst>
                  <a:ext uri="{FF2B5EF4-FFF2-40B4-BE49-F238E27FC236}">
                    <a16:creationId xmlns:a16="http://schemas.microsoft.com/office/drawing/2014/main" id="{FAD55F3F-470B-F8C3-F9E8-DA0AF832FD9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D1FC8BFB-7F89-6102-D00A-AADC5BD3DCD7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448C7312-2B5F-A0B6-0E32-457108CE9522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448C7312-2B5F-A0B6-0E32-457108CE95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B566F6E0-BDB4-DEAE-7AC0-54A709D340CE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B566F6E0-BDB4-DEAE-7AC0-54A709D340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126D1606-8D3E-083F-81D0-C21B53267D93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126D1606-8D3E-083F-81D0-C21B53267D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3D81FBDC-92A8-753B-62E1-4FFF43196842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3D81FBDC-92A8-753B-62E1-4FFF4319684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4" name="Encre 173">
                  <a:extLst>
                    <a:ext uri="{FF2B5EF4-FFF2-40B4-BE49-F238E27FC236}">
                      <a16:creationId xmlns:a16="http://schemas.microsoft.com/office/drawing/2014/main" id="{787A3476-87AF-A109-B846-D29D25763C6E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174" name="Encre 173">
                  <a:extLst>
                    <a:ext uri="{FF2B5EF4-FFF2-40B4-BE49-F238E27FC236}">
                      <a16:creationId xmlns:a16="http://schemas.microsoft.com/office/drawing/2014/main" id="{787A3476-87AF-A109-B846-D29D25763C6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9" name="Encre 178">
                  <a:extLst>
                    <a:ext uri="{FF2B5EF4-FFF2-40B4-BE49-F238E27FC236}">
                      <a16:creationId xmlns:a16="http://schemas.microsoft.com/office/drawing/2014/main" id="{293CE80B-A936-E933-89FE-247C14353693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179" name="Encre 178">
                  <a:extLst>
                    <a:ext uri="{FF2B5EF4-FFF2-40B4-BE49-F238E27FC236}">
                      <a16:creationId xmlns:a16="http://schemas.microsoft.com/office/drawing/2014/main" id="{293CE80B-A936-E933-89FE-247C143536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32DE3F76-B20C-4718-6D9A-D26D9F80C68A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32DE3F76-B20C-4718-6D9A-D26D9F80C68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B7DF3E3B-71FA-321B-C653-A519DADC6C7C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B7DF3E3B-71FA-321B-C653-A519DADC6C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6A73BF87-CBCC-E7D6-36A5-DAB63C3B0CCD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8A8E6E9D-94EB-22DD-16A9-887EC12048F1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8A8E6E9D-94EB-22DD-16A9-887EC12048F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26F93DB9-9927-3ED2-40A8-D5E518311BD3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26F93DB9-9927-3ED2-40A8-D5E518311BD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C0B830B8-2E66-5842-E0D2-0E950F5DBDDC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C0B830B8-2E66-5842-E0D2-0E950F5DBD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9802B7EF-635A-C9A5-747F-D12B1976FEC4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9802B7EF-635A-C9A5-747F-D12B1976FE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36A4A3F5-3E5A-09F3-3B8B-FA48C4A05688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36A4A3F5-3E5A-09F3-3B8B-FA48C4A056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4484A458-010D-3A76-8FDE-B81D8F48FF89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4484A458-010D-3A76-8FDE-B81D8F48FF8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9" name="Encre 188">
                  <a:extLst>
                    <a:ext uri="{FF2B5EF4-FFF2-40B4-BE49-F238E27FC236}">
                      <a16:creationId xmlns:a16="http://schemas.microsoft.com/office/drawing/2014/main" id="{D8A51EFB-38E1-19CA-0F55-E2F105BE82EC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189" name="Encre 188">
                  <a:extLst>
                    <a:ext uri="{FF2B5EF4-FFF2-40B4-BE49-F238E27FC236}">
                      <a16:creationId xmlns:a16="http://schemas.microsoft.com/office/drawing/2014/main" id="{D8A51EFB-38E1-19CA-0F55-E2F105BE82E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BBFF2902-B205-F5CB-7439-99A829BCDC24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BBFF2902-B205-F5CB-7439-99A829BCDC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96F49CE8-0F21-7FA8-780E-9D179930B4D1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96F49CE8-0F21-7FA8-780E-9D179930B4D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90E0CB0F-D390-130C-6655-DCCADC9A35B0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90E0CB0F-D390-130C-6655-DCCADC9A35B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C9CFBCE1-BD30-61B4-8C94-AEE563AB3410}"/>
              </a:ext>
            </a:extLst>
          </p:cNvPr>
          <p:cNvGrpSpPr/>
          <p:nvPr/>
        </p:nvGrpSpPr>
        <p:grpSpPr>
          <a:xfrm>
            <a:off x="359300" y="2966010"/>
            <a:ext cx="560160" cy="117720"/>
            <a:chOff x="359300" y="2966010"/>
            <a:chExt cx="56016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641539CC-E955-B644-5F1B-22C800986760}"/>
                    </a:ext>
                  </a:extLst>
                </p14:cNvPr>
                <p14:cNvContentPartPr/>
                <p14:nvPr/>
              </p14:nvContentPartPr>
              <p14:xfrm>
                <a:off x="359300" y="2966010"/>
                <a:ext cx="141120" cy="10764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641539CC-E955-B644-5F1B-22C80098676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0660" y="2957370"/>
                  <a:ext cx="158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B7F5B210-6FD7-4E20-5693-FF4CF9AEB39B}"/>
                    </a:ext>
                  </a:extLst>
                </p14:cNvPr>
                <p14:cNvContentPartPr/>
                <p14:nvPr/>
              </p14:nvContentPartPr>
              <p14:xfrm>
                <a:off x="763580" y="2979330"/>
                <a:ext cx="155880" cy="10440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B7F5B210-6FD7-4E20-5693-FF4CF9AEB39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54580" y="2970330"/>
                  <a:ext cx="173520" cy="12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581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102F7B5B-97E7-B69A-E9A0-34209C4FD836}"/>
              </a:ext>
            </a:extLst>
          </p:cNvPr>
          <p:cNvGrpSpPr/>
          <p:nvPr/>
        </p:nvGrpSpPr>
        <p:grpSpPr>
          <a:xfrm>
            <a:off x="2434388" y="2081538"/>
            <a:ext cx="775245" cy="408684"/>
            <a:chOff x="1417005" y="1641000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14:cNvPr>
                <p14:cNvContentPartPr/>
                <p14:nvPr/>
              </p14:nvContentPartPr>
              <p14:xfrm>
                <a:off x="1417005" y="1641000"/>
                <a:ext cx="934200" cy="49248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EDDCCE2-E948-47AE-6E2E-AA13E8497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6162" y="1630152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14:cNvPr>
                <p14:cNvContentPartPr/>
                <p14:nvPr/>
              </p14:nvContentPartPr>
              <p14:xfrm>
                <a:off x="1495485" y="1860960"/>
                <a:ext cx="822600" cy="147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54BB8431-2993-EEE8-74D2-ECDDBCFDD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84638" y="1850107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14:cNvPr>
                <p14:cNvContentPartPr/>
                <p14:nvPr/>
              </p14:nvContentPartPr>
              <p14:xfrm>
                <a:off x="1848285" y="1675200"/>
                <a:ext cx="27000" cy="1742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13675D0-289C-9726-0F74-5FE02FCAF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7398" y="1664337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14:cNvPr>
                <p14:cNvContentPartPr/>
                <p14:nvPr/>
              </p14:nvContentPartPr>
              <p14:xfrm>
                <a:off x="1706445" y="1932960"/>
                <a:ext cx="202320" cy="1238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643C27E-606C-A1B1-DDCF-DE62FF123A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5614" y="1922097"/>
                  <a:ext cx="223548" cy="145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26C7099-17C2-5E80-1229-06E70DDFC9AE}"/>
              </a:ext>
            </a:extLst>
          </p:cNvPr>
          <p:cNvGrpSpPr/>
          <p:nvPr/>
        </p:nvGrpSpPr>
        <p:grpSpPr>
          <a:xfrm>
            <a:off x="5078267" y="2077048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D9ECB21-CCD1-8835-2F61-BD7239E01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103F528-66B1-EE93-B529-755869DB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4D148B35-4C14-DB54-1690-AACBC22A7D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C1AFC3A-8626-D23F-633F-E2A890A0D025}"/>
              </a:ext>
            </a:extLst>
          </p:cNvPr>
          <p:cNvGrpSpPr/>
          <p:nvPr/>
        </p:nvGrpSpPr>
        <p:grpSpPr>
          <a:xfrm>
            <a:off x="2432786" y="3893603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9361728-E2FE-5381-5508-39863796E1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E3DA2A-643B-DA82-0AF1-CF3893632D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961AB9C-F277-06FD-B69D-5C9228ABE2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ACAD41B-9CC4-251E-8A55-0F106BF19B90}"/>
              </a:ext>
            </a:extLst>
          </p:cNvPr>
          <p:cNvGrpSpPr/>
          <p:nvPr/>
        </p:nvGrpSpPr>
        <p:grpSpPr>
          <a:xfrm>
            <a:off x="4203317" y="2956258"/>
            <a:ext cx="775247" cy="408683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700A3BA8-8664-8BF5-A7E4-045E8B1F4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936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6D8A1C94-82D0-8114-E41D-E54E6DA43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6F911A8E-D58A-5DF0-C957-019B5723FB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14:cNvPr>
              <p14:cNvContentPartPr/>
              <p14:nvPr/>
            </p14:nvContentPartPr>
            <p14:xfrm>
              <a:off x="2769281" y="4118857"/>
              <a:ext cx="90819" cy="126669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0A513C8-9293-C713-22DB-F046C357BA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0271" y="4109861"/>
                <a:ext cx="108478" cy="144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14:cNvPr>
              <p14:cNvContentPartPr/>
              <p14:nvPr/>
            </p14:nvContentPartPr>
            <p14:xfrm>
              <a:off x="4548750" y="3158620"/>
              <a:ext cx="113822" cy="74686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FDB8A01E-22B8-DC1F-5EBE-339FF9BD8C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9745" y="3149600"/>
                <a:ext cx="131472" cy="92365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0C5482B0-2F58-C84F-C6EA-829CC17FAEB9}"/>
              </a:ext>
            </a:extLst>
          </p:cNvPr>
          <p:cNvGrpSpPr/>
          <p:nvPr/>
        </p:nvGrpSpPr>
        <p:grpSpPr>
          <a:xfrm>
            <a:off x="4972055" y="3898116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CE6DE7F4-3A9D-DE21-25E8-7DBC23496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42838C7-B8FA-FEBA-9192-14D2229EA6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A18010A2-E265-2475-C146-E60DAEE200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14:cNvPr>
              <p14:cNvContentPartPr/>
              <p14:nvPr/>
            </p14:nvContentPartPr>
            <p14:xfrm>
              <a:off x="5304110" y="4109380"/>
              <a:ext cx="119498" cy="81259"/>
            </p14:xfrm>
          </p:contentPart>
        </mc:Choice>
        <mc:Fallback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A862E514-25A6-B7C8-55A8-4171613F359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95112" y="4100391"/>
                <a:ext cx="137135" cy="98877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e 50">
            <a:extLst>
              <a:ext uri="{FF2B5EF4-FFF2-40B4-BE49-F238E27FC236}">
                <a16:creationId xmlns:a16="http://schemas.microsoft.com/office/drawing/2014/main" id="{56516F9B-B956-C670-1976-B61E815BD360}"/>
              </a:ext>
            </a:extLst>
          </p:cNvPr>
          <p:cNvGrpSpPr/>
          <p:nvPr/>
        </p:nvGrpSpPr>
        <p:grpSpPr>
          <a:xfrm>
            <a:off x="6466583" y="2065319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E7EC750B-272E-B854-48F3-E870A28A08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F866FB6F-2254-B4ED-A46A-1122C674C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B301E7DA-ABF7-4CEF-15BE-8ED65B0525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92473ED-A77B-8839-6FDD-E3C99CF2243D}"/>
              </a:ext>
            </a:extLst>
          </p:cNvPr>
          <p:cNvGrpSpPr/>
          <p:nvPr/>
        </p:nvGrpSpPr>
        <p:grpSpPr>
          <a:xfrm>
            <a:off x="6881078" y="2283591"/>
            <a:ext cx="149970" cy="92611"/>
            <a:chOff x="7765545" y="4582681"/>
            <a:chExt cx="18072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14:cNvPr>
                <p14:cNvContentPartPr/>
                <p14:nvPr/>
              </p14:nvContentPartPr>
              <p14:xfrm>
                <a:off x="7765545" y="4582681"/>
                <a:ext cx="136440" cy="11160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1291A2AB-AB86-38D4-31A6-C790800A7B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54716" y="4571825"/>
                  <a:ext cx="157664" cy="13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14:cNvPr>
                <p14:cNvContentPartPr/>
                <p14:nvPr/>
              </p14:nvContentPartPr>
              <p14:xfrm>
                <a:off x="7813065" y="4652161"/>
                <a:ext cx="133200" cy="1116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460B68F4-7592-5CCE-EAB6-5599A5BF52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2253" y="4641430"/>
                  <a:ext cx="154391" cy="321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CAC7886-8918-0FBD-3D8D-A50AC25DE419}"/>
              </a:ext>
            </a:extLst>
          </p:cNvPr>
          <p:cNvGrpSpPr/>
          <p:nvPr/>
        </p:nvGrpSpPr>
        <p:grpSpPr>
          <a:xfrm>
            <a:off x="7862601" y="2098321"/>
            <a:ext cx="775245" cy="408684"/>
            <a:chOff x="729345" y="2001481"/>
            <a:chExt cx="93420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14:cNvPr>
                <p14:cNvContentPartPr/>
                <p14:nvPr/>
              </p14:nvContentPartPr>
              <p14:xfrm>
                <a:off x="729345" y="2001481"/>
                <a:ext cx="934200" cy="4924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986825-A738-33C0-D6F6-09ABEC3766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8502" y="1990633"/>
                  <a:ext cx="955452" cy="513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14:cNvPr>
                <p14:cNvContentPartPr/>
                <p14:nvPr/>
              </p14:nvContentPartPr>
              <p14:xfrm>
                <a:off x="807825" y="2221441"/>
                <a:ext cx="822600" cy="1476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A4D37D5D-1858-B04B-A3A2-19542F42E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978" y="2210588"/>
                  <a:ext cx="843859" cy="36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14:cNvPr>
                <p14:cNvContentPartPr/>
                <p14:nvPr/>
              </p14:nvContentPartPr>
              <p14:xfrm>
                <a:off x="1160625" y="2035681"/>
                <a:ext cx="27000" cy="174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B9FCC52-302A-CD95-C77E-A287BAB31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738" y="2024818"/>
                  <a:ext cx="48339" cy="1955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14:cNvPr>
              <p14:cNvContentPartPr/>
              <p14:nvPr/>
            </p14:nvContentPartPr>
            <p14:xfrm>
              <a:off x="8185791" y="2323821"/>
              <a:ext cx="85143" cy="113823"/>
            </p14:xfrm>
          </p:contentPart>
        </mc:Choice>
        <mc:Fallback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1C1EBE38-FD0C-E2C7-C059-DE3853CAFA0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76772" y="2314844"/>
                <a:ext cx="102821" cy="13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14:cNvPr>
              <p14:cNvContentPartPr/>
              <p14:nvPr/>
            </p14:nvContentPartPr>
            <p14:xfrm>
              <a:off x="8019156" y="2370955"/>
              <a:ext cx="299" cy="299"/>
            </p14:xfrm>
          </p:contentPart>
        </mc:Choice>
        <mc:Fallback>
          <p:pic>
            <p:nvPicPr>
              <p:cNvPr id="88" name="Encre 87">
                <a:extLst>
                  <a:ext uri="{FF2B5EF4-FFF2-40B4-BE49-F238E27FC236}">
                    <a16:creationId xmlns:a16="http://schemas.microsoft.com/office/drawing/2014/main" id="{E50D6144-76F9-C547-C42F-0D3E75A0D51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11681" y="2363480"/>
                <a:ext cx="14950" cy="1495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241D79-FC38-336C-9979-0C7AB06F47B3}"/>
              </a:ext>
            </a:extLst>
          </p:cNvPr>
          <p:cNvGrpSpPr/>
          <p:nvPr/>
        </p:nvGrpSpPr>
        <p:grpSpPr>
          <a:xfrm>
            <a:off x="11266726" y="2939708"/>
            <a:ext cx="858894" cy="601375"/>
            <a:chOff x="6824595" y="2718300"/>
            <a:chExt cx="103500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14:cNvPr>
                <p14:cNvContentPartPr/>
                <p14:nvPr/>
              </p14:nvContentPartPr>
              <p14:xfrm>
                <a:off x="6824595" y="2718300"/>
                <a:ext cx="1014480" cy="72468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61E5CD4-C275-71C7-2C91-45308AB40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13747" y="2707458"/>
                  <a:ext cx="1035742" cy="74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14:cNvPr>
                <p14:cNvContentPartPr/>
                <p14:nvPr/>
              </p14:nvContentPartPr>
              <p14:xfrm>
                <a:off x="6846195" y="2991540"/>
                <a:ext cx="1013400" cy="7344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E3FD180-2D39-753E-A118-867AE6C2A4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35350" y="2980740"/>
                  <a:ext cx="1034657" cy="9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14:cNvPr>
                <p14:cNvContentPartPr/>
                <p14:nvPr/>
              </p14:nvContentPartPr>
              <p14:xfrm>
                <a:off x="7221675" y="2789220"/>
                <a:ext cx="84600" cy="23256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1C8986CC-F2B6-B259-55B9-E9158AAF24F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10884" y="2778373"/>
                  <a:ext cx="105750" cy="2538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77BAC7BE-F098-4CB3-386D-DA3100071AAB}"/>
              </a:ext>
            </a:extLst>
          </p:cNvPr>
          <p:cNvGrpSpPr/>
          <p:nvPr/>
        </p:nvGrpSpPr>
        <p:grpSpPr>
          <a:xfrm>
            <a:off x="11400526" y="3270500"/>
            <a:ext cx="532664" cy="175364"/>
            <a:chOff x="10818795" y="3219420"/>
            <a:chExt cx="641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14:cNvPr>
                <p14:cNvContentPartPr/>
                <p14:nvPr/>
              </p14:nvContentPartPr>
              <p14:xfrm>
                <a:off x="10825995" y="3238500"/>
                <a:ext cx="219240" cy="192240"/>
              </p14:xfrm>
            </p:contentPart>
          </mc:Choice>
          <mc:Fallback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57B1E9A9-AB37-7D8F-C95C-ED87F2A7B0A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15142" y="3227651"/>
                  <a:ext cx="240513" cy="213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14:cNvPr>
                <p14:cNvContentPartPr/>
                <p14:nvPr/>
              </p14:nvContentPartPr>
              <p14:xfrm>
                <a:off x="10818795" y="3323820"/>
                <a:ext cx="274680" cy="47160"/>
              </p14:xfrm>
            </p:contentPart>
          </mc:Choice>
          <mc:Fallback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D4327EE-9ADE-5A0F-671E-6DE2654A2E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07947" y="3313003"/>
                  <a:ext cx="295943" cy="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46080" cy="7596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0F0BF2D4-1575-0189-3C16-3E26DB63F9F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73687" y="3300729"/>
                  <a:ext cx="67381" cy="97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14:cNvPr>
                <p14:cNvContentPartPr/>
                <p14:nvPr/>
              </p14:nvContentPartPr>
              <p14:xfrm>
                <a:off x="11184555" y="3311580"/>
                <a:ext cx="360" cy="360"/>
              </p14:xfrm>
            </p:contentPart>
          </mc:Choice>
          <mc:Fallback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76919CF5-4396-1A61-66A6-EC8D0CF35E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175555" y="3302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14:cNvPr>
                <p14:cNvContentPartPr/>
                <p14:nvPr/>
              </p14:nvContentPartPr>
              <p14:xfrm>
                <a:off x="11162955" y="3219420"/>
                <a:ext cx="55800" cy="92880"/>
              </p14:xfrm>
            </p:contentPart>
          </mc:Choice>
          <mc:Fallback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D4B9EECC-2AA5-3E4B-C977-E1D9DEE3AC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52224" y="3208570"/>
                  <a:ext cx="76832" cy="114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14:cNvPr>
                <p14:cNvContentPartPr/>
                <p14:nvPr/>
              </p14:nvContentPartPr>
              <p14:xfrm>
                <a:off x="11278515" y="3249660"/>
                <a:ext cx="182160" cy="115200"/>
              </p14:xfrm>
            </p:contentPart>
          </mc:Choice>
          <mc:Fallback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B550C54C-5308-D7BF-3C82-025F00CC4B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67672" y="3238792"/>
                  <a:ext cx="203412" cy="136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2C05566-BF8C-E8BE-20CA-099890DFF898}"/>
              </a:ext>
            </a:extLst>
          </p:cNvPr>
          <p:cNvGrpSpPr/>
          <p:nvPr/>
        </p:nvGrpSpPr>
        <p:grpSpPr>
          <a:xfrm>
            <a:off x="3688625" y="2077048"/>
            <a:ext cx="775245" cy="408684"/>
            <a:chOff x="2821933" y="2077048"/>
            <a:chExt cx="775245" cy="408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14:cNvPr>
                <p14:cNvContentPartPr/>
                <p14:nvPr/>
              </p14:nvContentPartPr>
              <p14:xfrm>
                <a:off x="2821933" y="2077048"/>
                <a:ext cx="775245" cy="408684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368BBF6-E682-2538-3D39-2F66899771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935" y="2068046"/>
                  <a:ext cx="792881" cy="42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14:cNvPr>
                <p14:cNvContentPartPr/>
                <p14:nvPr/>
              </p14:nvContentPartPr>
              <p14:xfrm>
                <a:off x="2887060" y="2259582"/>
                <a:ext cx="682634" cy="12249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B86EAE60-9068-BB8F-F607-B5031FA588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78059" y="2250575"/>
                  <a:ext cx="700276" cy="29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14:cNvPr>
                <p14:cNvContentPartPr/>
                <p14:nvPr/>
              </p14:nvContentPartPr>
              <p14:xfrm>
                <a:off x="3179830" y="2105429"/>
                <a:ext cx="22406" cy="144593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32CE75BF-B471-F688-798F-CAE4C28DEC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70795" y="2096414"/>
                  <a:ext cx="40114" cy="16226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872560B-519B-834E-70D8-55336E482074}"/>
              </a:ext>
            </a:extLst>
          </p:cNvPr>
          <p:cNvGrpSpPr/>
          <p:nvPr/>
        </p:nvGrpSpPr>
        <p:grpSpPr>
          <a:xfrm>
            <a:off x="240885" y="2881384"/>
            <a:ext cx="858894" cy="601375"/>
            <a:chOff x="240885" y="2881384"/>
            <a:chExt cx="858894" cy="6013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14:cNvPr>
                <p14:cNvContentPartPr/>
                <p14:nvPr/>
              </p14:nvContentPartPr>
              <p14:xfrm>
                <a:off x="240885" y="2881384"/>
                <a:ext cx="841865" cy="601375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217979C-BBC0-156C-B46B-7649969FEA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883" y="2872387"/>
                  <a:ext cx="859509" cy="61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14:cNvPr>
                <p14:cNvContentPartPr/>
                <p14:nvPr/>
              </p14:nvContentPartPr>
              <p14:xfrm>
                <a:off x="258810" y="3108132"/>
                <a:ext cx="840969" cy="60944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5FE09CF4-19F8-720B-66DF-A50E9434E88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9810" y="3099170"/>
                  <a:ext cx="858609" cy="7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14:cNvPr>
                <p14:cNvContentPartPr/>
                <p14:nvPr/>
              </p14:nvContentPartPr>
              <p14:xfrm>
                <a:off x="570402" y="2940237"/>
                <a:ext cx="70205" cy="19299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E157DA9-0041-8310-522A-EBBA3CEDBA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1447" y="2931236"/>
                  <a:ext cx="87756" cy="21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14:cNvPr>
                <p14:cNvContentPartPr/>
                <p14:nvPr/>
              </p14:nvContentPartPr>
              <p14:xfrm>
                <a:off x="314376" y="3233306"/>
                <a:ext cx="129058" cy="143398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F86CB3C-FC67-3636-AA99-8252F025DB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5389" y="3224321"/>
                  <a:ext cx="146673" cy="16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14:cNvPr>
                <p14:cNvContentPartPr/>
                <p14:nvPr/>
              </p14:nvContentPartPr>
              <p14:xfrm>
                <a:off x="457476" y="3305603"/>
                <a:ext cx="149074" cy="58255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9CA4004-B615-4938-652C-292B58BE1F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8474" y="3296613"/>
                  <a:ext cx="166718" cy="75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14:cNvPr>
                <p14:cNvContentPartPr/>
                <p14:nvPr/>
              </p14:nvContentPartPr>
              <p14:xfrm>
                <a:off x="569505" y="3190287"/>
                <a:ext cx="425115" cy="167895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F6DE743-ECFA-0D9D-14AE-5A258273CB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0506" y="3181299"/>
                  <a:ext cx="442753" cy="185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14:cNvPr>
                <p14:cNvContentPartPr/>
                <p14:nvPr/>
              </p14:nvContentPartPr>
              <p14:xfrm>
                <a:off x="891852" y="3221655"/>
                <a:ext cx="66620" cy="29277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5EA8D88-6FB1-C743-BB18-90AFC522C4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2849" y="3212619"/>
                  <a:ext cx="84265" cy="469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F52211-C3AA-1079-00DA-AF585C0DD9BE}"/>
              </a:ext>
            </a:extLst>
          </p:cNvPr>
          <p:cNvGrpSpPr/>
          <p:nvPr/>
        </p:nvGrpSpPr>
        <p:grpSpPr>
          <a:xfrm>
            <a:off x="50805" y="232680"/>
            <a:ext cx="544320" cy="180360"/>
            <a:chOff x="50805" y="232680"/>
            <a:chExt cx="54432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65D73818-BA71-F5FE-9A66-464191B8CB43}"/>
                    </a:ext>
                  </a:extLst>
                </p14:cNvPr>
                <p14:cNvContentPartPr/>
                <p14:nvPr/>
              </p14:nvContentPartPr>
              <p14:xfrm>
                <a:off x="50805" y="232680"/>
                <a:ext cx="251640" cy="180360"/>
              </p14:xfrm>
            </p:contentPart>
          </mc:Choice>
          <mc:Fallback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65D73818-BA71-F5FE-9A66-464191B8CB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165" y="223680"/>
                  <a:ext cx="269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8B7DDD22-FA0A-D42C-2F8A-06A5AD5FC604}"/>
                    </a:ext>
                  </a:extLst>
                </p14:cNvPr>
                <p14:cNvContentPartPr/>
                <p14:nvPr/>
              </p14:nvContentPartPr>
              <p14:xfrm>
                <a:off x="394605" y="268680"/>
                <a:ext cx="200520" cy="13284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8B7DDD22-FA0A-D42C-2F8A-06A5AD5FC6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605" y="259680"/>
                  <a:ext cx="21816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676ADC36-3260-B03A-BE06-A56F9EC576F9}"/>
                  </a:ext>
                </a:extLst>
              </p14:cNvPr>
              <p14:cNvContentPartPr/>
              <p14:nvPr/>
            </p14:nvContentPartPr>
            <p14:xfrm>
              <a:off x="4037259" y="2313266"/>
              <a:ext cx="88920" cy="871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676ADC36-3260-B03A-BE06-A56F9EC576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28619" y="2304266"/>
                <a:ext cx="1065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FC6E8AF7-08AD-7002-4654-2B899AE08A1A}"/>
                  </a:ext>
                </a:extLst>
              </p14:cNvPr>
              <p14:cNvContentPartPr/>
              <p14:nvPr/>
            </p14:nvContentPartPr>
            <p14:xfrm>
              <a:off x="5363859" y="2301386"/>
              <a:ext cx="169200" cy="849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FC6E8AF7-08AD-7002-4654-2B899AE08A1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54859" y="2292746"/>
                <a:ext cx="186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44AF44B8-9759-2645-9758-160DE447DAC2}"/>
                  </a:ext>
                </a:extLst>
              </p14:cNvPr>
              <p14:cNvContentPartPr/>
              <p14:nvPr/>
            </p14:nvContentPartPr>
            <p14:xfrm>
              <a:off x="4292499" y="1525946"/>
              <a:ext cx="3688200" cy="52704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44AF44B8-9759-2645-9758-160DE447DA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83859" y="1516946"/>
                <a:ext cx="370584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F0DA6601-39A6-B0B4-640B-532943B9957C}"/>
                  </a:ext>
                </a:extLst>
              </p14:cNvPr>
              <p14:cNvContentPartPr/>
              <p14:nvPr/>
            </p14:nvContentPartPr>
            <p14:xfrm>
              <a:off x="2637939" y="2531426"/>
              <a:ext cx="213120" cy="1228320"/>
            </p14:xfrm>
          </p:contentPart>
        </mc:Choice>
        <mc:Fallback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F0DA6601-39A6-B0B4-640B-532943B995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29299" y="2522426"/>
                <a:ext cx="23076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7" name="Encre 96">
                <a:extLst>
                  <a:ext uri="{FF2B5EF4-FFF2-40B4-BE49-F238E27FC236}">
                    <a16:creationId xmlns:a16="http://schemas.microsoft.com/office/drawing/2014/main" id="{4A88595E-BCD5-63A6-5F9C-1245C6C8FBD6}"/>
                  </a:ext>
                </a:extLst>
              </p14:cNvPr>
              <p14:cNvContentPartPr/>
              <p14:nvPr/>
            </p14:nvContentPartPr>
            <p14:xfrm>
              <a:off x="3247059" y="3986186"/>
              <a:ext cx="1608840" cy="170640"/>
            </p14:xfrm>
          </p:contentPart>
        </mc:Choice>
        <mc:Fallback>
          <p:pic>
            <p:nvPicPr>
              <p:cNvPr id="97" name="Encre 96">
                <a:extLst>
                  <a:ext uri="{FF2B5EF4-FFF2-40B4-BE49-F238E27FC236}">
                    <a16:creationId xmlns:a16="http://schemas.microsoft.com/office/drawing/2014/main" id="{4A88595E-BCD5-63A6-5F9C-1245C6C8FBD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38419" y="3977546"/>
                <a:ext cx="1626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831DE002-A119-DD2D-4ABE-13BEC28AD343}"/>
                  </a:ext>
                </a:extLst>
              </p14:cNvPr>
              <p14:cNvContentPartPr/>
              <p14:nvPr/>
            </p14:nvContentPartPr>
            <p14:xfrm>
              <a:off x="3380447" y="2159437"/>
              <a:ext cx="112320" cy="89280"/>
            </p14:xfrm>
          </p:contentPart>
        </mc:Choice>
        <mc:Fallback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831DE002-A119-DD2D-4ABE-13BEC28AD3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71447" y="2150437"/>
                <a:ext cx="1299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0B47FA46-9896-CF4C-3781-E32DBEDC820D}"/>
                  </a:ext>
                </a:extLst>
              </p14:cNvPr>
              <p14:cNvContentPartPr/>
              <p14:nvPr/>
            </p14:nvContentPartPr>
            <p14:xfrm>
              <a:off x="2848007" y="3025957"/>
              <a:ext cx="106920" cy="111600"/>
            </p14:xfrm>
          </p:contentPart>
        </mc:Choice>
        <mc:Fallback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0B47FA46-9896-CF4C-3781-E32DBEDC82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39367" y="3016957"/>
                <a:ext cx="1245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1" name="Encre 150">
                <a:extLst>
                  <a:ext uri="{FF2B5EF4-FFF2-40B4-BE49-F238E27FC236}">
                    <a16:creationId xmlns:a16="http://schemas.microsoft.com/office/drawing/2014/main" id="{DDE6C5D4-AB47-C5C6-9C46-5F23ED2DDD8E}"/>
                  </a:ext>
                </a:extLst>
              </p14:cNvPr>
              <p14:cNvContentPartPr/>
              <p14:nvPr/>
            </p14:nvContentPartPr>
            <p14:xfrm>
              <a:off x="4411127" y="2248357"/>
              <a:ext cx="677160" cy="151200"/>
            </p14:xfrm>
          </p:contentPart>
        </mc:Choice>
        <mc:Fallback>
          <p:pic>
            <p:nvPicPr>
              <p:cNvPr id="151" name="Encre 150">
                <a:extLst>
                  <a:ext uri="{FF2B5EF4-FFF2-40B4-BE49-F238E27FC236}">
                    <a16:creationId xmlns:a16="http://schemas.microsoft.com/office/drawing/2014/main" id="{DDE6C5D4-AB47-C5C6-9C46-5F23ED2DDD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02127" y="2239717"/>
                <a:ext cx="694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5" name="Encre 154">
                <a:extLst>
                  <a:ext uri="{FF2B5EF4-FFF2-40B4-BE49-F238E27FC236}">
                    <a16:creationId xmlns:a16="http://schemas.microsoft.com/office/drawing/2014/main" id="{4E3F7529-FCE6-DFDB-76A8-40EED045F972}"/>
                  </a:ext>
                </a:extLst>
              </p14:cNvPr>
              <p14:cNvContentPartPr/>
              <p14:nvPr/>
            </p14:nvContentPartPr>
            <p14:xfrm>
              <a:off x="4613447" y="2157997"/>
              <a:ext cx="193680" cy="110520"/>
            </p14:xfrm>
          </p:contentPart>
        </mc:Choice>
        <mc:Fallback>
          <p:pic>
            <p:nvPicPr>
              <p:cNvPr id="155" name="Encre 154">
                <a:extLst>
                  <a:ext uri="{FF2B5EF4-FFF2-40B4-BE49-F238E27FC236}">
                    <a16:creationId xmlns:a16="http://schemas.microsoft.com/office/drawing/2014/main" id="{4E3F7529-FCE6-DFDB-76A8-40EED045F97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04807" y="2148997"/>
                <a:ext cx="211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6" name="Encre 155">
                <a:extLst>
                  <a:ext uri="{FF2B5EF4-FFF2-40B4-BE49-F238E27FC236}">
                    <a16:creationId xmlns:a16="http://schemas.microsoft.com/office/drawing/2014/main" id="{1C287D6A-6322-CC45-A604-CD6AE33C1225}"/>
                  </a:ext>
                </a:extLst>
              </p14:cNvPr>
              <p14:cNvContentPartPr/>
              <p14:nvPr/>
            </p14:nvContentPartPr>
            <p14:xfrm>
              <a:off x="6331007" y="1343317"/>
              <a:ext cx="113760" cy="103320"/>
            </p14:xfrm>
          </p:contentPart>
        </mc:Choice>
        <mc:Fallback>
          <p:pic>
            <p:nvPicPr>
              <p:cNvPr id="156" name="Encre 155">
                <a:extLst>
                  <a:ext uri="{FF2B5EF4-FFF2-40B4-BE49-F238E27FC236}">
                    <a16:creationId xmlns:a16="http://schemas.microsoft.com/office/drawing/2014/main" id="{1C287D6A-6322-CC45-A604-CD6AE33C12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22007" y="1334317"/>
                <a:ext cx="1314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7" name="Encre 156">
                <a:extLst>
                  <a:ext uri="{FF2B5EF4-FFF2-40B4-BE49-F238E27FC236}">
                    <a16:creationId xmlns:a16="http://schemas.microsoft.com/office/drawing/2014/main" id="{C9E9AD48-C6BD-C310-AAD5-839230C80467}"/>
                  </a:ext>
                </a:extLst>
              </p14:cNvPr>
              <p14:cNvContentPartPr/>
              <p14:nvPr/>
            </p14:nvContentPartPr>
            <p14:xfrm>
              <a:off x="3332207" y="3205957"/>
              <a:ext cx="109440" cy="95400"/>
            </p14:xfrm>
          </p:contentPart>
        </mc:Choice>
        <mc:Fallback>
          <p:pic>
            <p:nvPicPr>
              <p:cNvPr id="157" name="Encre 156">
                <a:extLst>
                  <a:ext uri="{FF2B5EF4-FFF2-40B4-BE49-F238E27FC236}">
                    <a16:creationId xmlns:a16="http://schemas.microsoft.com/office/drawing/2014/main" id="{C9E9AD48-C6BD-C310-AAD5-839230C804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23207" y="3197317"/>
                <a:ext cx="1270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9" name="Encre 158">
                <a:extLst>
                  <a:ext uri="{FF2B5EF4-FFF2-40B4-BE49-F238E27FC236}">
                    <a16:creationId xmlns:a16="http://schemas.microsoft.com/office/drawing/2014/main" id="{66193510-4714-26C4-FB5D-2A318662817F}"/>
                  </a:ext>
                </a:extLst>
              </p14:cNvPr>
              <p14:cNvContentPartPr/>
              <p14:nvPr/>
            </p14:nvContentPartPr>
            <p14:xfrm>
              <a:off x="3937007" y="4172917"/>
              <a:ext cx="74520" cy="96120"/>
            </p14:xfrm>
          </p:contentPart>
        </mc:Choice>
        <mc:Fallback>
          <p:pic>
            <p:nvPicPr>
              <p:cNvPr id="159" name="Encre 158">
                <a:extLst>
                  <a:ext uri="{FF2B5EF4-FFF2-40B4-BE49-F238E27FC236}">
                    <a16:creationId xmlns:a16="http://schemas.microsoft.com/office/drawing/2014/main" id="{66193510-4714-26C4-FB5D-2A31866281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28367" y="4164277"/>
                <a:ext cx="92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39E025BE-9163-336A-0AF9-8A743F6F03C1}"/>
                  </a:ext>
                </a:extLst>
              </p14:cNvPr>
              <p14:cNvContentPartPr/>
              <p14:nvPr/>
            </p14:nvContentPartPr>
            <p14:xfrm>
              <a:off x="3227447" y="3286237"/>
              <a:ext cx="960480" cy="526680"/>
            </p14:xfrm>
          </p:contentPart>
        </mc:Choice>
        <mc:Fallback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39E025BE-9163-336A-0AF9-8A743F6F03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18807" y="3277597"/>
                <a:ext cx="9781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0" name="Encre 159">
                <a:extLst>
                  <a:ext uri="{FF2B5EF4-FFF2-40B4-BE49-F238E27FC236}">
                    <a16:creationId xmlns:a16="http://schemas.microsoft.com/office/drawing/2014/main" id="{29A37903-EA16-1006-2CC4-4A4FF25D999F}"/>
                  </a:ext>
                </a:extLst>
              </p14:cNvPr>
              <p14:cNvContentPartPr/>
              <p14:nvPr/>
            </p14:nvContentPartPr>
            <p14:xfrm>
              <a:off x="3579167" y="3406117"/>
              <a:ext cx="60840" cy="70200"/>
            </p14:xfrm>
          </p:contentPart>
        </mc:Choice>
        <mc:Fallback>
          <p:pic>
            <p:nvPicPr>
              <p:cNvPr id="160" name="Encre 159">
                <a:extLst>
                  <a:ext uri="{FF2B5EF4-FFF2-40B4-BE49-F238E27FC236}">
                    <a16:creationId xmlns:a16="http://schemas.microsoft.com/office/drawing/2014/main" id="{29A37903-EA16-1006-2CC4-4A4FF25D999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70527" y="3397477"/>
                <a:ext cx="784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7" name="Encre 166">
                <a:extLst>
                  <a:ext uri="{FF2B5EF4-FFF2-40B4-BE49-F238E27FC236}">
                    <a16:creationId xmlns:a16="http://schemas.microsoft.com/office/drawing/2014/main" id="{5934E6E2-6EFE-39DE-8E59-9B95B91011CE}"/>
                  </a:ext>
                </a:extLst>
              </p14:cNvPr>
              <p14:cNvContentPartPr/>
              <p14:nvPr/>
            </p14:nvContentPartPr>
            <p14:xfrm>
              <a:off x="6286727" y="3392797"/>
              <a:ext cx="106920" cy="94320"/>
            </p14:xfrm>
          </p:contentPart>
        </mc:Choice>
        <mc:Fallback>
          <p:pic>
            <p:nvPicPr>
              <p:cNvPr id="167" name="Encre 166">
                <a:extLst>
                  <a:ext uri="{FF2B5EF4-FFF2-40B4-BE49-F238E27FC236}">
                    <a16:creationId xmlns:a16="http://schemas.microsoft.com/office/drawing/2014/main" id="{5934E6E2-6EFE-39DE-8E59-9B95B91011C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78087" y="3383797"/>
                <a:ext cx="124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2E8062FA-B8B4-C8A4-3ADB-8933F29E676D}"/>
                  </a:ext>
                </a:extLst>
              </p14:cNvPr>
              <p14:cNvContentPartPr/>
              <p14:nvPr/>
            </p14:nvContentPartPr>
            <p14:xfrm>
              <a:off x="4905767" y="3268237"/>
              <a:ext cx="632160" cy="551880"/>
            </p14:xfrm>
          </p:contentPart>
        </mc:Choice>
        <mc:Fallback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2E8062FA-B8B4-C8A4-3ADB-8933F29E676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97127" y="3259237"/>
                <a:ext cx="6498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89BD49C3-659D-6F9D-7744-A690034D9F78}"/>
                  </a:ext>
                </a:extLst>
              </p14:cNvPr>
              <p14:cNvContentPartPr/>
              <p14:nvPr/>
            </p14:nvContentPartPr>
            <p14:xfrm>
              <a:off x="5863367" y="2235397"/>
              <a:ext cx="612360" cy="118080"/>
            </p14:xfrm>
          </p:contentPart>
        </mc:Choice>
        <mc:Fallback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89BD49C3-659D-6F9D-7744-A690034D9F7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54367" y="2226757"/>
                <a:ext cx="630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54DEA373-0573-F3A6-F8AD-2D80C46C3D98}"/>
                  </a:ext>
                </a:extLst>
              </p14:cNvPr>
              <p14:cNvContentPartPr/>
              <p14:nvPr/>
            </p14:nvContentPartPr>
            <p14:xfrm>
              <a:off x="6077927" y="2073037"/>
              <a:ext cx="132480" cy="101520"/>
            </p14:xfrm>
          </p:contentPart>
        </mc:Choice>
        <mc:Fallback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54DEA373-0573-F3A6-F8AD-2D80C46C3D9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68927" y="2064037"/>
                <a:ext cx="15012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8F5247B3-0A50-3472-BA86-F14544719725}"/>
              </a:ext>
            </a:extLst>
          </p:cNvPr>
          <p:cNvGrpSpPr/>
          <p:nvPr/>
        </p:nvGrpSpPr>
        <p:grpSpPr>
          <a:xfrm>
            <a:off x="1082207" y="2116957"/>
            <a:ext cx="10095480" cy="1928160"/>
            <a:chOff x="1082207" y="2116957"/>
            <a:chExt cx="10095480" cy="19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BCDF14F3-0AB9-F5C9-594F-CE6BCC5711EC}"/>
                    </a:ext>
                  </a:extLst>
                </p14:cNvPr>
                <p14:cNvContentPartPr/>
                <p14:nvPr/>
              </p14:nvContentPartPr>
              <p14:xfrm>
                <a:off x="1082207" y="2150077"/>
                <a:ext cx="1260360" cy="666000"/>
              </p14:xfrm>
            </p:contentPart>
          </mc:Choice>
          <mc:Fallback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BCDF14F3-0AB9-F5C9-594F-CE6BCC5711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3207" y="2141077"/>
                  <a:ext cx="12780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2" name="Encre 121">
                  <a:extLst>
                    <a:ext uri="{FF2B5EF4-FFF2-40B4-BE49-F238E27FC236}">
                      <a16:creationId xmlns:a16="http://schemas.microsoft.com/office/drawing/2014/main" id="{477AC3B1-0D62-ADAB-2481-54438A973770}"/>
                    </a:ext>
                  </a:extLst>
                </p14:cNvPr>
                <p14:cNvContentPartPr/>
                <p14:nvPr/>
              </p14:nvContentPartPr>
              <p14:xfrm>
                <a:off x="8656967" y="2333317"/>
                <a:ext cx="2520720" cy="464760"/>
              </p14:xfrm>
            </p:contentPart>
          </mc:Choice>
          <mc:Fallback>
            <p:pic>
              <p:nvPicPr>
                <p:cNvPr id="122" name="Encre 121">
                  <a:extLst>
                    <a:ext uri="{FF2B5EF4-FFF2-40B4-BE49-F238E27FC236}">
                      <a16:creationId xmlns:a16="http://schemas.microsoft.com/office/drawing/2014/main" id="{477AC3B1-0D62-ADAB-2481-54438A9737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47967" y="2324677"/>
                  <a:ext cx="25383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9722558A-6C5A-6A7A-C2DA-AADC45D6AA1B}"/>
                    </a:ext>
                  </a:extLst>
                </p14:cNvPr>
                <p14:cNvContentPartPr/>
                <p14:nvPr/>
              </p14:nvContentPartPr>
              <p14:xfrm>
                <a:off x="5877047" y="3082117"/>
                <a:ext cx="5132520" cy="963000"/>
              </p14:xfrm>
            </p:contentPart>
          </mc:Choice>
          <mc:Fallback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9722558A-6C5A-6A7A-C2DA-AADC45D6AA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68047" y="3073117"/>
                  <a:ext cx="515016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5" name="Encre 134">
                  <a:extLst>
                    <a:ext uri="{FF2B5EF4-FFF2-40B4-BE49-F238E27FC236}">
                      <a16:creationId xmlns:a16="http://schemas.microsoft.com/office/drawing/2014/main" id="{49788FAA-8D81-6DED-A53F-92036EEBD810}"/>
                    </a:ext>
                  </a:extLst>
                </p14:cNvPr>
                <p14:cNvContentPartPr/>
                <p14:nvPr/>
              </p14:nvContentPartPr>
              <p14:xfrm>
                <a:off x="2976527" y="2522317"/>
                <a:ext cx="709560" cy="1290960"/>
              </p14:xfrm>
            </p:contentPart>
          </mc:Choice>
          <mc:Fallback>
            <p:pic>
              <p:nvPicPr>
                <p:cNvPr id="135" name="Encre 134">
                  <a:extLst>
                    <a:ext uri="{FF2B5EF4-FFF2-40B4-BE49-F238E27FC236}">
                      <a16:creationId xmlns:a16="http://schemas.microsoft.com/office/drawing/2014/main" id="{49788FAA-8D81-6DED-A53F-92036EEBD8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67887" y="2513677"/>
                  <a:ext cx="727200" cy="13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94D10262-8494-981D-95A6-B5C69E210B53}"/>
                    </a:ext>
                  </a:extLst>
                </p14:cNvPr>
                <p14:cNvContentPartPr/>
                <p14:nvPr/>
              </p14:nvContentPartPr>
              <p14:xfrm>
                <a:off x="3211607" y="2263117"/>
                <a:ext cx="547920" cy="128520"/>
              </p14:xfrm>
            </p:contentPart>
          </mc:Choice>
          <mc:Fallback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94D10262-8494-981D-95A6-B5C69E210B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02607" y="2254117"/>
                  <a:ext cx="56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1" name="Encre 140">
                  <a:extLst>
                    <a:ext uri="{FF2B5EF4-FFF2-40B4-BE49-F238E27FC236}">
                      <a16:creationId xmlns:a16="http://schemas.microsoft.com/office/drawing/2014/main" id="{57A12FC3-B0B7-13D2-E6F6-818111E10BB8}"/>
                    </a:ext>
                  </a:extLst>
                </p14:cNvPr>
                <p14:cNvContentPartPr/>
                <p14:nvPr/>
              </p14:nvContentPartPr>
              <p14:xfrm>
                <a:off x="3096407" y="2476237"/>
                <a:ext cx="1091880" cy="541080"/>
              </p14:xfrm>
            </p:contentPart>
          </mc:Choice>
          <mc:Fallback>
            <p:pic>
              <p:nvPicPr>
                <p:cNvPr id="141" name="Encre 140">
                  <a:extLst>
                    <a:ext uri="{FF2B5EF4-FFF2-40B4-BE49-F238E27FC236}">
                      <a16:creationId xmlns:a16="http://schemas.microsoft.com/office/drawing/2014/main" id="{57A12FC3-B0B7-13D2-E6F6-818111E10B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87767" y="2467597"/>
                  <a:ext cx="11095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35754BE4-72CE-B235-256A-A9F4FABDB836}"/>
                    </a:ext>
                  </a:extLst>
                </p14:cNvPr>
                <p14:cNvContentPartPr/>
                <p14:nvPr/>
              </p14:nvContentPartPr>
              <p14:xfrm>
                <a:off x="3896327" y="2766757"/>
                <a:ext cx="106920" cy="81720"/>
              </p14:xfrm>
            </p:contentPart>
          </mc:Choice>
          <mc:Fallback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35754BE4-72CE-B235-256A-A9F4FABDB8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87687" y="2757757"/>
                  <a:ext cx="124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6117E074-43E0-00A2-FA23-7A1A779E3D0A}"/>
                    </a:ext>
                  </a:extLst>
                </p14:cNvPr>
                <p14:cNvContentPartPr/>
                <p14:nvPr/>
              </p14:nvContentPartPr>
              <p14:xfrm>
                <a:off x="3301967" y="2609437"/>
                <a:ext cx="4690800" cy="132048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6117E074-43E0-00A2-FA23-7A1A779E3D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93327" y="2600437"/>
                  <a:ext cx="4708440" cy="13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2631E2E8-0DBF-471A-3178-43C34981B020}"/>
                    </a:ext>
                  </a:extLst>
                </p14:cNvPr>
                <p14:cNvContentPartPr/>
                <p14:nvPr/>
              </p14:nvContentPartPr>
              <p14:xfrm>
                <a:off x="5306447" y="2992837"/>
                <a:ext cx="360" cy="36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2631E2E8-0DBF-471A-3178-43C34981B02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97807" y="29841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52DE0D14-A6A0-F685-FB2D-F735572AF552}"/>
                    </a:ext>
                  </a:extLst>
                </p14:cNvPr>
                <p14:cNvContentPartPr/>
                <p14:nvPr/>
              </p14:nvContentPartPr>
              <p14:xfrm>
                <a:off x="5071367" y="2560837"/>
                <a:ext cx="1457280" cy="43236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52DE0D14-A6A0-F685-FB2D-F735572AF55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62727" y="2552197"/>
                  <a:ext cx="14749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C80B06B3-2257-03EF-7BFA-389F8E0C4129}"/>
                    </a:ext>
                  </a:extLst>
                </p14:cNvPr>
                <p14:cNvContentPartPr/>
                <p14:nvPr/>
              </p14:nvContentPartPr>
              <p14:xfrm>
                <a:off x="7274927" y="2235037"/>
                <a:ext cx="574920" cy="135360"/>
              </p14:xfrm>
            </p:contentPart>
          </mc:Choice>
          <mc:Fallback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C80B06B3-2257-03EF-7BFA-389F8E0C41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66287" y="2226397"/>
                  <a:ext cx="592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2" name="Encre 171">
                  <a:extLst>
                    <a:ext uri="{FF2B5EF4-FFF2-40B4-BE49-F238E27FC236}">
                      <a16:creationId xmlns:a16="http://schemas.microsoft.com/office/drawing/2014/main" id="{A8C09E34-A414-6CB3-1A57-03993D5C078E}"/>
                    </a:ext>
                  </a:extLst>
                </p14:cNvPr>
                <p14:cNvContentPartPr/>
                <p14:nvPr/>
              </p14:nvContentPartPr>
              <p14:xfrm>
                <a:off x="7437647" y="2116957"/>
                <a:ext cx="75240" cy="97560"/>
              </p14:xfrm>
            </p:contentPart>
          </mc:Choice>
          <mc:Fallback>
            <p:pic>
              <p:nvPicPr>
                <p:cNvPr id="172" name="Encre 171">
                  <a:extLst>
                    <a:ext uri="{FF2B5EF4-FFF2-40B4-BE49-F238E27FC236}">
                      <a16:creationId xmlns:a16="http://schemas.microsoft.com/office/drawing/2014/main" id="{A8C09E34-A414-6CB3-1A57-03993D5C07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29007" y="2108317"/>
                  <a:ext cx="92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4" name="Encre 173">
                  <a:extLst>
                    <a:ext uri="{FF2B5EF4-FFF2-40B4-BE49-F238E27FC236}">
                      <a16:creationId xmlns:a16="http://schemas.microsoft.com/office/drawing/2014/main" id="{5E829137-4195-0EA9-1A27-31047FA87527}"/>
                    </a:ext>
                  </a:extLst>
                </p14:cNvPr>
                <p14:cNvContentPartPr/>
                <p14:nvPr/>
              </p14:nvContentPartPr>
              <p14:xfrm>
                <a:off x="9958367" y="2289037"/>
                <a:ext cx="104760" cy="82080"/>
              </p14:xfrm>
            </p:contentPart>
          </mc:Choice>
          <mc:Fallback>
            <p:pic>
              <p:nvPicPr>
                <p:cNvPr id="174" name="Encre 173">
                  <a:extLst>
                    <a:ext uri="{FF2B5EF4-FFF2-40B4-BE49-F238E27FC236}">
                      <a16:creationId xmlns:a16="http://schemas.microsoft.com/office/drawing/2014/main" id="{5E829137-4195-0EA9-1A27-31047FA8752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49727" y="2280397"/>
                  <a:ext cx="122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5" name="Encre 174">
                  <a:extLst>
                    <a:ext uri="{FF2B5EF4-FFF2-40B4-BE49-F238E27FC236}">
                      <a16:creationId xmlns:a16="http://schemas.microsoft.com/office/drawing/2014/main" id="{D13471AA-44D2-3F14-3560-78837FEAC56F}"/>
                    </a:ext>
                  </a:extLst>
                </p14:cNvPr>
                <p14:cNvContentPartPr/>
                <p14:nvPr/>
              </p14:nvContentPartPr>
              <p14:xfrm>
                <a:off x="8809607" y="3667477"/>
                <a:ext cx="104760" cy="90360"/>
              </p14:xfrm>
            </p:contentPart>
          </mc:Choice>
          <mc:Fallback>
            <p:pic>
              <p:nvPicPr>
                <p:cNvPr id="175" name="Encre 174">
                  <a:extLst>
                    <a:ext uri="{FF2B5EF4-FFF2-40B4-BE49-F238E27FC236}">
                      <a16:creationId xmlns:a16="http://schemas.microsoft.com/office/drawing/2014/main" id="{D13471AA-44D2-3F14-3560-78837FEAC56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00967" y="3658837"/>
                  <a:ext cx="122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A1798E6B-022C-64D1-67AE-6D7BB709BC6C}"/>
                    </a:ext>
                  </a:extLst>
                </p14:cNvPr>
                <p14:cNvContentPartPr/>
                <p14:nvPr/>
              </p14:nvContentPartPr>
              <p14:xfrm>
                <a:off x="5670047" y="2956117"/>
                <a:ext cx="93240" cy="97560"/>
              </p14:xfrm>
            </p:contentPart>
          </mc:Choice>
          <mc:Fallback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A1798E6B-022C-64D1-67AE-6D7BB709BC6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1407" y="2947477"/>
                  <a:ext cx="110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5B4B468F-1BDE-E3A4-DA2E-B72CB93E686D}"/>
                    </a:ext>
                  </a:extLst>
                </p14:cNvPr>
                <p14:cNvContentPartPr/>
                <p14:nvPr/>
              </p14:nvContentPartPr>
              <p14:xfrm>
                <a:off x="5180087" y="3322597"/>
                <a:ext cx="138960" cy="68040"/>
              </p14:xfrm>
            </p:contentPart>
          </mc:Choice>
          <mc:Fallback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5B4B468F-1BDE-E3A4-DA2E-B72CB93E686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71087" y="3313957"/>
                  <a:ext cx="1566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79" name="Encre 178">
                <a:extLst>
                  <a:ext uri="{FF2B5EF4-FFF2-40B4-BE49-F238E27FC236}">
                    <a16:creationId xmlns:a16="http://schemas.microsoft.com/office/drawing/2014/main" id="{944134A8-D81F-3A53-CE87-FAE388859CA4}"/>
                  </a:ext>
                </a:extLst>
              </p14:cNvPr>
              <p14:cNvContentPartPr/>
              <p14:nvPr/>
            </p14:nvContentPartPr>
            <p14:xfrm>
              <a:off x="141048" y="6365592"/>
              <a:ext cx="360" cy="360"/>
            </p14:xfrm>
          </p:contentPart>
        </mc:Choice>
        <mc:Fallback>
          <p:pic>
            <p:nvPicPr>
              <p:cNvPr id="179" name="Encre 178">
                <a:extLst>
                  <a:ext uri="{FF2B5EF4-FFF2-40B4-BE49-F238E27FC236}">
                    <a16:creationId xmlns:a16="http://schemas.microsoft.com/office/drawing/2014/main" id="{944134A8-D81F-3A53-CE87-FAE388859CA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32048" y="63569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CE121614-4D4C-7092-20B0-E3DB93DE3747}"/>
              </a:ext>
            </a:extLst>
          </p:cNvPr>
          <p:cNvGrpSpPr/>
          <p:nvPr/>
        </p:nvGrpSpPr>
        <p:grpSpPr>
          <a:xfrm>
            <a:off x="60048" y="6512112"/>
            <a:ext cx="1058400" cy="245160"/>
            <a:chOff x="60048" y="6512112"/>
            <a:chExt cx="10584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F45C922B-C766-7859-AB37-6FDDACDD21F5}"/>
                    </a:ext>
                  </a:extLst>
                </p14:cNvPr>
                <p14:cNvContentPartPr/>
                <p14:nvPr/>
              </p14:nvContentPartPr>
              <p14:xfrm>
                <a:off x="159408" y="6670872"/>
                <a:ext cx="360" cy="360"/>
              </p14:xfrm>
            </p:contentPart>
          </mc:Choice>
          <mc:Fallback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F45C922B-C766-7859-AB37-6FDDACDD21F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0768" y="66618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82" name="Encre 181">
                  <a:extLst>
                    <a:ext uri="{FF2B5EF4-FFF2-40B4-BE49-F238E27FC236}">
                      <a16:creationId xmlns:a16="http://schemas.microsoft.com/office/drawing/2014/main" id="{92CFCDBE-59EC-AA23-4518-F5DEFFFC5186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143640" cy="232920"/>
              </p14:xfrm>
            </p:contentPart>
          </mc:Choice>
          <mc:Fallback>
            <p:pic>
              <p:nvPicPr>
                <p:cNvPr id="182" name="Encre 181">
                  <a:extLst>
                    <a:ext uri="{FF2B5EF4-FFF2-40B4-BE49-F238E27FC236}">
                      <a16:creationId xmlns:a16="http://schemas.microsoft.com/office/drawing/2014/main" id="{92CFCDBE-59EC-AA23-4518-F5DEFFFC518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5568" y="6503112"/>
                  <a:ext cx="161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83" name="Encre 182">
                  <a:extLst>
                    <a:ext uri="{FF2B5EF4-FFF2-40B4-BE49-F238E27FC236}">
                      <a16:creationId xmlns:a16="http://schemas.microsoft.com/office/drawing/2014/main" id="{027A412A-06D8-3A4E-B82A-30E3B8C14D23}"/>
                    </a:ext>
                  </a:extLst>
                </p14:cNvPr>
                <p14:cNvContentPartPr/>
                <p14:nvPr/>
              </p14:nvContentPartPr>
              <p14:xfrm>
                <a:off x="494568" y="6512112"/>
                <a:ext cx="360" cy="360"/>
              </p14:xfrm>
            </p:contentPart>
          </mc:Choice>
          <mc:Fallback>
            <p:pic>
              <p:nvPicPr>
                <p:cNvPr id="183" name="Encre 182">
                  <a:extLst>
                    <a:ext uri="{FF2B5EF4-FFF2-40B4-BE49-F238E27FC236}">
                      <a16:creationId xmlns:a16="http://schemas.microsoft.com/office/drawing/2014/main" id="{027A412A-06D8-3A4E-B82A-30E3B8C14D2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5568" y="65031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01DA3EDB-0816-1A11-F0ED-9C201DC0C164}"/>
                    </a:ext>
                  </a:extLst>
                </p14:cNvPr>
                <p14:cNvContentPartPr/>
                <p14:nvPr/>
              </p14:nvContentPartPr>
              <p14:xfrm>
                <a:off x="473688" y="6512112"/>
                <a:ext cx="124920" cy="94680"/>
              </p14:xfrm>
            </p:contentPart>
          </mc:Choice>
          <mc:Fallback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01DA3EDB-0816-1A11-F0ED-9C201DC0C1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4688" y="6503112"/>
                  <a:ext cx="14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D13B03AE-CFBD-8EA8-E1B7-3F2081E74CBF}"/>
                    </a:ext>
                  </a:extLst>
                </p14:cNvPr>
                <p14:cNvContentPartPr/>
                <p14:nvPr/>
              </p14:nvContentPartPr>
              <p14:xfrm>
                <a:off x="658368" y="6624432"/>
                <a:ext cx="314640" cy="120240"/>
              </p14:xfrm>
            </p:contentPart>
          </mc:Choice>
          <mc:Fallback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D13B03AE-CFBD-8EA8-E1B7-3F2081E74C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9728" y="6615792"/>
                  <a:ext cx="33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86" name="Encre 185">
                  <a:extLst>
                    <a:ext uri="{FF2B5EF4-FFF2-40B4-BE49-F238E27FC236}">
                      <a16:creationId xmlns:a16="http://schemas.microsoft.com/office/drawing/2014/main" id="{768ED7E1-2B38-4EFB-45CD-063E50F1CB1E}"/>
                    </a:ext>
                  </a:extLst>
                </p14:cNvPr>
                <p14:cNvContentPartPr/>
                <p14:nvPr/>
              </p14:nvContentPartPr>
              <p14:xfrm>
                <a:off x="988848" y="6529032"/>
                <a:ext cx="129600" cy="228240"/>
              </p14:xfrm>
            </p:contentPart>
          </mc:Choice>
          <mc:Fallback>
            <p:pic>
              <p:nvPicPr>
                <p:cNvPr id="186" name="Encre 185">
                  <a:extLst>
                    <a:ext uri="{FF2B5EF4-FFF2-40B4-BE49-F238E27FC236}">
                      <a16:creationId xmlns:a16="http://schemas.microsoft.com/office/drawing/2014/main" id="{768ED7E1-2B38-4EFB-45CD-063E50F1CB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9848" y="6520392"/>
                  <a:ext cx="147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6D76BFD4-48FF-AEB0-8BC0-F679D6BBEFF8}"/>
                    </a:ext>
                  </a:extLst>
                </p14:cNvPr>
                <p14:cNvContentPartPr/>
                <p14:nvPr/>
              </p14:nvContentPartPr>
              <p14:xfrm>
                <a:off x="60048" y="6642072"/>
                <a:ext cx="254520" cy="33480"/>
              </p14:xfrm>
            </p:contentPart>
          </mc:Choice>
          <mc:Fallback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6D76BFD4-48FF-AEB0-8BC0-F679D6BBEF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408" y="6633072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8" name="Encre 187">
                  <a:extLst>
                    <a:ext uri="{FF2B5EF4-FFF2-40B4-BE49-F238E27FC236}">
                      <a16:creationId xmlns:a16="http://schemas.microsoft.com/office/drawing/2014/main" id="{679E0D79-53BF-90F2-9AB1-F8F472793050}"/>
                    </a:ext>
                  </a:extLst>
                </p14:cNvPr>
                <p14:cNvContentPartPr/>
                <p14:nvPr/>
              </p14:nvContentPartPr>
              <p14:xfrm>
                <a:off x="170208" y="6579792"/>
                <a:ext cx="13320" cy="173160"/>
              </p14:xfrm>
            </p:contentPart>
          </mc:Choice>
          <mc:Fallback>
            <p:pic>
              <p:nvPicPr>
                <p:cNvPr id="188" name="Encre 187">
                  <a:extLst>
                    <a:ext uri="{FF2B5EF4-FFF2-40B4-BE49-F238E27FC236}">
                      <a16:creationId xmlns:a16="http://schemas.microsoft.com/office/drawing/2014/main" id="{679E0D79-53BF-90F2-9AB1-F8F4727930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1208" y="6571152"/>
                  <a:ext cx="309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E2849EB6-39CF-80E3-CAA9-00BC9A5DF565}"/>
              </a:ext>
            </a:extLst>
          </p:cNvPr>
          <p:cNvGrpSpPr/>
          <p:nvPr/>
        </p:nvGrpSpPr>
        <p:grpSpPr>
          <a:xfrm>
            <a:off x="131688" y="6130512"/>
            <a:ext cx="781200" cy="339840"/>
            <a:chOff x="131688" y="6130512"/>
            <a:chExt cx="7812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0" name="Encre 189">
                  <a:extLst>
                    <a:ext uri="{FF2B5EF4-FFF2-40B4-BE49-F238E27FC236}">
                      <a16:creationId xmlns:a16="http://schemas.microsoft.com/office/drawing/2014/main" id="{E4B26B0D-39E2-A9A2-7F89-C5881619B5C6}"/>
                    </a:ext>
                  </a:extLst>
                </p14:cNvPr>
                <p14:cNvContentPartPr/>
                <p14:nvPr/>
              </p14:nvContentPartPr>
              <p14:xfrm>
                <a:off x="131688" y="6364872"/>
                <a:ext cx="275400" cy="18720"/>
              </p14:xfrm>
            </p:contentPart>
          </mc:Choice>
          <mc:Fallback>
            <p:pic>
              <p:nvPicPr>
                <p:cNvPr id="190" name="Encre 189">
                  <a:extLst>
                    <a:ext uri="{FF2B5EF4-FFF2-40B4-BE49-F238E27FC236}">
                      <a16:creationId xmlns:a16="http://schemas.microsoft.com/office/drawing/2014/main" id="{E4B26B0D-39E2-A9A2-7F89-C5881619B5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3048" y="6355872"/>
                  <a:ext cx="293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1" name="Encre 190">
                  <a:extLst>
                    <a:ext uri="{FF2B5EF4-FFF2-40B4-BE49-F238E27FC236}">
                      <a16:creationId xmlns:a16="http://schemas.microsoft.com/office/drawing/2014/main" id="{024B0A69-F6F8-837C-D647-F91A45F4DC4A}"/>
                    </a:ext>
                  </a:extLst>
                </p14:cNvPr>
                <p14:cNvContentPartPr/>
                <p14:nvPr/>
              </p14:nvContentPartPr>
              <p14:xfrm>
                <a:off x="219528" y="6265512"/>
                <a:ext cx="57960" cy="204840"/>
              </p14:xfrm>
            </p:contentPart>
          </mc:Choice>
          <mc:Fallback>
            <p:pic>
              <p:nvPicPr>
                <p:cNvPr id="191" name="Encre 190">
                  <a:extLst>
                    <a:ext uri="{FF2B5EF4-FFF2-40B4-BE49-F238E27FC236}">
                      <a16:creationId xmlns:a16="http://schemas.microsoft.com/office/drawing/2014/main" id="{024B0A69-F6F8-837C-D647-F91A45F4DC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0888" y="6256872"/>
                  <a:ext cx="75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2" name="Encre 191">
                  <a:extLst>
                    <a:ext uri="{FF2B5EF4-FFF2-40B4-BE49-F238E27FC236}">
                      <a16:creationId xmlns:a16="http://schemas.microsoft.com/office/drawing/2014/main" id="{0872D423-3B25-C515-D64C-1B637B5CF89E}"/>
                    </a:ext>
                  </a:extLst>
                </p14:cNvPr>
                <p14:cNvContentPartPr/>
                <p14:nvPr/>
              </p14:nvContentPartPr>
              <p14:xfrm>
                <a:off x="582408" y="6186312"/>
                <a:ext cx="360" cy="360"/>
              </p14:xfrm>
            </p:contentPart>
          </mc:Choice>
          <mc:Fallback>
            <p:pic>
              <p:nvPicPr>
                <p:cNvPr id="192" name="Encre 191">
                  <a:extLst>
                    <a:ext uri="{FF2B5EF4-FFF2-40B4-BE49-F238E27FC236}">
                      <a16:creationId xmlns:a16="http://schemas.microsoft.com/office/drawing/2014/main" id="{0872D423-3B25-C515-D64C-1B637B5CF8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3408" y="61773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93" name="Encre 192">
                  <a:extLst>
                    <a:ext uri="{FF2B5EF4-FFF2-40B4-BE49-F238E27FC236}">
                      <a16:creationId xmlns:a16="http://schemas.microsoft.com/office/drawing/2014/main" id="{5395CB09-8D2C-DF3F-CDD8-448B786E0AF6}"/>
                    </a:ext>
                  </a:extLst>
                </p14:cNvPr>
                <p14:cNvContentPartPr/>
                <p14:nvPr/>
              </p14:nvContentPartPr>
              <p14:xfrm>
                <a:off x="535968" y="6130512"/>
                <a:ext cx="134280" cy="252720"/>
              </p14:xfrm>
            </p:contentPart>
          </mc:Choice>
          <mc:Fallback>
            <p:pic>
              <p:nvPicPr>
                <p:cNvPr id="193" name="Encre 192">
                  <a:extLst>
                    <a:ext uri="{FF2B5EF4-FFF2-40B4-BE49-F238E27FC236}">
                      <a16:creationId xmlns:a16="http://schemas.microsoft.com/office/drawing/2014/main" id="{5395CB09-8D2C-DF3F-CDD8-448B786E0A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7328" y="6121872"/>
                  <a:ext cx="151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94" name="Encre 193">
                  <a:extLst>
                    <a:ext uri="{FF2B5EF4-FFF2-40B4-BE49-F238E27FC236}">
                      <a16:creationId xmlns:a16="http://schemas.microsoft.com/office/drawing/2014/main" id="{E9D799AE-0EE6-17DC-3627-F366730F81B4}"/>
                    </a:ext>
                  </a:extLst>
                </p14:cNvPr>
                <p14:cNvContentPartPr/>
                <p14:nvPr/>
              </p14:nvContentPartPr>
              <p14:xfrm>
                <a:off x="501768" y="6242472"/>
                <a:ext cx="122400" cy="19080"/>
              </p14:xfrm>
            </p:contentPart>
          </mc:Choice>
          <mc:Fallback>
            <p:pic>
              <p:nvPicPr>
                <p:cNvPr id="194" name="Encre 193">
                  <a:extLst>
                    <a:ext uri="{FF2B5EF4-FFF2-40B4-BE49-F238E27FC236}">
                      <a16:creationId xmlns:a16="http://schemas.microsoft.com/office/drawing/2014/main" id="{E9D799AE-0EE6-17DC-3627-F366730F81B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2768" y="6233472"/>
                  <a:ext cx="140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95" name="Encre 194">
                  <a:extLst>
                    <a:ext uri="{FF2B5EF4-FFF2-40B4-BE49-F238E27FC236}">
                      <a16:creationId xmlns:a16="http://schemas.microsoft.com/office/drawing/2014/main" id="{815992CA-D85A-0EDF-BEE6-9AC4419146ED}"/>
                    </a:ext>
                  </a:extLst>
                </p14:cNvPr>
                <p14:cNvContentPartPr/>
                <p14:nvPr/>
              </p14:nvContentPartPr>
              <p14:xfrm>
                <a:off x="676728" y="6292872"/>
                <a:ext cx="100440" cy="104400"/>
              </p14:xfrm>
            </p:contentPart>
          </mc:Choice>
          <mc:Fallback>
            <p:pic>
              <p:nvPicPr>
                <p:cNvPr id="195" name="Encre 194">
                  <a:extLst>
                    <a:ext uri="{FF2B5EF4-FFF2-40B4-BE49-F238E27FC236}">
                      <a16:creationId xmlns:a16="http://schemas.microsoft.com/office/drawing/2014/main" id="{815992CA-D85A-0EDF-BEE6-9AC4419146E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8088" y="6284232"/>
                  <a:ext cx="11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1BC5B9D5-881A-C4A1-860D-0EEDF1618837}"/>
                    </a:ext>
                  </a:extLst>
                </p14:cNvPr>
                <p14:cNvContentPartPr/>
                <p14:nvPr/>
              </p14:nvContentPartPr>
              <p14:xfrm>
                <a:off x="794088" y="6167592"/>
                <a:ext cx="118800" cy="225000"/>
              </p14:xfrm>
            </p:contentPart>
          </mc:Choice>
          <mc:Fallback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1BC5B9D5-881A-C4A1-860D-0EEDF161883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5088" y="6158952"/>
                  <a:ext cx="136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4FCD6899-C058-9E18-4CA7-96341999370F}"/>
                    </a:ext>
                  </a:extLst>
                </p14:cNvPr>
                <p14:cNvContentPartPr/>
                <p14:nvPr/>
              </p14:nvContentPartPr>
              <p14:xfrm>
                <a:off x="838728" y="6167592"/>
                <a:ext cx="360" cy="36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4FCD6899-C058-9E18-4CA7-96341999370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9728" y="61589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8" name="Encre 197">
                  <a:extLst>
                    <a:ext uri="{FF2B5EF4-FFF2-40B4-BE49-F238E27FC236}">
                      <a16:creationId xmlns:a16="http://schemas.microsoft.com/office/drawing/2014/main" id="{4A7A6345-BB17-867C-9AC9-4FBBB400BF2B}"/>
                    </a:ext>
                  </a:extLst>
                </p14:cNvPr>
                <p14:cNvContentPartPr/>
                <p14:nvPr/>
              </p14:nvContentPartPr>
              <p14:xfrm>
                <a:off x="771768" y="6167592"/>
                <a:ext cx="111240" cy="113400"/>
              </p14:xfrm>
            </p:contentPart>
          </mc:Choice>
          <mc:Fallback>
            <p:pic>
              <p:nvPicPr>
                <p:cNvPr id="198" name="Encre 197">
                  <a:extLst>
                    <a:ext uri="{FF2B5EF4-FFF2-40B4-BE49-F238E27FC236}">
                      <a16:creationId xmlns:a16="http://schemas.microsoft.com/office/drawing/2014/main" id="{4A7A6345-BB17-867C-9AC9-4FBBB400BF2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768" y="6158952"/>
                  <a:ext cx="128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B8AD91F8-C97C-EE82-3055-7D73C3EEA5B5}"/>
                    </a:ext>
                  </a:extLst>
                </p14:cNvPr>
                <p14:cNvContentPartPr/>
                <p14:nvPr/>
              </p14:nvContentPartPr>
              <p14:xfrm>
                <a:off x="644688" y="6198192"/>
                <a:ext cx="101520" cy="6984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B8AD91F8-C97C-EE82-3055-7D73C3EEA5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5688" y="6189552"/>
                  <a:ext cx="11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43CF624A-F6BD-4A67-E51F-D0DD0B3AB74A}"/>
              </a:ext>
            </a:extLst>
          </p:cNvPr>
          <p:cNvGrpSpPr/>
          <p:nvPr/>
        </p:nvGrpSpPr>
        <p:grpSpPr>
          <a:xfrm>
            <a:off x="379100" y="2956290"/>
            <a:ext cx="535320" cy="118080"/>
            <a:chOff x="379100" y="2956290"/>
            <a:chExt cx="53532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F25E72C9-6259-BE86-CBF4-DF05842DDE3B}"/>
                    </a:ext>
                  </a:extLst>
                </p14:cNvPr>
                <p14:cNvContentPartPr/>
                <p14:nvPr/>
              </p14:nvContentPartPr>
              <p14:xfrm>
                <a:off x="379100" y="2988690"/>
                <a:ext cx="122400" cy="85680"/>
              </p14:xfrm>
            </p:contentPart>
          </mc:Choice>
          <mc:Fallback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F25E72C9-6259-BE86-CBF4-DF05842DDE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100" y="2979690"/>
                  <a:ext cx="140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1" name="Encre 200">
                  <a:extLst>
                    <a:ext uri="{FF2B5EF4-FFF2-40B4-BE49-F238E27FC236}">
                      <a16:creationId xmlns:a16="http://schemas.microsoft.com/office/drawing/2014/main" id="{386CB09E-F1AE-842E-5263-A36BEF54892C}"/>
                    </a:ext>
                  </a:extLst>
                </p14:cNvPr>
                <p14:cNvContentPartPr/>
                <p14:nvPr/>
              </p14:nvContentPartPr>
              <p14:xfrm>
                <a:off x="781220" y="2956290"/>
                <a:ext cx="133200" cy="103320"/>
              </p14:xfrm>
            </p:contentPart>
          </mc:Choice>
          <mc:Fallback>
            <p:pic>
              <p:nvPicPr>
                <p:cNvPr id="201" name="Encre 200">
                  <a:extLst>
                    <a:ext uri="{FF2B5EF4-FFF2-40B4-BE49-F238E27FC236}">
                      <a16:creationId xmlns:a16="http://schemas.microsoft.com/office/drawing/2014/main" id="{386CB09E-F1AE-842E-5263-A36BEF5489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2580" y="294765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79FF0694-0CB5-C90A-6A67-41F3E2392BFC}"/>
                  </a:ext>
                </a:extLst>
              </p14:cNvPr>
              <p14:cNvContentPartPr/>
              <p14:nvPr/>
            </p14:nvContentPartPr>
            <p14:xfrm>
              <a:off x="2607698" y="2158932"/>
              <a:ext cx="101160" cy="75600"/>
            </p14:xfrm>
          </p:contentPart>
        </mc:Choice>
        <mc:Fallback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79FF0694-0CB5-C90A-6A67-41F3E2392BF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99058" y="2149932"/>
                <a:ext cx="118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05" name="Encre 204">
                <a:extLst>
                  <a:ext uri="{FF2B5EF4-FFF2-40B4-BE49-F238E27FC236}">
                    <a16:creationId xmlns:a16="http://schemas.microsoft.com/office/drawing/2014/main" id="{49E8C2BB-1378-2A7A-1DAA-A9F44606BB4F}"/>
                  </a:ext>
                </a:extLst>
              </p14:cNvPr>
              <p14:cNvContentPartPr/>
              <p14:nvPr/>
            </p14:nvContentPartPr>
            <p14:xfrm>
              <a:off x="5174138" y="2138412"/>
              <a:ext cx="110520" cy="88200"/>
            </p14:xfrm>
          </p:contentPart>
        </mc:Choice>
        <mc:Fallback>
          <p:pic>
            <p:nvPicPr>
              <p:cNvPr id="205" name="Encre 204">
                <a:extLst>
                  <a:ext uri="{FF2B5EF4-FFF2-40B4-BE49-F238E27FC236}">
                    <a16:creationId xmlns:a16="http://schemas.microsoft.com/office/drawing/2014/main" id="{49E8C2BB-1378-2A7A-1DAA-A9F44606BB4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165498" y="2129412"/>
                <a:ext cx="1281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6BA040D5-AD55-E1B2-D702-D7E8D013962B}"/>
                  </a:ext>
                </a:extLst>
              </p14:cNvPr>
              <p14:cNvContentPartPr/>
              <p14:nvPr/>
            </p14:nvContentPartPr>
            <p14:xfrm>
              <a:off x="3820178" y="2147772"/>
              <a:ext cx="118440" cy="69480"/>
            </p14:xfrm>
          </p:contentPart>
        </mc:Choice>
        <mc:Fallback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6BA040D5-AD55-E1B2-D702-D7E8D013962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11178" y="2138772"/>
                <a:ext cx="1360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e 217">
            <a:extLst>
              <a:ext uri="{FF2B5EF4-FFF2-40B4-BE49-F238E27FC236}">
                <a16:creationId xmlns:a16="http://schemas.microsoft.com/office/drawing/2014/main" id="{81904676-23CD-9E0B-1FFD-BB62289B3ABB}"/>
              </a:ext>
            </a:extLst>
          </p:cNvPr>
          <p:cNvGrpSpPr/>
          <p:nvPr/>
        </p:nvGrpSpPr>
        <p:grpSpPr>
          <a:xfrm>
            <a:off x="6363578" y="1890372"/>
            <a:ext cx="325080" cy="101880"/>
            <a:chOff x="6363578" y="1890372"/>
            <a:chExt cx="325080" cy="1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7" name="Encre 206">
                  <a:extLst>
                    <a:ext uri="{FF2B5EF4-FFF2-40B4-BE49-F238E27FC236}">
                      <a16:creationId xmlns:a16="http://schemas.microsoft.com/office/drawing/2014/main" id="{3F07850D-9E95-FFD3-0CE6-D88B31874116}"/>
                    </a:ext>
                  </a:extLst>
                </p14:cNvPr>
                <p14:cNvContentPartPr/>
                <p14:nvPr/>
              </p14:nvContentPartPr>
              <p14:xfrm>
                <a:off x="6363578" y="1944732"/>
                <a:ext cx="52200" cy="47520"/>
              </p14:xfrm>
            </p:contentPart>
          </mc:Choice>
          <mc:Fallback>
            <p:pic>
              <p:nvPicPr>
                <p:cNvPr id="207" name="Encre 206">
                  <a:extLst>
                    <a:ext uri="{FF2B5EF4-FFF2-40B4-BE49-F238E27FC236}">
                      <a16:creationId xmlns:a16="http://schemas.microsoft.com/office/drawing/2014/main" id="{3F07850D-9E95-FFD3-0CE6-D88B3187411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54578" y="1935732"/>
                  <a:ext cx="69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08" name="Encre 207">
                  <a:extLst>
                    <a:ext uri="{FF2B5EF4-FFF2-40B4-BE49-F238E27FC236}">
                      <a16:creationId xmlns:a16="http://schemas.microsoft.com/office/drawing/2014/main" id="{A5F86639-415F-C997-A0BD-6C0BF0D2D956}"/>
                    </a:ext>
                  </a:extLst>
                </p14:cNvPr>
                <p14:cNvContentPartPr/>
                <p14:nvPr/>
              </p14:nvContentPartPr>
              <p14:xfrm>
                <a:off x="6447098" y="1945452"/>
                <a:ext cx="48960" cy="38520"/>
              </p14:xfrm>
            </p:contentPart>
          </mc:Choice>
          <mc:Fallback>
            <p:pic>
              <p:nvPicPr>
                <p:cNvPr id="208" name="Encre 207">
                  <a:extLst>
                    <a:ext uri="{FF2B5EF4-FFF2-40B4-BE49-F238E27FC236}">
                      <a16:creationId xmlns:a16="http://schemas.microsoft.com/office/drawing/2014/main" id="{A5F86639-415F-C997-A0BD-6C0BF0D2D9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38098" y="1936452"/>
                  <a:ext cx="66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A142F888-29BD-2243-3AFA-51315D77750B}"/>
                    </a:ext>
                  </a:extLst>
                </p14:cNvPr>
                <p14:cNvContentPartPr/>
                <p14:nvPr/>
              </p14:nvContentPartPr>
              <p14:xfrm>
                <a:off x="6552218" y="1890372"/>
                <a:ext cx="69120" cy="79200"/>
              </p14:xfrm>
            </p:contentPart>
          </mc:Choice>
          <mc:Fallback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A142F888-29BD-2243-3AFA-51315D7775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43578" y="1881732"/>
                  <a:ext cx="86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751DA23C-7087-0297-BFF4-430D24FD16AD}"/>
                    </a:ext>
                  </a:extLst>
                </p14:cNvPr>
                <p14:cNvContentPartPr/>
                <p14:nvPr/>
              </p14:nvContentPartPr>
              <p14:xfrm>
                <a:off x="6588218" y="1913412"/>
                <a:ext cx="53640" cy="5616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751DA23C-7087-0297-BFF4-430D24FD16A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79578" y="1904772"/>
                  <a:ext cx="71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4C7145DA-2799-1C84-2F88-09A8E3E78E09}"/>
                    </a:ext>
                  </a:extLst>
                </p14:cNvPr>
                <p14:cNvContentPartPr/>
                <p14:nvPr/>
              </p14:nvContentPartPr>
              <p14:xfrm>
                <a:off x="6630338" y="1913772"/>
                <a:ext cx="58320" cy="67320"/>
              </p14:xfrm>
            </p:contentPart>
          </mc:Choice>
          <mc:Fallback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4C7145DA-2799-1C84-2F88-09A8E3E78E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21698" y="1904772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74A30969-F61D-6252-C742-65FA1362F495}"/>
              </a:ext>
            </a:extLst>
          </p:cNvPr>
          <p:cNvGrpSpPr/>
          <p:nvPr/>
        </p:nvGrpSpPr>
        <p:grpSpPr>
          <a:xfrm>
            <a:off x="7974218" y="1868811"/>
            <a:ext cx="366120" cy="110880"/>
            <a:chOff x="7974218" y="1868811"/>
            <a:chExt cx="36612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9" name="Encre 218">
                  <a:extLst>
                    <a:ext uri="{FF2B5EF4-FFF2-40B4-BE49-F238E27FC236}">
                      <a16:creationId xmlns:a16="http://schemas.microsoft.com/office/drawing/2014/main" id="{EA1F927E-E153-A0C2-AF42-7A2C2FB6EE9F}"/>
                    </a:ext>
                  </a:extLst>
                </p14:cNvPr>
                <p14:cNvContentPartPr/>
                <p14:nvPr/>
              </p14:nvContentPartPr>
              <p14:xfrm>
                <a:off x="7974218" y="1868811"/>
                <a:ext cx="90360" cy="78120"/>
              </p14:xfrm>
            </p:contentPart>
          </mc:Choice>
          <mc:Fallback>
            <p:pic>
              <p:nvPicPr>
                <p:cNvPr id="219" name="Encre 218">
                  <a:extLst>
                    <a:ext uri="{FF2B5EF4-FFF2-40B4-BE49-F238E27FC236}">
                      <a16:creationId xmlns:a16="http://schemas.microsoft.com/office/drawing/2014/main" id="{EA1F927E-E153-A0C2-AF42-7A2C2FB6EE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65578" y="1860171"/>
                  <a:ext cx="108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20" name="Encre 219">
                  <a:extLst>
                    <a:ext uri="{FF2B5EF4-FFF2-40B4-BE49-F238E27FC236}">
                      <a16:creationId xmlns:a16="http://schemas.microsoft.com/office/drawing/2014/main" id="{121F2DC6-8493-2A17-12C3-4E1C8D75AC02}"/>
                    </a:ext>
                  </a:extLst>
                </p14:cNvPr>
                <p14:cNvContentPartPr/>
                <p14:nvPr/>
              </p14:nvContentPartPr>
              <p14:xfrm>
                <a:off x="8086178" y="1873491"/>
                <a:ext cx="83880" cy="75600"/>
              </p14:xfrm>
            </p:contentPart>
          </mc:Choice>
          <mc:Fallback>
            <p:pic>
              <p:nvPicPr>
                <p:cNvPr id="220" name="Encre 219">
                  <a:extLst>
                    <a:ext uri="{FF2B5EF4-FFF2-40B4-BE49-F238E27FC236}">
                      <a16:creationId xmlns:a16="http://schemas.microsoft.com/office/drawing/2014/main" id="{121F2DC6-8493-2A17-12C3-4E1C8D75AC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77178" y="1864491"/>
                  <a:ext cx="101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22" name="Encre 221">
                  <a:extLst>
                    <a:ext uri="{FF2B5EF4-FFF2-40B4-BE49-F238E27FC236}">
                      <a16:creationId xmlns:a16="http://schemas.microsoft.com/office/drawing/2014/main" id="{C9F96C3B-25BA-E621-CC24-9D7805FA9DFF}"/>
                    </a:ext>
                  </a:extLst>
                </p14:cNvPr>
                <p14:cNvContentPartPr/>
                <p14:nvPr/>
              </p14:nvContentPartPr>
              <p14:xfrm>
                <a:off x="8166818" y="1890051"/>
                <a:ext cx="69840" cy="51480"/>
              </p14:xfrm>
            </p:contentPart>
          </mc:Choice>
          <mc:Fallback>
            <p:pic>
              <p:nvPicPr>
                <p:cNvPr id="222" name="Encre 221">
                  <a:extLst>
                    <a:ext uri="{FF2B5EF4-FFF2-40B4-BE49-F238E27FC236}">
                      <a16:creationId xmlns:a16="http://schemas.microsoft.com/office/drawing/2014/main" id="{C9F96C3B-25BA-E621-CC24-9D7805FA9D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58178" y="1881051"/>
                  <a:ext cx="87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6E366614-93E3-0ECA-6371-250BDEE4015A}"/>
                    </a:ext>
                  </a:extLst>
                </p14:cNvPr>
                <p14:cNvContentPartPr/>
                <p14:nvPr/>
              </p14:nvContentPartPr>
              <p14:xfrm>
                <a:off x="8267618" y="1879251"/>
                <a:ext cx="72720" cy="100440"/>
              </p14:xfrm>
            </p:contentPart>
          </mc:Choice>
          <mc:Fallback>
            <p:pic>
              <p:nvPicPr>
                <p:cNvPr id="223" name="Encre 222">
                  <a:extLst>
                    <a:ext uri="{FF2B5EF4-FFF2-40B4-BE49-F238E27FC236}">
                      <a16:creationId xmlns:a16="http://schemas.microsoft.com/office/drawing/2014/main" id="{6E366614-93E3-0ECA-6371-250BDEE401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58978" y="1870611"/>
                  <a:ext cx="903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FD60F01E-DAF0-3D1E-EC85-422E81AFA934}"/>
              </a:ext>
            </a:extLst>
          </p:cNvPr>
          <p:cNvGrpSpPr/>
          <p:nvPr/>
        </p:nvGrpSpPr>
        <p:grpSpPr>
          <a:xfrm>
            <a:off x="2129618" y="3748731"/>
            <a:ext cx="844560" cy="280440"/>
            <a:chOff x="2129618" y="3748731"/>
            <a:chExt cx="84456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25" name="Encre 224">
                  <a:extLst>
                    <a:ext uri="{FF2B5EF4-FFF2-40B4-BE49-F238E27FC236}">
                      <a16:creationId xmlns:a16="http://schemas.microsoft.com/office/drawing/2014/main" id="{9AB1B753-BB1F-C1AD-4D76-1E530C0A8C67}"/>
                    </a:ext>
                  </a:extLst>
                </p14:cNvPr>
                <p14:cNvContentPartPr/>
                <p14:nvPr/>
              </p14:nvContentPartPr>
              <p14:xfrm>
                <a:off x="2129618" y="3779691"/>
                <a:ext cx="82800" cy="60840"/>
              </p14:xfrm>
            </p:contentPart>
          </mc:Choice>
          <mc:Fallback>
            <p:pic>
              <p:nvPicPr>
                <p:cNvPr id="225" name="Encre 224">
                  <a:extLst>
                    <a:ext uri="{FF2B5EF4-FFF2-40B4-BE49-F238E27FC236}">
                      <a16:creationId xmlns:a16="http://schemas.microsoft.com/office/drawing/2014/main" id="{9AB1B753-BB1F-C1AD-4D76-1E530C0A8C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20618" y="3770691"/>
                  <a:ext cx="100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890C1F92-D52B-D693-7262-5981697B5747}"/>
                    </a:ext>
                  </a:extLst>
                </p14:cNvPr>
                <p14:cNvContentPartPr/>
                <p14:nvPr/>
              </p14:nvContentPartPr>
              <p14:xfrm>
                <a:off x="2240858" y="3761331"/>
                <a:ext cx="41400" cy="84960"/>
              </p14:xfrm>
            </p:contentPart>
          </mc:Choice>
          <mc:Fallback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890C1F92-D52B-D693-7262-5981697B574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32218" y="3752691"/>
                  <a:ext cx="59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13F871F2-D7B0-8497-644B-C46B8E14E866}"/>
                    </a:ext>
                  </a:extLst>
                </p14:cNvPr>
                <p14:cNvContentPartPr/>
                <p14:nvPr/>
              </p14:nvContentPartPr>
              <p14:xfrm>
                <a:off x="2291978" y="3780051"/>
                <a:ext cx="48600" cy="55080"/>
              </p14:xfrm>
            </p:contentPart>
          </mc:Choice>
          <mc:Fallback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13F871F2-D7B0-8497-644B-C46B8E14E86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82978" y="3771051"/>
                  <a:ext cx="66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9" name="Encre 228">
                  <a:extLst>
                    <a:ext uri="{FF2B5EF4-FFF2-40B4-BE49-F238E27FC236}">
                      <a16:creationId xmlns:a16="http://schemas.microsoft.com/office/drawing/2014/main" id="{5086BE3B-3C03-3011-7D4D-A4B1F0CAFB63}"/>
                    </a:ext>
                  </a:extLst>
                </p14:cNvPr>
                <p14:cNvContentPartPr/>
                <p14:nvPr/>
              </p14:nvContentPartPr>
              <p14:xfrm>
                <a:off x="2376938" y="3748731"/>
                <a:ext cx="44640" cy="105480"/>
              </p14:xfrm>
            </p:contentPart>
          </mc:Choice>
          <mc:Fallback>
            <p:pic>
              <p:nvPicPr>
                <p:cNvPr id="229" name="Encre 228">
                  <a:extLst>
                    <a:ext uri="{FF2B5EF4-FFF2-40B4-BE49-F238E27FC236}">
                      <a16:creationId xmlns:a16="http://schemas.microsoft.com/office/drawing/2014/main" id="{5086BE3B-3C03-3011-7D4D-A4B1F0CAFB6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68298" y="3740091"/>
                  <a:ext cx="62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31" name="Encre 230">
                  <a:extLst>
                    <a:ext uri="{FF2B5EF4-FFF2-40B4-BE49-F238E27FC236}">
                      <a16:creationId xmlns:a16="http://schemas.microsoft.com/office/drawing/2014/main" id="{50AF024D-DB2C-82C3-DDCF-E8EEDEACB85A}"/>
                    </a:ext>
                  </a:extLst>
                </p14:cNvPr>
                <p14:cNvContentPartPr/>
                <p14:nvPr/>
              </p14:nvContentPartPr>
              <p14:xfrm>
                <a:off x="2762858" y="3779331"/>
                <a:ext cx="59760" cy="55080"/>
              </p14:xfrm>
            </p:contentPart>
          </mc:Choice>
          <mc:Fallback>
            <p:pic>
              <p:nvPicPr>
                <p:cNvPr id="231" name="Encre 230">
                  <a:extLst>
                    <a:ext uri="{FF2B5EF4-FFF2-40B4-BE49-F238E27FC236}">
                      <a16:creationId xmlns:a16="http://schemas.microsoft.com/office/drawing/2014/main" id="{50AF024D-DB2C-82C3-DDCF-E8EEDEACB85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53858" y="3770691"/>
                  <a:ext cx="7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574BF56C-515B-5195-F218-D4A7F637DC96}"/>
                    </a:ext>
                  </a:extLst>
                </p14:cNvPr>
                <p14:cNvContentPartPr/>
                <p14:nvPr/>
              </p14:nvContentPartPr>
              <p14:xfrm>
                <a:off x="2846378" y="3771051"/>
                <a:ext cx="50040" cy="7596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574BF56C-515B-5195-F218-D4A7F637DC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37738" y="3762051"/>
                  <a:ext cx="67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CB743AFE-AC35-30F2-54D7-8A3F91B8F4B9}"/>
                    </a:ext>
                  </a:extLst>
                </p14:cNvPr>
                <p14:cNvContentPartPr/>
                <p14:nvPr/>
              </p14:nvContentPartPr>
              <p14:xfrm>
                <a:off x="2869418" y="3798051"/>
                <a:ext cx="84240" cy="3924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CB743AFE-AC35-30F2-54D7-8A3F91B8F4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60778" y="3789051"/>
                  <a:ext cx="101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EB50DFB5-4479-F3D9-4374-2253FEFBE509}"/>
                    </a:ext>
                  </a:extLst>
                </p14:cNvPr>
                <p14:cNvContentPartPr/>
                <p14:nvPr/>
              </p14:nvContentPartPr>
              <p14:xfrm>
                <a:off x="2940338" y="3776451"/>
                <a:ext cx="33840" cy="8208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EB50DFB5-4479-F3D9-4374-2253FEFBE5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31698" y="3767811"/>
                  <a:ext cx="51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0" name="Encre 239">
                  <a:extLst>
                    <a:ext uri="{FF2B5EF4-FFF2-40B4-BE49-F238E27FC236}">
                      <a16:creationId xmlns:a16="http://schemas.microsoft.com/office/drawing/2014/main" id="{961B01AB-AFA6-D21D-D481-9C53110CEC53}"/>
                    </a:ext>
                  </a:extLst>
                </p14:cNvPr>
                <p14:cNvContentPartPr/>
                <p14:nvPr/>
              </p14:nvContentPartPr>
              <p14:xfrm>
                <a:off x="2594018" y="3946011"/>
                <a:ext cx="104400" cy="83160"/>
              </p14:xfrm>
            </p:contentPart>
          </mc:Choice>
          <mc:Fallback>
            <p:pic>
              <p:nvPicPr>
                <p:cNvPr id="240" name="Encre 239">
                  <a:extLst>
                    <a:ext uri="{FF2B5EF4-FFF2-40B4-BE49-F238E27FC236}">
                      <a16:creationId xmlns:a16="http://schemas.microsoft.com/office/drawing/2014/main" id="{961B01AB-AFA6-D21D-D481-9C53110CEC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585378" y="3937371"/>
                  <a:ext cx="12204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9C2466A8-B0E3-ADDF-27C7-59E7D71D3930}"/>
              </a:ext>
            </a:extLst>
          </p:cNvPr>
          <p:cNvGrpSpPr/>
          <p:nvPr/>
        </p:nvGrpSpPr>
        <p:grpSpPr>
          <a:xfrm>
            <a:off x="4184138" y="2768451"/>
            <a:ext cx="262080" cy="99360"/>
            <a:chOff x="4184138" y="2768451"/>
            <a:chExt cx="26208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2" name="Encre 241">
                  <a:extLst>
                    <a:ext uri="{FF2B5EF4-FFF2-40B4-BE49-F238E27FC236}">
                      <a16:creationId xmlns:a16="http://schemas.microsoft.com/office/drawing/2014/main" id="{376B13A7-C559-599E-E4CC-736ABCEE9765}"/>
                    </a:ext>
                  </a:extLst>
                </p14:cNvPr>
                <p14:cNvContentPartPr/>
                <p14:nvPr/>
              </p14:nvContentPartPr>
              <p14:xfrm>
                <a:off x="4184138" y="2792571"/>
                <a:ext cx="74160" cy="75240"/>
              </p14:xfrm>
            </p:contentPart>
          </mc:Choice>
          <mc:Fallback>
            <p:pic>
              <p:nvPicPr>
                <p:cNvPr id="242" name="Encre 241">
                  <a:extLst>
                    <a:ext uri="{FF2B5EF4-FFF2-40B4-BE49-F238E27FC236}">
                      <a16:creationId xmlns:a16="http://schemas.microsoft.com/office/drawing/2014/main" id="{376B13A7-C559-599E-E4CC-736ABCEE97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75498" y="2783571"/>
                  <a:ext cx="91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446B5740-5D2C-36F3-5311-13FB70BDE700}"/>
                    </a:ext>
                  </a:extLst>
                </p14:cNvPr>
                <p14:cNvContentPartPr/>
                <p14:nvPr/>
              </p14:nvContentPartPr>
              <p14:xfrm>
                <a:off x="4292138" y="2776011"/>
                <a:ext cx="57600" cy="82800"/>
              </p14:xfrm>
            </p:contentPart>
          </mc:Choice>
          <mc:Fallback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446B5740-5D2C-36F3-5311-13FB70BDE7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83498" y="2767011"/>
                  <a:ext cx="75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99978BD0-3FF7-9697-774A-692C3340E67B}"/>
                    </a:ext>
                  </a:extLst>
                </p14:cNvPr>
                <p14:cNvContentPartPr/>
                <p14:nvPr/>
              </p14:nvContentPartPr>
              <p14:xfrm>
                <a:off x="4330298" y="2800131"/>
                <a:ext cx="49680" cy="49680"/>
              </p14:xfrm>
            </p:contentPart>
          </mc:Choice>
          <mc:Fallback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99978BD0-3FF7-9697-774A-692C3340E6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321298" y="2791131"/>
                  <a:ext cx="67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AC5EB81C-714B-FC85-5513-4FB1B16CE3FD}"/>
                    </a:ext>
                  </a:extLst>
                </p14:cNvPr>
                <p14:cNvContentPartPr/>
                <p14:nvPr/>
              </p14:nvContentPartPr>
              <p14:xfrm>
                <a:off x="4418498" y="2768451"/>
                <a:ext cx="27720" cy="96480"/>
              </p14:xfrm>
            </p:contentPart>
          </mc:Choice>
          <mc:Fallback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AC5EB81C-714B-FC85-5513-4FB1B16CE3F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09498" y="2759811"/>
                  <a:ext cx="453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e 252">
            <a:extLst>
              <a:ext uri="{FF2B5EF4-FFF2-40B4-BE49-F238E27FC236}">
                <a16:creationId xmlns:a16="http://schemas.microsoft.com/office/drawing/2014/main" id="{7CDE1724-8BF5-E1AE-7CE2-17669531BE79}"/>
              </a:ext>
            </a:extLst>
          </p:cNvPr>
          <p:cNvGrpSpPr/>
          <p:nvPr/>
        </p:nvGrpSpPr>
        <p:grpSpPr>
          <a:xfrm>
            <a:off x="4087658" y="3416091"/>
            <a:ext cx="319320" cy="92520"/>
            <a:chOff x="4087658" y="3416091"/>
            <a:chExt cx="31932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365E810F-CA91-5873-4748-8D5EA2538437}"/>
                    </a:ext>
                  </a:extLst>
                </p14:cNvPr>
                <p14:cNvContentPartPr/>
                <p14:nvPr/>
              </p14:nvContentPartPr>
              <p14:xfrm>
                <a:off x="4087658" y="3451731"/>
                <a:ext cx="47520" cy="56160"/>
              </p14:xfrm>
            </p:contentPart>
          </mc:Choice>
          <mc:Fallback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365E810F-CA91-5873-4748-8D5EA253843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78658" y="3443091"/>
                  <a:ext cx="65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48" name="Encre 247">
                  <a:extLst>
                    <a:ext uri="{FF2B5EF4-FFF2-40B4-BE49-F238E27FC236}">
                      <a16:creationId xmlns:a16="http://schemas.microsoft.com/office/drawing/2014/main" id="{80664386-EDFE-3502-258E-62802917D7B5}"/>
                    </a:ext>
                  </a:extLst>
                </p14:cNvPr>
                <p14:cNvContentPartPr/>
                <p14:nvPr/>
              </p14:nvContentPartPr>
              <p14:xfrm>
                <a:off x="4170458" y="3448851"/>
                <a:ext cx="43920" cy="59760"/>
              </p14:xfrm>
            </p:contentPart>
          </mc:Choice>
          <mc:Fallback>
            <p:pic>
              <p:nvPicPr>
                <p:cNvPr id="248" name="Encre 247">
                  <a:extLst>
                    <a:ext uri="{FF2B5EF4-FFF2-40B4-BE49-F238E27FC236}">
                      <a16:creationId xmlns:a16="http://schemas.microsoft.com/office/drawing/2014/main" id="{80664386-EDFE-3502-258E-62802917D7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61458" y="3440211"/>
                  <a:ext cx="61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F79CA2E2-ECB6-1FC9-D217-EEB7D1EA802D}"/>
                    </a:ext>
                  </a:extLst>
                </p14:cNvPr>
                <p14:cNvContentPartPr/>
                <p14:nvPr/>
              </p14:nvContentPartPr>
              <p14:xfrm>
                <a:off x="4238498" y="3416811"/>
                <a:ext cx="36360" cy="8892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F79CA2E2-ECB6-1FC9-D217-EEB7D1EA802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29498" y="3408171"/>
                  <a:ext cx="54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51" name="Encre 250">
                  <a:extLst>
                    <a:ext uri="{FF2B5EF4-FFF2-40B4-BE49-F238E27FC236}">
                      <a16:creationId xmlns:a16="http://schemas.microsoft.com/office/drawing/2014/main" id="{93DC014B-3AD0-4AA8-DEA3-82CB56FB27F4}"/>
                    </a:ext>
                  </a:extLst>
                </p14:cNvPr>
                <p14:cNvContentPartPr/>
                <p14:nvPr/>
              </p14:nvContentPartPr>
              <p14:xfrm>
                <a:off x="4307258" y="3433371"/>
                <a:ext cx="43200" cy="68760"/>
              </p14:xfrm>
            </p:contentPart>
          </mc:Choice>
          <mc:Fallback>
            <p:pic>
              <p:nvPicPr>
                <p:cNvPr id="251" name="Encre 250">
                  <a:extLst>
                    <a:ext uri="{FF2B5EF4-FFF2-40B4-BE49-F238E27FC236}">
                      <a16:creationId xmlns:a16="http://schemas.microsoft.com/office/drawing/2014/main" id="{93DC014B-3AD0-4AA8-DEA3-82CB56FB27F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98618" y="3424371"/>
                  <a:ext cx="60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52" name="Encre 251">
                  <a:extLst>
                    <a:ext uri="{FF2B5EF4-FFF2-40B4-BE49-F238E27FC236}">
                      <a16:creationId xmlns:a16="http://schemas.microsoft.com/office/drawing/2014/main" id="{B2A10143-6B59-04FB-750F-596DEDFA6428}"/>
                    </a:ext>
                  </a:extLst>
                </p14:cNvPr>
                <p14:cNvContentPartPr/>
                <p14:nvPr/>
              </p14:nvContentPartPr>
              <p14:xfrm>
                <a:off x="4384658" y="3416091"/>
                <a:ext cx="22320" cy="80640"/>
              </p14:xfrm>
            </p:contentPart>
          </mc:Choice>
          <mc:Fallback>
            <p:pic>
              <p:nvPicPr>
                <p:cNvPr id="252" name="Encre 251">
                  <a:extLst>
                    <a:ext uri="{FF2B5EF4-FFF2-40B4-BE49-F238E27FC236}">
                      <a16:creationId xmlns:a16="http://schemas.microsoft.com/office/drawing/2014/main" id="{B2A10143-6B59-04FB-750F-596DEDFA64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76018" y="3407451"/>
                  <a:ext cx="399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C268BD9F-35B5-AF68-07E5-0E4104BE2D0F}"/>
              </a:ext>
            </a:extLst>
          </p:cNvPr>
          <p:cNvGrpSpPr/>
          <p:nvPr/>
        </p:nvGrpSpPr>
        <p:grpSpPr>
          <a:xfrm>
            <a:off x="4307258" y="3022971"/>
            <a:ext cx="157680" cy="80640"/>
            <a:chOff x="4307258" y="3022971"/>
            <a:chExt cx="1576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54" name="Encre 253">
                  <a:extLst>
                    <a:ext uri="{FF2B5EF4-FFF2-40B4-BE49-F238E27FC236}">
                      <a16:creationId xmlns:a16="http://schemas.microsoft.com/office/drawing/2014/main" id="{AE76C2CD-365B-B88E-686C-887D909C9270}"/>
                    </a:ext>
                  </a:extLst>
                </p14:cNvPr>
                <p14:cNvContentPartPr/>
                <p14:nvPr/>
              </p14:nvContentPartPr>
              <p14:xfrm>
                <a:off x="4307258" y="3022971"/>
                <a:ext cx="72720" cy="80640"/>
              </p14:xfrm>
            </p:contentPart>
          </mc:Choice>
          <mc:Fallback>
            <p:pic>
              <p:nvPicPr>
                <p:cNvPr id="254" name="Encre 253">
                  <a:extLst>
                    <a:ext uri="{FF2B5EF4-FFF2-40B4-BE49-F238E27FC236}">
                      <a16:creationId xmlns:a16="http://schemas.microsoft.com/office/drawing/2014/main" id="{AE76C2CD-365B-B88E-686C-887D909C92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98618" y="3013971"/>
                  <a:ext cx="90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5" name="Encre 254">
                  <a:extLst>
                    <a:ext uri="{FF2B5EF4-FFF2-40B4-BE49-F238E27FC236}">
                      <a16:creationId xmlns:a16="http://schemas.microsoft.com/office/drawing/2014/main" id="{F0B3D858-3167-906A-D04B-F65CE700A303}"/>
                    </a:ext>
                  </a:extLst>
                </p14:cNvPr>
                <p14:cNvContentPartPr/>
                <p14:nvPr/>
              </p14:nvContentPartPr>
              <p14:xfrm>
                <a:off x="4408778" y="3023331"/>
                <a:ext cx="56160" cy="74880"/>
              </p14:xfrm>
            </p:contentPart>
          </mc:Choice>
          <mc:Fallback>
            <p:pic>
              <p:nvPicPr>
                <p:cNvPr id="255" name="Encre 254">
                  <a:extLst>
                    <a:ext uri="{FF2B5EF4-FFF2-40B4-BE49-F238E27FC236}">
                      <a16:creationId xmlns:a16="http://schemas.microsoft.com/office/drawing/2014/main" id="{F0B3D858-3167-906A-D04B-F65CE700A30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00138" y="3014691"/>
                  <a:ext cx="738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99C7F7A4-1829-5277-FC20-409BD8514887}"/>
              </a:ext>
            </a:extLst>
          </p:cNvPr>
          <p:cNvGrpSpPr/>
          <p:nvPr/>
        </p:nvGrpSpPr>
        <p:grpSpPr>
          <a:xfrm>
            <a:off x="4692818" y="4157331"/>
            <a:ext cx="284760" cy="109080"/>
            <a:chOff x="4692818" y="4157331"/>
            <a:chExt cx="284760" cy="1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7" name="Encre 256">
                  <a:extLst>
                    <a:ext uri="{FF2B5EF4-FFF2-40B4-BE49-F238E27FC236}">
                      <a16:creationId xmlns:a16="http://schemas.microsoft.com/office/drawing/2014/main" id="{7908E213-A0F6-F284-50C9-64308E0F92FF}"/>
                    </a:ext>
                  </a:extLst>
                </p14:cNvPr>
                <p14:cNvContentPartPr/>
                <p14:nvPr/>
              </p14:nvContentPartPr>
              <p14:xfrm>
                <a:off x="4692818" y="4212411"/>
                <a:ext cx="47880" cy="54000"/>
              </p14:xfrm>
            </p:contentPart>
          </mc:Choice>
          <mc:Fallback>
            <p:pic>
              <p:nvPicPr>
                <p:cNvPr id="257" name="Encre 256">
                  <a:extLst>
                    <a:ext uri="{FF2B5EF4-FFF2-40B4-BE49-F238E27FC236}">
                      <a16:creationId xmlns:a16="http://schemas.microsoft.com/office/drawing/2014/main" id="{7908E213-A0F6-F284-50C9-64308E0F92F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683818" y="4203411"/>
                  <a:ext cx="65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8" name="Encre 257">
                  <a:extLst>
                    <a:ext uri="{FF2B5EF4-FFF2-40B4-BE49-F238E27FC236}">
                      <a16:creationId xmlns:a16="http://schemas.microsoft.com/office/drawing/2014/main" id="{B6578B62-37B3-2CA3-0BE0-FF96025C6BA9}"/>
                    </a:ext>
                  </a:extLst>
                </p14:cNvPr>
                <p14:cNvContentPartPr/>
                <p14:nvPr/>
              </p14:nvContentPartPr>
              <p14:xfrm>
                <a:off x="4768058" y="4202691"/>
                <a:ext cx="44280" cy="47520"/>
              </p14:xfrm>
            </p:contentPart>
          </mc:Choice>
          <mc:Fallback>
            <p:pic>
              <p:nvPicPr>
                <p:cNvPr id="258" name="Encre 257">
                  <a:extLst>
                    <a:ext uri="{FF2B5EF4-FFF2-40B4-BE49-F238E27FC236}">
                      <a16:creationId xmlns:a16="http://schemas.microsoft.com/office/drawing/2014/main" id="{B6578B62-37B3-2CA3-0BE0-FF96025C6BA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59418" y="4193691"/>
                  <a:ext cx="61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9" name="Encre 258">
                  <a:extLst>
                    <a:ext uri="{FF2B5EF4-FFF2-40B4-BE49-F238E27FC236}">
                      <a16:creationId xmlns:a16="http://schemas.microsoft.com/office/drawing/2014/main" id="{26942F77-09DB-028D-9B34-3215CD0FC32B}"/>
                    </a:ext>
                  </a:extLst>
                </p14:cNvPr>
                <p14:cNvContentPartPr/>
                <p14:nvPr/>
              </p14:nvContentPartPr>
              <p14:xfrm>
                <a:off x="4857338" y="4174251"/>
                <a:ext cx="28080" cy="79560"/>
              </p14:xfrm>
            </p:contentPart>
          </mc:Choice>
          <mc:Fallback>
            <p:pic>
              <p:nvPicPr>
                <p:cNvPr id="259" name="Encre 258">
                  <a:extLst>
                    <a:ext uri="{FF2B5EF4-FFF2-40B4-BE49-F238E27FC236}">
                      <a16:creationId xmlns:a16="http://schemas.microsoft.com/office/drawing/2014/main" id="{26942F77-09DB-028D-9B34-3215CD0FC32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48338" y="4165251"/>
                  <a:ext cx="45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60" name="Encre 259">
                  <a:extLst>
                    <a:ext uri="{FF2B5EF4-FFF2-40B4-BE49-F238E27FC236}">
                      <a16:creationId xmlns:a16="http://schemas.microsoft.com/office/drawing/2014/main" id="{A2557623-7F85-7BA4-AB97-A680441C9378}"/>
                    </a:ext>
                  </a:extLst>
                </p14:cNvPr>
                <p14:cNvContentPartPr/>
                <p14:nvPr/>
              </p14:nvContentPartPr>
              <p14:xfrm>
                <a:off x="4888658" y="4180011"/>
                <a:ext cx="51480" cy="63000"/>
              </p14:xfrm>
            </p:contentPart>
          </mc:Choice>
          <mc:Fallback>
            <p:pic>
              <p:nvPicPr>
                <p:cNvPr id="260" name="Encre 259">
                  <a:extLst>
                    <a:ext uri="{FF2B5EF4-FFF2-40B4-BE49-F238E27FC236}">
                      <a16:creationId xmlns:a16="http://schemas.microsoft.com/office/drawing/2014/main" id="{A2557623-7F85-7BA4-AB97-A680441C93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80018" y="4171371"/>
                  <a:ext cx="69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61" name="Encre 260">
                  <a:extLst>
                    <a:ext uri="{FF2B5EF4-FFF2-40B4-BE49-F238E27FC236}">
                      <a16:creationId xmlns:a16="http://schemas.microsoft.com/office/drawing/2014/main" id="{FF678427-E215-797B-4C4D-E1FE2F32AD81}"/>
                    </a:ext>
                  </a:extLst>
                </p14:cNvPr>
                <p14:cNvContentPartPr/>
                <p14:nvPr/>
              </p14:nvContentPartPr>
              <p14:xfrm>
                <a:off x="4950938" y="4157331"/>
                <a:ext cx="26640" cy="84960"/>
              </p14:xfrm>
            </p:contentPart>
          </mc:Choice>
          <mc:Fallback>
            <p:pic>
              <p:nvPicPr>
                <p:cNvPr id="261" name="Encre 260">
                  <a:extLst>
                    <a:ext uri="{FF2B5EF4-FFF2-40B4-BE49-F238E27FC236}">
                      <a16:creationId xmlns:a16="http://schemas.microsoft.com/office/drawing/2014/main" id="{FF678427-E215-797B-4C4D-E1FE2F32AD8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941938" y="4148691"/>
                  <a:ext cx="442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CB630C1C-0C26-82A9-9224-C393D811E662}"/>
              </a:ext>
            </a:extLst>
          </p:cNvPr>
          <p:cNvGrpSpPr/>
          <p:nvPr/>
        </p:nvGrpSpPr>
        <p:grpSpPr>
          <a:xfrm>
            <a:off x="5525858" y="3746931"/>
            <a:ext cx="320040" cy="101520"/>
            <a:chOff x="5525858" y="3746931"/>
            <a:chExt cx="32004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63" name="Encre 262">
                  <a:extLst>
                    <a:ext uri="{FF2B5EF4-FFF2-40B4-BE49-F238E27FC236}">
                      <a16:creationId xmlns:a16="http://schemas.microsoft.com/office/drawing/2014/main" id="{176259AD-8500-649E-0B55-E650DA6232B7}"/>
                    </a:ext>
                  </a:extLst>
                </p14:cNvPr>
                <p14:cNvContentPartPr/>
                <p14:nvPr/>
              </p14:nvContentPartPr>
              <p14:xfrm>
                <a:off x="5525858" y="3773931"/>
                <a:ext cx="79200" cy="64080"/>
              </p14:xfrm>
            </p:contentPart>
          </mc:Choice>
          <mc:Fallback>
            <p:pic>
              <p:nvPicPr>
                <p:cNvPr id="263" name="Encre 262">
                  <a:extLst>
                    <a:ext uri="{FF2B5EF4-FFF2-40B4-BE49-F238E27FC236}">
                      <a16:creationId xmlns:a16="http://schemas.microsoft.com/office/drawing/2014/main" id="{176259AD-8500-649E-0B55-E650DA6232B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16858" y="3764931"/>
                  <a:ext cx="96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64" name="Encre 263">
                  <a:extLst>
                    <a:ext uri="{FF2B5EF4-FFF2-40B4-BE49-F238E27FC236}">
                      <a16:creationId xmlns:a16="http://schemas.microsoft.com/office/drawing/2014/main" id="{423F7A42-8275-48AA-7C33-736F4F9C2122}"/>
                    </a:ext>
                  </a:extLst>
                </p14:cNvPr>
                <p14:cNvContentPartPr/>
                <p14:nvPr/>
              </p14:nvContentPartPr>
              <p14:xfrm>
                <a:off x="5639978" y="3765651"/>
                <a:ext cx="66600" cy="66960"/>
              </p14:xfrm>
            </p:contentPart>
          </mc:Choice>
          <mc:Fallback>
            <p:pic>
              <p:nvPicPr>
                <p:cNvPr id="264" name="Encre 263">
                  <a:extLst>
                    <a:ext uri="{FF2B5EF4-FFF2-40B4-BE49-F238E27FC236}">
                      <a16:creationId xmlns:a16="http://schemas.microsoft.com/office/drawing/2014/main" id="{423F7A42-8275-48AA-7C33-736F4F9C21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31338" y="3756651"/>
                  <a:ext cx="84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65" name="Encre 264">
                  <a:extLst>
                    <a:ext uri="{FF2B5EF4-FFF2-40B4-BE49-F238E27FC236}">
                      <a16:creationId xmlns:a16="http://schemas.microsoft.com/office/drawing/2014/main" id="{D5BFE3FE-2E8A-A07A-4D3C-AD4192DB94ED}"/>
                    </a:ext>
                  </a:extLst>
                </p14:cNvPr>
                <p14:cNvContentPartPr/>
                <p14:nvPr/>
              </p14:nvContentPartPr>
              <p14:xfrm>
                <a:off x="5718818" y="3750891"/>
                <a:ext cx="37080" cy="97560"/>
              </p14:xfrm>
            </p:contentPart>
          </mc:Choice>
          <mc:Fallback>
            <p:pic>
              <p:nvPicPr>
                <p:cNvPr id="265" name="Encre 264">
                  <a:extLst>
                    <a:ext uri="{FF2B5EF4-FFF2-40B4-BE49-F238E27FC236}">
                      <a16:creationId xmlns:a16="http://schemas.microsoft.com/office/drawing/2014/main" id="{D5BFE3FE-2E8A-A07A-4D3C-AD4192DB94E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09818" y="3742251"/>
                  <a:ext cx="54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66" name="Encre 265">
                  <a:extLst>
                    <a:ext uri="{FF2B5EF4-FFF2-40B4-BE49-F238E27FC236}">
                      <a16:creationId xmlns:a16="http://schemas.microsoft.com/office/drawing/2014/main" id="{A83AE0DB-CBFA-90F8-9E33-5925105C7342}"/>
                    </a:ext>
                  </a:extLst>
                </p14:cNvPr>
                <p14:cNvContentPartPr/>
                <p14:nvPr/>
              </p14:nvContentPartPr>
              <p14:xfrm>
                <a:off x="5754098" y="3772851"/>
                <a:ext cx="55800" cy="69480"/>
              </p14:xfrm>
            </p:contentPart>
          </mc:Choice>
          <mc:Fallback>
            <p:pic>
              <p:nvPicPr>
                <p:cNvPr id="266" name="Encre 265">
                  <a:extLst>
                    <a:ext uri="{FF2B5EF4-FFF2-40B4-BE49-F238E27FC236}">
                      <a16:creationId xmlns:a16="http://schemas.microsoft.com/office/drawing/2014/main" id="{A83AE0DB-CBFA-90F8-9E33-5925105C734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45098" y="3763851"/>
                  <a:ext cx="73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67" name="Encre 266">
                  <a:extLst>
                    <a:ext uri="{FF2B5EF4-FFF2-40B4-BE49-F238E27FC236}">
                      <a16:creationId xmlns:a16="http://schemas.microsoft.com/office/drawing/2014/main" id="{55A65009-B94A-D4B5-A7D7-D09F490BC6AA}"/>
                    </a:ext>
                  </a:extLst>
                </p14:cNvPr>
                <p14:cNvContentPartPr/>
                <p14:nvPr/>
              </p14:nvContentPartPr>
              <p14:xfrm>
                <a:off x="5818178" y="3746931"/>
                <a:ext cx="27720" cy="91800"/>
              </p14:xfrm>
            </p:contentPart>
          </mc:Choice>
          <mc:Fallback>
            <p:pic>
              <p:nvPicPr>
                <p:cNvPr id="267" name="Encre 266">
                  <a:extLst>
                    <a:ext uri="{FF2B5EF4-FFF2-40B4-BE49-F238E27FC236}">
                      <a16:creationId xmlns:a16="http://schemas.microsoft.com/office/drawing/2014/main" id="{55A65009-B94A-D4B5-A7D7-D09F490BC6A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09538" y="3737931"/>
                  <a:ext cx="453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2730707D-C543-1B9F-BD34-85DD3E17E062}"/>
              </a:ext>
            </a:extLst>
          </p:cNvPr>
          <p:cNvGrpSpPr/>
          <p:nvPr/>
        </p:nvGrpSpPr>
        <p:grpSpPr>
          <a:xfrm>
            <a:off x="5083058" y="3961491"/>
            <a:ext cx="235800" cy="86760"/>
            <a:chOff x="5083058" y="3961491"/>
            <a:chExt cx="23580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9" name="Encre 268">
                  <a:extLst>
                    <a:ext uri="{FF2B5EF4-FFF2-40B4-BE49-F238E27FC236}">
                      <a16:creationId xmlns:a16="http://schemas.microsoft.com/office/drawing/2014/main" id="{EACDBEDA-1CCA-87A4-1787-8243B2E508E6}"/>
                    </a:ext>
                  </a:extLst>
                </p14:cNvPr>
                <p14:cNvContentPartPr/>
                <p14:nvPr/>
              </p14:nvContentPartPr>
              <p14:xfrm>
                <a:off x="5083058" y="3969051"/>
                <a:ext cx="84240" cy="78840"/>
              </p14:xfrm>
            </p:contentPart>
          </mc:Choice>
          <mc:Fallback>
            <p:pic>
              <p:nvPicPr>
                <p:cNvPr id="269" name="Encre 268">
                  <a:extLst>
                    <a:ext uri="{FF2B5EF4-FFF2-40B4-BE49-F238E27FC236}">
                      <a16:creationId xmlns:a16="http://schemas.microsoft.com/office/drawing/2014/main" id="{EACDBEDA-1CCA-87A4-1787-8243B2E508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074058" y="3960051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70" name="Encre 269">
                  <a:extLst>
                    <a:ext uri="{FF2B5EF4-FFF2-40B4-BE49-F238E27FC236}">
                      <a16:creationId xmlns:a16="http://schemas.microsoft.com/office/drawing/2014/main" id="{87595065-00B6-CFFD-AD96-FBACBE305CC5}"/>
                    </a:ext>
                  </a:extLst>
                </p14:cNvPr>
                <p14:cNvContentPartPr/>
                <p14:nvPr/>
              </p14:nvContentPartPr>
              <p14:xfrm>
                <a:off x="5199698" y="3961491"/>
                <a:ext cx="119160" cy="86760"/>
              </p14:xfrm>
            </p:contentPart>
          </mc:Choice>
          <mc:Fallback>
            <p:pic>
              <p:nvPicPr>
                <p:cNvPr id="270" name="Encre 269">
                  <a:extLst>
                    <a:ext uri="{FF2B5EF4-FFF2-40B4-BE49-F238E27FC236}">
                      <a16:creationId xmlns:a16="http://schemas.microsoft.com/office/drawing/2014/main" id="{87595065-00B6-CFFD-AD96-FBACBE305CC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90698" y="3952851"/>
                  <a:ext cx="13680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B019D774-6F6E-2919-5922-3D824C85CFC1}"/>
              </a:ext>
            </a:extLst>
          </p:cNvPr>
          <p:cNvGrpSpPr/>
          <p:nvPr/>
        </p:nvGrpSpPr>
        <p:grpSpPr>
          <a:xfrm>
            <a:off x="6615578" y="2522211"/>
            <a:ext cx="413280" cy="114840"/>
            <a:chOff x="6615578" y="2522211"/>
            <a:chExt cx="413280" cy="1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72" name="Encre 271">
                  <a:extLst>
                    <a:ext uri="{FF2B5EF4-FFF2-40B4-BE49-F238E27FC236}">
                      <a16:creationId xmlns:a16="http://schemas.microsoft.com/office/drawing/2014/main" id="{BB861A66-5361-74C2-253D-CD15460B4E81}"/>
                    </a:ext>
                  </a:extLst>
                </p14:cNvPr>
                <p14:cNvContentPartPr/>
                <p14:nvPr/>
              </p14:nvContentPartPr>
              <p14:xfrm>
                <a:off x="6615578" y="2530851"/>
                <a:ext cx="90000" cy="72360"/>
              </p14:xfrm>
            </p:contentPart>
          </mc:Choice>
          <mc:Fallback>
            <p:pic>
              <p:nvPicPr>
                <p:cNvPr id="272" name="Encre 271">
                  <a:extLst>
                    <a:ext uri="{FF2B5EF4-FFF2-40B4-BE49-F238E27FC236}">
                      <a16:creationId xmlns:a16="http://schemas.microsoft.com/office/drawing/2014/main" id="{BB861A66-5361-74C2-253D-CD15460B4E8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06938" y="2521851"/>
                  <a:ext cx="107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73" name="Encre 272">
                  <a:extLst>
                    <a:ext uri="{FF2B5EF4-FFF2-40B4-BE49-F238E27FC236}">
                      <a16:creationId xmlns:a16="http://schemas.microsoft.com/office/drawing/2014/main" id="{9D3CE960-A237-BF1C-A508-F121F9B2F6A4}"/>
                    </a:ext>
                  </a:extLst>
                </p14:cNvPr>
                <p14:cNvContentPartPr/>
                <p14:nvPr/>
              </p14:nvContentPartPr>
              <p14:xfrm>
                <a:off x="6710258" y="2527251"/>
                <a:ext cx="104040" cy="99000"/>
              </p14:xfrm>
            </p:contentPart>
          </mc:Choice>
          <mc:Fallback>
            <p:pic>
              <p:nvPicPr>
                <p:cNvPr id="273" name="Encre 272">
                  <a:extLst>
                    <a:ext uri="{FF2B5EF4-FFF2-40B4-BE49-F238E27FC236}">
                      <a16:creationId xmlns:a16="http://schemas.microsoft.com/office/drawing/2014/main" id="{9D3CE960-A237-BF1C-A508-F121F9B2F6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1258" y="2518611"/>
                  <a:ext cx="121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1A78F24B-6734-9386-F42A-EBF9DCC14970}"/>
                    </a:ext>
                  </a:extLst>
                </p14:cNvPr>
                <p14:cNvContentPartPr/>
                <p14:nvPr/>
              </p14:nvContentPartPr>
              <p14:xfrm>
                <a:off x="6827978" y="2522211"/>
                <a:ext cx="92880" cy="104760"/>
              </p14:xfrm>
            </p:contentPart>
          </mc:Choice>
          <mc:Fallback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1A78F24B-6734-9386-F42A-EBF9DCC1497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19338" y="2513571"/>
                  <a:ext cx="110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76" name="Encre 275">
                  <a:extLst>
                    <a:ext uri="{FF2B5EF4-FFF2-40B4-BE49-F238E27FC236}">
                      <a16:creationId xmlns:a16="http://schemas.microsoft.com/office/drawing/2014/main" id="{D11F55DA-DB26-337B-63D9-F6CA1074938B}"/>
                    </a:ext>
                  </a:extLst>
                </p14:cNvPr>
                <p14:cNvContentPartPr/>
                <p14:nvPr/>
              </p14:nvContentPartPr>
              <p14:xfrm>
                <a:off x="6881618" y="2557851"/>
                <a:ext cx="80640" cy="72360"/>
              </p14:xfrm>
            </p:contentPart>
          </mc:Choice>
          <mc:Fallback>
            <p:pic>
              <p:nvPicPr>
                <p:cNvPr id="276" name="Encre 275">
                  <a:extLst>
                    <a:ext uri="{FF2B5EF4-FFF2-40B4-BE49-F238E27FC236}">
                      <a16:creationId xmlns:a16="http://schemas.microsoft.com/office/drawing/2014/main" id="{D11F55DA-DB26-337B-63D9-F6CA1074938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72978" y="2549211"/>
                  <a:ext cx="98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7" name="Encre 276">
                  <a:extLst>
                    <a:ext uri="{FF2B5EF4-FFF2-40B4-BE49-F238E27FC236}">
                      <a16:creationId xmlns:a16="http://schemas.microsoft.com/office/drawing/2014/main" id="{84A06493-A913-D65B-D666-64A0E88BD967}"/>
                    </a:ext>
                  </a:extLst>
                </p14:cNvPr>
                <p14:cNvContentPartPr/>
                <p14:nvPr/>
              </p14:nvContentPartPr>
              <p14:xfrm>
                <a:off x="6991778" y="2539491"/>
                <a:ext cx="37080" cy="97560"/>
              </p14:xfrm>
            </p:contentPart>
          </mc:Choice>
          <mc:Fallback>
            <p:pic>
              <p:nvPicPr>
                <p:cNvPr id="277" name="Encre 276">
                  <a:extLst>
                    <a:ext uri="{FF2B5EF4-FFF2-40B4-BE49-F238E27FC236}">
                      <a16:creationId xmlns:a16="http://schemas.microsoft.com/office/drawing/2014/main" id="{84A06493-A913-D65B-D666-64A0E88BD96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83138" y="2530851"/>
                  <a:ext cx="547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2F490C65-1909-AB4E-C7EC-496C3AF3265C}"/>
              </a:ext>
            </a:extLst>
          </p:cNvPr>
          <p:cNvGrpSpPr/>
          <p:nvPr/>
        </p:nvGrpSpPr>
        <p:grpSpPr>
          <a:xfrm>
            <a:off x="6590738" y="2132691"/>
            <a:ext cx="183600" cy="85320"/>
            <a:chOff x="6590738" y="2132691"/>
            <a:chExt cx="18360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9" name="Encre 278">
                  <a:extLst>
                    <a:ext uri="{FF2B5EF4-FFF2-40B4-BE49-F238E27FC236}">
                      <a16:creationId xmlns:a16="http://schemas.microsoft.com/office/drawing/2014/main" id="{E486E3F7-6C85-19F8-BE05-C8F0ED8113A8}"/>
                    </a:ext>
                  </a:extLst>
                </p14:cNvPr>
                <p14:cNvContentPartPr/>
                <p14:nvPr/>
              </p14:nvContentPartPr>
              <p14:xfrm>
                <a:off x="6590738" y="2146371"/>
                <a:ext cx="57600" cy="70200"/>
              </p14:xfrm>
            </p:contentPart>
          </mc:Choice>
          <mc:Fallback>
            <p:pic>
              <p:nvPicPr>
                <p:cNvPr id="279" name="Encre 278">
                  <a:extLst>
                    <a:ext uri="{FF2B5EF4-FFF2-40B4-BE49-F238E27FC236}">
                      <a16:creationId xmlns:a16="http://schemas.microsoft.com/office/drawing/2014/main" id="{E486E3F7-6C85-19F8-BE05-C8F0ED8113A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81738" y="2137731"/>
                  <a:ext cx="75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80" name="Encre 279">
                  <a:extLst>
                    <a:ext uri="{FF2B5EF4-FFF2-40B4-BE49-F238E27FC236}">
                      <a16:creationId xmlns:a16="http://schemas.microsoft.com/office/drawing/2014/main" id="{FB0E6544-82B4-79AA-65D8-F13AE3CFA9F0}"/>
                    </a:ext>
                  </a:extLst>
                </p14:cNvPr>
                <p14:cNvContentPartPr/>
                <p14:nvPr/>
              </p14:nvContentPartPr>
              <p14:xfrm>
                <a:off x="6660578" y="2132691"/>
                <a:ext cx="113760" cy="85320"/>
              </p14:xfrm>
            </p:contentPart>
          </mc:Choice>
          <mc:Fallback>
            <p:pic>
              <p:nvPicPr>
                <p:cNvPr id="280" name="Encre 279">
                  <a:extLst>
                    <a:ext uri="{FF2B5EF4-FFF2-40B4-BE49-F238E27FC236}">
                      <a16:creationId xmlns:a16="http://schemas.microsoft.com/office/drawing/2014/main" id="{FB0E6544-82B4-79AA-65D8-F13AE3CFA9F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51938" y="2123691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C287568B-E463-ED3C-6285-7A52B18167B9}"/>
              </a:ext>
            </a:extLst>
          </p:cNvPr>
          <p:cNvGrpSpPr/>
          <p:nvPr/>
        </p:nvGrpSpPr>
        <p:grpSpPr>
          <a:xfrm>
            <a:off x="7611698" y="2394771"/>
            <a:ext cx="861840" cy="262800"/>
            <a:chOff x="7611698" y="2394771"/>
            <a:chExt cx="86184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82" name="Encre 281">
                  <a:extLst>
                    <a:ext uri="{FF2B5EF4-FFF2-40B4-BE49-F238E27FC236}">
                      <a16:creationId xmlns:a16="http://schemas.microsoft.com/office/drawing/2014/main" id="{12777D21-B5F0-7EFB-CD24-51A90A09EC86}"/>
                    </a:ext>
                  </a:extLst>
                </p14:cNvPr>
                <p14:cNvContentPartPr/>
                <p14:nvPr/>
              </p14:nvContentPartPr>
              <p14:xfrm>
                <a:off x="7611698" y="2441571"/>
                <a:ext cx="67320" cy="47520"/>
              </p14:xfrm>
            </p:contentPart>
          </mc:Choice>
          <mc:Fallback>
            <p:pic>
              <p:nvPicPr>
                <p:cNvPr id="282" name="Encre 281">
                  <a:extLst>
                    <a:ext uri="{FF2B5EF4-FFF2-40B4-BE49-F238E27FC236}">
                      <a16:creationId xmlns:a16="http://schemas.microsoft.com/office/drawing/2014/main" id="{12777D21-B5F0-7EFB-CD24-51A90A09EC8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02698" y="2432571"/>
                  <a:ext cx="84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83" name="Encre 282">
                  <a:extLst>
                    <a:ext uri="{FF2B5EF4-FFF2-40B4-BE49-F238E27FC236}">
                      <a16:creationId xmlns:a16="http://schemas.microsoft.com/office/drawing/2014/main" id="{C7AA502E-A2D7-00EB-F831-8C362D478C56}"/>
                    </a:ext>
                  </a:extLst>
                </p14:cNvPr>
                <p14:cNvContentPartPr/>
                <p14:nvPr/>
              </p14:nvContentPartPr>
              <p14:xfrm>
                <a:off x="7688378" y="2420331"/>
                <a:ext cx="64440" cy="60840"/>
              </p14:xfrm>
            </p:contentPart>
          </mc:Choice>
          <mc:Fallback>
            <p:pic>
              <p:nvPicPr>
                <p:cNvPr id="283" name="Encre 282">
                  <a:extLst>
                    <a:ext uri="{FF2B5EF4-FFF2-40B4-BE49-F238E27FC236}">
                      <a16:creationId xmlns:a16="http://schemas.microsoft.com/office/drawing/2014/main" id="{C7AA502E-A2D7-00EB-F831-8C362D478C5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79738" y="2411691"/>
                  <a:ext cx="82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84" name="Encre 283">
                  <a:extLst>
                    <a:ext uri="{FF2B5EF4-FFF2-40B4-BE49-F238E27FC236}">
                      <a16:creationId xmlns:a16="http://schemas.microsoft.com/office/drawing/2014/main" id="{DE4C7AA5-328A-3F4D-EF94-1A165CAB3BBA}"/>
                    </a:ext>
                  </a:extLst>
                </p14:cNvPr>
                <p14:cNvContentPartPr/>
                <p14:nvPr/>
              </p14:nvContentPartPr>
              <p14:xfrm>
                <a:off x="7777298" y="2408811"/>
                <a:ext cx="42120" cy="65520"/>
              </p14:xfrm>
            </p:contentPart>
          </mc:Choice>
          <mc:Fallback>
            <p:pic>
              <p:nvPicPr>
                <p:cNvPr id="284" name="Encre 283">
                  <a:extLst>
                    <a:ext uri="{FF2B5EF4-FFF2-40B4-BE49-F238E27FC236}">
                      <a16:creationId xmlns:a16="http://schemas.microsoft.com/office/drawing/2014/main" id="{DE4C7AA5-328A-3F4D-EF94-1A165CAB3B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68658" y="2399811"/>
                  <a:ext cx="59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85" name="Encre 284">
                  <a:extLst>
                    <a:ext uri="{FF2B5EF4-FFF2-40B4-BE49-F238E27FC236}">
                      <a16:creationId xmlns:a16="http://schemas.microsoft.com/office/drawing/2014/main" id="{F84CB986-0748-CC43-DB0D-241F713AA7A9}"/>
                    </a:ext>
                  </a:extLst>
                </p14:cNvPr>
                <p14:cNvContentPartPr/>
                <p14:nvPr/>
              </p14:nvContentPartPr>
              <p14:xfrm>
                <a:off x="7811498" y="2428251"/>
                <a:ext cx="34920" cy="60840"/>
              </p14:xfrm>
            </p:contentPart>
          </mc:Choice>
          <mc:Fallback>
            <p:pic>
              <p:nvPicPr>
                <p:cNvPr id="285" name="Encre 284">
                  <a:extLst>
                    <a:ext uri="{FF2B5EF4-FFF2-40B4-BE49-F238E27FC236}">
                      <a16:creationId xmlns:a16="http://schemas.microsoft.com/office/drawing/2014/main" id="{F84CB986-0748-CC43-DB0D-241F713AA7A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802858" y="2419251"/>
                  <a:ext cx="52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86" name="Encre 285">
                  <a:extLst>
                    <a:ext uri="{FF2B5EF4-FFF2-40B4-BE49-F238E27FC236}">
                      <a16:creationId xmlns:a16="http://schemas.microsoft.com/office/drawing/2014/main" id="{835A3B90-F8D6-8FCE-54E7-D69D4E7F5336}"/>
                    </a:ext>
                  </a:extLst>
                </p14:cNvPr>
                <p14:cNvContentPartPr/>
                <p14:nvPr/>
              </p14:nvContentPartPr>
              <p14:xfrm>
                <a:off x="7811858" y="2463171"/>
                <a:ext cx="50760" cy="1080"/>
              </p14:xfrm>
            </p:contentPart>
          </mc:Choice>
          <mc:Fallback>
            <p:pic>
              <p:nvPicPr>
                <p:cNvPr id="286" name="Encre 285">
                  <a:extLst>
                    <a:ext uri="{FF2B5EF4-FFF2-40B4-BE49-F238E27FC236}">
                      <a16:creationId xmlns:a16="http://schemas.microsoft.com/office/drawing/2014/main" id="{835A3B90-F8D6-8FCE-54E7-D69D4E7F533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02858" y="2454171"/>
                  <a:ext cx="68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87" name="Encre 286">
                  <a:extLst>
                    <a:ext uri="{FF2B5EF4-FFF2-40B4-BE49-F238E27FC236}">
                      <a16:creationId xmlns:a16="http://schemas.microsoft.com/office/drawing/2014/main" id="{051FA66C-3DF0-0482-273D-E2F1CCBE444A}"/>
                    </a:ext>
                  </a:extLst>
                </p14:cNvPr>
                <p14:cNvContentPartPr/>
                <p14:nvPr/>
              </p14:nvContentPartPr>
              <p14:xfrm>
                <a:off x="7856138" y="2394771"/>
                <a:ext cx="36000" cy="88920"/>
              </p14:xfrm>
            </p:contentPart>
          </mc:Choice>
          <mc:Fallback>
            <p:pic>
              <p:nvPicPr>
                <p:cNvPr id="287" name="Encre 286">
                  <a:extLst>
                    <a:ext uri="{FF2B5EF4-FFF2-40B4-BE49-F238E27FC236}">
                      <a16:creationId xmlns:a16="http://schemas.microsoft.com/office/drawing/2014/main" id="{051FA66C-3DF0-0482-273D-E2F1CCBE444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47138" y="2385771"/>
                  <a:ext cx="53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9" name="Encre 288">
                  <a:extLst>
                    <a:ext uri="{FF2B5EF4-FFF2-40B4-BE49-F238E27FC236}">
                      <a16:creationId xmlns:a16="http://schemas.microsoft.com/office/drawing/2014/main" id="{054C6400-FA03-1D99-8F03-0E15DE9F8ED1}"/>
                    </a:ext>
                  </a:extLst>
                </p14:cNvPr>
                <p14:cNvContentPartPr/>
                <p14:nvPr/>
              </p14:nvContentPartPr>
              <p14:xfrm>
                <a:off x="8100938" y="2563971"/>
                <a:ext cx="48600" cy="70920"/>
              </p14:xfrm>
            </p:contentPart>
          </mc:Choice>
          <mc:Fallback>
            <p:pic>
              <p:nvPicPr>
                <p:cNvPr id="289" name="Encre 288">
                  <a:extLst>
                    <a:ext uri="{FF2B5EF4-FFF2-40B4-BE49-F238E27FC236}">
                      <a16:creationId xmlns:a16="http://schemas.microsoft.com/office/drawing/2014/main" id="{054C6400-FA03-1D99-8F03-0E15DE9F8ED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91938" y="2554971"/>
                  <a:ext cx="66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90" name="Encre 289">
                  <a:extLst>
                    <a:ext uri="{FF2B5EF4-FFF2-40B4-BE49-F238E27FC236}">
                      <a16:creationId xmlns:a16="http://schemas.microsoft.com/office/drawing/2014/main" id="{27BE696B-2E05-3C8F-4F1C-8BAAF1A7257B}"/>
                    </a:ext>
                  </a:extLst>
                </p14:cNvPr>
                <p14:cNvContentPartPr/>
                <p14:nvPr/>
              </p14:nvContentPartPr>
              <p14:xfrm>
                <a:off x="8187338" y="2558571"/>
                <a:ext cx="47160" cy="66240"/>
              </p14:xfrm>
            </p:contentPart>
          </mc:Choice>
          <mc:Fallback>
            <p:pic>
              <p:nvPicPr>
                <p:cNvPr id="290" name="Encre 289">
                  <a:extLst>
                    <a:ext uri="{FF2B5EF4-FFF2-40B4-BE49-F238E27FC236}">
                      <a16:creationId xmlns:a16="http://schemas.microsoft.com/office/drawing/2014/main" id="{27BE696B-2E05-3C8F-4F1C-8BAAF1A7257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78338" y="2549571"/>
                  <a:ext cx="64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92" name="Encre 291">
                  <a:extLst>
                    <a:ext uri="{FF2B5EF4-FFF2-40B4-BE49-F238E27FC236}">
                      <a16:creationId xmlns:a16="http://schemas.microsoft.com/office/drawing/2014/main" id="{E962C729-CAF6-277D-C070-5482734E4037}"/>
                    </a:ext>
                  </a:extLst>
                </p14:cNvPr>
                <p14:cNvContentPartPr/>
                <p14:nvPr/>
              </p14:nvContentPartPr>
              <p14:xfrm>
                <a:off x="8318018" y="2530131"/>
                <a:ext cx="49680" cy="94680"/>
              </p14:xfrm>
            </p:contentPart>
          </mc:Choice>
          <mc:Fallback>
            <p:pic>
              <p:nvPicPr>
                <p:cNvPr id="292" name="Encre 291">
                  <a:extLst>
                    <a:ext uri="{FF2B5EF4-FFF2-40B4-BE49-F238E27FC236}">
                      <a16:creationId xmlns:a16="http://schemas.microsoft.com/office/drawing/2014/main" id="{E962C729-CAF6-277D-C070-5482734E403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09378" y="2521131"/>
                  <a:ext cx="67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93" name="Encre 292">
                  <a:extLst>
                    <a:ext uri="{FF2B5EF4-FFF2-40B4-BE49-F238E27FC236}">
                      <a16:creationId xmlns:a16="http://schemas.microsoft.com/office/drawing/2014/main" id="{5F76CB5A-5939-2E34-E759-16E5FB440917}"/>
                    </a:ext>
                  </a:extLst>
                </p14:cNvPr>
                <p14:cNvContentPartPr/>
                <p14:nvPr/>
              </p14:nvContentPartPr>
              <p14:xfrm>
                <a:off x="8362298" y="2556771"/>
                <a:ext cx="42120" cy="88920"/>
              </p14:xfrm>
            </p:contentPart>
          </mc:Choice>
          <mc:Fallback>
            <p:pic>
              <p:nvPicPr>
                <p:cNvPr id="293" name="Encre 292">
                  <a:extLst>
                    <a:ext uri="{FF2B5EF4-FFF2-40B4-BE49-F238E27FC236}">
                      <a16:creationId xmlns:a16="http://schemas.microsoft.com/office/drawing/2014/main" id="{5F76CB5A-5939-2E34-E759-16E5FB4409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353658" y="2547771"/>
                  <a:ext cx="59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94" name="Encre 293">
                  <a:extLst>
                    <a:ext uri="{FF2B5EF4-FFF2-40B4-BE49-F238E27FC236}">
                      <a16:creationId xmlns:a16="http://schemas.microsoft.com/office/drawing/2014/main" id="{864AE135-CB1B-DAB2-67DF-7DFFFDB60288}"/>
                    </a:ext>
                  </a:extLst>
                </p14:cNvPr>
                <p14:cNvContentPartPr/>
                <p14:nvPr/>
              </p14:nvContentPartPr>
              <p14:xfrm>
                <a:off x="8431058" y="2548491"/>
                <a:ext cx="42480" cy="109080"/>
              </p14:xfrm>
            </p:contentPart>
          </mc:Choice>
          <mc:Fallback>
            <p:pic>
              <p:nvPicPr>
                <p:cNvPr id="294" name="Encre 293">
                  <a:extLst>
                    <a:ext uri="{FF2B5EF4-FFF2-40B4-BE49-F238E27FC236}">
                      <a16:creationId xmlns:a16="http://schemas.microsoft.com/office/drawing/2014/main" id="{864AE135-CB1B-DAB2-67DF-7DFFFDB6028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22418" y="2539491"/>
                  <a:ext cx="601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DE92424A-ECE6-B6AC-74FD-23F36314EC92}"/>
              </a:ext>
            </a:extLst>
          </p:cNvPr>
          <p:cNvGrpSpPr/>
          <p:nvPr/>
        </p:nvGrpSpPr>
        <p:grpSpPr>
          <a:xfrm>
            <a:off x="7968458" y="2152131"/>
            <a:ext cx="172800" cy="110880"/>
            <a:chOff x="7968458" y="2152131"/>
            <a:chExt cx="17280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96" name="Encre 295">
                  <a:extLst>
                    <a:ext uri="{FF2B5EF4-FFF2-40B4-BE49-F238E27FC236}">
                      <a16:creationId xmlns:a16="http://schemas.microsoft.com/office/drawing/2014/main" id="{E20D930E-591C-D177-645D-5D7C418257C3}"/>
                    </a:ext>
                  </a:extLst>
                </p14:cNvPr>
                <p14:cNvContentPartPr/>
                <p14:nvPr/>
              </p14:nvContentPartPr>
              <p14:xfrm>
                <a:off x="7968458" y="2183091"/>
                <a:ext cx="69480" cy="64080"/>
              </p14:xfrm>
            </p:contentPart>
          </mc:Choice>
          <mc:Fallback>
            <p:pic>
              <p:nvPicPr>
                <p:cNvPr id="296" name="Encre 295">
                  <a:extLst>
                    <a:ext uri="{FF2B5EF4-FFF2-40B4-BE49-F238E27FC236}">
                      <a16:creationId xmlns:a16="http://schemas.microsoft.com/office/drawing/2014/main" id="{E20D930E-591C-D177-645D-5D7C418257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59818" y="2174091"/>
                  <a:ext cx="87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97" name="Encre 296">
                  <a:extLst>
                    <a:ext uri="{FF2B5EF4-FFF2-40B4-BE49-F238E27FC236}">
                      <a16:creationId xmlns:a16="http://schemas.microsoft.com/office/drawing/2014/main" id="{D6A55AE3-59FE-E636-4954-D4A6872F92AD}"/>
                    </a:ext>
                  </a:extLst>
                </p14:cNvPr>
                <p14:cNvContentPartPr/>
                <p14:nvPr/>
              </p14:nvContentPartPr>
              <p14:xfrm>
                <a:off x="8054138" y="2152131"/>
                <a:ext cx="87120" cy="110880"/>
              </p14:xfrm>
            </p:contentPart>
          </mc:Choice>
          <mc:Fallback>
            <p:pic>
              <p:nvPicPr>
                <p:cNvPr id="297" name="Encre 296">
                  <a:extLst>
                    <a:ext uri="{FF2B5EF4-FFF2-40B4-BE49-F238E27FC236}">
                      <a16:creationId xmlns:a16="http://schemas.microsoft.com/office/drawing/2014/main" id="{D6A55AE3-59FE-E636-4954-D4A6872F92A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045498" y="2143131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e 305">
            <a:extLst>
              <a:ext uri="{FF2B5EF4-FFF2-40B4-BE49-F238E27FC236}">
                <a16:creationId xmlns:a16="http://schemas.microsoft.com/office/drawing/2014/main" id="{3D21804E-31C4-3F29-5A22-1AE4A8FCDDD0}"/>
              </a:ext>
            </a:extLst>
          </p:cNvPr>
          <p:cNvGrpSpPr/>
          <p:nvPr/>
        </p:nvGrpSpPr>
        <p:grpSpPr>
          <a:xfrm>
            <a:off x="11288180" y="2617611"/>
            <a:ext cx="551520" cy="101520"/>
            <a:chOff x="11288180" y="2617611"/>
            <a:chExt cx="55152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99" name="Encre 298">
                  <a:extLst>
                    <a:ext uri="{FF2B5EF4-FFF2-40B4-BE49-F238E27FC236}">
                      <a16:creationId xmlns:a16="http://schemas.microsoft.com/office/drawing/2014/main" id="{145AAB7E-C9C0-75D2-EF80-941C0BF35857}"/>
                    </a:ext>
                  </a:extLst>
                </p14:cNvPr>
                <p14:cNvContentPartPr/>
                <p14:nvPr/>
              </p14:nvContentPartPr>
              <p14:xfrm>
                <a:off x="11288180" y="2634171"/>
                <a:ext cx="99000" cy="84960"/>
              </p14:xfrm>
            </p:contentPart>
          </mc:Choice>
          <mc:Fallback>
            <p:pic>
              <p:nvPicPr>
                <p:cNvPr id="299" name="Encre 298">
                  <a:extLst>
                    <a:ext uri="{FF2B5EF4-FFF2-40B4-BE49-F238E27FC236}">
                      <a16:creationId xmlns:a16="http://schemas.microsoft.com/office/drawing/2014/main" id="{145AAB7E-C9C0-75D2-EF80-941C0BF3585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279180" y="2625171"/>
                  <a:ext cx="116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00" name="Encre 299">
                  <a:extLst>
                    <a:ext uri="{FF2B5EF4-FFF2-40B4-BE49-F238E27FC236}">
                      <a16:creationId xmlns:a16="http://schemas.microsoft.com/office/drawing/2014/main" id="{D8D5A03D-B12C-0E58-330E-E4EF663B6F0A}"/>
                    </a:ext>
                  </a:extLst>
                </p14:cNvPr>
                <p14:cNvContentPartPr/>
                <p14:nvPr/>
              </p14:nvContentPartPr>
              <p14:xfrm>
                <a:off x="11417420" y="2655051"/>
                <a:ext cx="86760" cy="53640"/>
              </p14:xfrm>
            </p:contentPart>
          </mc:Choice>
          <mc:Fallback>
            <p:pic>
              <p:nvPicPr>
                <p:cNvPr id="300" name="Encre 299">
                  <a:extLst>
                    <a:ext uri="{FF2B5EF4-FFF2-40B4-BE49-F238E27FC236}">
                      <a16:creationId xmlns:a16="http://schemas.microsoft.com/office/drawing/2014/main" id="{D8D5A03D-B12C-0E58-330E-E4EF663B6F0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408420" y="2646411"/>
                  <a:ext cx="104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02" name="Encre 301">
                  <a:extLst>
                    <a:ext uri="{FF2B5EF4-FFF2-40B4-BE49-F238E27FC236}">
                      <a16:creationId xmlns:a16="http://schemas.microsoft.com/office/drawing/2014/main" id="{4E092A89-4D49-BE58-4B19-BF508304ACD9}"/>
                    </a:ext>
                  </a:extLst>
                </p14:cNvPr>
                <p14:cNvContentPartPr/>
                <p14:nvPr/>
              </p14:nvContentPartPr>
              <p14:xfrm>
                <a:off x="11588420" y="2617611"/>
                <a:ext cx="64080" cy="86760"/>
              </p14:xfrm>
            </p:contentPart>
          </mc:Choice>
          <mc:Fallback>
            <p:pic>
              <p:nvPicPr>
                <p:cNvPr id="302" name="Encre 301">
                  <a:extLst>
                    <a:ext uri="{FF2B5EF4-FFF2-40B4-BE49-F238E27FC236}">
                      <a16:creationId xmlns:a16="http://schemas.microsoft.com/office/drawing/2014/main" id="{4E092A89-4D49-BE58-4B19-BF508304ACD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579780" y="2608611"/>
                  <a:ext cx="81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03" name="Encre 302">
                  <a:extLst>
                    <a:ext uri="{FF2B5EF4-FFF2-40B4-BE49-F238E27FC236}">
                      <a16:creationId xmlns:a16="http://schemas.microsoft.com/office/drawing/2014/main" id="{194C1B06-5479-A254-9AE8-E15FE7A1EE4D}"/>
                    </a:ext>
                  </a:extLst>
                </p14:cNvPr>
                <p14:cNvContentPartPr/>
                <p14:nvPr/>
              </p14:nvContentPartPr>
              <p14:xfrm>
                <a:off x="11652140" y="2624451"/>
                <a:ext cx="360" cy="360"/>
              </p14:xfrm>
            </p:contentPart>
          </mc:Choice>
          <mc:Fallback>
            <p:pic>
              <p:nvPicPr>
                <p:cNvPr id="303" name="Encre 302">
                  <a:extLst>
                    <a:ext uri="{FF2B5EF4-FFF2-40B4-BE49-F238E27FC236}">
                      <a16:creationId xmlns:a16="http://schemas.microsoft.com/office/drawing/2014/main" id="{194C1B06-5479-A254-9AE8-E15FE7A1EE4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43500" y="2615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04" name="Encre 303">
                  <a:extLst>
                    <a:ext uri="{FF2B5EF4-FFF2-40B4-BE49-F238E27FC236}">
                      <a16:creationId xmlns:a16="http://schemas.microsoft.com/office/drawing/2014/main" id="{D5D2DA1D-2627-D20E-B38B-88591E5845B6}"/>
                    </a:ext>
                  </a:extLst>
                </p14:cNvPr>
                <p14:cNvContentPartPr/>
                <p14:nvPr/>
              </p14:nvContentPartPr>
              <p14:xfrm>
                <a:off x="11652140" y="2624451"/>
                <a:ext cx="115920" cy="73440"/>
              </p14:xfrm>
            </p:contentPart>
          </mc:Choice>
          <mc:Fallback>
            <p:pic>
              <p:nvPicPr>
                <p:cNvPr id="304" name="Encre 303">
                  <a:extLst>
                    <a:ext uri="{FF2B5EF4-FFF2-40B4-BE49-F238E27FC236}">
                      <a16:creationId xmlns:a16="http://schemas.microsoft.com/office/drawing/2014/main" id="{D5D2DA1D-2627-D20E-B38B-88591E5845B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643500" y="2615451"/>
                  <a:ext cx="133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05" name="Encre 304">
                  <a:extLst>
                    <a:ext uri="{FF2B5EF4-FFF2-40B4-BE49-F238E27FC236}">
                      <a16:creationId xmlns:a16="http://schemas.microsoft.com/office/drawing/2014/main" id="{93656C19-A8D1-26E8-DD9A-695C7921D4C3}"/>
                    </a:ext>
                  </a:extLst>
                </p14:cNvPr>
                <p14:cNvContentPartPr/>
                <p14:nvPr/>
              </p14:nvContentPartPr>
              <p14:xfrm>
                <a:off x="11810180" y="2618691"/>
                <a:ext cx="29520" cy="91080"/>
              </p14:xfrm>
            </p:contentPart>
          </mc:Choice>
          <mc:Fallback>
            <p:pic>
              <p:nvPicPr>
                <p:cNvPr id="305" name="Encre 304">
                  <a:extLst>
                    <a:ext uri="{FF2B5EF4-FFF2-40B4-BE49-F238E27FC236}">
                      <a16:creationId xmlns:a16="http://schemas.microsoft.com/office/drawing/2014/main" id="{93656C19-A8D1-26E8-DD9A-695C7921D4C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801180" y="2610051"/>
                  <a:ext cx="471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73437CA3-5F25-B2AE-6492-66F38BCC27EF}"/>
              </a:ext>
            </a:extLst>
          </p:cNvPr>
          <p:cNvGrpSpPr/>
          <p:nvPr/>
        </p:nvGrpSpPr>
        <p:grpSpPr>
          <a:xfrm>
            <a:off x="10711820" y="3398811"/>
            <a:ext cx="409680" cy="134640"/>
            <a:chOff x="10711820" y="3398811"/>
            <a:chExt cx="40968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07" name="Encre 306">
                  <a:extLst>
                    <a:ext uri="{FF2B5EF4-FFF2-40B4-BE49-F238E27FC236}">
                      <a16:creationId xmlns:a16="http://schemas.microsoft.com/office/drawing/2014/main" id="{2C2A27DE-0E5A-DB3F-40B0-5759F301C822}"/>
                    </a:ext>
                  </a:extLst>
                </p14:cNvPr>
                <p14:cNvContentPartPr/>
                <p14:nvPr/>
              </p14:nvContentPartPr>
              <p14:xfrm>
                <a:off x="10711820" y="3416451"/>
                <a:ext cx="63720" cy="71640"/>
              </p14:xfrm>
            </p:contentPart>
          </mc:Choice>
          <mc:Fallback>
            <p:pic>
              <p:nvPicPr>
                <p:cNvPr id="307" name="Encre 306">
                  <a:extLst>
                    <a:ext uri="{FF2B5EF4-FFF2-40B4-BE49-F238E27FC236}">
                      <a16:creationId xmlns:a16="http://schemas.microsoft.com/office/drawing/2014/main" id="{2C2A27DE-0E5A-DB3F-40B0-5759F301C82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702820" y="3407451"/>
                  <a:ext cx="81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08" name="Encre 307">
                  <a:extLst>
                    <a:ext uri="{FF2B5EF4-FFF2-40B4-BE49-F238E27FC236}">
                      <a16:creationId xmlns:a16="http://schemas.microsoft.com/office/drawing/2014/main" id="{4FC21F22-91FF-9D62-497E-B040FFB2F1F9}"/>
                    </a:ext>
                  </a:extLst>
                </p14:cNvPr>
                <p14:cNvContentPartPr/>
                <p14:nvPr/>
              </p14:nvContentPartPr>
              <p14:xfrm>
                <a:off x="10842500" y="3411771"/>
                <a:ext cx="72360" cy="101880"/>
              </p14:xfrm>
            </p:contentPart>
          </mc:Choice>
          <mc:Fallback>
            <p:pic>
              <p:nvPicPr>
                <p:cNvPr id="308" name="Encre 307">
                  <a:extLst>
                    <a:ext uri="{FF2B5EF4-FFF2-40B4-BE49-F238E27FC236}">
                      <a16:creationId xmlns:a16="http://schemas.microsoft.com/office/drawing/2014/main" id="{4FC21F22-91FF-9D62-497E-B040FFB2F1F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833860" y="3402771"/>
                  <a:ext cx="90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09" name="Encre 308">
                  <a:extLst>
                    <a:ext uri="{FF2B5EF4-FFF2-40B4-BE49-F238E27FC236}">
                      <a16:creationId xmlns:a16="http://schemas.microsoft.com/office/drawing/2014/main" id="{ECD29327-CDD1-737C-396A-13C7AC11EA46}"/>
                    </a:ext>
                  </a:extLst>
                </p14:cNvPr>
                <p14:cNvContentPartPr/>
                <p14:nvPr/>
              </p14:nvContentPartPr>
              <p14:xfrm>
                <a:off x="10983260" y="3398811"/>
                <a:ext cx="51480" cy="118080"/>
              </p14:xfrm>
            </p:contentPart>
          </mc:Choice>
          <mc:Fallback>
            <p:pic>
              <p:nvPicPr>
                <p:cNvPr id="309" name="Encre 308">
                  <a:extLst>
                    <a:ext uri="{FF2B5EF4-FFF2-40B4-BE49-F238E27FC236}">
                      <a16:creationId xmlns:a16="http://schemas.microsoft.com/office/drawing/2014/main" id="{ECD29327-CDD1-737C-396A-13C7AC11EA4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974260" y="3390171"/>
                  <a:ext cx="69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11" name="Encre 310">
                  <a:extLst>
                    <a:ext uri="{FF2B5EF4-FFF2-40B4-BE49-F238E27FC236}">
                      <a16:creationId xmlns:a16="http://schemas.microsoft.com/office/drawing/2014/main" id="{3013D5F4-3468-F59E-3B42-F23D4EC64125}"/>
                    </a:ext>
                  </a:extLst>
                </p14:cNvPr>
                <p14:cNvContentPartPr/>
                <p14:nvPr/>
              </p14:nvContentPartPr>
              <p14:xfrm>
                <a:off x="11021420" y="3433011"/>
                <a:ext cx="62640" cy="68400"/>
              </p14:xfrm>
            </p:contentPart>
          </mc:Choice>
          <mc:Fallback>
            <p:pic>
              <p:nvPicPr>
                <p:cNvPr id="311" name="Encre 310">
                  <a:extLst>
                    <a:ext uri="{FF2B5EF4-FFF2-40B4-BE49-F238E27FC236}">
                      <a16:creationId xmlns:a16="http://schemas.microsoft.com/office/drawing/2014/main" id="{3013D5F4-3468-F59E-3B42-F23D4EC6412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012780" y="3424011"/>
                  <a:ext cx="80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12" name="Encre 311">
                  <a:extLst>
                    <a:ext uri="{FF2B5EF4-FFF2-40B4-BE49-F238E27FC236}">
                      <a16:creationId xmlns:a16="http://schemas.microsoft.com/office/drawing/2014/main" id="{4398280B-4AEF-CC5B-28E9-0AAE2EF9163D}"/>
                    </a:ext>
                  </a:extLst>
                </p14:cNvPr>
                <p14:cNvContentPartPr/>
                <p14:nvPr/>
              </p14:nvContentPartPr>
              <p14:xfrm>
                <a:off x="11071460" y="3425091"/>
                <a:ext cx="50040" cy="108360"/>
              </p14:xfrm>
            </p:contentPart>
          </mc:Choice>
          <mc:Fallback>
            <p:pic>
              <p:nvPicPr>
                <p:cNvPr id="312" name="Encre 311">
                  <a:extLst>
                    <a:ext uri="{FF2B5EF4-FFF2-40B4-BE49-F238E27FC236}">
                      <a16:creationId xmlns:a16="http://schemas.microsoft.com/office/drawing/2014/main" id="{4398280B-4AEF-CC5B-28E9-0AAE2EF9163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062460" y="3416091"/>
                  <a:ext cx="676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e 315">
            <a:extLst>
              <a:ext uri="{FF2B5EF4-FFF2-40B4-BE49-F238E27FC236}">
                <a16:creationId xmlns:a16="http://schemas.microsoft.com/office/drawing/2014/main" id="{FB6CBAEF-5D25-8010-F577-FB949A55768E}"/>
              </a:ext>
            </a:extLst>
          </p:cNvPr>
          <p:cNvGrpSpPr/>
          <p:nvPr/>
        </p:nvGrpSpPr>
        <p:grpSpPr>
          <a:xfrm>
            <a:off x="11351900" y="3026211"/>
            <a:ext cx="255600" cy="95040"/>
            <a:chOff x="11351900" y="3026211"/>
            <a:chExt cx="25560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14" name="Encre 313">
                  <a:extLst>
                    <a:ext uri="{FF2B5EF4-FFF2-40B4-BE49-F238E27FC236}">
                      <a16:creationId xmlns:a16="http://schemas.microsoft.com/office/drawing/2014/main" id="{66155083-271C-1743-472D-5061BE746FE7}"/>
                    </a:ext>
                  </a:extLst>
                </p14:cNvPr>
                <p14:cNvContentPartPr/>
                <p14:nvPr/>
              </p14:nvContentPartPr>
              <p14:xfrm>
                <a:off x="11351900" y="3026211"/>
                <a:ext cx="138240" cy="95040"/>
              </p14:xfrm>
            </p:contentPart>
          </mc:Choice>
          <mc:Fallback>
            <p:pic>
              <p:nvPicPr>
                <p:cNvPr id="314" name="Encre 313">
                  <a:extLst>
                    <a:ext uri="{FF2B5EF4-FFF2-40B4-BE49-F238E27FC236}">
                      <a16:creationId xmlns:a16="http://schemas.microsoft.com/office/drawing/2014/main" id="{66155083-271C-1743-472D-5061BE746FE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342900" y="3017211"/>
                  <a:ext cx="155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15" name="Encre 314">
                  <a:extLst>
                    <a:ext uri="{FF2B5EF4-FFF2-40B4-BE49-F238E27FC236}">
                      <a16:creationId xmlns:a16="http://schemas.microsoft.com/office/drawing/2014/main" id="{A8532301-6652-75DA-C83F-02D5EAD40877}"/>
                    </a:ext>
                  </a:extLst>
                </p14:cNvPr>
                <p14:cNvContentPartPr/>
                <p14:nvPr/>
              </p14:nvContentPartPr>
              <p14:xfrm>
                <a:off x="11507420" y="3043491"/>
                <a:ext cx="100080" cy="76320"/>
              </p14:xfrm>
            </p:contentPart>
          </mc:Choice>
          <mc:Fallback>
            <p:pic>
              <p:nvPicPr>
                <p:cNvPr id="315" name="Encre 314">
                  <a:extLst>
                    <a:ext uri="{FF2B5EF4-FFF2-40B4-BE49-F238E27FC236}">
                      <a16:creationId xmlns:a16="http://schemas.microsoft.com/office/drawing/2014/main" id="{A8532301-6652-75DA-C83F-02D5EAD4087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498780" y="3034491"/>
                  <a:ext cx="1177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e 318">
            <a:extLst>
              <a:ext uri="{FF2B5EF4-FFF2-40B4-BE49-F238E27FC236}">
                <a16:creationId xmlns:a16="http://schemas.microsoft.com/office/drawing/2014/main" id="{F65EB68B-36D2-49C3-4D0B-AC194B92B62F}"/>
              </a:ext>
            </a:extLst>
          </p:cNvPr>
          <p:cNvGrpSpPr/>
          <p:nvPr/>
        </p:nvGrpSpPr>
        <p:grpSpPr>
          <a:xfrm>
            <a:off x="11711900" y="3045291"/>
            <a:ext cx="254880" cy="87120"/>
            <a:chOff x="11711900" y="3045291"/>
            <a:chExt cx="25488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17" name="Encre 316">
                  <a:extLst>
                    <a:ext uri="{FF2B5EF4-FFF2-40B4-BE49-F238E27FC236}">
                      <a16:creationId xmlns:a16="http://schemas.microsoft.com/office/drawing/2014/main" id="{42AA312D-11D4-50FA-4163-240AEA50BBB7}"/>
                    </a:ext>
                  </a:extLst>
                </p14:cNvPr>
                <p14:cNvContentPartPr/>
                <p14:nvPr/>
              </p14:nvContentPartPr>
              <p14:xfrm>
                <a:off x="11711900" y="3045291"/>
                <a:ext cx="126000" cy="87120"/>
              </p14:xfrm>
            </p:contentPart>
          </mc:Choice>
          <mc:Fallback>
            <p:pic>
              <p:nvPicPr>
                <p:cNvPr id="317" name="Encre 316">
                  <a:extLst>
                    <a:ext uri="{FF2B5EF4-FFF2-40B4-BE49-F238E27FC236}">
                      <a16:creationId xmlns:a16="http://schemas.microsoft.com/office/drawing/2014/main" id="{42AA312D-11D4-50FA-4163-240AEA50BBB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702900" y="3036651"/>
                  <a:ext cx="143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18" name="Encre 317">
                  <a:extLst>
                    <a:ext uri="{FF2B5EF4-FFF2-40B4-BE49-F238E27FC236}">
                      <a16:creationId xmlns:a16="http://schemas.microsoft.com/office/drawing/2014/main" id="{37474EAC-5B7F-A06A-1BD1-34D9D552FD76}"/>
                    </a:ext>
                  </a:extLst>
                </p14:cNvPr>
                <p14:cNvContentPartPr/>
                <p14:nvPr/>
              </p14:nvContentPartPr>
              <p14:xfrm>
                <a:off x="11838980" y="3056091"/>
                <a:ext cx="127800" cy="56520"/>
              </p14:xfrm>
            </p:contentPart>
          </mc:Choice>
          <mc:Fallback>
            <p:pic>
              <p:nvPicPr>
                <p:cNvPr id="318" name="Encre 317">
                  <a:extLst>
                    <a:ext uri="{FF2B5EF4-FFF2-40B4-BE49-F238E27FC236}">
                      <a16:creationId xmlns:a16="http://schemas.microsoft.com/office/drawing/2014/main" id="{37474EAC-5B7F-A06A-1BD1-34D9D552FD7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829980" y="3047451"/>
                  <a:ext cx="1454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e 321">
            <a:extLst>
              <a:ext uri="{FF2B5EF4-FFF2-40B4-BE49-F238E27FC236}">
                <a16:creationId xmlns:a16="http://schemas.microsoft.com/office/drawing/2014/main" id="{3649D2F8-2F15-EDB2-0EEB-CD4D6EE2D29D}"/>
              </a:ext>
            </a:extLst>
          </p:cNvPr>
          <p:cNvGrpSpPr/>
          <p:nvPr/>
        </p:nvGrpSpPr>
        <p:grpSpPr>
          <a:xfrm>
            <a:off x="8312060" y="2153931"/>
            <a:ext cx="240120" cy="105120"/>
            <a:chOff x="8312060" y="2153931"/>
            <a:chExt cx="240120" cy="1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20" name="Encre 319">
                  <a:extLst>
                    <a:ext uri="{FF2B5EF4-FFF2-40B4-BE49-F238E27FC236}">
                      <a16:creationId xmlns:a16="http://schemas.microsoft.com/office/drawing/2014/main" id="{EC8AEA4F-ED7F-E9AE-8F0B-A1A1EB57BC5E}"/>
                    </a:ext>
                  </a:extLst>
                </p14:cNvPr>
                <p14:cNvContentPartPr/>
                <p14:nvPr/>
              </p14:nvContentPartPr>
              <p14:xfrm>
                <a:off x="8312060" y="2153931"/>
                <a:ext cx="108000" cy="91080"/>
              </p14:xfrm>
            </p:contentPart>
          </mc:Choice>
          <mc:Fallback>
            <p:pic>
              <p:nvPicPr>
                <p:cNvPr id="320" name="Encre 319">
                  <a:extLst>
                    <a:ext uri="{FF2B5EF4-FFF2-40B4-BE49-F238E27FC236}">
                      <a16:creationId xmlns:a16="http://schemas.microsoft.com/office/drawing/2014/main" id="{EC8AEA4F-ED7F-E9AE-8F0B-A1A1EB57BC5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303420" y="2144931"/>
                  <a:ext cx="125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21" name="Encre 320">
                  <a:extLst>
                    <a:ext uri="{FF2B5EF4-FFF2-40B4-BE49-F238E27FC236}">
                      <a16:creationId xmlns:a16="http://schemas.microsoft.com/office/drawing/2014/main" id="{FD9A5D85-C874-5F26-72D3-F70C92758D97}"/>
                    </a:ext>
                  </a:extLst>
                </p14:cNvPr>
                <p14:cNvContentPartPr/>
                <p14:nvPr/>
              </p14:nvContentPartPr>
              <p14:xfrm>
                <a:off x="8456420" y="2164011"/>
                <a:ext cx="95760" cy="95040"/>
              </p14:xfrm>
            </p:contentPart>
          </mc:Choice>
          <mc:Fallback>
            <p:pic>
              <p:nvPicPr>
                <p:cNvPr id="321" name="Encre 320">
                  <a:extLst>
                    <a:ext uri="{FF2B5EF4-FFF2-40B4-BE49-F238E27FC236}">
                      <a16:creationId xmlns:a16="http://schemas.microsoft.com/office/drawing/2014/main" id="{FD9A5D85-C874-5F26-72D3-F70C92758D9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447780" y="2155371"/>
                  <a:ext cx="1134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e 324">
            <a:extLst>
              <a:ext uri="{FF2B5EF4-FFF2-40B4-BE49-F238E27FC236}">
                <a16:creationId xmlns:a16="http://schemas.microsoft.com/office/drawing/2014/main" id="{6F036926-561B-F253-11C8-134A65D8E9D4}"/>
              </a:ext>
            </a:extLst>
          </p:cNvPr>
          <p:cNvGrpSpPr/>
          <p:nvPr/>
        </p:nvGrpSpPr>
        <p:grpSpPr>
          <a:xfrm>
            <a:off x="5392820" y="3953571"/>
            <a:ext cx="212400" cy="99360"/>
            <a:chOff x="5392820" y="3953571"/>
            <a:chExt cx="21240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23" name="Encre 322">
                  <a:extLst>
                    <a:ext uri="{FF2B5EF4-FFF2-40B4-BE49-F238E27FC236}">
                      <a16:creationId xmlns:a16="http://schemas.microsoft.com/office/drawing/2014/main" id="{41519544-E21C-128E-76F6-386E2BB855DC}"/>
                    </a:ext>
                  </a:extLst>
                </p14:cNvPr>
                <p14:cNvContentPartPr/>
                <p14:nvPr/>
              </p14:nvContentPartPr>
              <p14:xfrm>
                <a:off x="5392820" y="3972651"/>
                <a:ext cx="76680" cy="79560"/>
              </p14:xfrm>
            </p:contentPart>
          </mc:Choice>
          <mc:Fallback>
            <p:pic>
              <p:nvPicPr>
                <p:cNvPr id="323" name="Encre 322">
                  <a:extLst>
                    <a:ext uri="{FF2B5EF4-FFF2-40B4-BE49-F238E27FC236}">
                      <a16:creationId xmlns:a16="http://schemas.microsoft.com/office/drawing/2014/main" id="{41519544-E21C-128E-76F6-386E2BB855D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383820" y="3964011"/>
                  <a:ext cx="94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24" name="Encre 323">
                  <a:extLst>
                    <a:ext uri="{FF2B5EF4-FFF2-40B4-BE49-F238E27FC236}">
                      <a16:creationId xmlns:a16="http://schemas.microsoft.com/office/drawing/2014/main" id="{FABA5D62-ECFA-DBA2-7296-8B041361C697}"/>
                    </a:ext>
                  </a:extLst>
                </p14:cNvPr>
                <p14:cNvContentPartPr/>
                <p14:nvPr/>
              </p14:nvContentPartPr>
              <p14:xfrm>
                <a:off x="5528180" y="3953571"/>
                <a:ext cx="77040" cy="99360"/>
              </p14:xfrm>
            </p:contentPart>
          </mc:Choice>
          <mc:Fallback>
            <p:pic>
              <p:nvPicPr>
                <p:cNvPr id="324" name="Encre 323">
                  <a:extLst>
                    <a:ext uri="{FF2B5EF4-FFF2-40B4-BE49-F238E27FC236}">
                      <a16:creationId xmlns:a16="http://schemas.microsoft.com/office/drawing/2014/main" id="{FABA5D62-ECFA-DBA2-7296-8B041361C69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519540" y="3944571"/>
                  <a:ext cx="946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CA9C9DB9-2D9F-D835-E4D5-C9E5A6151146}"/>
              </a:ext>
            </a:extLst>
          </p:cNvPr>
          <p:cNvGrpSpPr/>
          <p:nvPr/>
        </p:nvGrpSpPr>
        <p:grpSpPr>
          <a:xfrm>
            <a:off x="6912020" y="2137731"/>
            <a:ext cx="199440" cy="90360"/>
            <a:chOff x="6912020" y="2137731"/>
            <a:chExt cx="19944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26" name="Encre 325">
                  <a:extLst>
                    <a:ext uri="{FF2B5EF4-FFF2-40B4-BE49-F238E27FC236}">
                      <a16:creationId xmlns:a16="http://schemas.microsoft.com/office/drawing/2014/main" id="{24F406E1-4621-8F8F-8A30-45D8EA71503C}"/>
                    </a:ext>
                  </a:extLst>
                </p14:cNvPr>
                <p14:cNvContentPartPr/>
                <p14:nvPr/>
              </p14:nvContentPartPr>
              <p14:xfrm>
                <a:off x="6912020" y="2152491"/>
                <a:ext cx="53640" cy="75600"/>
              </p14:xfrm>
            </p:contentPart>
          </mc:Choice>
          <mc:Fallback>
            <p:pic>
              <p:nvPicPr>
                <p:cNvPr id="326" name="Encre 325">
                  <a:extLst>
                    <a:ext uri="{FF2B5EF4-FFF2-40B4-BE49-F238E27FC236}">
                      <a16:creationId xmlns:a16="http://schemas.microsoft.com/office/drawing/2014/main" id="{24F406E1-4621-8F8F-8A30-45D8EA71503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903020" y="2143851"/>
                  <a:ext cx="7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27" name="Encre 326">
                  <a:extLst>
                    <a:ext uri="{FF2B5EF4-FFF2-40B4-BE49-F238E27FC236}">
                      <a16:creationId xmlns:a16="http://schemas.microsoft.com/office/drawing/2014/main" id="{DABA5EBF-3EE3-B36D-5187-AA85F8F962C2}"/>
                    </a:ext>
                  </a:extLst>
                </p14:cNvPr>
                <p14:cNvContentPartPr/>
                <p14:nvPr/>
              </p14:nvContentPartPr>
              <p14:xfrm>
                <a:off x="7014620" y="2137731"/>
                <a:ext cx="96840" cy="83520"/>
              </p14:xfrm>
            </p:contentPart>
          </mc:Choice>
          <mc:Fallback>
            <p:pic>
              <p:nvPicPr>
                <p:cNvPr id="327" name="Encre 326">
                  <a:extLst>
                    <a:ext uri="{FF2B5EF4-FFF2-40B4-BE49-F238E27FC236}">
                      <a16:creationId xmlns:a16="http://schemas.microsoft.com/office/drawing/2014/main" id="{DABA5EBF-3EE3-B36D-5187-AA85F8F962C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005980" y="2128731"/>
                  <a:ext cx="11448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330" name="Encre 329">
                <a:extLst>
                  <a:ext uri="{FF2B5EF4-FFF2-40B4-BE49-F238E27FC236}">
                    <a16:creationId xmlns:a16="http://schemas.microsoft.com/office/drawing/2014/main" id="{502F6F93-D80B-370C-1E14-AF3F672AE767}"/>
                  </a:ext>
                </a:extLst>
              </p14:cNvPr>
              <p14:cNvContentPartPr/>
              <p14:nvPr/>
            </p14:nvContentPartPr>
            <p14:xfrm>
              <a:off x="5589716" y="2127651"/>
              <a:ext cx="107640" cy="93240"/>
            </p14:xfrm>
          </p:contentPart>
        </mc:Choice>
        <mc:Fallback>
          <p:pic>
            <p:nvPicPr>
              <p:cNvPr id="330" name="Encre 329">
                <a:extLst>
                  <a:ext uri="{FF2B5EF4-FFF2-40B4-BE49-F238E27FC236}">
                    <a16:creationId xmlns:a16="http://schemas.microsoft.com/office/drawing/2014/main" id="{502F6F93-D80B-370C-1E14-AF3F672AE767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5581076" y="2118651"/>
                <a:ext cx="12528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53866A3F-32E8-DE3A-1E41-4BA6D51E7B61}"/>
              </a:ext>
            </a:extLst>
          </p:cNvPr>
          <p:cNvGrpSpPr/>
          <p:nvPr/>
        </p:nvGrpSpPr>
        <p:grpSpPr>
          <a:xfrm>
            <a:off x="4068716" y="1814091"/>
            <a:ext cx="678240" cy="392040"/>
            <a:chOff x="4068716" y="1814091"/>
            <a:chExt cx="67824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31" name="Encre 330">
                  <a:extLst>
                    <a:ext uri="{FF2B5EF4-FFF2-40B4-BE49-F238E27FC236}">
                      <a16:creationId xmlns:a16="http://schemas.microsoft.com/office/drawing/2014/main" id="{A7A272FC-854E-076F-8EF4-12105FAAA14B}"/>
                    </a:ext>
                  </a:extLst>
                </p14:cNvPr>
                <p14:cNvContentPartPr/>
                <p14:nvPr/>
              </p14:nvContentPartPr>
              <p14:xfrm>
                <a:off x="4201916" y="2142771"/>
                <a:ext cx="82080" cy="3960"/>
              </p14:xfrm>
            </p:contentPart>
          </mc:Choice>
          <mc:Fallback>
            <p:pic>
              <p:nvPicPr>
                <p:cNvPr id="331" name="Encre 330">
                  <a:extLst>
                    <a:ext uri="{FF2B5EF4-FFF2-40B4-BE49-F238E27FC236}">
                      <a16:creationId xmlns:a16="http://schemas.microsoft.com/office/drawing/2014/main" id="{A7A272FC-854E-076F-8EF4-12105FAAA14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193276" y="2133771"/>
                  <a:ext cx="99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32" name="Encre 331">
                  <a:extLst>
                    <a:ext uri="{FF2B5EF4-FFF2-40B4-BE49-F238E27FC236}">
                      <a16:creationId xmlns:a16="http://schemas.microsoft.com/office/drawing/2014/main" id="{5F4279D7-F007-FAB4-677A-91866535CC44}"/>
                    </a:ext>
                  </a:extLst>
                </p14:cNvPr>
                <p14:cNvContentPartPr/>
                <p14:nvPr/>
              </p14:nvContentPartPr>
              <p14:xfrm>
                <a:off x="4201916" y="2146011"/>
                <a:ext cx="360" cy="360"/>
              </p14:xfrm>
            </p:contentPart>
          </mc:Choice>
          <mc:Fallback>
            <p:pic>
              <p:nvPicPr>
                <p:cNvPr id="332" name="Encre 331">
                  <a:extLst>
                    <a:ext uri="{FF2B5EF4-FFF2-40B4-BE49-F238E27FC236}">
                      <a16:creationId xmlns:a16="http://schemas.microsoft.com/office/drawing/2014/main" id="{5F4279D7-F007-FAB4-677A-91866535CC4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93276" y="2137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33" name="Encre 332">
                  <a:extLst>
                    <a:ext uri="{FF2B5EF4-FFF2-40B4-BE49-F238E27FC236}">
                      <a16:creationId xmlns:a16="http://schemas.microsoft.com/office/drawing/2014/main" id="{EC9FAE70-BC66-84DE-147F-05ED0D591AA8}"/>
                    </a:ext>
                  </a:extLst>
                </p14:cNvPr>
                <p14:cNvContentPartPr/>
                <p14:nvPr/>
              </p14:nvContentPartPr>
              <p14:xfrm>
                <a:off x="4160516" y="2146011"/>
                <a:ext cx="96480" cy="60120"/>
              </p14:xfrm>
            </p:contentPart>
          </mc:Choice>
          <mc:Fallback>
            <p:pic>
              <p:nvPicPr>
                <p:cNvPr id="333" name="Encre 332">
                  <a:extLst>
                    <a:ext uri="{FF2B5EF4-FFF2-40B4-BE49-F238E27FC236}">
                      <a16:creationId xmlns:a16="http://schemas.microsoft.com/office/drawing/2014/main" id="{EC9FAE70-BC66-84DE-147F-05ED0D591AA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151876" y="2137371"/>
                  <a:ext cx="114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35" name="Encre 334">
                  <a:extLst>
                    <a:ext uri="{FF2B5EF4-FFF2-40B4-BE49-F238E27FC236}">
                      <a16:creationId xmlns:a16="http://schemas.microsoft.com/office/drawing/2014/main" id="{BC4EF475-D8FD-A74F-1DDC-26DB72659B7B}"/>
                    </a:ext>
                  </a:extLst>
                </p14:cNvPr>
                <p14:cNvContentPartPr/>
                <p14:nvPr/>
              </p14:nvContentPartPr>
              <p14:xfrm>
                <a:off x="4068716" y="1860171"/>
                <a:ext cx="51120" cy="76320"/>
              </p14:xfrm>
            </p:contentPart>
          </mc:Choice>
          <mc:Fallback>
            <p:pic>
              <p:nvPicPr>
                <p:cNvPr id="335" name="Encre 334">
                  <a:extLst>
                    <a:ext uri="{FF2B5EF4-FFF2-40B4-BE49-F238E27FC236}">
                      <a16:creationId xmlns:a16="http://schemas.microsoft.com/office/drawing/2014/main" id="{BC4EF475-D8FD-A74F-1DDC-26DB72659B7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060076" y="1851531"/>
                  <a:ext cx="68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7D7C7127-9F82-AC96-7449-17A1FE820049}"/>
                    </a:ext>
                  </a:extLst>
                </p14:cNvPr>
                <p14:cNvContentPartPr/>
                <p14:nvPr/>
              </p14:nvContentPartPr>
              <p14:xfrm>
                <a:off x="4123436" y="1844331"/>
                <a:ext cx="56160" cy="78120"/>
              </p14:xfrm>
            </p:contentPart>
          </mc:Choice>
          <mc:Fallback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7D7C7127-9F82-AC96-7449-17A1FE82004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114436" y="1835691"/>
                  <a:ext cx="73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58E1158E-8D7D-AEDD-9183-DC8E585D855F}"/>
                    </a:ext>
                  </a:extLst>
                </p14:cNvPr>
                <p14:cNvContentPartPr/>
                <p14:nvPr/>
              </p14:nvContentPartPr>
              <p14:xfrm>
                <a:off x="4197596" y="1821651"/>
                <a:ext cx="63360" cy="96480"/>
              </p14:xfrm>
            </p:contentPart>
          </mc:Choice>
          <mc:Fallback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58E1158E-8D7D-AEDD-9183-DC8E585D85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188596" y="1813011"/>
                  <a:ext cx="81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4F2394F6-C892-000D-66AE-53B38CB456A4}"/>
                    </a:ext>
                  </a:extLst>
                </p14:cNvPr>
                <p14:cNvContentPartPr/>
                <p14:nvPr/>
              </p14:nvContentPartPr>
              <p14:xfrm>
                <a:off x="4250876" y="1831371"/>
                <a:ext cx="54000" cy="75240"/>
              </p14:xfrm>
            </p:contentPart>
          </mc:Choice>
          <mc:Fallback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4F2394F6-C892-000D-66AE-53B38CB456A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42236" y="1822731"/>
                  <a:ext cx="71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8CD7D01A-2CC6-E1CF-CE1C-33A8DB130503}"/>
                    </a:ext>
                  </a:extLst>
                </p14:cNvPr>
                <p14:cNvContentPartPr/>
                <p14:nvPr/>
              </p14:nvContentPartPr>
              <p14:xfrm>
                <a:off x="4321796" y="1814091"/>
                <a:ext cx="32760" cy="98280"/>
              </p14:xfrm>
            </p:contentPart>
          </mc:Choice>
          <mc:Fallback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8CD7D01A-2CC6-E1CF-CE1C-33A8DB13050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312796" y="1805451"/>
                  <a:ext cx="50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47" name="Encre 346">
                  <a:extLst>
                    <a:ext uri="{FF2B5EF4-FFF2-40B4-BE49-F238E27FC236}">
                      <a16:creationId xmlns:a16="http://schemas.microsoft.com/office/drawing/2014/main" id="{C20AAF2F-A251-46AE-32BE-CC16DD40B71E}"/>
                    </a:ext>
                  </a:extLst>
                </p14:cNvPr>
                <p14:cNvContentPartPr/>
                <p14:nvPr/>
              </p14:nvContentPartPr>
              <p14:xfrm>
                <a:off x="4496396" y="2008851"/>
                <a:ext cx="79200" cy="56160"/>
              </p14:xfrm>
            </p:contentPart>
          </mc:Choice>
          <mc:Fallback>
            <p:pic>
              <p:nvPicPr>
                <p:cNvPr id="347" name="Encre 346">
                  <a:extLst>
                    <a:ext uri="{FF2B5EF4-FFF2-40B4-BE49-F238E27FC236}">
                      <a16:creationId xmlns:a16="http://schemas.microsoft.com/office/drawing/2014/main" id="{C20AAF2F-A251-46AE-32BE-CC16DD40B7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487756" y="2000211"/>
                  <a:ext cx="96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CD5683EB-3750-EA78-11D6-B97E7977F811}"/>
                    </a:ext>
                  </a:extLst>
                </p14:cNvPr>
                <p14:cNvContentPartPr/>
                <p14:nvPr/>
              </p14:nvContentPartPr>
              <p14:xfrm>
                <a:off x="4592876" y="2004891"/>
                <a:ext cx="42120" cy="62640"/>
              </p14:xfrm>
            </p:contentPart>
          </mc:Choice>
          <mc:Fallback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CD5683EB-3750-EA78-11D6-B97E7977F81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584236" y="1996251"/>
                  <a:ext cx="59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0AAE836-5092-723D-CCA7-C0680ECCC37C}"/>
                    </a:ext>
                  </a:extLst>
                </p14:cNvPr>
                <p14:cNvContentPartPr/>
                <p14:nvPr/>
              </p14:nvContentPartPr>
              <p14:xfrm>
                <a:off x="4631036" y="2007771"/>
                <a:ext cx="79560" cy="59040"/>
              </p14:xfrm>
            </p:contentPart>
          </mc:Choice>
          <mc:Fallback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0AAE836-5092-723D-CCA7-C0680ECCC37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622036" y="1998771"/>
                  <a:ext cx="97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705318DF-D7E0-A89E-610B-70FDB19F915B}"/>
                    </a:ext>
                  </a:extLst>
                </p14:cNvPr>
                <p14:cNvContentPartPr/>
                <p14:nvPr/>
              </p14:nvContentPartPr>
              <p14:xfrm>
                <a:off x="4718516" y="2003091"/>
                <a:ext cx="28440" cy="77040"/>
              </p14:xfrm>
            </p:contentPart>
          </mc:Choice>
          <mc:Fallback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705318DF-D7E0-A89E-610B-70FDB19F915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709516" y="1994451"/>
                  <a:ext cx="460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e 357">
            <a:extLst>
              <a:ext uri="{FF2B5EF4-FFF2-40B4-BE49-F238E27FC236}">
                <a16:creationId xmlns:a16="http://schemas.microsoft.com/office/drawing/2014/main" id="{196FF243-42CD-F97A-5BE8-A96B34CDACB2}"/>
              </a:ext>
            </a:extLst>
          </p:cNvPr>
          <p:cNvGrpSpPr/>
          <p:nvPr/>
        </p:nvGrpSpPr>
        <p:grpSpPr>
          <a:xfrm>
            <a:off x="3074756" y="1901931"/>
            <a:ext cx="236880" cy="91440"/>
            <a:chOff x="3074756" y="1901931"/>
            <a:chExt cx="23688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6240C578-6EFB-4AA4-6912-5FC5C8027013}"/>
                    </a:ext>
                  </a:extLst>
                </p14:cNvPr>
                <p14:cNvContentPartPr/>
                <p14:nvPr/>
              </p14:nvContentPartPr>
              <p14:xfrm>
                <a:off x="3074756" y="1919571"/>
                <a:ext cx="83880" cy="72720"/>
              </p14:xfrm>
            </p:contentPart>
          </mc:Choice>
          <mc:Fallback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6240C578-6EFB-4AA4-6912-5FC5C802701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65756" y="1910571"/>
                  <a:ext cx="101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F2F94ACE-D970-FE64-0615-A02A58A9DCCE}"/>
                    </a:ext>
                  </a:extLst>
                </p14:cNvPr>
                <p14:cNvContentPartPr/>
                <p14:nvPr/>
              </p14:nvContentPartPr>
              <p14:xfrm>
                <a:off x="3175196" y="1901931"/>
                <a:ext cx="34920" cy="88920"/>
              </p14:xfrm>
            </p:contentPart>
          </mc:Choice>
          <mc:Fallback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F2F94ACE-D970-FE64-0615-A02A58A9DCC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66196" y="1893291"/>
                  <a:ext cx="52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6600136C-8DC2-F2AC-C716-B2EFB39C8742}"/>
                    </a:ext>
                  </a:extLst>
                </p14:cNvPr>
                <p14:cNvContentPartPr/>
                <p14:nvPr/>
              </p14:nvContentPartPr>
              <p14:xfrm>
                <a:off x="3194996" y="1926411"/>
                <a:ext cx="77040" cy="48600"/>
              </p14:xfrm>
            </p:contentPart>
          </mc:Choice>
          <mc:Fallback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6600136C-8DC2-F2AC-C716-B2EFB39C874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186356" y="1917411"/>
                  <a:ext cx="94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BDC66E8F-4B0C-EDEF-5A3B-126BE2BA4B30}"/>
                    </a:ext>
                  </a:extLst>
                </p14:cNvPr>
                <p14:cNvContentPartPr/>
                <p14:nvPr/>
              </p14:nvContentPartPr>
              <p14:xfrm>
                <a:off x="3284636" y="1904451"/>
                <a:ext cx="27000" cy="88920"/>
              </p14:xfrm>
            </p:contentPart>
          </mc:Choice>
          <mc:Fallback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BDC66E8F-4B0C-EDEF-5A3B-126BE2BA4B3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275636" y="1895811"/>
                  <a:ext cx="446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e 371">
            <a:extLst>
              <a:ext uri="{FF2B5EF4-FFF2-40B4-BE49-F238E27FC236}">
                <a16:creationId xmlns:a16="http://schemas.microsoft.com/office/drawing/2014/main" id="{94029DFD-673F-A4B8-4E59-55F40BC80CBB}"/>
              </a:ext>
            </a:extLst>
          </p:cNvPr>
          <p:cNvGrpSpPr/>
          <p:nvPr/>
        </p:nvGrpSpPr>
        <p:grpSpPr>
          <a:xfrm>
            <a:off x="5007956" y="3189651"/>
            <a:ext cx="396720" cy="111240"/>
            <a:chOff x="5007956" y="3189651"/>
            <a:chExt cx="39672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5EBE0DCA-03A3-2277-6755-79E58C5C9D3F}"/>
                    </a:ext>
                  </a:extLst>
                </p14:cNvPr>
                <p14:cNvContentPartPr/>
                <p14:nvPr/>
              </p14:nvContentPartPr>
              <p14:xfrm>
                <a:off x="5007956" y="3237891"/>
                <a:ext cx="85320" cy="63000"/>
              </p14:xfrm>
            </p:contentPart>
          </mc:Choice>
          <mc:Fallback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5EBE0DCA-03A3-2277-6755-79E58C5C9D3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998956" y="3228891"/>
                  <a:ext cx="102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8C90F74D-37DC-9656-CE91-B61AE61FAC24}"/>
                    </a:ext>
                  </a:extLst>
                </p14:cNvPr>
                <p14:cNvContentPartPr/>
                <p14:nvPr/>
              </p14:nvContentPartPr>
              <p14:xfrm>
                <a:off x="5124236" y="3221331"/>
                <a:ext cx="54720" cy="60480"/>
              </p14:xfrm>
            </p:contentPart>
          </mc:Choice>
          <mc:Fallback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8C90F74D-37DC-9656-CE91-B61AE61FAC2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115596" y="3212691"/>
                  <a:ext cx="72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08D23419-5CC9-1952-642E-A8FB2DE7CB9F}"/>
                    </a:ext>
                  </a:extLst>
                </p14:cNvPr>
                <p14:cNvContentPartPr/>
                <p14:nvPr/>
              </p14:nvContentPartPr>
              <p14:xfrm>
                <a:off x="5141156" y="3253731"/>
                <a:ext cx="63720" cy="4680"/>
              </p14:xfrm>
            </p:contentPart>
          </mc:Choice>
          <mc:Fallback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08D23419-5CC9-1952-642E-A8FB2DE7CB9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132516" y="3244731"/>
                  <a:ext cx="81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68" name="Encre 367">
                  <a:extLst>
                    <a:ext uri="{FF2B5EF4-FFF2-40B4-BE49-F238E27FC236}">
                      <a16:creationId xmlns:a16="http://schemas.microsoft.com/office/drawing/2014/main" id="{421B442F-CB43-2237-EFC1-5F7E037EFFB8}"/>
                    </a:ext>
                  </a:extLst>
                </p14:cNvPr>
                <p14:cNvContentPartPr/>
                <p14:nvPr/>
              </p14:nvContentPartPr>
              <p14:xfrm>
                <a:off x="5231156" y="3192171"/>
                <a:ext cx="43560" cy="82440"/>
              </p14:xfrm>
            </p:contentPart>
          </mc:Choice>
          <mc:Fallback>
            <p:pic>
              <p:nvPicPr>
                <p:cNvPr id="368" name="Encre 367">
                  <a:extLst>
                    <a:ext uri="{FF2B5EF4-FFF2-40B4-BE49-F238E27FC236}">
                      <a16:creationId xmlns:a16="http://schemas.microsoft.com/office/drawing/2014/main" id="{421B442F-CB43-2237-EFC1-5F7E037EFFB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222516" y="3183531"/>
                  <a:ext cx="61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69" name="Encre 368">
                  <a:extLst>
                    <a:ext uri="{FF2B5EF4-FFF2-40B4-BE49-F238E27FC236}">
                      <a16:creationId xmlns:a16="http://schemas.microsoft.com/office/drawing/2014/main" id="{56DA2C53-F881-ACD7-D01F-6F71A75333E2}"/>
                    </a:ext>
                  </a:extLst>
                </p14:cNvPr>
                <p14:cNvContentPartPr/>
                <p14:nvPr/>
              </p14:nvContentPartPr>
              <p14:xfrm>
                <a:off x="5271836" y="3210531"/>
                <a:ext cx="70200" cy="44280"/>
              </p14:xfrm>
            </p:contentPart>
          </mc:Choice>
          <mc:Fallback>
            <p:pic>
              <p:nvPicPr>
                <p:cNvPr id="369" name="Encre 368">
                  <a:extLst>
                    <a:ext uri="{FF2B5EF4-FFF2-40B4-BE49-F238E27FC236}">
                      <a16:creationId xmlns:a16="http://schemas.microsoft.com/office/drawing/2014/main" id="{56DA2C53-F881-ACD7-D01F-6F71A75333E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263196" y="3201531"/>
                  <a:ext cx="87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16B69F88-E3E7-AA85-053C-1A72B13A2C5B}"/>
                    </a:ext>
                  </a:extLst>
                </p14:cNvPr>
                <p14:cNvContentPartPr/>
                <p14:nvPr/>
              </p14:nvContentPartPr>
              <p14:xfrm>
                <a:off x="5366156" y="3189651"/>
                <a:ext cx="38520" cy="91440"/>
              </p14:xfrm>
            </p:contentPart>
          </mc:Choice>
          <mc:Fallback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16B69F88-E3E7-AA85-053C-1A72B13A2C5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357516" y="3181011"/>
                  <a:ext cx="561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e 386">
            <a:extLst>
              <a:ext uri="{FF2B5EF4-FFF2-40B4-BE49-F238E27FC236}">
                <a16:creationId xmlns:a16="http://schemas.microsoft.com/office/drawing/2014/main" id="{6210162D-6723-4884-823B-40FBFF96639D}"/>
              </a:ext>
            </a:extLst>
          </p:cNvPr>
          <p:cNvGrpSpPr/>
          <p:nvPr/>
        </p:nvGrpSpPr>
        <p:grpSpPr>
          <a:xfrm>
            <a:off x="4930556" y="2775291"/>
            <a:ext cx="333000" cy="117720"/>
            <a:chOff x="4930556" y="2775291"/>
            <a:chExt cx="33300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73" name="Encre 372">
                  <a:extLst>
                    <a:ext uri="{FF2B5EF4-FFF2-40B4-BE49-F238E27FC236}">
                      <a16:creationId xmlns:a16="http://schemas.microsoft.com/office/drawing/2014/main" id="{75D7CA71-7313-746F-FC3D-E0225143B54A}"/>
                    </a:ext>
                  </a:extLst>
                </p14:cNvPr>
                <p14:cNvContentPartPr/>
                <p14:nvPr/>
              </p14:nvContentPartPr>
              <p14:xfrm>
                <a:off x="4930556" y="2837571"/>
                <a:ext cx="54720" cy="55440"/>
              </p14:xfrm>
            </p:contentPart>
          </mc:Choice>
          <mc:Fallback>
            <p:pic>
              <p:nvPicPr>
                <p:cNvPr id="373" name="Encre 372">
                  <a:extLst>
                    <a:ext uri="{FF2B5EF4-FFF2-40B4-BE49-F238E27FC236}">
                      <a16:creationId xmlns:a16="http://schemas.microsoft.com/office/drawing/2014/main" id="{75D7CA71-7313-746F-FC3D-E0225143B54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921556" y="2828571"/>
                  <a:ext cx="72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6770FB86-57C9-2849-2245-A945842B45DF}"/>
                    </a:ext>
                  </a:extLst>
                </p14:cNvPr>
                <p14:cNvContentPartPr/>
                <p14:nvPr/>
              </p14:nvContentPartPr>
              <p14:xfrm>
                <a:off x="5024516" y="2826051"/>
                <a:ext cx="45000" cy="60840"/>
              </p14:xfrm>
            </p:contentPart>
          </mc:Choice>
          <mc:Fallback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6770FB86-57C9-2849-2245-A945842B45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015516" y="2817411"/>
                  <a:ext cx="62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8AAA408A-EAAC-927A-C325-45FB1F1C1315}"/>
                    </a:ext>
                  </a:extLst>
                </p14:cNvPr>
                <p14:cNvContentPartPr/>
                <p14:nvPr/>
              </p14:nvContentPartPr>
              <p14:xfrm>
                <a:off x="5090396" y="2790051"/>
                <a:ext cx="49680" cy="98640"/>
              </p14:xfrm>
            </p:contentPart>
          </mc:Choice>
          <mc:Fallback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8AAA408A-EAAC-927A-C325-45FB1F1C131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081756" y="2781051"/>
                  <a:ext cx="67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93B0AD7C-0033-33FB-C87E-FB09368DF15B}"/>
                    </a:ext>
                  </a:extLst>
                </p14:cNvPr>
                <p14:cNvContentPartPr/>
                <p14:nvPr/>
              </p14:nvContentPartPr>
              <p14:xfrm>
                <a:off x="5159516" y="2821731"/>
                <a:ext cx="43200" cy="61200"/>
              </p14:xfrm>
            </p:contentPart>
          </mc:Choice>
          <mc:Fallback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93B0AD7C-0033-33FB-C87E-FB09368DF15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150876" y="2812731"/>
                  <a:ext cx="60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DA126BA4-56A1-A06B-759D-ECBE5D78E32A}"/>
                    </a:ext>
                  </a:extLst>
                </p14:cNvPr>
                <p14:cNvContentPartPr/>
                <p14:nvPr/>
              </p14:nvContentPartPr>
              <p14:xfrm>
                <a:off x="5160236" y="2858091"/>
                <a:ext cx="55080" cy="3960"/>
              </p14:xfrm>
            </p:contentPart>
          </mc:Choice>
          <mc:Fallback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DA126BA4-56A1-A06B-759D-ECBE5D78E32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51596" y="2849091"/>
                  <a:ext cx="72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3EAB58E3-F17A-3BCA-8527-721239DC8DA1}"/>
                    </a:ext>
                  </a:extLst>
                </p14:cNvPr>
                <p14:cNvContentPartPr/>
                <p14:nvPr/>
              </p14:nvContentPartPr>
              <p14:xfrm>
                <a:off x="5228276" y="2775291"/>
                <a:ext cx="35280" cy="109080"/>
              </p14:xfrm>
            </p:contentPart>
          </mc:Choice>
          <mc:Fallback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3EAB58E3-F17A-3BCA-8527-721239DC8DA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219636" y="2766651"/>
                  <a:ext cx="529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e 389">
            <a:extLst>
              <a:ext uri="{FF2B5EF4-FFF2-40B4-BE49-F238E27FC236}">
                <a16:creationId xmlns:a16="http://schemas.microsoft.com/office/drawing/2014/main" id="{2118B24F-A824-5718-66FD-8A5476E0196C}"/>
              </a:ext>
            </a:extLst>
          </p:cNvPr>
          <p:cNvGrpSpPr/>
          <p:nvPr/>
        </p:nvGrpSpPr>
        <p:grpSpPr>
          <a:xfrm>
            <a:off x="4629596" y="3013971"/>
            <a:ext cx="243000" cy="85680"/>
            <a:chOff x="4629596" y="3013971"/>
            <a:chExt cx="24300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D7FFFC1F-E29B-F08E-1AD0-8F4EFA428381}"/>
                    </a:ext>
                  </a:extLst>
                </p14:cNvPr>
                <p14:cNvContentPartPr/>
                <p14:nvPr/>
              </p14:nvContentPartPr>
              <p14:xfrm>
                <a:off x="4629596" y="3024051"/>
                <a:ext cx="93600" cy="75600"/>
              </p14:xfrm>
            </p:contentPart>
          </mc:Choice>
          <mc:Fallback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D7FFFC1F-E29B-F08E-1AD0-8F4EFA42838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620596" y="3015051"/>
                  <a:ext cx="111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89" name="Encre 388">
                  <a:extLst>
                    <a:ext uri="{FF2B5EF4-FFF2-40B4-BE49-F238E27FC236}">
                      <a16:creationId xmlns:a16="http://schemas.microsoft.com/office/drawing/2014/main" id="{F310300B-2617-F6B4-01E8-2A5F1933542A}"/>
                    </a:ext>
                  </a:extLst>
                </p14:cNvPr>
                <p14:cNvContentPartPr/>
                <p14:nvPr/>
              </p14:nvContentPartPr>
              <p14:xfrm>
                <a:off x="4777196" y="3013971"/>
                <a:ext cx="95400" cy="69480"/>
              </p14:xfrm>
            </p:contentPart>
          </mc:Choice>
          <mc:Fallback>
            <p:pic>
              <p:nvPicPr>
                <p:cNvPr id="389" name="Encre 388">
                  <a:extLst>
                    <a:ext uri="{FF2B5EF4-FFF2-40B4-BE49-F238E27FC236}">
                      <a16:creationId xmlns:a16="http://schemas.microsoft.com/office/drawing/2014/main" id="{F310300B-2617-F6B4-01E8-2A5F1933542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768196" y="3004971"/>
                  <a:ext cx="1130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e 399">
            <a:extLst>
              <a:ext uri="{FF2B5EF4-FFF2-40B4-BE49-F238E27FC236}">
                <a16:creationId xmlns:a16="http://schemas.microsoft.com/office/drawing/2014/main" id="{66BF2927-2639-C6D4-81FF-688BDB151349}"/>
              </a:ext>
            </a:extLst>
          </p:cNvPr>
          <p:cNvGrpSpPr/>
          <p:nvPr/>
        </p:nvGrpSpPr>
        <p:grpSpPr>
          <a:xfrm>
            <a:off x="3100316" y="2458491"/>
            <a:ext cx="197280" cy="90000"/>
            <a:chOff x="3100316" y="2458491"/>
            <a:chExt cx="19728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6CAA112E-E6B7-D300-D1FB-D9E33433BEBA}"/>
                    </a:ext>
                  </a:extLst>
                </p14:cNvPr>
                <p14:cNvContentPartPr/>
                <p14:nvPr/>
              </p14:nvContentPartPr>
              <p14:xfrm>
                <a:off x="3100316" y="2485851"/>
                <a:ext cx="66960" cy="62640"/>
              </p14:xfrm>
            </p:contentPart>
          </mc:Choice>
          <mc:Fallback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6CAA112E-E6B7-D300-D1FB-D9E33433BEB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091316" y="2476851"/>
                  <a:ext cx="8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2A533064-9D29-F2ED-88F8-8373F1DBAA24}"/>
                    </a:ext>
                  </a:extLst>
                </p14:cNvPr>
                <p14:cNvContentPartPr/>
                <p14:nvPr/>
              </p14:nvContentPartPr>
              <p14:xfrm>
                <a:off x="3173396" y="2466771"/>
                <a:ext cx="34200" cy="71280"/>
              </p14:xfrm>
            </p:contentPart>
          </mc:Choice>
          <mc:Fallback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2A533064-9D29-F2ED-88F8-8373F1DBAA2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164396" y="2458131"/>
                  <a:ext cx="51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98" name="Encre 397">
                  <a:extLst>
                    <a:ext uri="{FF2B5EF4-FFF2-40B4-BE49-F238E27FC236}">
                      <a16:creationId xmlns:a16="http://schemas.microsoft.com/office/drawing/2014/main" id="{8DF5877E-5C72-8473-02E2-87E0B1D66352}"/>
                    </a:ext>
                  </a:extLst>
                </p14:cNvPr>
                <p14:cNvContentPartPr/>
                <p14:nvPr/>
              </p14:nvContentPartPr>
              <p14:xfrm>
                <a:off x="3205796" y="2464611"/>
                <a:ext cx="50040" cy="62640"/>
              </p14:xfrm>
            </p:contentPart>
          </mc:Choice>
          <mc:Fallback>
            <p:pic>
              <p:nvPicPr>
                <p:cNvPr id="398" name="Encre 397">
                  <a:extLst>
                    <a:ext uri="{FF2B5EF4-FFF2-40B4-BE49-F238E27FC236}">
                      <a16:creationId xmlns:a16="http://schemas.microsoft.com/office/drawing/2014/main" id="{8DF5877E-5C72-8473-02E2-87E0B1D6635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196796" y="2455611"/>
                  <a:ext cx="67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99" name="Encre 398">
                  <a:extLst>
                    <a:ext uri="{FF2B5EF4-FFF2-40B4-BE49-F238E27FC236}">
                      <a16:creationId xmlns:a16="http://schemas.microsoft.com/office/drawing/2014/main" id="{7F93714E-F30D-A632-62AA-BFA62BBF48A8}"/>
                    </a:ext>
                  </a:extLst>
                </p14:cNvPr>
                <p14:cNvContentPartPr/>
                <p14:nvPr/>
              </p14:nvContentPartPr>
              <p14:xfrm>
                <a:off x="3277076" y="2458491"/>
                <a:ext cx="20520" cy="84960"/>
              </p14:xfrm>
            </p:contentPart>
          </mc:Choice>
          <mc:Fallback>
            <p:pic>
              <p:nvPicPr>
                <p:cNvPr id="399" name="Encre 398">
                  <a:extLst>
                    <a:ext uri="{FF2B5EF4-FFF2-40B4-BE49-F238E27FC236}">
                      <a16:creationId xmlns:a16="http://schemas.microsoft.com/office/drawing/2014/main" id="{7F93714E-F30D-A632-62AA-BFA62BBF48A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268076" y="2449851"/>
                  <a:ext cx="3816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e 416">
            <a:extLst>
              <a:ext uri="{FF2B5EF4-FFF2-40B4-BE49-F238E27FC236}">
                <a16:creationId xmlns:a16="http://schemas.microsoft.com/office/drawing/2014/main" id="{32EB0E41-A023-1D01-217E-0A07762B804C}"/>
              </a:ext>
            </a:extLst>
          </p:cNvPr>
          <p:cNvGrpSpPr/>
          <p:nvPr/>
        </p:nvGrpSpPr>
        <p:grpSpPr>
          <a:xfrm>
            <a:off x="3256556" y="3545331"/>
            <a:ext cx="427680" cy="370080"/>
            <a:chOff x="3256556" y="3545331"/>
            <a:chExt cx="42768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401" name="Encre 400">
                  <a:extLst>
                    <a:ext uri="{FF2B5EF4-FFF2-40B4-BE49-F238E27FC236}">
                      <a16:creationId xmlns:a16="http://schemas.microsoft.com/office/drawing/2014/main" id="{BDD0DEE0-2EA8-D447-7F9D-3EF17F1D342B}"/>
                    </a:ext>
                  </a:extLst>
                </p14:cNvPr>
                <p14:cNvContentPartPr/>
                <p14:nvPr/>
              </p14:nvContentPartPr>
              <p14:xfrm>
                <a:off x="3324956" y="3856371"/>
                <a:ext cx="62640" cy="59040"/>
              </p14:xfrm>
            </p:contentPart>
          </mc:Choice>
          <mc:Fallback>
            <p:pic>
              <p:nvPicPr>
                <p:cNvPr id="401" name="Encre 400">
                  <a:extLst>
                    <a:ext uri="{FF2B5EF4-FFF2-40B4-BE49-F238E27FC236}">
                      <a16:creationId xmlns:a16="http://schemas.microsoft.com/office/drawing/2014/main" id="{BDD0DEE0-2EA8-D447-7F9D-3EF17F1D342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15956" y="3847371"/>
                  <a:ext cx="80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402" name="Encre 401">
                  <a:extLst>
                    <a:ext uri="{FF2B5EF4-FFF2-40B4-BE49-F238E27FC236}">
                      <a16:creationId xmlns:a16="http://schemas.microsoft.com/office/drawing/2014/main" id="{58B586BA-B8E3-3226-1911-F1D7B62F2389}"/>
                    </a:ext>
                  </a:extLst>
                </p14:cNvPr>
                <p14:cNvContentPartPr/>
                <p14:nvPr/>
              </p14:nvContentPartPr>
              <p14:xfrm>
                <a:off x="3421076" y="3834051"/>
                <a:ext cx="84960" cy="78480"/>
              </p14:xfrm>
            </p:contentPart>
          </mc:Choice>
          <mc:Fallback>
            <p:pic>
              <p:nvPicPr>
                <p:cNvPr id="402" name="Encre 401">
                  <a:extLst>
                    <a:ext uri="{FF2B5EF4-FFF2-40B4-BE49-F238E27FC236}">
                      <a16:creationId xmlns:a16="http://schemas.microsoft.com/office/drawing/2014/main" id="{58B586BA-B8E3-3226-1911-F1D7B62F238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412076" y="3825051"/>
                  <a:ext cx="102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403" name="Encre 402">
                  <a:extLst>
                    <a:ext uri="{FF2B5EF4-FFF2-40B4-BE49-F238E27FC236}">
                      <a16:creationId xmlns:a16="http://schemas.microsoft.com/office/drawing/2014/main" id="{5CA1DE62-4A8C-FA36-ADBE-90171CC2D566}"/>
                    </a:ext>
                  </a:extLst>
                </p14:cNvPr>
                <p14:cNvContentPartPr/>
                <p14:nvPr/>
              </p14:nvContentPartPr>
              <p14:xfrm>
                <a:off x="3510356" y="3809931"/>
                <a:ext cx="33480" cy="93600"/>
              </p14:xfrm>
            </p:contentPart>
          </mc:Choice>
          <mc:Fallback>
            <p:pic>
              <p:nvPicPr>
                <p:cNvPr id="403" name="Encre 402">
                  <a:extLst>
                    <a:ext uri="{FF2B5EF4-FFF2-40B4-BE49-F238E27FC236}">
                      <a16:creationId xmlns:a16="http://schemas.microsoft.com/office/drawing/2014/main" id="{5CA1DE62-4A8C-FA36-ADBE-90171CC2D5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501356" y="3801291"/>
                  <a:ext cx="51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405" name="Encre 404">
                  <a:extLst>
                    <a:ext uri="{FF2B5EF4-FFF2-40B4-BE49-F238E27FC236}">
                      <a16:creationId xmlns:a16="http://schemas.microsoft.com/office/drawing/2014/main" id="{EA35FCB1-4502-A015-E8D8-95A42DABC39F}"/>
                    </a:ext>
                  </a:extLst>
                </p14:cNvPr>
                <p14:cNvContentPartPr/>
                <p14:nvPr/>
              </p14:nvContentPartPr>
              <p14:xfrm>
                <a:off x="3567596" y="3813531"/>
                <a:ext cx="61560" cy="72360"/>
              </p14:xfrm>
            </p:contentPart>
          </mc:Choice>
          <mc:Fallback>
            <p:pic>
              <p:nvPicPr>
                <p:cNvPr id="405" name="Encre 404">
                  <a:extLst>
                    <a:ext uri="{FF2B5EF4-FFF2-40B4-BE49-F238E27FC236}">
                      <a16:creationId xmlns:a16="http://schemas.microsoft.com/office/drawing/2014/main" id="{EA35FCB1-4502-A015-E8D8-95A42DABC39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558596" y="3804891"/>
                  <a:ext cx="79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406" name="Encre 405">
                  <a:extLst>
                    <a:ext uri="{FF2B5EF4-FFF2-40B4-BE49-F238E27FC236}">
                      <a16:creationId xmlns:a16="http://schemas.microsoft.com/office/drawing/2014/main" id="{587921D6-502E-749D-D0A1-E3D695E9751C}"/>
                    </a:ext>
                  </a:extLst>
                </p14:cNvPr>
                <p14:cNvContentPartPr/>
                <p14:nvPr/>
              </p14:nvContentPartPr>
              <p14:xfrm>
                <a:off x="3647516" y="3789771"/>
                <a:ext cx="36720" cy="104040"/>
              </p14:xfrm>
            </p:contentPart>
          </mc:Choice>
          <mc:Fallback>
            <p:pic>
              <p:nvPicPr>
                <p:cNvPr id="406" name="Encre 405">
                  <a:extLst>
                    <a:ext uri="{FF2B5EF4-FFF2-40B4-BE49-F238E27FC236}">
                      <a16:creationId xmlns:a16="http://schemas.microsoft.com/office/drawing/2014/main" id="{587921D6-502E-749D-D0A1-E3D695E975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638516" y="3781131"/>
                  <a:ext cx="54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408" name="Encre 407">
                  <a:extLst>
                    <a:ext uri="{FF2B5EF4-FFF2-40B4-BE49-F238E27FC236}">
                      <a16:creationId xmlns:a16="http://schemas.microsoft.com/office/drawing/2014/main" id="{FB472EA1-E70B-A925-6D12-F86F44D2D733}"/>
                    </a:ext>
                  </a:extLst>
                </p14:cNvPr>
                <p14:cNvContentPartPr/>
                <p14:nvPr/>
              </p14:nvContentPartPr>
              <p14:xfrm>
                <a:off x="3269156" y="3651531"/>
                <a:ext cx="37440" cy="16200"/>
              </p14:xfrm>
            </p:contentPart>
          </mc:Choice>
          <mc:Fallback>
            <p:pic>
              <p:nvPicPr>
                <p:cNvPr id="408" name="Encre 407">
                  <a:extLst>
                    <a:ext uri="{FF2B5EF4-FFF2-40B4-BE49-F238E27FC236}">
                      <a16:creationId xmlns:a16="http://schemas.microsoft.com/office/drawing/2014/main" id="{FB472EA1-E70B-A925-6D12-F86F44D2D73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260516" y="3642531"/>
                  <a:ext cx="55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409" name="Encre 408">
                  <a:extLst>
                    <a:ext uri="{FF2B5EF4-FFF2-40B4-BE49-F238E27FC236}">
                      <a16:creationId xmlns:a16="http://schemas.microsoft.com/office/drawing/2014/main" id="{2A394A54-A8FE-DDA9-EB9D-5D1F370E3ACB}"/>
                    </a:ext>
                  </a:extLst>
                </p14:cNvPr>
                <p14:cNvContentPartPr/>
                <p14:nvPr/>
              </p14:nvContentPartPr>
              <p14:xfrm>
                <a:off x="3269156" y="3667371"/>
                <a:ext cx="360" cy="360"/>
              </p14:xfrm>
            </p:contentPart>
          </mc:Choice>
          <mc:Fallback>
            <p:pic>
              <p:nvPicPr>
                <p:cNvPr id="409" name="Encre 408">
                  <a:extLst>
                    <a:ext uri="{FF2B5EF4-FFF2-40B4-BE49-F238E27FC236}">
                      <a16:creationId xmlns:a16="http://schemas.microsoft.com/office/drawing/2014/main" id="{2A394A54-A8FE-DDA9-EB9D-5D1F370E3A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60516" y="3658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10" name="Encre 409">
                  <a:extLst>
                    <a:ext uri="{FF2B5EF4-FFF2-40B4-BE49-F238E27FC236}">
                      <a16:creationId xmlns:a16="http://schemas.microsoft.com/office/drawing/2014/main" id="{254CB3E7-6277-4E34-1740-3B0C574B8729}"/>
                    </a:ext>
                  </a:extLst>
                </p14:cNvPr>
                <p14:cNvContentPartPr/>
                <p14:nvPr/>
              </p14:nvContentPartPr>
              <p14:xfrm>
                <a:off x="3256556" y="3667371"/>
                <a:ext cx="55440" cy="61560"/>
              </p14:xfrm>
            </p:contentPart>
          </mc:Choice>
          <mc:Fallback>
            <p:pic>
              <p:nvPicPr>
                <p:cNvPr id="410" name="Encre 409">
                  <a:extLst>
                    <a:ext uri="{FF2B5EF4-FFF2-40B4-BE49-F238E27FC236}">
                      <a16:creationId xmlns:a16="http://schemas.microsoft.com/office/drawing/2014/main" id="{254CB3E7-6277-4E34-1740-3B0C574B872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247556" y="3658371"/>
                  <a:ext cx="73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12" name="Encre 411">
                  <a:extLst>
                    <a:ext uri="{FF2B5EF4-FFF2-40B4-BE49-F238E27FC236}">
                      <a16:creationId xmlns:a16="http://schemas.microsoft.com/office/drawing/2014/main" id="{CC541284-E1DD-F354-F5F7-AFEB0FC63D64}"/>
                    </a:ext>
                  </a:extLst>
                </p14:cNvPr>
                <p14:cNvContentPartPr/>
                <p14:nvPr/>
              </p14:nvContentPartPr>
              <p14:xfrm>
                <a:off x="3346556" y="3595731"/>
                <a:ext cx="21600" cy="73440"/>
              </p14:xfrm>
            </p:contentPart>
          </mc:Choice>
          <mc:Fallback>
            <p:pic>
              <p:nvPicPr>
                <p:cNvPr id="412" name="Encre 411">
                  <a:extLst>
                    <a:ext uri="{FF2B5EF4-FFF2-40B4-BE49-F238E27FC236}">
                      <a16:creationId xmlns:a16="http://schemas.microsoft.com/office/drawing/2014/main" id="{CC541284-E1DD-F354-F5F7-AFEB0FC63D6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337916" y="3587091"/>
                  <a:ext cx="39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13" name="Encre 412">
                  <a:extLst>
                    <a:ext uri="{FF2B5EF4-FFF2-40B4-BE49-F238E27FC236}">
                      <a16:creationId xmlns:a16="http://schemas.microsoft.com/office/drawing/2014/main" id="{56809E69-55A4-A018-C6BD-3EACA54B76F0}"/>
                    </a:ext>
                  </a:extLst>
                </p14:cNvPr>
                <p14:cNvContentPartPr/>
                <p14:nvPr/>
              </p14:nvContentPartPr>
              <p14:xfrm>
                <a:off x="3396236" y="3576291"/>
                <a:ext cx="30960" cy="15480"/>
              </p14:xfrm>
            </p:contentPart>
          </mc:Choice>
          <mc:Fallback>
            <p:pic>
              <p:nvPicPr>
                <p:cNvPr id="413" name="Encre 412">
                  <a:extLst>
                    <a:ext uri="{FF2B5EF4-FFF2-40B4-BE49-F238E27FC236}">
                      <a16:creationId xmlns:a16="http://schemas.microsoft.com/office/drawing/2014/main" id="{56809E69-55A4-A018-C6BD-3EACA54B76F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387236" y="3567291"/>
                  <a:ext cx="4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414" name="Encre 413">
                  <a:extLst>
                    <a:ext uri="{FF2B5EF4-FFF2-40B4-BE49-F238E27FC236}">
                      <a16:creationId xmlns:a16="http://schemas.microsoft.com/office/drawing/2014/main" id="{578EECA2-4E77-A578-8AE4-2CC208EA4C77}"/>
                    </a:ext>
                  </a:extLst>
                </p14:cNvPr>
                <p14:cNvContentPartPr/>
                <p14:nvPr/>
              </p14:nvContentPartPr>
              <p14:xfrm>
                <a:off x="3396236" y="3591411"/>
                <a:ext cx="360" cy="360"/>
              </p14:xfrm>
            </p:contentPart>
          </mc:Choice>
          <mc:Fallback>
            <p:pic>
              <p:nvPicPr>
                <p:cNvPr id="414" name="Encre 413">
                  <a:extLst>
                    <a:ext uri="{FF2B5EF4-FFF2-40B4-BE49-F238E27FC236}">
                      <a16:creationId xmlns:a16="http://schemas.microsoft.com/office/drawing/2014/main" id="{578EECA2-4E77-A578-8AE4-2CC208EA4C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87236" y="3582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415" name="Encre 414">
                  <a:extLst>
                    <a:ext uri="{FF2B5EF4-FFF2-40B4-BE49-F238E27FC236}">
                      <a16:creationId xmlns:a16="http://schemas.microsoft.com/office/drawing/2014/main" id="{317BDCC8-912C-5DFC-5DAE-5AB7ADFD039C}"/>
                    </a:ext>
                  </a:extLst>
                </p14:cNvPr>
                <p14:cNvContentPartPr/>
                <p14:nvPr/>
              </p14:nvContentPartPr>
              <p14:xfrm>
                <a:off x="3371036" y="3591411"/>
                <a:ext cx="68760" cy="47880"/>
              </p14:xfrm>
            </p:contentPart>
          </mc:Choice>
          <mc:Fallback>
            <p:pic>
              <p:nvPicPr>
                <p:cNvPr id="415" name="Encre 414">
                  <a:extLst>
                    <a:ext uri="{FF2B5EF4-FFF2-40B4-BE49-F238E27FC236}">
                      <a16:creationId xmlns:a16="http://schemas.microsoft.com/office/drawing/2014/main" id="{317BDCC8-912C-5DFC-5DAE-5AB7ADFD039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362396" y="3582411"/>
                  <a:ext cx="86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16" name="Encre 415">
                  <a:extLst>
                    <a:ext uri="{FF2B5EF4-FFF2-40B4-BE49-F238E27FC236}">
                      <a16:creationId xmlns:a16="http://schemas.microsoft.com/office/drawing/2014/main" id="{2A8AAC95-6B20-A735-D1DF-7DEDD5FC893E}"/>
                    </a:ext>
                  </a:extLst>
                </p14:cNvPr>
                <p14:cNvContentPartPr/>
                <p14:nvPr/>
              </p14:nvContentPartPr>
              <p14:xfrm>
                <a:off x="3434036" y="3545331"/>
                <a:ext cx="67680" cy="65520"/>
              </p14:xfrm>
            </p:contentPart>
          </mc:Choice>
          <mc:Fallback>
            <p:pic>
              <p:nvPicPr>
                <p:cNvPr id="416" name="Encre 415">
                  <a:extLst>
                    <a:ext uri="{FF2B5EF4-FFF2-40B4-BE49-F238E27FC236}">
                      <a16:creationId xmlns:a16="http://schemas.microsoft.com/office/drawing/2014/main" id="{2A8AAC95-6B20-A735-D1DF-7DEDD5FC893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425396" y="3536331"/>
                  <a:ext cx="853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e 425">
            <a:extLst>
              <a:ext uri="{FF2B5EF4-FFF2-40B4-BE49-F238E27FC236}">
                <a16:creationId xmlns:a16="http://schemas.microsoft.com/office/drawing/2014/main" id="{C1EED97A-6CF4-F62D-4A86-E8B527D44B3B}"/>
              </a:ext>
            </a:extLst>
          </p:cNvPr>
          <p:cNvGrpSpPr/>
          <p:nvPr/>
        </p:nvGrpSpPr>
        <p:grpSpPr>
          <a:xfrm>
            <a:off x="3250796" y="4138251"/>
            <a:ext cx="282960" cy="84600"/>
            <a:chOff x="3250796" y="4138251"/>
            <a:chExt cx="282960" cy="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18" name="Encre 417">
                  <a:extLst>
                    <a:ext uri="{FF2B5EF4-FFF2-40B4-BE49-F238E27FC236}">
                      <a16:creationId xmlns:a16="http://schemas.microsoft.com/office/drawing/2014/main" id="{27DA20FD-00B4-AE08-8764-03BD050D4A4F}"/>
                    </a:ext>
                  </a:extLst>
                </p14:cNvPr>
                <p14:cNvContentPartPr/>
                <p14:nvPr/>
              </p14:nvContentPartPr>
              <p14:xfrm>
                <a:off x="3250796" y="4159131"/>
                <a:ext cx="46800" cy="63720"/>
              </p14:xfrm>
            </p:contentPart>
          </mc:Choice>
          <mc:Fallback>
            <p:pic>
              <p:nvPicPr>
                <p:cNvPr id="418" name="Encre 417">
                  <a:extLst>
                    <a:ext uri="{FF2B5EF4-FFF2-40B4-BE49-F238E27FC236}">
                      <a16:creationId xmlns:a16="http://schemas.microsoft.com/office/drawing/2014/main" id="{27DA20FD-00B4-AE08-8764-03BD050D4A4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242156" y="4150131"/>
                  <a:ext cx="64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19" name="Encre 418">
                  <a:extLst>
                    <a:ext uri="{FF2B5EF4-FFF2-40B4-BE49-F238E27FC236}">
                      <a16:creationId xmlns:a16="http://schemas.microsoft.com/office/drawing/2014/main" id="{0A3EB421-C4AD-9E00-5FF7-1480211DA10C}"/>
                    </a:ext>
                  </a:extLst>
                </p14:cNvPr>
                <p14:cNvContentPartPr/>
                <p14:nvPr/>
              </p14:nvContentPartPr>
              <p14:xfrm>
                <a:off x="3347996" y="4151571"/>
                <a:ext cx="57960" cy="66960"/>
              </p14:xfrm>
            </p:contentPart>
          </mc:Choice>
          <mc:Fallback>
            <p:pic>
              <p:nvPicPr>
                <p:cNvPr id="419" name="Encre 418">
                  <a:extLst>
                    <a:ext uri="{FF2B5EF4-FFF2-40B4-BE49-F238E27FC236}">
                      <a16:creationId xmlns:a16="http://schemas.microsoft.com/office/drawing/2014/main" id="{0A3EB421-C4AD-9E00-5FF7-1480211DA10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338996" y="4142571"/>
                  <a:ext cx="75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20" name="Encre 419">
                  <a:extLst>
                    <a:ext uri="{FF2B5EF4-FFF2-40B4-BE49-F238E27FC236}">
                      <a16:creationId xmlns:a16="http://schemas.microsoft.com/office/drawing/2014/main" id="{10246849-B8B2-4DDC-565A-CD3A8C9D59D1}"/>
                    </a:ext>
                  </a:extLst>
                </p14:cNvPr>
                <p14:cNvContentPartPr/>
                <p14:nvPr/>
              </p14:nvContentPartPr>
              <p14:xfrm>
                <a:off x="3419996" y="4140411"/>
                <a:ext cx="34560" cy="78120"/>
              </p14:xfrm>
            </p:contentPart>
          </mc:Choice>
          <mc:Fallback>
            <p:pic>
              <p:nvPicPr>
                <p:cNvPr id="420" name="Encre 419">
                  <a:extLst>
                    <a:ext uri="{FF2B5EF4-FFF2-40B4-BE49-F238E27FC236}">
                      <a16:creationId xmlns:a16="http://schemas.microsoft.com/office/drawing/2014/main" id="{10246849-B8B2-4DDC-565A-CD3A8C9D59D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411356" y="4131411"/>
                  <a:ext cx="52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24" name="Encre 423">
                  <a:extLst>
                    <a:ext uri="{FF2B5EF4-FFF2-40B4-BE49-F238E27FC236}">
                      <a16:creationId xmlns:a16="http://schemas.microsoft.com/office/drawing/2014/main" id="{1621749F-2B51-EEA7-5768-9513199F6D8B}"/>
                    </a:ext>
                  </a:extLst>
                </p14:cNvPr>
                <p14:cNvContentPartPr/>
                <p14:nvPr/>
              </p14:nvContentPartPr>
              <p14:xfrm>
                <a:off x="3464636" y="4138251"/>
                <a:ext cx="36000" cy="61560"/>
              </p14:xfrm>
            </p:contentPart>
          </mc:Choice>
          <mc:Fallback>
            <p:pic>
              <p:nvPicPr>
                <p:cNvPr id="424" name="Encre 423">
                  <a:extLst>
                    <a:ext uri="{FF2B5EF4-FFF2-40B4-BE49-F238E27FC236}">
                      <a16:creationId xmlns:a16="http://schemas.microsoft.com/office/drawing/2014/main" id="{1621749F-2B51-EEA7-5768-9513199F6D8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455636" y="4129611"/>
                  <a:ext cx="53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25" name="Encre 424">
                  <a:extLst>
                    <a:ext uri="{FF2B5EF4-FFF2-40B4-BE49-F238E27FC236}">
                      <a16:creationId xmlns:a16="http://schemas.microsoft.com/office/drawing/2014/main" id="{51970AAC-C50F-677C-6D73-F28F594C8749}"/>
                    </a:ext>
                  </a:extLst>
                </p14:cNvPr>
                <p14:cNvContentPartPr/>
                <p14:nvPr/>
              </p14:nvContentPartPr>
              <p14:xfrm>
                <a:off x="3513236" y="4140771"/>
                <a:ext cx="20520" cy="82080"/>
              </p14:xfrm>
            </p:contentPart>
          </mc:Choice>
          <mc:Fallback>
            <p:pic>
              <p:nvPicPr>
                <p:cNvPr id="425" name="Encre 424">
                  <a:extLst>
                    <a:ext uri="{FF2B5EF4-FFF2-40B4-BE49-F238E27FC236}">
                      <a16:creationId xmlns:a16="http://schemas.microsoft.com/office/drawing/2014/main" id="{51970AAC-C50F-677C-6D73-F28F594C874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504236" y="4132131"/>
                  <a:ext cx="381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e 428">
            <a:extLst>
              <a:ext uri="{FF2B5EF4-FFF2-40B4-BE49-F238E27FC236}">
                <a16:creationId xmlns:a16="http://schemas.microsoft.com/office/drawing/2014/main" id="{C2B58E4B-73B0-1B5D-F306-05A3B372665C}"/>
              </a:ext>
            </a:extLst>
          </p:cNvPr>
          <p:cNvGrpSpPr/>
          <p:nvPr/>
        </p:nvGrpSpPr>
        <p:grpSpPr>
          <a:xfrm>
            <a:off x="2911316" y="3963291"/>
            <a:ext cx="128880" cy="70560"/>
            <a:chOff x="2911316" y="3963291"/>
            <a:chExt cx="12888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27" name="Encre 426">
                  <a:extLst>
                    <a:ext uri="{FF2B5EF4-FFF2-40B4-BE49-F238E27FC236}">
                      <a16:creationId xmlns:a16="http://schemas.microsoft.com/office/drawing/2014/main" id="{AC6C63A9-19F8-8DF2-DFD7-4D1247707325}"/>
                    </a:ext>
                  </a:extLst>
                </p14:cNvPr>
                <p14:cNvContentPartPr/>
                <p14:nvPr/>
              </p14:nvContentPartPr>
              <p14:xfrm>
                <a:off x="2947316" y="3963291"/>
                <a:ext cx="92880" cy="3960"/>
              </p14:xfrm>
            </p:contentPart>
          </mc:Choice>
          <mc:Fallback>
            <p:pic>
              <p:nvPicPr>
                <p:cNvPr id="427" name="Encre 426">
                  <a:extLst>
                    <a:ext uri="{FF2B5EF4-FFF2-40B4-BE49-F238E27FC236}">
                      <a16:creationId xmlns:a16="http://schemas.microsoft.com/office/drawing/2014/main" id="{AC6C63A9-19F8-8DF2-DFD7-4D124770732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938316" y="3954651"/>
                  <a:ext cx="110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28" name="Encre 427">
                  <a:extLst>
                    <a:ext uri="{FF2B5EF4-FFF2-40B4-BE49-F238E27FC236}">
                      <a16:creationId xmlns:a16="http://schemas.microsoft.com/office/drawing/2014/main" id="{A550CD27-4D6D-D5AC-4D25-9D30362F965D}"/>
                    </a:ext>
                  </a:extLst>
                </p14:cNvPr>
                <p14:cNvContentPartPr/>
                <p14:nvPr/>
              </p14:nvContentPartPr>
              <p14:xfrm>
                <a:off x="2911316" y="3966531"/>
                <a:ext cx="110880" cy="67320"/>
              </p14:xfrm>
            </p:contentPart>
          </mc:Choice>
          <mc:Fallback>
            <p:pic>
              <p:nvPicPr>
                <p:cNvPr id="428" name="Encre 427">
                  <a:extLst>
                    <a:ext uri="{FF2B5EF4-FFF2-40B4-BE49-F238E27FC236}">
                      <a16:creationId xmlns:a16="http://schemas.microsoft.com/office/drawing/2014/main" id="{A550CD27-4D6D-D5AC-4D25-9D30362F965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902316" y="3957531"/>
                  <a:ext cx="1285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e 434">
            <a:extLst>
              <a:ext uri="{FF2B5EF4-FFF2-40B4-BE49-F238E27FC236}">
                <a16:creationId xmlns:a16="http://schemas.microsoft.com/office/drawing/2014/main" id="{ABBB28DB-2913-6130-CFFB-FBD94F82112A}"/>
              </a:ext>
            </a:extLst>
          </p:cNvPr>
          <p:cNvGrpSpPr/>
          <p:nvPr/>
        </p:nvGrpSpPr>
        <p:grpSpPr>
          <a:xfrm>
            <a:off x="2423156" y="2585211"/>
            <a:ext cx="283320" cy="93240"/>
            <a:chOff x="2423156" y="2585211"/>
            <a:chExt cx="283320" cy="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30" name="Encre 429">
                  <a:extLst>
                    <a:ext uri="{FF2B5EF4-FFF2-40B4-BE49-F238E27FC236}">
                      <a16:creationId xmlns:a16="http://schemas.microsoft.com/office/drawing/2014/main" id="{E6C350DA-D4FB-60B9-2314-5C7D4F6EC18B}"/>
                    </a:ext>
                  </a:extLst>
                </p14:cNvPr>
                <p14:cNvContentPartPr/>
                <p14:nvPr/>
              </p14:nvContentPartPr>
              <p14:xfrm>
                <a:off x="2423156" y="2606451"/>
                <a:ext cx="83520" cy="72000"/>
              </p14:xfrm>
            </p:contentPart>
          </mc:Choice>
          <mc:Fallback>
            <p:pic>
              <p:nvPicPr>
                <p:cNvPr id="430" name="Encre 429">
                  <a:extLst>
                    <a:ext uri="{FF2B5EF4-FFF2-40B4-BE49-F238E27FC236}">
                      <a16:creationId xmlns:a16="http://schemas.microsoft.com/office/drawing/2014/main" id="{E6C350DA-D4FB-60B9-2314-5C7D4F6EC18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414516" y="2597451"/>
                  <a:ext cx="101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31" name="Encre 430">
                  <a:extLst>
                    <a:ext uri="{FF2B5EF4-FFF2-40B4-BE49-F238E27FC236}">
                      <a16:creationId xmlns:a16="http://schemas.microsoft.com/office/drawing/2014/main" id="{92B103E7-8EDD-84AE-0BD6-149C1D2AA6A1}"/>
                    </a:ext>
                  </a:extLst>
                </p14:cNvPr>
                <p14:cNvContentPartPr/>
                <p14:nvPr/>
              </p14:nvContentPartPr>
              <p14:xfrm>
                <a:off x="2530076" y="2589171"/>
                <a:ext cx="48960" cy="75600"/>
              </p14:xfrm>
            </p:contentPart>
          </mc:Choice>
          <mc:Fallback>
            <p:pic>
              <p:nvPicPr>
                <p:cNvPr id="431" name="Encre 430">
                  <a:extLst>
                    <a:ext uri="{FF2B5EF4-FFF2-40B4-BE49-F238E27FC236}">
                      <a16:creationId xmlns:a16="http://schemas.microsoft.com/office/drawing/2014/main" id="{92B103E7-8EDD-84AE-0BD6-149C1D2AA6A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521436" y="2580171"/>
                  <a:ext cx="66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33" name="Encre 432">
                  <a:extLst>
                    <a:ext uri="{FF2B5EF4-FFF2-40B4-BE49-F238E27FC236}">
                      <a16:creationId xmlns:a16="http://schemas.microsoft.com/office/drawing/2014/main" id="{2EB499F8-568A-9432-A490-1FBA36317B04}"/>
                    </a:ext>
                  </a:extLst>
                </p14:cNvPr>
                <p14:cNvContentPartPr/>
                <p14:nvPr/>
              </p14:nvContentPartPr>
              <p14:xfrm>
                <a:off x="2599196" y="2599251"/>
                <a:ext cx="40680" cy="78120"/>
              </p14:xfrm>
            </p:contentPart>
          </mc:Choice>
          <mc:Fallback>
            <p:pic>
              <p:nvPicPr>
                <p:cNvPr id="433" name="Encre 432">
                  <a:extLst>
                    <a:ext uri="{FF2B5EF4-FFF2-40B4-BE49-F238E27FC236}">
                      <a16:creationId xmlns:a16="http://schemas.microsoft.com/office/drawing/2014/main" id="{2EB499F8-568A-9432-A490-1FBA36317B0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590556" y="2590251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34" name="Encre 433">
                  <a:extLst>
                    <a:ext uri="{FF2B5EF4-FFF2-40B4-BE49-F238E27FC236}">
                      <a16:creationId xmlns:a16="http://schemas.microsoft.com/office/drawing/2014/main" id="{C954E397-EC59-C9D0-FA30-2BB9276CDD82}"/>
                    </a:ext>
                  </a:extLst>
                </p14:cNvPr>
                <p14:cNvContentPartPr/>
                <p14:nvPr/>
              </p14:nvContentPartPr>
              <p14:xfrm>
                <a:off x="2676596" y="2585211"/>
                <a:ext cx="29880" cy="83880"/>
              </p14:xfrm>
            </p:contentPart>
          </mc:Choice>
          <mc:Fallback>
            <p:pic>
              <p:nvPicPr>
                <p:cNvPr id="434" name="Encre 433">
                  <a:extLst>
                    <a:ext uri="{FF2B5EF4-FFF2-40B4-BE49-F238E27FC236}">
                      <a16:creationId xmlns:a16="http://schemas.microsoft.com/office/drawing/2014/main" id="{C954E397-EC59-C9D0-FA30-2BB9276CDD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667596" y="2576211"/>
                  <a:ext cx="4752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93468967-B90E-16A7-02A8-74EF50FD3B20}"/>
                  </a:ext>
                </a:extLst>
              </p14:cNvPr>
              <p14:cNvContentPartPr/>
              <p14:nvPr/>
            </p14:nvContentPartPr>
            <p14:xfrm>
              <a:off x="2930036" y="2134491"/>
              <a:ext cx="127440" cy="89280"/>
            </p14:xfrm>
          </p:contentPart>
        </mc:Choice>
        <mc:Fallback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93468967-B90E-16A7-02A8-74EF50FD3B20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2921396" y="2125851"/>
                <a:ext cx="14508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e 454">
            <a:extLst>
              <a:ext uri="{FF2B5EF4-FFF2-40B4-BE49-F238E27FC236}">
                <a16:creationId xmlns:a16="http://schemas.microsoft.com/office/drawing/2014/main" id="{D7ACE7C9-FCD7-4BA7-4ABC-141B7AB3728C}"/>
              </a:ext>
            </a:extLst>
          </p:cNvPr>
          <p:cNvGrpSpPr/>
          <p:nvPr/>
        </p:nvGrpSpPr>
        <p:grpSpPr>
          <a:xfrm>
            <a:off x="1442085" y="1325211"/>
            <a:ext cx="1153035" cy="262800"/>
            <a:chOff x="1442085" y="1325211"/>
            <a:chExt cx="1153035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37" name="Encre 436">
                  <a:extLst>
                    <a:ext uri="{FF2B5EF4-FFF2-40B4-BE49-F238E27FC236}">
                      <a16:creationId xmlns:a16="http://schemas.microsoft.com/office/drawing/2014/main" id="{A29815FA-EA19-1393-53C8-B9F8E53E5120}"/>
                    </a:ext>
                  </a:extLst>
                </p14:cNvPr>
                <p14:cNvContentPartPr/>
                <p14:nvPr/>
              </p14:nvContentPartPr>
              <p14:xfrm>
                <a:off x="1532085" y="1345011"/>
                <a:ext cx="165240" cy="243000"/>
              </p14:xfrm>
            </p:contentPart>
          </mc:Choice>
          <mc:Fallback>
            <p:pic>
              <p:nvPicPr>
                <p:cNvPr id="437" name="Encre 436">
                  <a:extLst>
                    <a:ext uri="{FF2B5EF4-FFF2-40B4-BE49-F238E27FC236}">
                      <a16:creationId xmlns:a16="http://schemas.microsoft.com/office/drawing/2014/main" id="{A29815FA-EA19-1393-53C8-B9F8E53E512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523445" y="1336011"/>
                  <a:ext cx="182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38" name="Encre 437">
                  <a:extLst>
                    <a:ext uri="{FF2B5EF4-FFF2-40B4-BE49-F238E27FC236}">
                      <a16:creationId xmlns:a16="http://schemas.microsoft.com/office/drawing/2014/main" id="{E08C34E0-E964-0562-DA9F-436C7690BFCC}"/>
                    </a:ext>
                  </a:extLst>
                </p14:cNvPr>
                <p14:cNvContentPartPr/>
                <p14:nvPr/>
              </p14:nvContentPartPr>
              <p14:xfrm>
                <a:off x="1442085" y="1339251"/>
                <a:ext cx="122040" cy="7920"/>
              </p14:xfrm>
            </p:contentPart>
          </mc:Choice>
          <mc:Fallback>
            <p:pic>
              <p:nvPicPr>
                <p:cNvPr id="438" name="Encre 437">
                  <a:extLst>
                    <a:ext uri="{FF2B5EF4-FFF2-40B4-BE49-F238E27FC236}">
                      <a16:creationId xmlns:a16="http://schemas.microsoft.com/office/drawing/2014/main" id="{E08C34E0-E964-0562-DA9F-436C7690BFC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433445" y="1330251"/>
                  <a:ext cx="139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7777D1E8-AF16-13E9-B606-C2E20430C11F}"/>
                    </a:ext>
                  </a:extLst>
                </p14:cNvPr>
                <p14:cNvContentPartPr/>
                <p14:nvPr/>
              </p14:nvContentPartPr>
              <p14:xfrm>
                <a:off x="1730085" y="1325211"/>
                <a:ext cx="29520" cy="69120"/>
              </p14:xfrm>
            </p:contentPart>
          </mc:Choice>
          <mc:Fallback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7777D1E8-AF16-13E9-B606-C2E20430C11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721445" y="1316571"/>
                  <a:ext cx="47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9D77AC50-CB5F-89C4-939E-A0A67F33D9A5}"/>
                    </a:ext>
                  </a:extLst>
                </p14:cNvPr>
                <p14:cNvContentPartPr/>
                <p14:nvPr/>
              </p14:nvContentPartPr>
              <p14:xfrm>
                <a:off x="1847805" y="1440051"/>
                <a:ext cx="257400" cy="83160"/>
              </p14:xfrm>
            </p:contentPart>
          </mc:Choice>
          <mc:Fallback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9D77AC50-CB5F-89C4-939E-A0A67F33D9A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838805" y="1431051"/>
                  <a:ext cx="275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6B7E6433-6511-D8A6-0C7F-31DA8F3ED5C2}"/>
                    </a:ext>
                  </a:extLst>
                </p14:cNvPr>
                <p14:cNvContentPartPr/>
                <p14:nvPr/>
              </p14:nvContentPartPr>
              <p14:xfrm>
                <a:off x="2008365" y="1378851"/>
                <a:ext cx="18000" cy="1080"/>
              </p14:xfrm>
            </p:contentPart>
          </mc:Choice>
          <mc:Fallback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6B7E6433-6511-D8A6-0C7F-31DA8F3ED5C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999365" y="1370211"/>
                  <a:ext cx="35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8C7AED8C-199A-378A-59A0-7E307163DED0}"/>
                    </a:ext>
                  </a:extLst>
                </p14:cNvPr>
                <p14:cNvContentPartPr/>
                <p14:nvPr/>
              </p14:nvContentPartPr>
              <p14:xfrm>
                <a:off x="2280120" y="1372920"/>
                <a:ext cx="111600" cy="112680"/>
              </p14:xfrm>
            </p:contentPart>
          </mc:Choice>
          <mc:Fallback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8C7AED8C-199A-378A-59A0-7E307163DED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271120" y="1364280"/>
                  <a:ext cx="129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7B7A6196-9547-69EA-F971-FC10BEBE409C}"/>
                    </a:ext>
                  </a:extLst>
                </p14:cNvPr>
                <p14:cNvContentPartPr/>
                <p14:nvPr/>
              </p14:nvContentPartPr>
              <p14:xfrm>
                <a:off x="2419440" y="1368960"/>
                <a:ext cx="175680" cy="100080"/>
              </p14:xfrm>
            </p:contentPart>
          </mc:Choice>
          <mc:Fallback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7B7A6196-9547-69EA-F971-FC10BEBE409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10440" y="1359960"/>
                  <a:ext cx="1933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94317463-5F12-8B0E-95F1-EE7DD872CD97}"/>
              </a:ext>
            </a:extLst>
          </p:cNvPr>
          <p:cNvGrpSpPr/>
          <p:nvPr/>
        </p:nvGrpSpPr>
        <p:grpSpPr>
          <a:xfrm>
            <a:off x="2767920" y="1172040"/>
            <a:ext cx="699120" cy="285840"/>
            <a:chOff x="2767920" y="1172040"/>
            <a:chExt cx="69912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6C2E876C-C420-88C1-0D63-A50987499A9E}"/>
                    </a:ext>
                  </a:extLst>
                </p14:cNvPr>
                <p14:cNvContentPartPr/>
                <p14:nvPr/>
              </p14:nvContentPartPr>
              <p14:xfrm>
                <a:off x="2767920" y="1257000"/>
                <a:ext cx="146520" cy="200880"/>
              </p14:xfrm>
            </p:contentPart>
          </mc:Choice>
          <mc:Fallback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6C2E876C-C420-88C1-0D63-A50987499A9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758920" y="1248360"/>
                  <a:ext cx="164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05FFF601-F3F3-95B7-EB32-AB2034BA83D7}"/>
                    </a:ext>
                  </a:extLst>
                </p14:cNvPr>
                <p14:cNvContentPartPr/>
                <p14:nvPr/>
              </p14:nvContentPartPr>
              <p14:xfrm>
                <a:off x="2913360" y="1313160"/>
                <a:ext cx="92520" cy="97560"/>
              </p14:xfrm>
            </p:contentPart>
          </mc:Choice>
          <mc:Fallback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05FFF601-F3F3-95B7-EB32-AB2034BA83D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904720" y="1304520"/>
                  <a:ext cx="110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59" name="Encre 458">
                  <a:extLst>
                    <a:ext uri="{FF2B5EF4-FFF2-40B4-BE49-F238E27FC236}">
                      <a16:creationId xmlns:a16="http://schemas.microsoft.com/office/drawing/2014/main" id="{E8A99095-B5FA-81F1-4F2E-BB1D15A11247}"/>
                    </a:ext>
                  </a:extLst>
                </p14:cNvPr>
                <p14:cNvContentPartPr/>
                <p14:nvPr/>
              </p14:nvContentPartPr>
              <p14:xfrm>
                <a:off x="3039360" y="1293720"/>
                <a:ext cx="95040" cy="81720"/>
              </p14:xfrm>
            </p:contentPart>
          </mc:Choice>
          <mc:Fallback>
            <p:pic>
              <p:nvPicPr>
                <p:cNvPr id="459" name="Encre 458">
                  <a:extLst>
                    <a:ext uri="{FF2B5EF4-FFF2-40B4-BE49-F238E27FC236}">
                      <a16:creationId xmlns:a16="http://schemas.microsoft.com/office/drawing/2014/main" id="{E8A99095-B5FA-81F1-4F2E-BB1D15A1124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030360" y="1284720"/>
                  <a:ext cx="112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60" name="Encre 459">
                  <a:extLst>
                    <a:ext uri="{FF2B5EF4-FFF2-40B4-BE49-F238E27FC236}">
                      <a16:creationId xmlns:a16="http://schemas.microsoft.com/office/drawing/2014/main" id="{30979FC1-367D-66B8-032F-A0765DBD37AC}"/>
                    </a:ext>
                  </a:extLst>
                </p14:cNvPr>
                <p14:cNvContentPartPr/>
                <p14:nvPr/>
              </p14:nvContentPartPr>
              <p14:xfrm>
                <a:off x="3120000" y="1172040"/>
                <a:ext cx="148680" cy="165960"/>
              </p14:xfrm>
            </p:contentPart>
          </mc:Choice>
          <mc:Fallback>
            <p:pic>
              <p:nvPicPr>
                <p:cNvPr id="460" name="Encre 459">
                  <a:extLst>
                    <a:ext uri="{FF2B5EF4-FFF2-40B4-BE49-F238E27FC236}">
                      <a16:creationId xmlns:a16="http://schemas.microsoft.com/office/drawing/2014/main" id="{30979FC1-367D-66B8-032F-A0765DBD37A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111360" y="1163400"/>
                  <a:ext cx="166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61" name="Encre 460">
                  <a:extLst>
                    <a:ext uri="{FF2B5EF4-FFF2-40B4-BE49-F238E27FC236}">
                      <a16:creationId xmlns:a16="http://schemas.microsoft.com/office/drawing/2014/main" id="{2C63735D-0360-4EFE-AB30-DE542F7D1EBA}"/>
                    </a:ext>
                  </a:extLst>
                </p14:cNvPr>
                <p14:cNvContentPartPr/>
                <p14:nvPr/>
              </p14:nvContentPartPr>
              <p14:xfrm>
                <a:off x="3112440" y="1238640"/>
                <a:ext cx="100440" cy="13680"/>
              </p14:xfrm>
            </p:contentPart>
          </mc:Choice>
          <mc:Fallback>
            <p:pic>
              <p:nvPicPr>
                <p:cNvPr id="461" name="Encre 460">
                  <a:extLst>
                    <a:ext uri="{FF2B5EF4-FFF2-40B4-BE49-F238E27FC236}">
                      <a16:creationId xmlns:a16="http://schemas.microsoft.com/office/drawing/2014/main" id="{2C63735D-0360-4EFE-AB30-DE542F7D1EB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103440" y="1230000"/>
                  <a:ext cx="118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002DF179-F839-791B-CE62-11D90F8F3BD3}"/>
                    </a:ext>
                  </a:extLst>
                </p14:cNvPr>
                <p14:cNvContentPartPr/>
                <p14:nvPr/>
              </p14:nvContentPartPr>
              <p14:xfrm>
                <a:off x="3288480" y="1234320"/>
                <a:ext cx="178560" cy="93960"/>
              </p14:xfrm>
            </p:contentPart>
          </mc:Choice>
          <mc:Fallback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002DF179-F839-791B-CE62-11D90F8F3BD3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279840" y="1225320"/>
                  <a:ext cx="196200" cy="11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1366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Mélissa DEREGNAUCOURT</dc:creator>
  <cp:lastModifiedBy>Mélissa DEREGNAUCOURT</cp:lastModifiedBy>
  <cp:revision>12</cp:revision>
  <dcterms:created xsi:type="dcterms:W3CDTF">2023-03-22T13:45:51Z</dcterms:created>
  <dcterms:modified xsi:type="dcterms:W3CDTF">2023-03-22T16:58:13Z</dcterms:modified>
</cp:coreProperties>
</file>