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89988" autoAdjust="0"/>
  </p:normalViewPr>
  <p:slideViewPr>
    <p:cSldViewPr snapToGrid="0">
      <p:cViewPr>
        <p:scale>
          <a:sx n="112" d="100"/>
          <a:sy n="112" d="100"/>
        </p:scale>
        <p:origin x="-28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7B0C8-D18C-43AB-A4CF-EAED9715A255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DDB93-2FFC-4508-9E54-BB230F1B5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1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DDB93-2FFC-4508-9E54-BB230F1B5F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74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5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2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32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3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3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317B-E46C-4AC7-98C4-4C69326BBEF0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8E9A-0686-4931-B3AF-C4D4B9C1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76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301" y="160872"/>
            <a:ext cx="5050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Перед тем, как войти в игру, убедитесь, что вы зарегистрированы на нашем сайте. Если нет, то нажмите кнопку </a:t>
            </a:r>
            <a:r>
              <a:rPr lang="en-US" sz="2400" dirty="0" smtClean="0"/>
              <a:t>“</a:t>
            </a:r>
            <a:r>
              <a:rPr lang="ru-RU" sz="2400" dirty="0" smtClean="0"/>
              <a:t>регистрация</a:t>
            </a:r>
            <a:r>
              <a:rPr lang="en-US" sz="2400" dirty="0" smtClean="0"/>
              <a:t>”</a:t>
            </a:r>
            <a:r>
              <a:rPr lang="ru-RU" sz="2400" dirty="0" smtClean="0"/>
              <a:t> и вас перенаправит на сайт</a:t>
            </a:r>
            <a:r>
              <a:rPr lang="ru-RU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Для </a:t>
            </a:r>
            <a:r>
              <a:rPr lang="ru-RU" sz="2400" dirty="0"/>
              <a:t>того чтобы начать игру, введите свой логин и пароль в соответствующие строки заполнения</a:t>
            </a:r>
            <a:r>
              <a:rPr lang="en-US" sz="2400" dirty="0"/>
              <a:t>; </a:t>
            </a:r>
            <a:r>
              <a:rPr lang="ru-RU" sz="2400" dirty="0"/>
              <a:t>нажмите кнопку </a:t>
            </a:r>
            <a:r>
              <a:rPr lang="en-US" sz="2400" dirty="0"/>
              <a:t>“</a:t>
            </a:r>
            <a:r>
              <a:rPr lang="ru-RU" sz="2400" dirty="0"/>
              <a:t>Войти</a:t>
            </a:r>
            <a:r>
              <a:rPr lang="en-US" sz="2400" dirty="0"/>
              <a:t>”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978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652" y="437745"/>
            <a:ext cx="40467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После успешного входа, вам открываются следующие возможности:</a:t>
            </a:r>
          </a:p>
          <a:p>
            <a:endParaRPr lang="ru-RU" sz="2800" dirty="0"/>
          </a:p>
          <a:p>
            <a:pPr marL="342900" indent="-342900">
              <a:buAutoNum type="arabicPeriod"/>
            </a:pPr>
            <a:r>
              <a:rPr lang="ru-RU" sz="2800" dirty="0" smtClean="0"/>
              <a:t>Отправиться проходить квесты и </a:t>
            </a:r>
            <a:r>
              <a:rPr lang="ru-RU" sz="2800" dirty="0" smtClean="0"/>
              <a:t>зарабатывать опыт</a:t>
            </a:r>
            <a:endParaRPr lang="ru-RU" sz="2800" dirty="0" smtClean="0"/>
          </a:p>
          <a:p>
            <a:pPr marL="342900" indent="-342900">
              <a:buAutoNum type="arabicPeriod"/>
            </a:pPr>
            <a:r>
              <a:rPr lang="ru-RU" sz="2800" dirty="0" smtClean="0"/>
              <a:t>Начать новую сетевую игру и присоединиться к конфликту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16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264" y="1322696"/>
            <a:ext cx="6844827" cy="520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4533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Сетевая игра: В центре экрана – игровое поле, состоящее из шестиугольников – серверов, которые можно захватить.</a:t>
            </a:r>
          </a:p>
          <a:p>
            <a:endParaRPr lang="ru-RU" sz="1600" dirty="0"/>
          </a:p>
          <a:p>
            <a:r>
              <a:rPr lang="ru-RU" sz="1600" dirty="0" smtClean="0"/>
              <a:t>Цвета клеток обозначают, какой фракции они принадлежат. Каждый ход клетки генерируют очки. </a:t>
            </a:r>
          </a:p>
          <a:p>
            <a:endParaRPr lang="ru-RU" sz="1600" dirty="0"/>
          </a:p>
          <a:p>
            <a:r>
              <a:rPr lang="ru-RU" sz="1600" dirty="0" smtClean="0"/>
              <a:t>В правом нижнем углу – таймер ходов: он показывает, какая из команд ходит и который из игроков ходит.</a:t>
            </a:r>
          </a:p>
          <a:p>
            <a:endParaRPr lang="ru-RU" sz="1600" dirty="0"/>
          </a:p>
          <a:p>
            <a:r>
              <a:rPr lang="ru-RU" sz="1600" dirty="0" smtClean="0"/>
              <a:t>В нижней панели расположены инструменты взлома – различные способности, влияющие на состояния клеток.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991" y="777707"/>
            <a:ext cx="464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6308" y="4697868"/>
            <a:ext cx="396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Панель инструментов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6308" y="4050739"/>
            <a:ext cx="35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Таймер ходов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6803991" y="1147039"/>
            <a:ext cx="651754" cy="1133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317134" y="5053737"/>
            <a:ext cx="1264596" cy="3435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>
            <a:off x="1011677" y="4420071"/>
            <a:ext cx="9275797" cy="1413462"/>
          </a:xfrm>
          <a:prstGeom prst="bentConnector3">
            <a:avLst>
              <a:gd name="adj1" fmla="val 965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71629" y="321013"/>
            <a:ext cx="266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Кнопк</a:t>
            </a:r>
            <a:r>
              <a:rPr lang="ru-RU" dirty="0"/>
              <a:t>а</a:t>
            </a:r>
            <a:r>
              <a:rPr lang="ru-RU" dirty="0" smtClean="0"/>
              <a:t> меню </a:t>
            </a:r>
            <a:r>
              <a:rPr lang="ru-RU" dirty="0" smtClean="0"/>
              <a:t>развития клеток</a:t>
            </a: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10272474" y="996669"/>
            <a:ext cx="330741" cy="30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8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32" y="257957"/>
            <a:ext cx="8112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Игровой процесс: каждый ход, игрок может управлять очками своих клеток.</a:t>
            </a:r>
            <a:endParaRPr lang="en-US" dirty="0" smtClean="0"/>
          </a:p>
          <a:p>
            <a:r>
              <a:rPr lang="ru-RU" dirty="0" smtClean="0"/>
              <a:t>Для этого необходимо, выбрать клетку левой кнопкой мыши.</a:t>
            </a:r>
          </a:p>
          <a:p>
            <a:r>
              <a:rPr lang="ru-RU" dirty="0" smtClean="0"/>
              <a:t>Затем зажать ЛКМ и передвинуть курсор на соседнюю клетку. </a:t>
            </a:r>
          </a:p>
          <a:p>
            <a:r>
              <a:rPr lang="ru-RU" dirty="0" smtClean="0"/>
              <a:t>Прокручиванием колесика мыши, можно регулировать сколько очков вы передадите клетке или получите. Если клетка вражеская обе клетки будут терять очки.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2375" y="2137750"/>
            <a:ext cx="585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Клавиша "C" – снятие выделения. Цифры &lt;0..9&gt; – отвечают за способности.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5" y="3016716"/>
            <a:ext cx="3365770" cy="2378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3" y="3016716"/>
            <a:ext cx="3365771" cy="2378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932" y="3016716"/>
            <a:ext cx="3365771" cy="23784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11" y="5459864"/>
            <a:ext cx="1163265" cy="116326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11" b="97461" l="10000" r="90000">
                        <a14:foregroundMark x1="51951" y1="44922" x2="52439" y2="39258"/>
                        <a14:foregroundMark x1="48902" y1="3906" x2="48902" y2="4688"/>
                        <a14:foregroundMark x1="49390" y1="97461" x2="49390" y2="97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7088" y="5705080"/>
            <a:ext cx="1077579" cy="67283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064" y="5459864"/>
            <a:ext cx="1163265" cy="1163265"/>
          </a:xfrm>
          <a:prstGeom prst="rect">
            <a:avLst/>
          </a:prstGeom>
        </p:spPr>
      </p:pic>
      <p:sp>
        <p:nvSpPr>
          <p:cNvPr id="24" name="Крест 23"/>
          <p:cNvSpPr/>
          <p:nvPr/>
        </p:nvSpPr>
        <p:spPr>
          <a:xfrm>
            <a:off x="5054329" y="5877842"/>
            <a:ext cx="318177" cy="327307"/>
          </a:xfrm>
          <a:prstGeom prst="plus">
            <a:avLst>
              <a:gd name="adj" fmla="val 4170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2" b="99889" l="10000" r="90000">
                        <a14:foregroundMark x1="51222" y1="35667" x2="51222" y2="35667"/>
                        <a14:foregroundMark x1="56444" y1="99889" x2="56444" y2="99889"/>
                        <a14:foregroundMark x1="40667" y1="4222" x2="40667" y2="4222"/>
                        <a14:backgroundMark x1="17111" y1="18667" x2="15778" y2="1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3184" y="5459864"/>
            <a:ext cx="1163265" cy="11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481" y="307506"/>
            <a:ext cx="415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выделении клетки появляется меню справа: Информация о клетке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89" y="318345"/>
            <a:ext cx="4293200" cy="6217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017" y="1964987"/>
            <a:ext cx="363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клетки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8017" y="2909987"/>
            <a:ext cx="311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Прирост денег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56681" y="3556318"/>
            <a:ext cx="457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Текущие </a:t>
            </a:r>
            <a:r>
              <a:rPr lang="ru-RU" dirty="0" smtClean="0"/>
              <a:t>очки</a:t>
            </a:r>
            <a:r>
              <a:rPr lang="en-US" dirty="0" smtClean="0"/>
              <a:t> </a:t>
            </a:r>
            <a:r>
              <a:rPr lang="ru-RU" dirty="0"/>
              <a:t>защищённости </a:t>
            </a:r>
            <a:r>
              <a:rPr lang="ru-RU" dirty="0" smtClean="0"/>
              <a:t>/ макс. количество </a:t>
            </a:r>
            <a:r>
              <a:rPr lang="ru-RU" dirty="0" smtClean="0"/>
              <a:t>очков</a:t>
            </a:r>
            <a:endParaRPr lang="ru-RU" dirty="0" smtClean="0"/>
          </a:p>
          <a:p>
            <a:r>
              <a:rPr lang="ru-RU" dirty="0" smtClean="0"/>
              <a:t>(прирост очков в ход)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28017" y="5189892"/>
            <a:ext cx="41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Эффекты, действующие на клетку</a:t>
            </a:r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 flipV="1">
            <a:off x="2356931" y="778716"/>
            <a:ext cx="4199512" cy="1636911"/>
          </a:xfrm>
          <a:prstGeom prst="bentConnector3">
            <a:avLst>
              <a:gd name="adj1" fmla="val 45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4433381" y="1594476"/>
            <a:ext cx="2463762" cy="171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357991" y="2415627"/>
            <a:ext cx="2616275" cy="208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64204" y="2415627"/>
            <a:ext cx="1792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564204" y="3307404"/>
            <a:ext cx="3869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64204" y="4499214"/>
            <a:ext cx="3793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64204" y="5641723"/>
            <a:ext cx="3793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4357991" y="3045907"/>
            <a:ext cx="3229583" cy="259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266</Words>
  <Application>Microsoft Office PowerPoint</Application>
  <PresentationFormat>Произвольный</PresentationFormat>
  <Paragraphs>30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Андрей</dc:creator>
  <cp:lastModifiedBy>artem</cp:lastModifiedBy>
  <cp:revision>14</cp:revision>
  <dcterms:created xsi:type="dcterms:W3CDTF">2020-06-04T10:12:43Z</dcterms:created>
  <dcterms:modified xsi:type="dcterms:W3CDTF">2020-06-07T13:20:15Z</dcterms:modified>
</cp:coreProperties>
</file>