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3" r:id="rId5"/>
    <p:sldId id="264" r:id="rId6"/>
    <p:sldId id="260" r:id="rId7"/>
    <p:sldId id="266" r:id="rId8"/>
    <p:sldId id="267" r:id="rId9"/>
    <p:sldId id="272" r:id="rId10"/>
    <p:sldId id="273" r:id="rId11"/>
    <p:sldId id="274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4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31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3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C1016C-8181-4F59-AFB6-15887F40A3E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3E1D-3274-4964-BA15-F073916F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22FB-F494-483C-826F-64B7BBD71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515" y="535011"/>
            <a:ext cx="6620968" cy="169933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 5 –  </a:t>
            </a:r>
            <a:br>
              <a:rPr lang="en-US" sz="5400" dirty="0"/>
            </a:b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Final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93B1A-7438-4794-9869-5073A16DDCB7}"/>
              </a:ext>
            </a:extLst>
          </p:cNvPr>
          <p:cNvSpPr txBox="1"/>
          <p:nvPr/>
        </p:nvSpPr>
        <p:spPr>
          <a:xfrm>
            <a:off x="1854557" y="3010778"/>
            <a:ext cx="5434885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Kevin Cox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CST 499: Capstone for Computer Software Technology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Instructor: Amr Elchouemi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April 2,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31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000">
        <p159:morph option="byObject"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MySQL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C578D-7EE7-4D73-8AFF-048A6E23AFA1}"/>
              </a:ext>
            </a:extLst>
          </p:cNvPr>
          <p:cNvSpPr txBox="1"/>
          <p:nvPr/>
        </p:nvSpPr>
        <p:spPr>
          <a:xfrm>
            <a:off x="2008725" y="1143000"/>
            <a:ext cx="4990562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 Database with Tables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920730-762D-4A40-A46E-D213B9E3E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1" y="1713975"/>
            <a:ext cx="7315200" cy="46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3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MySQL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C578D-7EE7-4D73-8AFF-048A6E23AFA1}"/>
              </a:ext>
            </a:extLst>
          </p:cNvPr>
          <p:cNvSpPr txBox="1"/>
          <p:nvPr/>
        </p:nvSpPr>
        <p:spPr>
          <a:xfrm>
            <a:off x="1989408" y="1089270"/>
            <a:ext cx="4990562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 Table in MySQL Database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3632B0-9019-482C-BAF1-61D50F884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1" y="1634069"/>
            <a:ext cx="7315200" cy="46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1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PHP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2F87241-D0DE-4926-88A6-15E85B6CCCF5}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" y="1235103"/>
            <a:ext cx="4114800" cy="2003428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BB50882-34C1-423E-A494-0DF1C06BA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" y="3238531"/>
            <a:ext cx="4114800" cy="206279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135C8DB-229D-42B7-B132-FC3A4808C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6" y="5301325"/>
            <a:ext cx="4114800" cy="92491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05F96F-BAEF-4459-AB20-CA4D12F06F20}"/>
              </a:ext>
            </a:extLst>
          </p:cNvPr>
          <p:cNvSpPr txBox="1">
            <a:spLocks/>
          </p:cNvSpPr>
          <p:nvPr/>
        </p:nvSpPr>
        <p:spPr>
          <a:xfrm>
            <a:off x="4425476" y="1781856"/>
            <a:ext cx="4349274" cy="4230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200000"/>
              </a:lnSpc>
              <a:buFont typeface="Wingdings 3" charset="2"/>
              <a:buNone/>
            </a:pPr>
            <a:r>
              <a:rPr lang="en-US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“index.php” Source Code</a:t>
            </a:r>
            <a:endParaRPr lang="en-US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200000"/>
              </a:lnSpc>
              <a:spcAft>
                <a:spcPts val="1800"/>
              </a:spcAf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PHP file is the source code for the main login page</a:t>
            </a:r>
          </a:p>
          <a:p>
            <a:pPr lvl="1">
              <a:lnSpc>
                <a:spcPct val="200000"/>
              </a:lnSpc>
              <a:spcAft>
                <a:spcPts val="1800"/>
              </a:spcAf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Includes Username and Password input blocks</a:t>
            </a:r>
          </a:p>
          <a:p>
            <a:pPr lvl="1">
              <a:lnSpc>
                <a:spcPct val="200000"/>
              </a:lnSpc>
              <a:spcAft>
                <a:spcPts val="1800"/>
              </a:spcAf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Also incorporates the “student_registration.php” file link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8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PHP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8A7C32C-8052-45A7-9E2A-37D54FBF2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09561"/>
            <a:ext cx="4114800" cy="2044514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E4FCC9E-9A3F-4238-B501-65D3CB994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4075"/>
            <a:ext cx="4114800" cy="203915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32FF458-75F1-40E3-9B75-38CD7A257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93230"/>
            <a:ext cx="4114800" cy="120758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D9FAAD-5536-4081-8345-C365B275E87B}"/>
              </a:ext>
            </a:extLst>
          </p:cNvPr>
          <p:cNvSpPr txBox="1">
            <a:spLocks/>
          </p:cNvSpPr>
          <p:nvPr/>
        </p:nvSpPr>
        <p:spPr>
          <a:xfrm>
            <a:off x="66286" y="1748422"/>
            <a:ext cx="4349274" cy="4230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200000"/>
              </a:lnSpc>
              <a:buFont typeface="Wingdings 3" charset="2"/>
              <a:buNone/>
            </a:pPr>
            <a:r>
              <a:rPr lang="en-US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“student_registration.php” Source Code</a:t>
            </a:r>
            <a:endParaRPr lang="en-US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200000"/>
              </a:lnSpc>
              <a:spcAft>
                <a:spcPts val="1800"/>
              </a:spcAf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PHP file is the source code for the student registration page</a:t>
            </a:r>
          </a:p>
          <a:p>
            <a:pPr lvl="1">
              <a:lnSpc>
                <a:spcPct val="200000"/>
              </a:lnSpc>
              <a:spcAft>
                <a:spcPts val="1800"/>
              </a:spcAf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Creates input blocks for students to enter their unique information</a:t>
            </a:r>
          </a:p>
          <a:p>
            <a:pPr lvl="1">
              <a:lnSpc>
                <a:spcPct val="200000"/>
              </a:lnSpc>
              <a:spcAft>
                <a:spcPts val="1800"/>
              </a:spcAft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Submits Student Name, Student ID, Password, and Pin code information to MySQL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E6A76-2C9E-4A8D-A6CC-C568F5B7A6FF}"/>
              </a:ext>
            </a:extLst>
          </p:cNvPr>
          <p:cNvSpPr txBox="1"/>
          <p:nvPr/>
        </p:nvSpPr>
        <p:spPr>
          <a:xfrm>
            <a:off x="1249251" y="202841"/>
            <a:ext cx="534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6333F-E585-4D42-B0D6-70CBA706E393}"/>
              </a:ext>
            </a:extLst>
          </p:cNvPr>
          <p:cNvSpPr txBox="1"/>
          <p:nvPr/>
        </p:nvSpPr>
        <p:spPr>
          <a:xfrm>
            <a:off x="1294328" y="1650370"/>
            <a:ext cx="4449650" cy="392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Requirements Specification (SRS)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Unified Model Language (UML) Design Models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Website Design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 Database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PHP Code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A12F7DF-A2CD-4562-8D14-E79105C6C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95" y="1393829"/>
            <a:ext cx="1035041" cy="1266935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C1F5C20-C507-489F-A904-1500793E5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67" y="2660764"/>
            <a:ext cx="1143626" cy="114362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9F96E0F-25DD-4D90-8CB3-2EC6C0B06D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47" y="3804390"/>
            <a:ext cx="1197735" cy="119773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D76A178-917B-46BA-BF68-DA4D155D4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82" y="5246823"/>
            <a:ext cx="1665202" cy="8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00"/>
    </mc:Choice>
    <mc:Fallback>
      <p:transition spd="slow" advTm="3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0"/>
                            </p:stCondLst>
                            <p:childTnLst>
                              <p:par>
                                <p:cTn id="58" presetID="21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SRS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323B-5832-4E04-97BD-FF55281C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20" y="2022091"/>
            <a:ext cx="6711654" cy="435235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website for students to access course info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 students to view course information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 students to enroll in courses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 Students to disenroll from courses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6A2B3E-C8D5-4A7F-9EAB-A9272E14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86" y="3672840"/>
            <a:ext cx="2428513" cy="22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3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000">
        <p:fade/>
      </p:transition>
    </mc:Choice>
    <mc:Fallback>
      <p:transition spd="med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SRS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323B-5832-4E04-97BD-FF55281C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88" y="1996549"/>
            <a:ext cx="7233739" cy="435235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can register for account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populates info into MySQL database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adds user info to enrolled courses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provides user with currently enrolled courses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removes user from courses when disenrolling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ED5920-E1C8-4CF7-8643-48635668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1" y="3050651"/>
            <a:ext cx="1828799" cy="16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00"/>
    </mc:Choice>
    <mc:Fallback>
      <p:transition spd="slow" advTm="2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81" y="494038"/>
            <a:ext cx="2833351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UML Design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017E54B-1726-47DF-B475-8BCEE78FF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70"/>
          <a:stretch/>
        </p:blipFill>
        <p:spPr bwMode="auto">
          <a:xfrm>
            <a:off x="3463736" y="629266"/>
            <a:ext cx="5193567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323B-5832-4E04-97BD-FF55281C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54689"/>
            <a:ext cx="3513115" cy="3809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 Activity Diagram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Illustrates interaction between user actions and system actions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4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D73AD-A995-4B6C-9FCD-6A76DE88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16" y="331839"/>
            <a:ext cx="312488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4200" b="0" i="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UML Design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D45575F3-22B8-4BBD-A795-A9CD28C10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94" y="936671"/>
            <a:ext cx="4087416" cy="49846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8302A-A6D0-428E-B6EA-8BC228B7F71C}"/>
              </a:ext>
            </a:extLst>
          </p:cNvPr>
          <p:cNvSpPr txBox="1">
            <a:spLocks/>
          </p:cNvSpPr>
          <p:nvPr/>
        </p:nvSpPr>
        <p:spPr>
          <a:xfrm>
            <a:off x="73905" y="2285999"/>
            <a:ext cx="359770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defTabSz="457200">
              <a:buNone/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Course Enroll Activity Diagram</a:t>
            </a:r>
          </a:p>
          <a:p>
            <a:pPr marL="0" indent="0" algn="ctr" defTabSz="457200">
              <a:lnSpc>
                <a:spcPct val="200000"/>
              </a:lnSpc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Illustrates interaction between user actions and system actions</a:t>
            </a:r>
          </a:p>
          <a:p>
            <a:pPr defTabSz="457200"/>
            <a:endParaRPr lang="en-US" dirty="0">
              <a:solidFill>
                <a:srgbClr val="EBEBEB"/>
              </a:solidFill>
            </a:endParaRPr>
          </a:p>
          <a:p>
            <a:pPr lvl="1" defTabSz="457200"/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37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UML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323B-5832-4E04-97BD-FF55281C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360" y="1221348"/>
            <a:ext cx="6935273" cy="1904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 Case Diagram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Illustrates which roles are allowed to perform which tasks</a:t>
            </a:r>
          </a:p>
          <a:p>
            <a:pPr lvl="1"/>
            <a:endParaRPr lang="en-US" dirty="0"/>
          </a:p>
        </p:txBody>
      </p: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8AE76A2B-9B88-4406-9590-B1070BAD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5" y="3126347"/>
            <a:ext cx="8514565" cy="31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6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Website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A8E2E5-CEED-4730-A9FD-77DA2E699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5" y="1384479"/>
            <a:ext cx="7317407" cy="47480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25A82-2B30-4C74-BE5E-AC01DFCFC091}"/>
              </a:ext>
            </a:extLst>
          </p:cNvPr>
          <p:cNvSpPr txBox="1"/>
          <p:nvPr/>
        </p:nvSpPr>
        <p:spPr>
          <a:xfrm>
            <a:off x="2231588" y="6132490"/>
            <a:ext cx="4680823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Login Page with Register Link</a:t>
            </a:r>
          </a:p>
        </p:txBody>
      </p:sp>
    </p:spTree>
    <p:extLst>
      <p:ext uri="{BB962C8B-B14F-4D97-AF65-F5344CB8AC3E}">
        <p14:creationId xmlns:p14="http://schemas.microsoft.com/office/powerpoint/2010/main" val="349068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93-7409-48D3-B05B-2FD9FD59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62" y="139869"/>
            <a:ext cx="4509015" cy="16419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Website Design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AC61C3-CC81-47EF-8181-37E9183F3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396521"/>
            <a:ext cx="7315200" cy="44871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C578D-7EE7-4D73-8AFF-048A6E23AFA1}"/>
              </a:ext>
            </a:extLst>
          </p:cNvPr>
          <p:cNvSpPr txBox="1"/>
          <p:nvPr/>
        </p:nvSpPr>
        <p:spPr>
          <a:xfrm>
            <a:off x="1989407" y="5928873"/>
            <a:ext cx="4990562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Course Enrollment Page</a:t>
            </a:r>
          </a:p>
        </p:txBody>
      </p:sp>
    </p:spTree>
    <p:extLst>
      <p:ext uri="{BB962C8B-B14F-4D97-AF65-F5344CB8AC3E}">
        <p14:creationId xmlns:p14="http://schemas.microsoft.com/office/powerpoint/2010/main" val="326347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269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Week 5 –   Final Presentation</vt:lpstr>
      <vt:lpstr>PowerPoint Presentation</vt:lpstr>
      <vt:lpstr>SRS Document</vt:lpstr>
      <vt:lpstr>SRS Document</vt:lpstr>
      <vt:lpstr>UML Design</vt:lpstr>
      <vt:lpstr>UML Design</vt:lpstr>
      <vt:lpstr>UML Design</vt:lpstr>
      <vt:lpstr>Website Design</vt:lpstr>
      <vt:lpstr>Website Design</vt:lpstr>
      <vt:lpstr>MySQL Design</vt:lpstr>
      <vt:lpstr>MySQL Design</vt:lpstr>
      <vt:lpstr>PHP Design</vt:lpstr>
      <vt:lpstr>PHP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–   Final Presentation</dc:title>
  <dc:creator>Kevin Cox</dc:creator>
  <cp:lastModifiedBy>Kevin Cox</cp:lastModifiedBy>
  <cp:revision>6</cp:revision>
  <dcterms:created xsi:type="dcterms:W3CDTF">2022-04-02T13:41:40Z</dcterms:created>
  <dcterms:modified xsi:type="dcterms:W3CDTF">2022-04-02T17:28:35Z</dcterms:modified>
</cp:coreProperties>
</file>