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306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02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5977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66921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66164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50831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2610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09868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400988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81213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15804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134616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29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2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68985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029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029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65058-8AA6-4817-914E-4ED34111054E}" type="datetimeFigureOut">
              <a:rPr lang="en-029" smtClean="0"/>
              <a:t>26/05/2019</a:t>
            </a:fld>
            <a:endParaRPr lang="en-02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2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049D-21E4-445B-817B-1CDC0D7E2DFD}" type="slidenum">
              <a:rPr lang="en-029" smtClean="0"/>
              <a:t>‹#›</a:t>
            </a:fld>
            <a:endParaRPr lang="en-029"/>
          </a:p>
        </p:txBody>
      </p:sp>
    </p:spTree>
    <p:extLst>
      <p:ext uri="{BB962C8B-B14F-4D97-AF65-F5344CB8AC3E}">
        <p14:creationId xmlns:p14="http://schemas.microsoft.com/office/powerpoint/2010/main" val="335005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86600" y="421141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>
                <a:latin typeface="+mj-ea"/>
                <a:ea typeface="+mj-ea"/>
              </a:rPr>
              <a:t>吳</a:t>
            </a:r>
            <a:r>
              <a:rPr lang="zh-CN" altLang="en-US" b="1" dirty="0" smtClean="0">
                <a:latin typeface="+mj-ea"/>
                <a:ea typeface="+mj-ea"/>
              </a:rPr>
              <a:t>樂佳</a:t>
            </a:r>
            <a:endParaRPr lang="en-US" altLang="zh-CN" b="1" dirty="0" smtClean="0">
              <a:latin typeface="+mj-ea"/>
              <a:ea typeface="+mj-ea"/>
            </a:endParaRPr>
          </a:p>
          <a:p>
            <a:pPr algn="r"/>
            <a:r>
              <a:rPr lang="en-US" altLang="zh-CN" b="1" dirty="0" smtClean="0">
                <a:latin typeface="+mj-ea"/>
                <a:ea typeface="+mj-ea"/>
              </a:rPr>
              <a:t>106590046</a:t>
            </a:r>
            <a:endParaRPr lang="en-029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05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8"/>
          <a:stretch/>
        </p:blipFill>
        <p:spPr>
          <a:xfrm>
            <a:off x="0" y="0"/>
            <a:ext cx="39933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grey\AppData\Local\Microsoft\Windows\INetCache\IE\OAE9YW1U\1NumberOneIn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869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rey\AppData\Local\Microsoft\Windows\INetCache\IE\IC7B4E2V\2NumberTwoInCirc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291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rey\AppData\Local\Microsoft\Windows\INetCache\IE\OAE9YW1U\1NumberOneIn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28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rey\AppData\Local\Microsoft\Windows\INetCache\IE\IC7B4E2V\2NumberTwoInCirc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190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827628" y="337355"/>
            <a:ext cx="685800" cy="267553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742950"/>
            <a:ext cx="779628" cy="15240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64004" y="2702257"/>
            <a:ext cx="2817978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1822" y="1885950"/>
            <a:ext cx="128016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12134" y="4933950"/>
            <a:ext cx="822960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81982" y="209550"/>
            <a:ext cx="229981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主導覽列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en-US" b="1" dirty="0" smtClean="0"/>
              <a:t>搜索欄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社群飼料</a:t>
            </a:r>
            <a:endParaRPr lang="en-US" altLang="zh-CN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zh-CN" altLang="en-US" b="1" dirty="0" smtClean="0"/>
              <a:t>項目區</a:t>
            </a:r>
            <a:endParaRPr lang="en-US" altLang="zh-CN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zh-CN" altLang="en-US" b="1" dirty="0" smtClean="0"/>
              <a:t>功能</a:t>
            </a:r>
            <a:r>
              <a:rPr lang="zh-CN" altLang="en-US" b="1" dirty="0"/>
              <a:t>覽</a:t>
            </a:r>
            <a:r>
              <a:rPr lang="zh-CN" altLang="en-US" b="1" dirty="0" smtClean="0"/>
              <a:t>列</a:t>
            </a:r>
            <a:endParaRPr lang="en-US" altLang="zh-C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086600" y="135255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品牌</a:t>
            </a:r>
            <a:r>
              <a:rPr lang="en-US" altLang="zh-CN" b="1" dirty="0" smtClean="0"/>
              <a:t>LOGO</a:t>
            </a:r>
            <a:endParaRPr lang="en-029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86600" y="21262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社群網站連結</a:t>
            </a:r>
            <a:endParaRPr lang="en-029" b="1" dirty="0"/>
          </a:p>
        </p:txBody>
      </p:sp>
    </p:spTree>
    <p:extLst>
      <p:ext uri="{BB962C8B-B14F-4D97-AF65-F5344CB8AC3E}">
        <p14:creationId xmlns:p14="http://schemas.microsoft.com/office/powerpoint/2010/main" val="144493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9"/>
          <a:stretch/>
        </p:blipFill>
        <p:spPr>
          <a:xfrm>
            <a:off x="-1" y="1"/>
            <a:ext cx="39827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grey\AppData\Local\Microsoft\Windows\INetCache\IE\OAE9YW1U\1NumberOneInCirc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5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rey\AppData\Local\Microsoft\Windows\INetCache\IE\IC7B4E2V\2NumberTwoInCirc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0477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4400" y="21538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色彩</a:t>
            </a:r>
            <a:endParaRPr lang="en-029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98321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視覺回饋</a:t>
            </a:r>
            <a:endParaRPr lang="en-029" b="1" dirty="0"/>
          </a:p>
        </p:txBody>
      </p:sp>
    </p:spTree>
    <p:extLst>
      <p:ext uri="{BB962C8B-B14F-4D97-AF65-F5344CB8AC3E}">
        <p14:creationId xmlns:p14="http://schemas.microsoft.com/office/powerpoint/2010/main" val="301244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37</Words>
  <Application>Microsoft Office PowerPoint</Application>
  <PresentationFormat>On-screen Show (16:9)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ღMelissa ● Davisღ™</dc:creator>
  <cp:lastModifiedBy>ღMelissa ● Davisღ™</cp:lastModifiedBy>
  <cp:revision>11</cp:revision>
  <dcterms:created xsi:type="dcterms:W3CDTF">2019-05-26T15:32:23Z</dcterms:created>
  <dcterms:modified xsi:type="dcterms:W3CDTF">2019-05-29T17:43:21Z</dcterms:modified>
</cp:coreProperties>
</file>