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sigs" ContentType="application/vnd.openxmlformats-package.digital-signature-origin"/>
  <Default Extension="jpg" ContentType="image/jpg"/>
  <Override PartName="/ppt/presentation.xml" ContentType="application/vnd.openxmlformats-officedocument.presentationml.presentation.main+xml"/>
  <Override PartName="/ppt/slides/slide3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4.xml" ContentType="application/vnd.openxmlformats-officedocument.presentationml.slide+xml"/>
  <Override PartName="/ppt/slides/slide53.xml" ContentType="application/vnd.openxmlformats-officedocument.presentationml.slide+xml"/>
  <Override PartName="/ppt/slides/slide52.xml" ContentType="application/vnd.openxmlformats-officedocument.presentationml.slide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51.xml" ContentType="application/vnd.openxmlformats-officedocument.presentationml.slide+xml"/>
  <Override PartName="/ppt/slides/slide50.xml" ContentType="application/vnd.openxmlformats-officedocument.presentationml.slide+xml"/>
  <Override PartName="/ppt/slides/slide49.xml" ContentType="application/vnd.openxmlformats-officedocument.presentationml.slide+xml"/>
  <Override PartName="/ppt/slides/slide48.xml" ContentType="application/vnd.openxmlformats-officedocument.presentationml.slide+xml"/>
  <Override PartName="/ppt/slides/slide47.xml" ContentType="application/vnd.openxmlformats-officedocument.presentationml.slide+xml"/>
  <Override PartName="/ppt/slides/slide46.xml" ContentType="application/vnd.openxmlformats-officedocument.presentationml.slide+xml"/>
  <Override PartName="/ppt/slides/slide35.xml" ContentType="application/vnd.openxmlformats-officedocument.presentationml.slide+xml"/>
  <Override PartName="/ppt/slides/slide17.xml" ContentType="application/vnd.openxmlformats-officedocument.presentationml.slide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7.xml" ContentType="application/vnd.openxmlformats-officedocument.presentationml.slide+xml"/>
  <Override PartName="/ppt/slides/slide16.xml" ContentType="application/vnd.openxmlformats-officedocument.presentationml.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0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6.xml" ContentType="application/vnd.openxmlformats-officedocument.presentationml.notesSlid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slideLayouts/slideLayout9.xml" ContentType="application/vnd.openxmlformats-officedocument.presentationml.slideLayout+xml"/>
  <Override PartName="/ppt/notesSlides/notesSlide9.xml" ContentType="application/vnd.openxmlformats-officedocument.presentationml.notesSlide+xml"/>
  <Override PartName="/ppt/slideLayouts/slideLayout8.xml" ContentType="application/vnd.openxmlformats-officedocument.presentationml.slideLayout+xml"/>
  <Override PartName="/ppt/notesSlides/notesSlide5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4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8.jpg" ContentType="image/png"/>
  <Override PartName="/ppt/media/image7.jpg" ContentType="image/png"/>
  <Override PartName="/ppt/media/image10.jpg" ContentType="image/jpeg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_xmlsignatures/sig1.xml" ContentType="application/vnd.openxmlformats-package.digital-signature-xmlsignatur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package/2006/relationships/digital-signature/origin" Target="_xmlsignatures/origin.sig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5"/>
  </p:notesMasterIdLst>
  <p:sldIdLst>
    <p:sldId id="256" r:id="rId2"/>
    <p:sldId id="258" r:id="rId3"/>
    <p:sldId id="274" r:id="rId4"/>
    <p:sldId id="603" r:id="rId5"/>
    <p:sldId id="277" r:id="rId6"/>
    <p:sldId id="604" r:id="rId7"/>
    <p:sldId id="283" r:id="rId8"/>
    <p:sldId id="278" r:id="rId9"/>
    <p:sldId id="280" r:id="rId10"/>
    <p:sldId id="282" r:id="rId11"/>
    <p:sldId id="259" r:id="rId12"/>
    <p:sldId id="284" r:id="rId13"/>
    <p:sldId id="285" r:id="rId14"/>
    <p:sldId id="286" r:id="rId15"/>
    <p:sldId id="260" r:id="rId16"/>
    <p:sldId id="301" r:id="rId17"/>
    <p:sldId id="302" r:id="rId18"/>
    <p:sldId id="303" r:id="rId19"/>
    <p:sldId id="307" r:id="rId20"/>
    <p:sldId id="605" r:id="rId21"/>
    <p:sldId id="654" r:id="rId22"/>
    <p:sldId id="668" r:id="rId23"/>
    <p:sldId id="655" r:id="rId24"/>
    <p:sldId id="656" r:id="rId25"/>
    <p:sldId id="657" r:id="rId26"/>
    <p:sldId id="658" r:id="rId27"/>
    <p:sldId id="659" r:id="rId28"/>
    <p:sldId id="660" r:id="rId29"/>
    <p:sldId id="661" r:id="rId30"/>
    <p:sldId id="662" r:id="rId31"/>
    <p:sldId id="663" r:id="rId32"/>
    <p:sldId id="664" r:id="rId33"/>
    <p:sldId id="665" r:id="rId34"/>
    <p:sldId id="666" r:id="rId35"/>
    <p:sldId id="667" r:id="rId36"/>
    <p:sldId id="669" r:id="rId37"/>
    <p:sldId id="670" r:id="rId38"/>
    <p:sldId id="671" r:id="rId39"/>
    <p:sldId id="672" r:id="rId40"/>
    <p:sldId id="673" r:id="rId41"/>
    <p:sldId id="674" r:id="rId42"/>
    <p:sldId id="675" r:id="rId43"/>
    <p:sldId id="676" r:id="rId44"/>
    <p:sldId id="677" r:id="rId45"/>
    <p:sldId id="679" r:id="rId46"/>
    <p:sldId id="680" r:id="rId47"/>
    <p:sldId id="681" r:id="rId48"/>
    <p:sldId id="682" r:id="rId49"/>
    <p:sldId id="684" r:id="rId50"/>
    <p:sldId id="685" r:id="rId51"/>
    <p:sldId id="686" r:id="rId52"/>
    <p:sldId id="690" r:id="rId53"/>
    <p:sldId id="691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urse Title" id="{9FD254EF-89CB-4B01-B14E-03D404F11022}">
          <p14:sldIdLst>
            <p14:sldId id="256"/>
          </p14:sldIdLst>
        </p14:section>
        <p14:section name="Course overview" id="{17B6EA25-8FA6-4A4E-8205-B1FE32B76B76}">
          <p14:sldIdLst>
            <p14:sldId id="258"/>
            <p14:sldId id="274"/>
          </p14:sldIdLst>
        </p14:section>
        <p14:section name="Get started with RHEL" id="{3A69147B-E27A-4666-BFB2-ECACC0C8ADF7}">
          <p14:sldIdLst>
            <p14:sldId id="603"/>
            <p14:sldId id="277"/>
            <p14:sldId id="604"/>
            <p14:sldId id="283"/>
            <p14:sldId id="278"/>
            <p14:sldId id="280"/>
            <p14:sldId id="282"/>
          </p14:sldIdLst>
        </p14:section>
        <p14:section name="Env. setup" id="{18CAB677-CAA9-40C3-92FE-0111D8760096}">
          <p14:sldIdLst>
            <p14:sldId id="259"/>
            <p14:sldId id="284"/>
            <p14:sldId id="285"/>
            <p14:sldId id="286"/>
          </p14:sldIdLst>
        </p14:section>
        <p14:section name="Linux CLI" id="{EE5E2972-2D40-4E30-9601-B5B41DCF53AD}">
          <p14:sldIdLst>
            <p14:sldId id="260"/>
            <p14:sldId id="301"/>
            <p14:sldId id="302"/>
            <p14:sldId id="303"/>
            <p14:sldId id="307"/>
            <p14:sldId id="605"/>
          </p14:sldIdLst>
        </p14:section>
        <p14:section name="Linux File System" id="{D8DF25B1-7814-4693-AF07-D815A656D184}">
          <p14:sldIdLst>
            <p14:sldId id="654"/>
            <p14:sldId id="668"/>
            <p14:sldId id="655"/>
            <p14:sldId id="656"/>
            <p14:sldId id="657"/>
            <p14:sldId id="658"/>
            <p14:sldId id="659"/>
            <p14:sldId id="660"/>
            <p14:sldId id="661"/>
            <p14:sldId id="662"/>
            <p14:sldId id="663"/>
            <p14:sldId id="664"/>
            <p14:sldId id="665"/>
            <p14:sldId id="666"/>
            <p14:sldId id="667"/>
            <p14:sldId id="669"/>
            <p14:sldId id="670"/>
            <p14:sldId id="671"/>
            <p14:sldId id="672"/>
            <p14:sldId id="673"/>
          </p14:sldIdLst>
        </p14:section>
        <p14:section name="Getting Help" id="{B8627C49-483A-4B81-A9FD-BAFAC2A2E1FB}">
          <p14:sldIdLst>
            <p14:sldId id="674"/>
            <p14:sldId id="675"/>
            <p14:sldId id="676"/>
          </p14:sldIdLst>
        </p14:section>
        <p14:section name="Create, view, and edit text files" id="{E23C4C15-FD78-434E-9DBD-888F56B09194}">
          <p14:sldIdLst>
            <p14:sldId id="677"/>
            <p14:sldId id="679"/>
            <p14:sldId id="680"/>
            <p14:sldId id="681"/>
            <p14:sldId id="682"/>
            <p14:sldId id="684"/>
            <p14:sldId id="685"/>
            <p14:sldId id="686"/>
            <p14:sldId id="690"/>
            <p14:sldId id="69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31" autoAdjust="0"/>
    <p:restoredTop sz="95110" autoAdjust="0"/>
  </p:normalViewPr>
  <p:slideViewPr>
    <p:cSldViewPr snapToGrid="0">
      <p:cViewPr varScale="1">
        <p:scale>
          <a:sx n="97" d="100"/>
          <a:sy n="97" d="100"/>
        </p:scale>
        <p:origin x="45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DD5AA6-56EC-4ADB-918B-5D88DA5E62B4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10A853-1F6E-46EE-B91C-0AD021426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4871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10A853-1F6E-46EE-B91C-0AD02142696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03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4781D-CE20-44A2-9E11-5AFD3BF433E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6039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4781D-CE20-44A2-9E11-5AFD3BF433E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1940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4781D-CE20-44A2-9E11-5AFD3BF433E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3868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4781D-CE20-44A2-9E11-5AFD3BF433E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4706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4781D-CE20-44A2-9E11-5AFD3BF433E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7871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Root The</a:t>
            </a:r>
            <a:r>
              <a:rPr lang="en-US" baseline="0" dirty="0" smtClean="0"/>
              <a:t> super user</a:t>
            </a:r>
          </a:p>
          <a:p>
            <a:endParaRPr lang="en-US" baseline="0" dirty="0" smtClean="0"/>
          </a:p>
          <a:p>
            <a:pPr marL="348615" marR="405765" indent="-336550">
              <a:lnSpc>
                <a:spcPct val="100000"/>
              </a:lnSpc>
              <a:spcBef>
                <a:spcPts val="100"/>
              </a:spcBef>
              <a:buSzPct val="46666"/>
              <a:buFont typeface="Times New Roman"/>
              <a:buChar char="●"/>
              <a:tabLst>
                <a:tab pos="347980" algn="l"/>
                <a:tab pos="349250" algn="l"/>
              </a:tabLst>
            </a:pPr>
            <a:r>
              <a:rPr lang="en-US" sz="1200" spc="0" dirty="0" smtClean="0">
                <a:latin typeface="Tahoma"/>
                <a:cs typeface="Tahoma"/>
              </a:rPr>
              <a:t>Root access is typically restricted to system administrators.</a:t>
            </a:r>
          </a:p>
          <a:p>
            <a:pPr marL="348615" marR="831215" indent="-336550">
              <a:lnSpc>
                <a:spcPct val="100000"/>
              </a:lnSpc>
              <a:buSzPct val="46666"/>
              <a:buFont typeface="Times New Roman"/>
              <a:buChar char="●"/>
              <a:tabLst>
                <a:tab pos="347980" algn="l"/>
                <a:tab pos="349250" algn="l"/>
              </a:tabLst>
            </a:pPr>
            <a:r>
              <a:rPr lang="en-US" sz="1200" spc="0" dirty="0" smtClean="0">
                <a:latin typeface="Tahoma"/>
                <a:cs typeface="Tahoma"/>
              </a:rPr>
              <a:t>Root access may be required to install, start, or stop an application.</a:t>
            </a:r>
          </a:p>
          <a:p>
            <a:pPr marL="348615" marR="5080" indent="-336550">
              <a:lnSpc>
                <a:spcPct val="100000"/>
              </a:lnSpc>
              <a:buSzPct val="46666"/>
              <a:buFont typeface="Times New Roman"/>
              <a:buChar char="●"/>
              <a:tabLst>
                <a:tab pos="347980" algn="l"/>
                <a:tab pos="349250" algn="l"/>
              </a:tabLst>
            </a:pPr>
            <a:r>
              <a:rPr lang="en-US" sz="1200" spc="0" dirty="0" smtClean="0">
                <a:latin typeface="Tahoma"/>
                <a:cs typeface="Tahoma"/>
              </a:rPr>
              <a:t>Day to day activities will be performed using a  normal account.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4781D-CE20-44A2-9E11-5AFD3BF433E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45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4781D-CE20-44A2-9E11-5AFD3BF433E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7102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4781D-CE20-44A2-9E11-5AFD3BF433E2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022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77CEF-F3C8-4574-8D17-08621D92AE6C}" type="datetime1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E2950-1DF0-4EB9-897F-1C608CB88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633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8FDFF-4BB6-4F08-AB9C-24E296E13B58}" type="datetime1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E2950-1DF0-4EB9-897F-1C608CB88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895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371F4-7D56-4464-A1D2-9279DC2DB48B}" type="datetime1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E2950-1DF0-4EB9-897F-1C608CB88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395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BBA2C-BC25-4E40-863F-CF857F30C759}" type="datetime1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E2950-1DF0-4EB9-897F-1C608CB88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098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385F9-C4A3-4248-9CFE-80990BAE457F}" type="datetime1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E2950-1DF0-4EB9-897F-1C608CB88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961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DD289-35B7-4F62-8B72-AF417F24CDB3}" type="datetime1">
              <a:rPr lang="en-US" smtClean="0"/>
              <a:t>1/26/2021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E2950-1DF0-4EB9-897F-1C608CB88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294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1322D-B9E6-4031-94E2-CA04088CC0EB}" type="datetime1">
              <a:rPr lang="en-US" smtClean="0"/>
              <a:t>1/26/2021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E2950-1DF0-4EB9-897F-1C608CB88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361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212FE-CE6F-41AC-995C-1A5CB675C07D}" type="datetime1">
              <a:rPr lang="en-US" smtClean="0"/>
              <a:t>1/26/2021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E2950-1DF0-4EB9-897F-1C608CB88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711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F00FE-CC5F-436C-AE82-FE5F2DB7A07C}" type="datetime1">
              <a:rPr lang="en-US" smtClean="0"/>
              <a:t>1/26/2021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E2950-1DF0-4EB9-897F-1C608CB88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343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2257D-2D5D-44FB-A284-D42F01842509}" type="datetime1">
              <a:rPr lang="en-US" smtClean="0"/>
              <a:t>1/26/2021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E2950-1DF0-4EB9-897F-1C608CB88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843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EF027-EB1A-4400-B3BC-299213036729}" type="datetime1">
              <a:rPr lang="en-US" smtClean="0"/>
              <a:t>1/26/2021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E2950-1DF0-4EB9-897F-1C608CB88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67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13C619-DCA8-4FE2-A93E-A6556958FE5D}" type="datetime1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E2950-1DF0-4EB9-897F-1C608CB88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368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201853910/VMwareWorkstation/releases/download/15.0/VMware-workstation-full-15.5.0-14665864.exe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mirror.veridyen.com/centos/7.9.2009/isos/x86_64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35426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sz="7200" b="1" dirty="0" smtClean="0"/>
              <a:t>Red Hat</a:t>
            </a:r>
            <a:br>
              <a:rPr lang="en-US" sz="7200" b="1" dirty="0" smtClean="0"/>
            </a:br>
            <a:r>
              <a:rPr lang="en-US" sz="7200" b="1" dirty="0" smtClean="0"/>
              <a:t> Linux Admin</a:t>
            </a:r>
            <a:r>
              <a:rPr lang="ar-EG" sz="7200" b="1" dirty="0" smtClean="0"/>
              <a:t> </a:t>
            </a:r>
            <a:r>
              <a:rPr lang="en-US" sz="7200" b="1" dirty="0" smtClean="0"/>
              <a:t> I </a:t>
            </a:r>
            <a:br>
              <a:rPr lang="en-US" sz="7200" b="1" dirty="0" smtClean="0"/>
            </a:br>
            <a:r>
              <a:rPr lang="en-US" sz="4000" b="1" dirty="0" smtClean="0"/>
              <a:t>Linux For Security</a:t>
            </a:r>
            <a:endParaRPr lang="en-US" sz="6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51066" y="4953275"/>
            <a:ext cx="6172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Mohamed Gamal</a:t>
            </a:r>
          </a:p>
          <a:p>
            <a:r>
              <a:rPr lang="en-US" sz="2400" dirty="0" smtClean="0"/>
              <a:t>SR. System Engineer</a:t>
            </a:r>
          </a:p>
          <a:p>
            <a:r>
              <a:rPr lang="en-US" sz="2400" b="1" dirty="0" smtClean="0"/>
              <a:t>Red</a:t>
            </a:r>
            <a:r>
              <a:rPr lang="en-US" sz="2400" dirty="0" smtClean="0"/>
              <a:t>hat Certified Engineer  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717" y="895280"/>
            <a:ext cx="1055018" cy="1229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918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8615" indent="-336550">
              <a:lnSpc>
                <a:spcPct val="150000"/>
              </a:lnSpc>
              <a:spcBef>
                <a:spcPts val="100"/>
              </a:spcBef>
              <a:buSzPct val="46666"/>
              <a:buFont typeface="Arial"/>
              <a:buChar char="●"/>
              <a:tabLst>
                <a:tab pos="347980" algn="l"/>
                <a:tab pos="349250" algn="l"/>
              </a:tabLst>
            </a:pPr>
            <a:r>
              <a:rPr lang="en-US" spc="-150" dirty="0" smtClean="0">
                <a:cs typeface="Tahoma"/>
              </a:rPr>
              <a:t>From Unix to Linux </a:t>
            </a:r>
          </a:p>
          <a:p>
            <a:pPr marL="348615" indent="-336550">
              <a:lnSpc>
                <a:spcPct val="150000"/>
              </a:lnSpc>
              <a:spcBef>
                <a:spcPts val="100"/>
              </a:spcBef>
              <a:buSzPct val="46666"/>
              <a:buFont typeface="Arial"/>
              <a:buChar char="●"/>
              <a:tabLst>
                <a:tab pos="347980" algn="l"/>
                <a:tab pos="349250" algn="l"/>
              </a:tabLst>
            </a:pPr>
            <a:r>
              <a:rPr lang="en-US" spc="-150" dirty="0" smtClean="0">
                <a:cs typeface="Tahoma"/>
              </a:rPr>
              <a:t>Linux Distro = Linux Kernel + Software</a:t>
            </a:r>
          </a:p>
          <a:p>
            <a:pPr marL="348615" indent="-336550">
              <a:lnSpc>
                <a:spcPct val="150000"/>
              </a:lnSpc>
              <a:spcBef>
                <a:spcPts val="100"/>
              </a:spcBef>
              <a:buSzPct val="46666"/>
              <a:buFont typeface="Arial"/>
              <a:buChar char="●"/>
              <a:tabLst>
                <a:tab pos="347980" algn="l"/>
                <a:tab pos="349250" algn="l"/>
              </a:tabLst>
            </a:pPr>
            <a:r>
              <a:rPr lang="en-US" spc="-150" dirty="0" smtClean="0">
                <a:cs typeface="Tahoma"/>
              </a:rPr>
              <a:t>CentOS = RHEL </a:t>
            </a:r>
            <a:r>
              <a:rPr lang="en-US" spc="-150" dirty="0">
                <a:cs typeface="Tahoma"/>
              </a:rPr>
              <a:t>- branding/logos</a:t>
            </a:r>
          </a:p>
          <a:p>
            <a:pPr>
              <a:lnSpc>
                <a:spcPct val="150000"/>
              </a:lnSpc>
            </a:pPr>
            <a:endParaRPr lang="en-US" spc="-15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E2950-1DF0-4EB9-897F-1C608CB8858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096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Environment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Virtualization </a:t>
            </a:r>
            <a:r>
              <a:rPr lang="en-US" dirty="0" smtClean="0"/>
              <a:t>concepts</a:t>
            </a:r>
          </a:p>
          <a:p>
            <a:r>
              <a:rPr lang="en-US" dirty="0" smtClean="0"/>
              <a:t>Installing VMware WorkStation on Windows </a:t>
            </a:r>
          </a:p>
          <a:p>
            <a:r>
              <a:rPr lang="en-US" dirty="0" smtClean="0"/>
              <a:t>Install CentOS on VM.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E2950-1DF0-4EB9-897F-1C608CB8858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798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1910" y="2239645"/>
            <a:ext cx="5715798" cy="30778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Virtualization Concept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0397" y="2239645"/>
            <a:ext cx="5717311" cy="3077819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E2950-1DF0-4EB9-897F-1C608CB8858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121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VMware Workstation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43600" y="2367024"/>
            <a:ext cx="4876800" cy="275272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E2950-1DF0-4EB9-897F-1C608CB88588}" type="slidenum">
              <a:rPr lang="en-US" smtClean="0"/>
              <a:t>13</a:t>
            </a:fld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38200" y="1825625"/>
            <a:ext cx="6957646" cy="3496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Download it from </a:t>
            </a:r>
            <a:r>
              <a:rPr lang="en-US" dirty="0" smtClean="0">
                <a:hlinkClick r:id="rId3"/>
              </a:rPr>
              <a:t>here</a:t>
            </a:r>
            <a:r>
              <a:rPr lang="en-US" dirty="0" smtClean="0"/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176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CentOS on VM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E2950-1DF0-4EB9-897F-1C608CB88588}" type="slidenum">
              <a:rPr lang="en-US" smtClean="0"/>
              <a:t>14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 CentOS 7 Image from Official website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http://mirror.veridyen.com/centos/7.9.2009/isos/x86_64/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Install CentOS 7 via Interactive Method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object 3"/>
          <p:cNvSpPr/>
          <p:nvPr/>
        </p:nvSpPr>
        <p:spPr>
          <a:xfrm>
            <a:off x="6201812" y="4151796"/>
            <a:ext cx="4321049" cy="11723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231483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Access the Command </a:t>
            </a:r>
            <a:r>
              <a:rPr lang="en-US" sz="5400" b="1" dirty="0"/>
              <a:t>Line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Shell</a:t>
            </a:r>
          </a:p>
          <a:p>
            <a:r>
              <a:rPr lang="en-US" dirty="0" smtClean="0"/>
              <a:t>CLI vs a GUI</a:t>
            </a:r>
          </a:p>
          <a:p>
            <a:r>
              <a:rPr lang="en-US" dirty="0" smtClean="0"/>
              <a:t>Basic Linux commands </a:t>
            </a:r>
          </a:p>
          <a:p>
            <a:r>
              <a:rPr lang="en-US" dirty="0" smtClean="0"/>
              <a:t>Editing the CLI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E2950-1DF0-4EB9-897F-1C608CB8858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051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02"/>
          <a:stretch/>
        </p:blipFill>
        <p:spPr>
          <a:xfrm>
            <a:off x="7613396" y="2989384"/>
            <a:ext cx="3740404" cy="3549527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Shell  (BASH)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342900" indent="-342900"/>
            <a:r>
              <a:rPr lang="en-US" dirty="0" smtClean="0"/>
              <a:t>Terminal </a:t>
            </a:r>
            <a:r>
              <a:rPr lang="en-US" dirty="0"/>
              <a:t>= </a:t>
            </a:r>
            <a:r>
              <a:rPr lang="en-US" b="1" dirty="0"/>
              <a:t>tty = pts</a:t>
            </a:r>
            <a:r>
              <a:rPr lang="en-US" dirty="0"/>
              <a:t> = text </a:t>
            </a:r>
            <a:r>
              <a:rPr lang="en-US" dirty="0" smtClean="0"/>
              <a:t>IO environment display</a:t>
            </a:r>
            <a:endParaRPr lang="en-US" dirty="0"/>
          </a:p>
          <a:p>
            <a:pPr marL="342900" indent="-342900"/>
            <a:r>
              <a:rPr lang="en-US" dirty="0"/>
              <a:t>Console = physical terminal</a:t>
            </a:r>
          </a:p>
          <a:p>
            <a:pPr marL="342900" indent="-342900"/>
            <a:r>
              <a:rPr lang="en-US" dirty="0"/>
              <a:t>Shell </a:t>
            </a:r>
            <a:r>
              <a:rPr lang="en-US" dirty="0" smtClean="0"/>
              <a:t>= command </a:t>
            </a:r>
            <a:r>
              <a:rPr lang="en-US" dirty="0"/>
              <a:t>line </a:t>
            </a:r>
            <a:r>
              <a:rPr lang="en-US" dirty="0" smtClean="0"/>
              <a:t>interpreter</a:t>
            </a:r>
          </a:p>
          <a:p>
            <a:pPr marL="342900" indent="-342900"/>
            <a:r>
              <a:rPr lang="en-US" u="sng" dirty="0"/>
              <a:t>Commands</a:t>
            </a:r>
            <a:r>
              <a:rPr lang="en-US" dirty="0"/>
              <a:t> entered at the shell prompt</a:t>
            </a:r>
            <a:endParaRPr lang="en-US" dirty="0" smtClean="0"/>
          </a:p>
          <a:p>
            <a:pPr marL="342900" indent="-342900"/>
            <a:r>
              <a:rPr lang="en-US" dirty="0"/>
              <a:t>The $ </a:t>
            </a:r>
            <a:r>
              <a:rPr lang="en-US" dirty="0" smtClean="0"/>
              <a:t>char </a:t>
            </a:r>
            <a:r>
              <a:rPr lang="en-US" dirty="0"/>
              <a:t>is replaced by </a:t>
            </a:r>
            <a:r>
              <a:rPr lang="en-US" dirty="0" smtClean="0"/>
              <a:t>a </a:t>
            </a:r>
            <a:r>
              <a:rPr lang="en-US" dirty="0"/>
              <a:t># </a:t>
            </a:r>
            <a:r>
              <a:rPr lang="en-US" dirty="0" smtClean="0"/>
              <a:t>char </a:t>
            </a:r>
          </a:p>
          <a:p>
            <a:pPr marL="0" indent="0">
              <a:buNone/>
            </a:pPr>
            <a:r>
              <a:rPr lang="en-US" dirty="0" smtClean="0"/>
              <a:t>if the shell is running as the superuser.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66456-B491-473F-B576-C86F4AB9C56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973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 vs a GUI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E2950-1DF0-4EB9-897F-1C608CB88588}" type="slidenum">
              <a:rPr lang="en-US" smtClean="0"/>
              <a:t>17</a:t>
            </a:fld>
            <a:endParaRPr lang="en-US"/>
          </a:p>
        </p:txBody>
      </p:sp>
      <p:sp>
        <p:nvSpPr>
          <p:cNvPr id="5" name="object 4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212109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indent="-336550">
              <a:lnSpc>
                <a:spcPct val="100000"/>
              </a:lnSpc>
              <a:spcBef>
                <a:spcPts val="100"/>
              </a:spcBef>
              <a:buSzPct val="46666"/>
              <a:buFont typeface="Times New Roman"/>
              <a:buChar char="●"/>
              <a:tabLst>
                <a:tab pos="347980" algn="l"/>
                <a:tab pos="349250" algn="l"/>
              </a:tabLst>
            </a:pPr>
            <a:r>
              <a:rPr dirty="0">
                <a:cs typeface="Tahoma"/>
              </a:rPr>
              <a:t>The command line is more powerful.</a:t>
            </a:r>
          </a:p>
          <a:p>
            <a:pPr marL="348615" indent="-336550">
              <a:lnSpc>
                <a:spcPct val="100000"/>
              </a:lnSpc>
              <a:buSzPct val="46666"/>
              <a:buFont typeface="Times New Roman"/>
              <a:buChar char="●"/>
              <a:tabLst>
                <a:tab pos="347980" algn="l"/>
                <a:tab pos="349250" algn="l"/>
              </a:tabLst>
            </a:pPr>
            <a:r>
              <a:rPr dirty="0">
                <a:cs typeface="Tahoma"/>
              </a:rPr>
              <a:t>There will always be a command line.</a:t>
            </a:r>
          </a:p>
          <a:p>
            <a:pPr marL="348615" indent="-336550">
              <a:lnSpc>
                <a:spcPct val="100000"/>
              </a:lnSpc>
              <a:buSzPct val="46666"/>
              <a:buFont typeface="Times New Roman"/>
              <a:buChar char="●"/>
              <a:tabLst>
                <a:tab pos="347980" algn="l"/>
                <a:tab pos="349250" algn="l"/>
              </a:tabLst>
            </a:pPr>
            <a:r>
              <a:rPr dirty="0">
                <a:cs typeface="Tahoma"/>
              </a:rPr>
              <a:t>Server distributions do not include GUIs.</a:t>
            </a:r>
          </a:p>
          <a:p>
            <a:pPr marL="348615" indent="-336550">
              <a:lnSpc>
                <a:spcPct val="100000"/>
              </a:lnSpc>
              <a:buSzPct val="46666"/>
              <a:buFont typeface="Times New Roman"/>
              <a:buChar char="●"/>
              <a:tabLst>
                <a:tab pos="347980" algn="l"/>
                <a:tab pos="349250" algn="l"/>
              </a:tabLst>
            </a:pPr>
            <a:r>
              <a:rPr dirty="0">
                <a:cs typeface="Tahoma"/>
              </a:rPr>
              <a:t>Desktop distributions have GUIs and CLIs.</a:t>
            </a:r>
          </a:p>
        </p:txBody>
      </p:sp>
    </p:spTree>
    <p:extLst>
      <p:ext uri="{BB962C8B-B14F-4D97-AF65-F5344CB8AC3E}">
        <p14:creationId xmlns:p14="http://schemas.microsoft.com/office/powerpoint/2010/main" val="3248402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Linux Commands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E2950-1DF0-4EB9-897F-1C608CB88588}" type="slidenum">
              <a:rPr lang="en-US" smtClean="0"/>
              <a:t>18</a:t>
            </a:fld>
            <a:endParaRPr lang="en-US"/>
          </a:p>
        </p:txBody>
      </p:sp>
      <p:sp>
        <p:nvSpPr>
          <p:cNvPr id="5" name="object 4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491673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indent="-336550">
              <a:lnSpc>
                <a:spcPct val="100000"/>
              </a:lnSpc>
              <a:buSzPct val="46666"/>
              <a:buFont typeface="Times New Roman"/>
              <a:buChar char="●"/>
              <a:tabLst>
                <a:tab pos="347980" algn="l"/>
                <a:tab pos="349250" algn="l"/>
              </a:tabLst>
            </a:pPr>
            <a:r>
              <a:rPr lang="en-US" spc="-5" dirty="0" smtClean="0">
                <a:latin typeface="Courier New"/>
                <a:cs typeface="Courier New"/>
              </a:rPr>
              <a:t>date-</a:t>
            </a:r>
            <a:r>
              <a:rPr lang="en-US" spc="30" dirty="0">
                <a:latin typeface="Tahoma"/>
                <a:cs typeface="Tahoma"/>
              </a:rPr>
              <a:t> </a:t>
            </a:r>
            <a:r>
              <a:rPr lang="en-US" spc="30" dirty="0" smtClean="0">
                <a:latin typeface="Tahoma"/>
                <a:cs typeface="Tahoma"/>
              </a:rPr>
              <a:t>display date and time </a:t>
            </a:r>
            <a:r>
              <a:rPr lang="en-US" spc="-5" dirty="0" smtClean="0">
                <a:latin typeface="Courier New"/>
                <a:cs typeface="Courier New"/>
              </a:rPr>
              <a:t> </a:t>
            </a:r>
          </a:p>
          <a:p>
            <a:pPr marL="12065" indent="0">
              <a:lnSpc>
                <a:spcPct val="100000"/>
              </a:lnSpc>
              <a:buSzPct val="46666"/>
              <a:buNone/>
              <a:tabLst>
                <a:tab pos="347980" algn="l"/>
                <a:tab pos="349250" algn="l"/>
              </a:tabLst>
            </a:pPr>
            <a:r>
              <a:rPr lang="en-US" spc="-5" dirty="0" smtClean="0">
                <a:latin typeface="Courier New"/>
                <a:cs typeface="Courier New"/>
              </a:rPr>
              <a:t>----------Viewing Files----------------</a:t>
            </a:r>
          </a:p>
          <a:p>
            <a:pPr marL="348615" indent="-336550">
              <a:lnSpc>
                <a:spcPct val="100000"/>
              </a:lnSpc>
              <a:buSzPct val="46666"/>
              <a:buFont typeface="Times New Roman"/>
              <a:buChar char="●"/>
              <a:tabLst>
                <a:tab pos="347980" algn="l"/>
                <a:tab pos="349250" algn="l"/>
              </a:tabLst>
            </a:pPr>
            <a:r>
              <a:rPr lang="en-US" spc="-5" dirty="0" smtClean="0">
                <a:latin typeface="Courier New"/>
                <a:cs typeface="Courier New"/>
              </a:rPr>
              <a:t>cat</a:t>
            </a:r>
            <a:r>
              <a:rPr lang="en-US" spc="-1230" dirty="0" smtClean="0">
                <a:latin typeface="Courier New"/>
                <a:cs typeface="Courier New"/>
              </a:rPr>
              <a:t> </a:t>
            </a:r>
            <a:r>
              <a:rPr lang="en-US" spc="-50" dirty="0">
                <a:latin typeface="Tahoma"/>
                <a:cs typeface="Tahoma"/>
              </a:rPr>
              <a:t>-</a:t>
            </a:r>
            <a:r>
              <a:rPr lang="en-US" spc="-360" dirty="0">
                <a:latin typeface="Tahoma"/>
                <a:cs typeface="Tahoma"/>
              </a:rPr>
              <a:t> </a:t>
            </a:r>
            <a:r>
              <a:rPr lang="en-US" spc="30" dirty="0">
                <a:latin typeface="Tahoma"/>
                <a:cs typeface="Tahoma"/>
              </a:rPr>
              <a:t>Concatenates</a:t>
            </a:r>
            <a:r>
              <a:rPr lang="en-US" spc="-360" dirty="0">
                <a:latin typeface="Tahoma"/>
                <a:cs typeface="Tahoma"/>
              </a:rPr>
              <a:t> </a:t>
            </a:r>
            <a:r>
              <a:rPr lang="en-US" spc="-15" dirty="0">
                <a:latin typeface="Tahoma"/>
                <a:cs typeface="Tahoma"/>
              </a:rPr>
              <a:t>and</a:t>
            </a:r>
            <a:r>
              <a:rPr lang="en-US" spc="-365" dirty="0">
                <a:latin typeface="Tahoma"/>
                <a:cs typeface="Tahoma"/>
              </a:rPr>
              <a:t> </a:t>
            </a:r>
            <a:r>
              <a:rPr lang="en-US" spc="10" dirty="0">
                <a:latin typeface="Tahoma"/>
                <a:cs typeface="Tahoma"/>
              </a:rPr>
              <a:t>displays</a:t>
            </a:r>
            <a:r>
              <a:rPr lang="en-US" spc="-360" dirty="0">
                <a:latin typeface="Tahoma"/>
                <a:cs typeface="Tahoma"/>
              </a:rPr>
              <a:t> </a:t>
            </a:r>
            <a:r>
              <a:rPr lang="en-US" spc="-20" dirty="0">
                <a:latin typeface="Tahoma"/>
                <a:cs typeface="Tahoma"/>
              </a:rPr>
              <a:t>files</a:t>
            </a:r>
            <a:r>
              <a:rPr lang="en-US" spc="-20" dirty="0" smtClean="0">
                <a:latin typeface="Tahoma"/>
                <a:cs typeface="Tahoma"/>
              </a:rPr>
              <a:t>.</a:t>
            </a:r>
          </a:p>
          <a:p>
            <a:pPr marL="348615" indent="-336550">
              <a:lnSpc>
                <a:spcPct val="100000"/>
              </a:lnSpc>
              <a:buSzPct val="46666"/>
              <a:buFont typeface="Times New Roman"/>
              <a:buChar char="●"/>
              <a:tabLst>
                <a:tab pos="347980" algn="l"/>
                <a:tab pos="349250" algn="l"/>
              </a:tabLst>
            </a:pPr>
            <a:r>
              <a:rPr lang="en-US" spc="-5" dirty="0" smtClean="0">
                <a:latin typeface="Courier New"/>
                <a:cs typeface="Courier New"/>
              </a:rPr>
              <a:t>head - ?</a:t>
            </a:r>
          </a:p>
          <a:p>
            <a:pPr marL="348615" indent="-336550">
              <a:lnSpc>
                <a:spcPct val="100000"/>
              </a:lnSpc>
              <a:buSzPct val="46666"/>
              <a:buFont typeface="Times New Roman"/>
              <a:buChar char="●"/>
              <a:tabLst>
                <a:tab pos="347980" algn="l"/>
                <a:tab pos="349250" algn="l"/>
              </a:tabLst>
            </a:pPr>
            <a:r>
              <a:rPr lang="en-US" spc="-5" dirty="0" smtClean="0">
                <a:latin typeface="Courier New"/>
                <a:cs typeface="Courier New"/>
              </a:rPr>
              <a:t>tail - ?</a:t>
            </a:r>
          </a:p>
          <a:p>
            <a:pPr marL="12065" indent="0">
              <a:lnSpc>
                <a:spcPct val="100000"/>
              </a:lnSpc>
              <a:buSzPct val="46666"/>
              <a:buNone/>
              <a:tabLst>
                <a:tab pos="347980" algn="l"/>
                <a:tab pos="349250" algn="l"/>
              </a:tabLst>
            </a:pPr>
            <a:r>
              <a:rPr lang="en-US" spc="-5" dirty="0" smtClean="0">
                <a:latin typeface="Courier New"/>
                <a:cs typeface="Courier New"/>
              </a:rPr>
              <a:t>---------------------------------------</a:t>
            </a:r>
          </a:p>
          <a:p>
            <a:pPr marL="348615" indent="-336550">
              <a:lnSpc>
                <a:spcPct val="100000"/>
              </a:lnSpc>
              <a:buSzPct val="46666"/>
              <a:buFont typeface="Times New Roman"/>
              <a:buChar char="●"/>
              <a:tabLst>
                <a:tab pos="347980" algn="l"/>
                <a:tab pos="349250" algn="l"/>
              </a:tabLst>
            </a:pPr>
            <a:r>
              <a:rPr lang="en-US" spc="-5" dirty="0" err="1">
                <a:latin typeface="Courier New"/>
                <a:cs typeface="Courier New"/>
              </a:rPr>
              <a:t>p</a:t>
            </a:r>
            <a:r>
              <a:rPr lang="en-US" spc="-5" dirty="0" err="1" smtClean="0">
                <a:latin typeface="Courier New"/>
                <a:cs typeface="Courier New"/>
              </a:rPr>
              <a:t>asswd</a:t>
            </a:r>
            <a:r>
              <a:rPr lang="en-US" spc="-5" dirty="0" smtClean="0">
                <a:latin typeface="Courier New"/>
                <a:cs typeface="Courier New"/>
              </a:rPr>
              <a:t> </a:t>
            </a:r>
            <a:r>
              <a:rPr lang="en-US" spc="30" dirty="0">
                <a:latin typeface="Tahoma"/>
                <a:cs typeface="Tahoma"/>
              </a:rPr>
              <a:t>- changes a user's own password</a:t>
            </a:r>
            <a:r>
              <a:rPr lang="en-US" spc="30" dirty="0" smtClean="0">
                <a:latin typeface="Tahoma"/>
                <a:cs typeface="Tahoma"/>
              </a:rPr>
              <a:t>.</a:t>
            </a:r>
          </a:p>
          <a:p>
            <a:pPr marL="348615" indent="-336550">
              <a:lnSpc>
                <a:spcPct val="100000"/>
              </a:lnSpc>
              <a:buSzPct val="46666"/>
              <a:buFont typeface="Times New Roman"/>
              <a:buChar char="●"/>
              <a:tabLst>
                <a:tab pos="347980" algn="l"/>
                <a:tab pos="349250" algn="l"/>
              </a:tabLst>
            </a:pPr>
            <a:r>
              <a:rPr lang="en-US" spc="30" dirty="0" smtClean="0">
                <a:latin typeface="Tahoma"/>
                <a:cs typeface="Tahoma"/>
              </a:rPr>
              <a:t>Tab completion</a:t>
            </a:r>
            <a:endParaRPr lang="en-US" spc="30" dirty="0">
              <a:latin typeface="Tahoma"/>
              <a:cs typeface="Tahoma"/>
            </a:endParaRPr>
          </a:p>
          <a:p>
            <a:pPr marL="348615" indent="-336550">
              <a:lnSpc>
                <a:spcPct val="100000"/>
              </a:lnSpc>
              <a:buSzPct val="46666"/>
              <a:buFont typeface="Times New Roman"/>
              <a:buChar char="●"/>
              <a:tabLst>
                <a:tab pos="347980" algn="l"/>
                <a:tab pos="349250" algn="l"/>
              </a:tabLst>
            </a:pPr>
            <a:r>
              <a:rPr lang="en-US" spc="-5" dirty="0" smtClean="0">
                <a:latin typeface="Courier New"/>
                <a:cs typeface="Courier New"/>
              </a:rPr>
              <a:t>history </a:t>
            </a:r>
            <a:endParaRPr lang="en-US" spc="-5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04340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Editing the CLI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E2950-1DF0-4EB9-897F-1C608CB88588}" type="slidenum">
              <a:rPr lang="en-US" smtClean="0"/>
              <a:t>19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8805" y="1501486"/>
            <a:ext cx="9486900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740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Course Overview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started with </a:t>
            </a:r>
            <a:r>
              <a:rPr lang="en-US" dirty="0" smtClean="0"/>
              <a:t>RedHat </a:t>
            </a:r>
            <a:r>
              <a:rPr lang="en-US" dirty="0"/>
              <a:t>Enterprise Linux</a:t>
            </a:r>
          </a:p>
          <a:p>
            <a:r>
              <a:rPr lang="en-US" dirty="0"/>
              <a:t>Access the command line</a:t>
            </a:r>
          </a:p>
          <a:p>
            <a:r>
              <a:rPr lang="en-US" dirty="0"/>
              <a:t>Manage files from the command line</a:t>
            </a:r>
          </a:p>
          <a:p>
            <a:r>
              <a:rPr lang="en-US" dirty="0"/>
              <a:t>Get help in Red Hat Enterprise Linux</a:t>
            </a:r>
          </a:p>
          <a:p>
            <a:r>
              <a:rPr lang="en-US" dirty="0"/>
              <a:t>Create, view, and edit text files</a:t>
            </a:r>
          </a:p>
          <a:p>
            <a:r>
              <a:rPr lang="en-US" dirty="0"/>
              <a:t>Manage local users and groups</a:t>
            </a:r>
          </a:p>
          <a:p>
            <a:r>
              <a:rPr lang="en-US" dirty="0"/>
              <a:t>Control access to files</a:t>
            </a:r>
          </a:p>
          <a:p>
            <a:r>
              <a:rPr lang="en-US" dirty="0"/>
              <a:t>Monitor and manage Linux processes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E2950-1DF0-4EB9-897F-1C608CB8858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587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E2950-1DF0-4EB9-897F-1C608CB8858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815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Manage files from the command 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Describing Linux file system Hierarchy</a:t>
            </a:r>
          </a:p>
          <a:p>
            <a:r>
              <a:rPr lang="en-US" dirty="0" smtClean="0"/>
              <a:t>Specifying files by name</a:t>
            </a:r>
          </a:p>
          <a:p>
            <a:r>
              <a:rPr lang="en-US" dirty="0" smtClean="0"/>
              <a:t>Managing files using  CLI tools</a:t>
            </a:r>
          </a:p>
          <a:p>
            <a:r>
              <a:rPr lang="en-US" dirty="0" smtClean="0"/>
              <a:t>Making Links</a:t>
            </a:r>
          </a:p>
          <a:p>
            <a:r>
              <a:rPr lang="en-US" dirty="0" smtClean="0"/>
              <a:t>Matching File names with shell Expansions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E2950-1DF0-4EB9-897F-1C608CB8858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569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46760" y="457949"/>
            <a:ext cx="10607040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latin typeface="+mj-lt"/>
              </a:rPr>
              <a:t>Windows File System Tree </a:t>
            </a:r>
          </a:p>
          <a:p>
            <a:endParaRPr lang="en-US" sz="4000" b="1" dirty="0" smtClean="0">
              <a:latin typeface="+mj-lt"/>
            </a:endParaRPr>
          </a:p>
          <a:p>
            <a:endParaRPr lang="en-US" sz="4000" dirty="0" smtClean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4000" dirty="0" smtClean="0">
              <a:latin typeface="+mj-lt"/>
            </a:endParaRPr>
          </a:p>
          <a:p>
            <a:r>
              <a:rPr lang="en-US" sz="4000" dirty="0" smtClean="0">
                <a:latin typeface="+mj-lt"/>
              </a:rPr>
              <a:t> </a:t>
            </a:r>
          </a:p>
          <a:p>
            <a:endParaRPr lang="en-US" sz="4000" dirty="0" smtClean="0">
              <a:latin typeface="+mj-lt"/>
            </a:endParaRPr>
          </a:p>
          <a:p>
            <a:endParaRPr lang="en-US" sz="4000" dirty="0" smtClean="0">
              <a:latin typeface="+mj-lt"/>
            </a:endParaRPr>
          </a:p>
          <a:p>
            <a:endParaRPr lang="en-US" sz="4000" dirty="0">
              <a:latin typeface="+mj-lt"/>
            </a:endParaRPr>
          </a:p>
          <a:p>
            <a:endParaRPr lang="en-US" sz="4000" dirty="0" smtClean="0">
              <a:latin typeface="+mj-lt"/>
            </a:endParaRPr>
          </a:p>
          <a:p>
            <a:endParaRPr lang="en-US" sz="4000" dirty="0">
              <a:latin typeface="+mj-lt"/>
            </a:endParaRPr>
          </a:p>
          <a:p>
            <a:endParaRPr lang="en-US" sz="4000" dirty="0">
              <a:latin typeface="+mj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66456-B491-473F-B576-C86F4AB9C568}" type="slidenum">
              <a:rPr lang="en-US" smtClean="0"/>
              <a:t>22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517" y="1727384"/>
            <a:ext cx="7629525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67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46760" y="457949"/>
            <a:ext cx="10607040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latin typeface="+mj-lt"/>
              </a:rPr>
              <a:t>Linux File System Tree </a:t>
            </a:r>
          </a:p>
          <a:p>
            <a:endParaRPr lang="en-US" sz="4000" b="1" dirty="0" smtClean="0">
              <a:latin typeface="+mj-lt"/>
            </a:endParaRPr>
          </a:p>
          <a:p>
            <a:endParaRPr lang="en-US" sz="4000" dirty="0" smtClean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4000" dirty="0" smtClean="0">
              <a:latin typeface="+mj-lt"/>
            </a:endParaRPr>
          </a:p>
          <a:p>
            <a:r>
              <a:rPr lang="en-US" sz="4000" dirty="0" smtClean="0">
                <a:latin typeface="+mj-lt"/>
              </a:rPr>
              <a:t> </a:t>
            </a:r>
          </a:p>
          <a:p>
            <a:endParaRPr lang="en-US" sz="4000" dirty="0" smtClean="0">
              <a:latin typeface="+mj-lt"/>
            </a:endParaRPr>
          </a:p>
          <a:p>
            <a:endParaRPr lang="en-US" sz="4000" dirty="0" smtClean="0">
              <a:latin typeface="+mj-lt"/>
            </a:endParaRPr>
          </a:p>
          <a:p>
            <a:endParaRPr lang="en-US" sz="4000" dirty="0">
              <a:latin typeface="+mj-lt"/>
            </a:endParaRPr>
          </a:p>
          <a:p>
            <a:endParaRPr lang="en-US" sz="4000" dirty="0" smtClean="0">
              <a:latin typeface="+mj-lt"/>
            </a:endParaRPr>
          </a:p>
          <a:p>
            <a:endParaRPr lang="en-US" sz="4000" dirty="0">
              <a:latin typeface="+mj-lt"/>
            </a:endParaRPr>
          </a:p>
          <a:p>
            <a:endParaRPr lang="en-US" sz="4000" dirty="0">
              <a:latin typeface="+mj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66456-B491-473F-B576-C86F4AB9C568}" type="slidenum">
              <a:rPr lang="en-US" smtClean="0"/>
              <a:t>23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175" y="1704975"/>
            <a:ext cx="10153650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82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08364" y="1025236"/>
            <a:ext cx="1016923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Difference </a:t>
            </a:r>
            <a:r>
              <a:rPr lang="en-US" sz="2800" dirty="0"/>
              <a:t>between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‘/’</a:t>
            </a:r>
            <a:r>
              <a:rPr lang="en-US" sz="2800" dirty="0"/>
              <a:t> and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‘/root’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‘/’ </a:t>
            </a:r>
            <a:r>
              <a:rPr lang="en-US" sz="2400" dirty="0"/>
              <a:t>is called as a root.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 </a:t>
            </a:r>
            <a:r>
              <a:rPr lang="en-US" sz="2400" dirty="0"/>
              <a:t>It’s Root directory.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 </a:t>
            </a:r>
            <a:r>
              <a:rPr lang="en-US" sz="2400" dirty="0"/>
              <a:t>Root of the all file systems of </a:t>
            </a:r>
            <a:r>
              <a:rPr lang="en-US" sz="2400" dirty="0" smtClean="0"/>
              <a:t>Linux.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 </a:t>
            </a:r>
            <a:r>
              <a:rPr lang="en-US" sz="2400" dirty="0"/>
              <a:t>Every directory is “under” root ultimately</a:t>
            </a:r>
            <a:r>
              <a:rPr lang="en-US" sz="2800" dirty="0"/>
              <a:t>.</a:t>
            </a:r>
            <a:endParaRPr lang="en-US" sz="4800" dirty="0"/>
          </a:p>
          <a:p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1011382" y="4057233"/>
            <a:ext cx="101692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3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Root </a:t>
            </a:r>
            <a:r>
              <a:rPr lang="en-US" sz="2400" dirty="0"/>
              <a:t>is the user with </a:t>
            </a:r>
            <a:r>
              <a:rPr lang="en-US" sz="2400" dirty="0" smtClean="0"/>
              <a:t>super </a:t>
            </a:r>
            <a:r>
              <a:rPr lang="en-US" sz="2400" dirty="0"/>
              <a:t>powers over the system. !!!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It’s </a:t>
            </a:r>
            <a:r>
              <a:rPr lang="en-US" sz="2400" dirty="0"/>
              <a:t>administrative(root) user’s home directory.</a:t>
            </a:r>
            <a:endParaRPr lang="en-US" sz="11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66456-B491-473F-B576-C86F4AB9C56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989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08364" y="1052946"/>
            <a:ext cx="10169236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boot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Contains </a:t>
            </a:r>
            <a:r>
              <a:rPr lang="en-US" sz="2400" dirty="0"/>
              <a:t>the boot loader , Grub and </a:t>
            </a:r>
            <a:r>
              <a:rPr lang="en-US" sz="2400" dirty="0" smtClean="0"/>
              <a:t>Linux </a:t>
            </a:r>
            <a:r>
              <a:rPr lang="en-US" sz="2400" dirty="0"/>
              <a:t>kernel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Contains </a:t>
            </a:r>
            <a:r>
              <a:rPr lang="en-US" sz="2400" dirty="0"/>
              <a:t>everything required for the boot process </a:t>
            </a:r>
            <a:r>
              <a:rPr lang="en-US" sz="2400" dirty="0" smtClean="0"/>
              <a:t>except for </a:t>
            </a:r>
            <a:r>
              <a:rPr lang="en-US" sz="2400" dirty="0"/>
              <a:t>configuration files not needed at boot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Stores </a:t>
            </a:r>
            <a:r>
              <a:rPr lang="en-US" sz="2400" dirty="0"/>
              <a:t>data that is used before the kernel </a:t>
            </a:r>
            <a:r>
              <a:rPr lang="en-US" sz="2400" dirty="0" smtClean="0"/>
              <a:t>begins executing </a:t>
            </a:r>
            <a:r>
              <a:rPr lang="en-US" sz="2400" dirty="0"/>
              <a:t>user-mode programs.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/</a:t>
            </a:r>
            <a:r>
              <a:rPr lang="en-US" sz="2400" dirty="0"/>
              <a:t>boot is static and unsharable directory.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If </a:t>
            </a:r>
            <a:r>
              <a:rPr lang="en-US" sz="2400" dirty="0"/>
              <a:t>/boot is lost , then we can’t boot </a:t>
            </a:r>
            <a:r>
              <a:rPr lang="en-US" sz="2400" dirty="0" smtClean="0"/>
              <a:t>OS </a:t>
            </a:r>
            <a:r>
              <a:rPr lang="en-US" sz="2400" dirty="0"/>
              <a:t>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6821" y="5015082"/>
            <a:ext cx="7978357" cy="146911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66456-B491-473F-B576-C86F4AB9C56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558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108364" y="1025236"/>
            <a:ext cx="853440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/bin</a:t>
            </a:r>
          </a:p>
          <a:p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Stands </a:t>
            </a:r>
            <a:r>
              <a:rPr lang="en-US" sz="2200" dirty="0"/>
              <a:t>for </a:t>
            </a:r>
            <a:r>
              <a:rPr lang="en-US" sz="2200" dirty="0" smtClean="0"/>
              <a:t>binary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Need </a:t>
            </a:r>
            <a:r>
              <a:rPr lang="en-US" sz="2200" dirty="0"/>
              <a:t>for system startup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Used </a:t>
            </a:r>
            <a:r>
              <a:rPr lang="en-US" sz="2200" dirty="0"/>
              <a:t>by everyone in terminal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Shells </a:t>
            </a:r>
            <a:r>
              <a:rPr lang="en-US" sz="2200" dirty="0"/>
              <a:t>like bash, </a:t>
            </a:r>
            <a:r>
              <a:rPr lang="en-US" sz="2200" dirty="0" err="1"/>
              <a:t>csh</a:t>
            </a: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No </a:t>
            </a:r>
            <a:r>
              <a:rPr lang="en-US" sz="2200" dirty="0"/>
              <a:t>subdirectories in /bin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Basic </a:t>
            </a:r>
            <a:r>
              <a:rPr lang="en-US" sz="2200" dirty="0"/>
              <a:t>commands </a:t>
            </a:r>
            <a:r>
              <a:rPr lang="en-US" sz="2200" dirty="0" smtClean="0"/>
              <a:t>for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Navigating </a:t>
            </a:r>
            <a:r>
              <a:rPr lang="en-US" sz="2000" dirty="0"/>
              <a:t>in </a:t>
            </a:r>
            <a:r>
              <a:rPr lang="en-US" sz="2000" dirty="0" smtClean="0"/>
              <a:t>file system</a:t>
            </a: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File </a:t>
            </a:r>
            <a:r>
              <a:rPr lang="en-US" sz="2000" dirty="0"/>
              <a:t>management</a:t>
            </a:r>
            <a:endParaRPr lang="en-US" sz="3600" dirty="0" smtClean="0"/>
          </a:p>
          <a:p>
            <a:endParaRPr lang="en-US" sz="4400" dirty="0"/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1623" y="2314911"/>
            <a:ext cx="5393231" cy="204927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66456-B491-473F-B576-C86F4AB9C56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821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08364" y="1025236"/>
            <a:ext cx="10169236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sbin</a:t>
            </a:r>
            <a:endParaRPr lang="en-US" sz="2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binary </a:t>
            </a:r>
            <a:r>
              <a:rPr lang="en-US" sz="2200" dirty="0"/>
              <a:t>files usually for system administration.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Only </a:t>
            </a:r>
            <a:r>
              <a:rPr lang="en-US" sz="2200" dirty="0"/>
              <a:t>root can access.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System </a:t>
            </a:r>
            <a:r>
              <a:rPr lang="en-US" sz="2200" dirty="0"/>
              <a:t>configuration programs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Format </a:t>
            </a:r>
            <a:r>
              <a:rPr lang="en-US" sz="2200" dirty="0"/>
              <a:t>hard disk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Manage hardware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are usually not executed by </a:t>
            </a:r>
            <a:r>
              <a:rPr lang="en-US" sz="2200" dirty="0" smtClean="0"/>
              <a:t>normal users</a:t>
            </a:r>
            <a:r>
              <a:rPr lang="en-US" sz="2200" dirty="0"/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1744" y="4529173"/>
            <a:ext cx="6382201" cy="2162572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66456-B491-473F-B576-C86F4AB9C56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541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84564" y="752713"/>
            <a:ext cx="10169236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Contains </a:t>
            </a:r>
            <a:r>
              <a:rPr lang="en-US" sz="2400" dirty="0"/>
              <a:t>file that are required temporarily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Directory </a:t>
            </a:r>
            <a:r>
              <a:rPr lang="en-US" sz="2400" dirty="0"/>
              <a:t>is cleared out at boot or at shutdown</a:t>
            </a:r>
            <a:r>
              <a:rPr lang="en-US" sz="2400" dirty="0" smtClean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/opt</a:t>
            </a:r>
          </a:p>
          <a:p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en-US" sz="2400" dirty="0"/>
              <a:t>“optional” </a:t>
            </a:r>
            <a:r>
              <a:rPr lang="en-US" sz="2400" dirty="0" smtClean="0"/>
              <a:t>software</a:t>
            </a:r>
          </a:p>
          <a:p>
            <a:r>
              <a:rPr lang="en-US" sz="2400" dirty="0" smtClean="0"/>
              <a:t>	/opt/</a:t>
            </a:r>
            <a:r>
              <a:rPr lang="en-US" sz="2400" dirty="0" err="1" smtClean="0"/>
              <a:t>Org_name</a:t>
            </a:r>
            <a:r>
              <a:rPr lang="en-US" sz="2400" dirty="0" smtClean="0"/>
              <a:t>/</a:t>
            </a:r>
            <a:r>
              <a:rPr lang="en-US" sz="2400" dirty="0" err="1" smtClean="0"/>
              <a:t>Software_name</a:t>
            </a:r>
            <a:endParaRPr lang="en-US" sz="24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/lib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All essential libraries which are needed for system startup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Also in this directory are kernel </a:t>
            </a:r>
            <a:r>
              <a:rPr lang="en-US" sz="2400" dirty="0" smtClean="0"/>
              <a:t>modules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66456-B491-473F-B576-C86F4AB9C56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751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08364" y="1025236"/>
            <a:ext cx="1016923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/dev</a:t>
            </a:r>
          </a:p>
          <a:p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Stands </a:t>
            </a:r>
            <a:r>
              <a:rPr lang="en-US" sz="2800" dirty="0"/>
              <a:t>for devices.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Linux file system </a:t>
            </a:r>
            <a:r>
              <a:rPr lang="en-US" sz="2800" dirty="0"/>
              <a:t>: everything is a file or a directory.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So </a:t>
            </a:r>
            <a:r>
              <a:rPr lang="en-US" sz="2800" dirty="0"/>
              <a:t>device is treated as file. Usually It is the </a:t>
            </a:r>
            <a:r>
              <a:rPr lang="en-US" sz="2800" dirty="0" smtClean="0"/>
              <a:t>location of </a:t>
            </a:r>
            <a:r>
              <a:rPr lang="en-US" sz="2800" dirty="0"/>
              <a:t>device </a:t>
            </a:r>
            <a:r>
              <a:rPr lang="en-US" sz="2800" dirty="0" smtClean="0"/>
              <a:t>files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It is equivalent to a mashup of the Device </a:t>
            </a:r>
            <a:r>
              <a:rPr lang="en-US" sz="2800" dirty="0" smtClean="0"/>
              <a:t>Manager</a:t>
            </a:r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1011382" y="4057233"/>
            <a:ext cx="101692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/dev/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sda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smtClean="0"/>
              <a:t>(SCSI Disk) 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/dev/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cdrom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smtClean="0"/>
              <a:t>(CD ROM Drive) </a:t>
            </a:r>
          </a:p>
          <a:p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66456-B491-473F-B576-C86F4AB9C56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918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Course Overview </a:t>
            </a:r>
            <a:r>
              <a:rPr lang="en-US" sz="3200" b="1" dirty="0" smtClean="0"/>
              <a:t>cont.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Control services and daemons</a:t>
            </a:r>
          </a:p>
          <a:p>
            <a:r>
              <a:rPr lang="en-US" dirty="0"/>
              <a:t>Configure and secure SSH</a:t>
            </a:r>
          </a:p>
          <a:p>
            <a:r>
              <a:rPr lang="en-US" dirty="0"/>
              <a:t>Analyze and store logs</a:t>
            </a:r>
          </a:p>
          <a:p>
            <a:r>
              <a:rPr lang="en-US" dirty="0"/>
              <a:t>Manage networking</a:t>
            </a:r>
          </a:p>
          <a:p>
            <a:r>
              <a:rPr lang="en-US" dirty="0"/>
              <a:t>Archive and transfer files</a:t>
            </a:r>
          </a:p>
          <a:p>
            <a:r>
              <a:rPr lang="en-US" dirty="0"/>
              <a:t>Install and update software</a:t>
            </a:r>
          </a:p>
          <a:p>
            <a:r>
              <a:rPr lang="en-US" dirty="0"/>
              <a:t>Access Linux files systems</a:t>
            </a:r>
          </a:p>
          <a:p>
            <a:r>
              <a:rPr lang="en-US" dirty="0"/>
              <a:t>Analyze servers and get support</a:t>
            </a:r>
          </a:p>
          <a:p>
            <a:r>
              <a:rPr lang="en-US" dirty="0"/>
              <a:t>Comprehensive review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E2950-1DF0-4EB9-897F-1C608CB8858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467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08363" y="1025236"/>
            <a:ext cx="9795163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/usr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U</a:t>
            </a:r>
            <a:r>
              <a:rPr lang="en-US" sz="2400" dirty="0" smtClean="0"/>
              <a:t>sually </a:t>
            </a:r>
            <a:r>
              <a:rPr lang="en-US" sz="2400" dirty="0"/>
              <a:t>contains by far the largest share of data on a system</a:t>
            </a:r>
            <a:r>
              <a:rPr lang="en-US" sz="2400" dirty="0" smtClean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O</a:t>
            </a:r>
            <a:r>
              <a:rPr lang="en-US" sz="2400" dirty="0" smtClean="0"/>
              <a:t>ne </a:t>
            </a:r>
            <a:r>
              <a:rPr lang="en-US" sz="2400" dirty="0"/>
              <a:t>of the most important directories in the system as it contains all the user binaries, their documentation, </a:t>
            </a:r>
            <a:r>
              <a:rPr lang="en-US" sz="2400" dirty="0" smtClean="0"/>
              <a:t>libraries and header files.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/usr is shareable, read-only data.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 </a:t>
            </a:r>
            <a:r>
              <a:rPr lang="en-US" sz="2400" dirty="0"/>
              <a:t>Any information that is host-specific or </a:t>
            </a:r>
            <a:r>
              <a:rPr lang="en-US" sz="2400" dirty="0" smtClean="0"/>
              <a:t>varies with </a:t>
            </a:r>
            <a:r>
              <a:rPr lang="en-US" sz="2400" dirty="0"/>
              <a:t>time is stored elsewhere.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Large </a:t>
            </a:r>
            <a:r>
              <a:rPr lang="en-US" sz="2400" dirty="0"/>
              <a:t>software packages must not use a </a:t>
            </a:r>
            <a:r>
              <a:rPr lang="en-US" sz="2400" dirty="0" smtClean="0"/>
              <a:t>direct subdirectory </a:t>
            </a:r>
            <a:r>
              <a:rPr lang="en-US" sz="2400" dirty="0"/>
              <a:t>under the /usr hierarchy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66456-B491-473F-B576-C86F4AB9C56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252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30749" y="1083851"/>
            <a:ext cx="10169236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Contains all system related configuration files.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These files are generally text files and can be edited using any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text editor: VIM or VI on the command line.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/</a:t>
            </a:r>
            <a:r>
              <a:rPr lang="en-US" sz="2400" dirty="0" err="1"/>
              <a:t>etc</a:t>
            </a:r>
            <a:r>
              <a:rPr lang="en-US" sz="2400" dirty="0"/>
              <a:t>/</a:t>
            </a:r>
            <a:r>
              <a:rPr lang="en-US" sz="2400" dirty="0" err="1"/>
              <a:t>rc.d</a:t>
            </a:r>
            <a:r>
              <a:rPr lang="en-US" sz="2400" dirty="0"/>
              <a:t>: directory contains the system startup scripts.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Fstab</a:t>
            </a:r>
            <a:r>
              <a:rPr lang="en-US" sz="2400" dirty="0"/>
              <a:t> : Static information about file systems.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Passwd</a:t>
            </a:r>
            <a:r>
              <a:rPr lang="en-US" sz="2400" dirty="0"/>
              <a:t> : This is the password file, but it contains more: username, user password, </a:t>
            </a:r>
            <a:r>
              <a:rPr lang="en-US" sz="2400" dirty="0" err="1"/>
              <a:t>userID</a:t>
            </a:r>
            <a:r>
              <a:rPr lang="en-US" sz="2400" dirty="0"/>
              <a:t>, group ID, home directory, and shell. It can optionally contain the user's “real name”.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66456-B491-473F-B576-C86F4AB9C56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282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19378" y="990066"/>
            <a:ext cx="9795163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/proc</a:t>
            </a:r>
          </a:p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Pseudo file system residing in the virtual memory. </a:t>
            </a:r>
            <a:endParaRPr lang="en-US" sz="24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It is virtual </a:t>
            </a:r>
            <a:r>
              <a:rPr lang="en-US" sz="2400" dirty="0"/>
              <a:t>file system maintained by the Linux kernel.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The </a:t>
            </a:r>
            <a:r>
              <a:rPr lang="en-US" sz="2400" dirty="0"/>
              <a:t>files are readable and will give you a picture of how the kernel sees your computer.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Maintains highly dynamic data on the state of your operating system.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A new /proc file system is created every time your Linux machine reboots.</a:t>
            </a:r>
          </a:p>
          <a:p>
            <a:endParaRPr lang="en-US" sz="4400" dirty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66456-B491-473F-B576-C86F4AB9C56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685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08363" y="1038299"/>
            <a:ext cx="9795163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/usr/bin</a:t>
            </a:r>
          </a:p>
          <a:p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Contains </a:t>
            </a:r>
            <a:r>
              <a:rPr lang="en-US" sz="2400" dirty="0"/>
              <a:t>executable files for many </a:t>
            </a:r>
            <a:r>
              <a:rPr lang="en-US" sz="2400" dirty="0" smtClean="0"/>
              <a:t>Linux commands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These </a:t>
            </a:r>
            <a:r>
              <a:rPr lang="en-US" sz="2400" dirty="0"/>
              <a:t>are commands that are not part of </a:t>
            </a:r>
            <a:r>
              <a:rPr lang="en-US" sz="2400" dirty="0" smtClean="0"/>
              <a:t>the core </a:t>
            </a:r>
            <a:r>
              <a:rPr lang="en-US" sz="2400" dirty="0"/>
              <a:t>Linux operating </a:t>
            </a:r>
            <a:r>
              <a:rPr lang="en-US" sz="2400" dirty="0" smtClean="0"/>
              <a:t>system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Examples </a:t>
            </a:r>
            <a:r>
              <a:rPr lang="en-US" sz="2400" dirty="0"/>
              <a:t>of commands in here: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Perl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/usr/sbin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This directory contains any </a:t>
            </a:r>
            <a:r>
              <a:rPr lang="en-US" sz="2400" dirty="0" smtClean="0"/>
              <a:t>non-essential binaries </a:t>
            </a:r>
            <a:r>
              <a:rPr lang="en-US" sz="2400" dirty="0"/>
              <a:t>used exclusively by the </a:t>
            </a:r>
            <a:r>
              <a:rPr lang="en-US" sz="2400" dirty="0" smtClean="0"/>
              <a:t>system administrator.</a:t>
            </a:r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66456-B491-473F-B576-C86F4AB9C56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718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08363" y="1025236"/>
            <a:ext cx="9795163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/var</a:t>
            </a:r>
          </a:p>
          <a:p>
            <a:endParaRPr lang="en-US" dirty="0"/>
          </a:p>
          <a:p>
            <a:r>
              <a:rPr lang="en-US" sz="2400" dirty="0" smtClean="0"/>
              <a:t>Contain files </a:t>
            </a:r>
            <a:r>
              <a:rPr lang="en-US" sz="2400" dirty="0"/>
              <a:t>that are expected to be updated </a:t>
            </a:r>
            <a:r>
              <a:rPr lang="en-US" sz="2400" dirty="0" smtClean="0"/>
              <a:t>and changed.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Administrative </a:t>
            </a:r>
            <a:r>
              <a:rPr lang="en-US" sz="2400" dirty="0"/>
              <a:t>and Logging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Temporary </a:t>
            </a:r>
            <a:r>
              <a:rPr lang="en-US" sz="2400" dirty="0"/>
              <a:t>files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Websites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Mail </a:t>
            </a:r>
            <a:r>
              <a:rPr lang="en-US" sz="2400" dirty="0"/>
              <a:t>directories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Print </a:t>
            </a:r>
            <a:r>
              <a:rPr lang="en-US" sz="2400" dirty="0"/>
              <a:t>spool</a:t>
            </a:r>
            <a:endParaRPr lang="en-US" sz="2400" dirty="0" smtClean="0"/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2182" y="3423805"/>
            <a:ext cx="6553198" cy="2736129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66456-B491-473F-B576-C86F4AB9C56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175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08363" y="1025236"/>
            <a:ext cx="9795163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/home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containing saved files, personal settings, etc. </a:t>
            </a: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Contains</a:t>
            </a:r>
            <a:r>
              <a:rPr lang="en-US" sz="2000" dirty="0"/>
              <a:t> </a:t>
            </a:r>
            <a:r>
              <a:rPr lang="en-US" sz="2000" dirty="0" smtClean="0"/>
              <a:t>the </a:t>
            </a:r>
            <a:r>
              <a:rPr lang="en-US" sz="2000" dirty="0"/>
              <a:t>user’s personal configuration </a:t>
            </a:r>
            <a:r>
              <a:rPr lang="en-US" sz="2000" dirty="0" smtClean="0"/>
              <a:t>files.</a:t>
            </a:r>
            <a:endParaRPr lang="en-US" dirty="0" smtClean="0"/>
          </a:p>
          <a:p>
            <a:endParaRPr lang="en-US" sz="2800" dirty="0" smtClean="0"/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mnt</a:t>
            </a:r>
          </a:p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points for removable devices that have been </a:t>
            </a:r>
            <a:r>
              <a:rPr lang="en-US" sz="2000" dirty="0" smtClean="0"/>
              <a:t>mounted manually.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media</a:t>
            </a:r>
          </a:p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contain </a:t>
            </a:r>
            <a:r>
              <a:rPr lang="en-US" sz="2000" dirty="0"/>
              <a:t>the mount points for removable media such as,</a:t>
            </a:r>
          </a:p>
          <a:p>
            <a:pPr lvl="1"/>
            <a:r>
              <a:rPr lang="en-US" sz="2000" dirty="0"/>
              <a:t>-USB </a:t>
            </a:r>
            <a:r>
              <a:rPr lang="en-US" sz="2000" dirty="0" smtClean="0"/>
              <a:t>drives,</a:t>
            </a:r>
            <a:endParaRPr lang="en-US" sz="2000" dirty="0"/>
          </a:p>
          <a:p>
            <a:pPr lvl="1"/>
            <a:r>
              <a:rPr lang="en-US" sz="2000" dirty="0"/>
              <a:t>-CD-ROMs, etc</a:t>
            </a:r>
            <a:r>
              <a:rPr lang="en-US" sz="20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that are mounted automatically at insertion.</a:t>
            </a:r>
            <a:endParaRPr lang="en-US" sz="24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66456-B491-473F-B576-C86F4AB9C56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909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Specifying files by name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Navigating </a:t>
            </a:r>
            <a:r>
              <a:rPr lang="en-US" dirty="0"/>
              <a:t>PATHS</a:t>
            </a:r>
          </a:p>
          <a:p>
            <a:pPr lvl="1"/>
            <a:r>
              <a:rPr lang="en-US" sz="2600" spc="-5" dirty="0" err="1" smtClean="0">
                <a:latin typeface="Courier New"/>
                <a:cs typeface="Courier New"/>
              </a:rPr>
              <a:t>pwd</a:t>
            </a:r>
            <a:endParaRPr lang="en-US" sz="2600" spc="-5" dirty="0" smtClean="0">
              <a:latin typeface="Courier New"/>
              <a:cs typeface="Courier New"/>
            </a:endParaRPr>
          </a:p>
          <a:p>
            <a:pPr lvl="1"/>
            <a:r>
              <a:rPr lang="en-US" sz="2600" spc="-5" dirty="0" smtClean="0">
                <a:latin typeface="Courier New"/>
                <a:cs typeface="Courier New"/>
              </a:rPr>
              <a:t>ls</a:t>
            </a:r>
          </a:p>
          <a:p>
            <a:pPr lvl="1"/>
            <a:r>
              <a:rPr lang="en-US" sz="2600" spc="-5" dirty="0" smtClean="0">
                <a:latin typeface="Courier New"/>
                <a:cs typeface="Courier New"/>
              </a:rPr>
              <a:t>cd - , .. , ~ , .</a:t>
            </a:r>
          </a:p>
          <a:p>
            <a:pPr marL="0" indent="0">
              <a:buNone/>
            </a:pPr>
            <a:endParaRPr lang="en-US" sz="3000" spc="-5" dirty="0">
              <a:latin typeface="Courier New"/>
              <a:cs typeface="Courier New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E2950-1DF0-4EB9-897F-1C608CB88588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500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Files using CLI Tools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E2950-1DF0-4EB9-897F-1C608CB88588}" type="slidenum">
              <a:rPr lang="en-US" smtClean="0"/>
              <a:t>37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725" y="1690688"/>
            <a:ext cx="9734550" cy="452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650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Links between files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E2950-1DF0-4EB9-897F-1C608CB88588}" type="slidenum">
              <a:rPr lang="en-US" smtClean="0"/>
              <a:t>38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242951" y="1607473"/>
            <a:ext cx="1031978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Hard link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The same inode value of original file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We cannot create hard link for a directory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If original file removed hard link works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ls -l   &lt;file&gt; “show number of hard links”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ls -l   &lt;Dir&gt; “show number of </a:t>
            </a:r>
            <a:r>
              <a:rPr lang="en-US" sz="2000" dirty="0" err="1"/>
              <a:t>Dirs</a:t>
            </a:r>
            <a:r>
              <a:rPr lang="en-US" sz="2000" dirty="0"/>
              <a:t> inside Dir  + 2 “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Using ln command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Soft link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Different inode value of original file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ls –l  &lt;file&gt; “show link type”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Link work across file systems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Contain only path of file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If original file removed  , soft link dangled “corrupted ”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Using command ln -s </a:t>
            </a:r>
            <a:r>
              <a:rPr lang="en-US" sz="1600" dirty="0"/>
              <a:t>&lt;****FULL PATH **** of the file that will make a shortcut from it &gt;   &lt;shortcut name&gt;</a:t>
            </a:r>
          </a:p>
        </p:txBody>
      </p:sp>
    </p:spTree>
    <p:extLst>
      <p:ext uri="{BB962C8B-B14F-4D97-AF65-F5344CB8AC3E}">
        <p14:creationId xmlns:p14="http://schemas.microsoft.com/office/powerpoint/2010/main" val="1758678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Matching file names (Shell expansions)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E2950-1DF0-4EB9-897F-1C608CB88588}" type="slidenum">
              <a:rPr lang="en-US" smtClean="0"/>
              <a:t>39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575" y="1447007"/>
            <a:ext cx="7058025" cy="5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220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Getting Started with RHEL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E2950-1DF0-4EB9-897F-1C608CB88588}" type="slidenum">
              <a:rPr lang="en-US" smtClean="0"/>
              <a:t>4</a:t>
            </a:fld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38200" y="1825625"/>
            <a:ext cx="6957646" cy="3496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History</a:t>
            </a:r>
          </a:p>
          <a:p>
            <a:r>
              <a:rPr lang="en-US" dirty="0" smtClean="0"/>
              <a:t>Why Linux </a:t>
            </a:r>
          </a:p>
          <a:p>
            <a:r>
              <a:rPr lang="en-US" dirty="0" smtClean="0"/>
              <a:t>What Makes Linux Great  </a:t>
            </a:r>
            <a:endParaRPr lang="en-US" dirty="0"/>
          </a:p>
          <a:p>
            <a:r>
              <a:rPr lang="en-US" dirty="0" smtClean="0"/>
              <a:t>Linux Distributions 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940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Matching file names (Shell expansions) </a:t>
            </a:r>
            <a:r>
              <a:rPr lang="en-US" sz="3200" dirty="0" smtClean="0"/>
              <a:t>cont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Command substations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$()</a:t>
            </a:r>
          </a:p>
          <a:p>
            <a:r>
              <a:rPr lang="en-US" dirty="0" smtClean="0"/>
              <a:t>Protecting Arguments from Expansion</a:t>
            </a:r>
          </a:p>
          <a:p>
            <a:pPr lvl="1"/>
            <a:r>
              <a:rPr lang="en-US" dirty="0" smtClean="0"/>
              <a:t>The backslash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E2950-1DF0-4EB9-897F-1C608CB88588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278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Getting help in </a:t>
            </a:r>
            <a:r>
              <a:rPr lang="en-US" sz="5400" b="1" dirty="0">
                <a:solidFill>
                  <a:srgbClr val="FF0000"/>
                </a:solidFill>
              </a:rPr>
              <a:t>RHEL</a:t>
            </a:r>
            <a:r>
              <a:rPr lang="en-US" sz="5400" b="1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8615" indent="-336550">
              <a:lnSpc>
                <a:spcPct val="100000"/>
              </a:lnSpc>
              <a:spcBef>
                <a:spcPts val="100"/>
              </a:spcBef>
              <a:buSzPct val="46666"/>
              <a:buFont typeface="Times New Roman"/>
              <a:buChar char="●"/>
              <a:tabLst>
                <a:tab pos="347980" algn="l"/>
                <a:tab pos="349250" algn="l"/>
              </a:tabLst>
            </a:pPr>
            <a:r>
              <a:rPr lang="en-US" dirty="0">
                <a:cs typeface="Tahoma"/>
              </a:rPr>
              <a:t>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man</a:t>
            </a:r>
            <a:r>
              <a:rPr lang="en-US" dirty="0">
                <a:cs typeface="Tahoma"/>
              </a:rPr>
              <a:t> command</a:t>
            </a:r>
          </a:p>
          <a:p>
            <a:pPr marL="348615" indent="-336550">
              <a:lnSpc>
                <a:spcPct val="100000"/>
              </a:lnSpc>
              <a:spcBef>
                <a:spcPts val="100"/>
              </a:spcBef>
              <a:buSzPct val="46666"/>
              <a:buFont typeface="Times New Roman"/>
              <a:buChar char="●"/>
              <a:tabLst>
                <a:tab pos="347980" algn="l"/>
                <a:tab pos="349250" algn="l"/>
              </a:tabLst>
            </a:pPr>
            <a:r>
              <a:rPr lang="en-US" dirty="0">
                <a:cs typeface="Tahoma"/>
              </a:rPr>
              <a:t>Using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pinfo</a:t>
            </a:r>
            <a:r>
              <a:rPr lang="en-US" dirty="0" smtClean="0">
                <a:cs typeface="Tahoma"/>
              </a:rPr>
              <a:t> </a:t>
            </a:r>
            <a:r>
              <a:rPr lang="en-US" dirty="0">
                <a:cs typeface="Tahoma"/>
              </a:rPr>
              <a:t>command</a:t>
            </a:r>
          </a:p>
          <a:p>
            <a:pPr marL="348615" indent="-336550">
              <a:lnSpc>
                <a:spcPct val="100000"/>
              </a:lnSpc>
              <a:spcBef>
                <a:spcPts val="100"/>
              </a:spcBef>
              <a:buSzPct val="46666"/>
              <a:buFont typeface="Times New Roman"/>
              <a:buChar char="●"/>
              <a:tabLst>
                <a:tab pos="347980" algn="l"/>
                <a:tab pos="349250" algn="l"/>
              </a:tabLst>
            </a:pPr>
            <a:r>
              <a:rPr lang="en-US" dirty="0"/>
              <a:t>Reading Documentation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usr/share/doc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E2950-1DF0-4EB9-897F-1C608CB88588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95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</a:t>
            </a:r>
            <a:r>
              <a:rPr lang="en-US" dirty="0" smtClean="0"/>
              <a:t> command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" marR="1708785" lvl="0" indent="0">
              <a:lnSpc>
                <a:spcPct val="100000"/>
              </a:lnSpc>
              <a:spcBef>
                <a:spcPts val="100"/>
              </a:spcBef>
              <a:buNone/>
              <a:tabLst>
                <a:tab pos="1383665" algn="l"/>
              </a:tabLst>
            </a:pPr>
            <a:endParaRPr lang="en-US" sz="2000" dirty="0" smtClean="0">
              <a:solidFill>
                <a:prstClr val="black"/>
              </a:solidFill>
              <a:cs typeface="Tahoma"/>
            </a:endParaRPr>
          </a:p>
          <a:p>
            <a:pPr marL="12700" marR="1708785" lvl="0" indent="0">
              <a:lnSpc>
                <a:spcPct val="100000"/>
              </a:lnSpc>
              <a:spcBef>
                <a:spcPts val="100"/>
              </a:spcBef>
              <a:buNone/>
              <a:tabLst>
                <a:tab pos="1383665" algn="l"/>
              </a:tabLst>
            </a:pPr>
            <a:r>
              <a:rPr lang="en-US" sz="2000" dirty="0" smtClean="0">
                <a:solidFill>
                  <a:prstClr val="black"/>
                </a:solidFill>
                <a:cs typeface="Tahoma"/>
              </a:rPr>
              <a:t>Press ↓</a:t>
            </a:r>
            <a:endParaRPr lang="en-US" sz="2000" dirty="0">
              <a:solidFill>
                <a:prstClr val="black"/>
              </a:solidFill>
              <a:cs typeface="Tahoma"/>
            </a:endParaRPr>
          </a:p>
          <a:p>
            <a:pPr marL="12700" marR="1708785" lvl="0" indent="0">
              <a:lnSpc>
                <a:spcPct val="100000"/>
              </a:lnSpc>
              <a:spcBef>
                <a:spcPts val="100"/>
              </a:spcBef>
              <a:buNone/>
              <a:tabLst>
                <a:tab pos="1383665" algn="l"/>
              </a:tabLst>
            </a:pPr>
            <a:endParaRPr lang="en-US" sz="2000" dirty="0" smtClean="0">
              <a:solidFill>
                <a:prstClr val="black"/>
              </a:solidFill>
              <a:cs typeface="Tahoma"/>
            </a:endParaRPr>
          </a:p>
          <a:p>
            <a:pPr marL="12700" marR="1708785" lvl="0" indent="0">
              <a:lnSpc>
                <a:spcPct val="100000"/>
              </a:lnSpc>
              <a:spcBef>
                <a:spcPts val="100"/>
              </a:spcBef>
              <a:buNone/>
              <a:tabLst>
                <a:tab pos="1383665" algn="l"/>
              </a:tabLst>
            </a:pPr>
            <a:r>
              <a:rPr lang="en-US" sz="2000" b="1" dirty="0" smtClean="0">
                <a:solidFill>
                  <a:prstClr val="black"/>
                </a:solidFill>
                <a:cs typeface="Tahoma"/>
              </a:rPr>
              <a:t>Enter</a:t>
            </a:r>
            <a:r>
              <a:rPr lang="en-US" sz="2000" dirty="0">
                <a:solidFill>
                  <a:prstClr val="black"/>
                </a:solidFill>
                <a:cs typeface="Tahoma"/>
              </a:rPr>
              <a:t>	Move down one line.  </a:t>
            </a:r>
            <a:endParaRPr lang="en-US" sz="2000" dirty="0" smtClean="0">
              <a:solidFill>
                <a:prstClr val="black"/>
              </a:solidFill>
              <a:cs typeface="Tahoma"/>
            </a:endParaRPr>
          </a:p>
          <a:p>
            <a:pPr marL="12700" marR="1708785" lvl="0" indent="0">
              <a:lnSpc>
                <a:spcPct val="100000"/>
              </a:lnSpc>
              <a:spcBef>
                <a:spcPts val="100"/>
              </a:spcBef>
              <a:buNone/>
              <a:tabLst>
                <a:tab pos="1383665" algn="l"/>
              </a:tabLst>
            </a:pPr>
            <a:r>
              <a:rPr lang="en-US" sz="2000" b="1" dirty="0" smtClean="0">
                <a:solidFill>
                  <a:prstClr val="black"/>
                </a:solidFill>
                <a:cs typeface="Tahoma"/>
              </a:rPr>
              <a:t>Space</a:t>
            </a:r>
            <a:r>
              <a:rPr lang="en-US" sz="2000" dirty="0">
                <a:solidFill>
                  <a:prstClr val="black"/>
                </a:solidFill>
                <a:cs typeface="Tahoma"/>
              </a:rPr>
              <a:t>	Move down one page.</a:t>
            </a:r>
          </a:p>
          <a:p>
            <a:pPr marL="12700" lvl="0" indent="0">
              <a:lnSpc>
                <a:spcPct val="100000"/>
              </a:lnSpc>
              <a:spcBef>
                <a:spcPts val="0"/>
              </a:spcBef>
              <a:buNone/>
              <a:tabLst>
                <a:tab pos="1383665" algn="l"/>
              </a:tabLst>
            </a:pPr>
            <a:r>
              <a:rPr lang="en-US" sz="2000" b="1" dirty="0">
                <a:solidFill>
                  <a:prstClr val="black"/>
                </a:solidFill>
                <a:cs typeface="Tahoma"/>
              </a:rPr>
              <a:t>g</a:t>
            </a:r>
            <a:r>
              <a:rPr lang="en-US" sz="2000" dirty="0">
                <a:solidFill>
                  <a:prstClr val="black"/>
                </a:solidFill>
                <a:cs typeface="Tahoma"/>
              </a:rPr>
              <a:t>	Move to the top of the page.</a:t>
            </a:r>
          </a:p>
          <a:p>
            <a:pPr marL="12700" marR="5080" lvl="0" indent="0">
              <a:lnSpc>
                <a:spcPct val="100000"/>
              </a:lnSpc>
              <a:spcBef>
                <a:spcPts val="0"/>
              </a:spcBef>
              <a:buNone/>
              <a:tabLst>
                <a:tab pos="1383665" algn="l"/>
              </a:tabLst>
            </a:pPr>
            <a:r>
              <a:rPr lang="en-US" sz="2000" b="1" dirty="0">
                <a:solidFill>
                  <a:prstClr val="black"/>
                </a:solidFill>
                <a:cs typeface="Tahoma"/>
              </a:rPr>
              <a:t>G</a:t>
            </a:r>
            <a:r>
              <a:rPr lang="en-US" sz="2000" dirty="0">
                <a:solidFill>
                  <a:prstClr val="black"/>
                </a:solidFill>
                <a:cs typeface="Tahoma"/>
              </a:rPr>
              <a:t>	Move to the bottom of the page. </a:t>
            </a:r>
          </a:p>
          <a:p>
            <a:pPr marL="12700" marR="5080" lvl="0" indent="0">
              <a:lnSpc>
                <a:spcPct val="100000"/>
              </a:lnSpc>
              <a:spcBef>
                <a:spcPts val="0"/>
              </a:spcBef>
              <a:buNone/>
              <a:tabLst>
                <a:tab pos="1383665" algn="l"/>
              </a:tabLst>
            </a:pPr>
            <a:r>
              <a:rPr lang="en-US" sz="2000" b="1" dirty="0">
                <a:solidFill>
                  <a:prstClr val="black"/>
                </a:solidFill>
                <a:cs typeface="Tahoma"/>
              </a:rPr>
              <a:t>q	</a:t>
            </a:r>
            <a:r>
              <a:rPr lang="en-US" sz="2000" dirty="0">
                <a:solidFill>
                  <a:prstClr val="black"/>
                </a:solidFill>
                <a:cs typeface="Tahoma"/>
              </a:rPr>
              <a:t>Quit.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66456-B491-473F-B576-C86F4AB9C568}" type="slidenum">
              <a:rPr lang="en-US" smtClean="0"/>
              <a:t>42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4200" y="2838203"/>
            <a:ext cx="5814511" cy="3428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90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by Keyword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E2950-1DF0-4EB9-897F-1C608CB88588}" type="slidenum">
              <a:rPr lang="en-US" smtClean="0"/>
              <a:t>43</a:t>
            </a:fld>
            <a:endParaRPr lang="en-US"/>
          </a:p>
        </p:txBody>
      </p:sp>
      <p:sp>
        <p:nvSpPr>
          <p:cNvPr id="5" name="object 4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indent="-336550">
              <a:lnSpc>
                <a:spcPct val="100000"/>
              </a:lnSpc>
              <a:spcBef>
                <a:spcPts val="100"/>
              </a:spcBef>
              <a:buSzPct val="46666"/>
              <a:buFont typeface="Times New Roman"/>
              <a:buChar char="●"/>
              <a:tabLst>
                <a:tab pos="347980" algn="l"/>
                <a:tab pos="349250" algn="l"/>
              </a:tabLst>
            </a:pPr>
            <a:r>
              <a:rPr lang="en-US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m</a:t>
            </a:r>
            <a:r>
              <a:rPr lang="en-US" dirty="0" smtClean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an</a:t>
            </a:r>
            <a:r>
              <a:rPr lang="en-US" dirty="0" smtClean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–k &lt;keyword&gt;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310" y="2678566"/>
            <a:ext cx="9591675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328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Create, view, and edit text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8615" indent="-336550">
              <a:lnSpc>
                <a:spcPct val="100000"/>
              </a:lnSpc>
              <a:spcBef>
                <a:spcPts val="100"/>
              </a:spcBef>
              <a:buSzPct val="46666"/>
              <a:buFont typeface="Times New Roman"/>
              <a:buChar char="●"/>
              <a:tabLst>
                <a:tab pos="347980" algn="l"/>
                <a:tab pos="349250" algn="l"/>
              </a:tabLst>
            </a:pPr>
            <a:r>
              <a:rPr lang="en-US" dirty="0" smtClean="0">
                <a:cs typeface="Tahoma"/>
              </a:rPr>
              <a:t>Redirection</a:t>
            </a:r>
          </a:p>
          <a:p>
            <a:pPr marL="348615" indent="-336550">
              <a:lnSpc>
                <a:spcPct val="100000"/>
              </a:lnSpc>
              <a:spcBef>
                <a:spcPts val="100"/>
              </a:spcBef>
              <a:buSzPct val="46666"/>
              <a:buFont typeface="Times New Roman"/>
              <a:buChar char="●"/>
              <a:tabLst>
                <a:tab pos="347980" algn="l"/>
                <a:tab pos="349250" algn="l"/>
              </a:tabLst>
            </a:pPr>
            <a:r>
              <a:rPr lang="en-US" dirty="0" smtClean="0">
                <a:cs typeface="Tahoma"/>
              </a:rPr>
              <a:t>Editing Text Files</a:t>
            </a:r>
          </a:p>
          <a:p>
            <a:pPr marL="348615" indent="-336550">
              <a:lnSpc>
                <a:spcPct val="100000"/>
              </a:lnSpc>
              <a:spcBef>
                <a:spcPts val="100"/>
              </a:spcBef>
              <a:buSzPct val="46666"/>
              <a:buFont typeface="Times New Roman"/>
              <a:buChar char="●"/>
              <a:tabLst>
                <a:tab pos="347980" algn="l"/>
                <a:tab pos="349250" algn="l"/>
              </a:tabLst>
            </a:pPr>
            <a:r>
              <a:rPr lang="en-US" dirty="0" smtClean="0">
                <a:cs typeface="Tahoma"/>
              </a:rPr>
              <a:t>Changing the Shell Environment</a:t>
            </a:r>
          </a:p>
          <a:p>
            <a:pPr marL="348615" indent="-336550">
              <a:lnSpc>
                <a:spcPct val="100000"/>
              </a:lnSpc>
              <a:spcBef>
                <a:spcPts val="100"/>
              </a:spcBef>
              <a:buSzPct val="46666"/>
              <a:buFont typeface="Times New Roman"/>
              <a:buChar char="●"/>
              <a:tabLst>
                <a:tab pos="347980" algn="l"/>
                <a:tab pos="349250" algn="l"/>
              </a:tabLst>
            </a:pPr>
            <a:endParaRPr lang="en-US" dirty="0" smtClean="0">
              <a:cs typeface="Tahom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E2950-1DF0-4EB9-897F-1C608CB88588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443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Redirection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E2950-1DF0-4EB9-897F-1C608CB88588}" type="slidenum">
              <a:rPr lang="en-US" smtClean="0"/>
              <a:t>45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2582" y="1461873"/>
            <a:ext cx="7660574" cy="489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992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Redirection </a:t>
            </a:r>
            <a:r>
              <a:rPr lang="en-US" sz="3200" dirty="0" smtClean="0"/>
              <a:t>cont.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E2950-1DF0-4EB9-897F-1C608CB88588}" type="slidenum">
              <a:rPr lang="en-US" smtClean="0"/>
              <a:t>46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0099" y="1765037"/>
            <a:ext cx="7883379" cy="451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804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Redirection </a:t>
            </a:r>
            <a:r>
              <a:rPr lang="en-US" sz="2400" dirty="0" smtClean="0"/>
              <a:t>cont.</a:t>
            </a:r>
            <a:br>
              <a:rPr lang="en-US" sz="2400" dirty="0" smtClean="0"/>
            </a:br>
            <a:r>
              <a:rPr lang="en-US" sz="2400" dirty="0" smtClean="0"/>
              <a:t> 		             Constructing </a:t>
            </a:r>
            <a:r>
              <a:rPr lang="en-US" sz="2400" dirty="0" smtClean="0">
                <a:solidFill>
                  <a:srgbClr val="FF0000"/>
                </a:solidFill>
              </a:rPr>
              <a:t>PIPELINES</a:t>
            </a:r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</a:p>
          <a:p>
            <a:r>
              <a:rPr lang="en-US" dirty="0" smtClean="0"/>
              <a:t>Using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tee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smtClean="0"/>
              <a:t>then </a:t>
            </a:r>
            <a:r>
              <a:rPr lang="en-US" sz="1600" dirty="0"/>
              <a:t>the final output of a command can be saved and </a:t>
            </a:r>
            <a:r>
              <a:rPr lang="en-US" sz="1600" dirty="0" smtClean="0"/>
              <a:t>output to </a:t>
            </a:r>
            <a:r>
              <a:rPr lang="en-US" sz="1600" dirty="0"/>
              <a:t>the terminal at the same time.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E2950-1DF0-4EB9-897F-1C608CB88588}" type="slidenum">
              <a:rPr lang="en-US" smtClean="0"/>
              <a:t>47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180" y="3535187"/>
            <a:ext cx="7496175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65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Editing Text Files</a:t>
            </a:r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E2950-1DF0-4EB9-897F-1C608CB88588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992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vi</a:t>
            </a:r>
            <a:r>
              <a:rPr lang="en-US" dirty="0" smtClean="0"/>
              <a:t> modes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8615" indent="-336550">
              <a:lnSpc>
                <a:spcPct val="100000"/>
              </a:lnSpc>
              <a:spcBef>
                <a:spcPts val="100"/>
              </a:spcBef>
              <a:buSzPct val="46666"/>
              <a:buFont typeface="Times New Roman"/>
              <a:buChar char="●"/>
              <a:tabLst>
                <a:tab pos="347980" algn="l"/>
                <a:tab pos="349250" algn="l"/>
              </a:tabLst>
            </a:pPr>
            <a:r>
              <a:rPr lang="en-US" sz="3000" dirty="0" smtClean="0">
                <a:latin typeface="Tahoma"/>
                <a:cs typeface="Tahoma"/>
              </a:rPr>
              <a:t>Command (default) mode</a:t>
            </a:r>
          </a:p>
          <a:p>
            <a:pPr marL="348615" indent="-336550">
              <a:lnSpc>
                <a:spcPct val="100000"/>
              </a:lnSpc>
              <a:spcBef>
                <a:spcPts val="100"/>
              </a:spcBef>
              <a:buSzPct val="46666"/>
              <a:buFont typeface="Times New Roman"/>
              <a:buChar char="●"/>
              <a:tabLst>
                <a:tab pos="347980" algn="l"/>
                <a:tab pos="349250" algn="l"/>
              </a:tabLst>
            </a:pPr>
            <a:r>
              <a:rPr lang="en-US" sz="3000" dirty="0" smtClean="0">
                <a:latin typeface="Tahoma"/>
                <a:cs typeface="Tahoma"/>
              </a:rPr>
              <a:t>Edit (insert) mode</a:t>
            </a:r>
          </a:p>
          <a:p>
            <a:pPr marL="348615" indent="-336550">
              <a:lnSpc>
                <a:spcPct val="100000"/>
              </a:lnSpc>
              <a:spcBef>
                <a:spcPts val="100"/>
              </a:spcBef>
              <a:buSzPct val="46666"/>
              <a:buFont typeface="Times New Roman"/>
              <a:buChar char="●"/>
              <a:tabLst>
                <a:tab pos="347980" algn="l"/>
                <a:tab pos="349250" algn="l"/>
              </a:tabLst>
            </a:pPr>
            <a:r>
              <a:rPr lang="en-US" sz="3000" dirty="0" smtClean="0">
                <a:latin typeface="Tahoma"/>
                <a:cs typeface="Tahoma"/>
              </a:rPr>
              <a:t>Visual mode</a:t>
            </a:r>
          </a:p>
          <a:p>
            <a:pPr marL="348615" indent="-336550">
              <a:lnSpc>
                <a:spcPct val="100000"/>
              </a:lnSpc>
              <a:spcBef>
                <a:spcPts val="100"/>
              </a:spcBef>
              <a:buSzPct val="46666"/>
              <a:buFont typeface="Times New Roman"/>
              <a:buChar char="●"/>
              <a:tabLst>
                <a:tab pos="347980" algn="l"/>
                <a:tab pos="349250" algn="l"/>
              </a:tabLst>
            </a:pPr>
            <a:r>
              <a:rPr lang="en-US" sz="3000" dirty="0" smtClean="0">
                <a:latin typeface="Tahoma"/>
                <a:cs typeface="Tahoma"/>
              </a:rPr>
              <a:t>Line mode</a:t>
            </a:r>
            <a:endParaRPr lang="en-US" sz="3000" dirty="0">
              <a:latin typeface="Tahoma"/>
              <a:cs typeface="Tahom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E2950-1DF0-4EB9-897F-1C608CB88588}" type="slidenum">
              <a:rPr lang="en-US" smtClean="0"/>
              <a:t>49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6283" y="2802146"/>
            <a:ext cx="6615144" cy="3554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35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6326" y="615949"/>
            <a:ext cx="8590869" cy="6105526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66456-B491-473F-B576-C86F4AB9C568}" type="slidenum">
              <a:rPr lang="en-US" smtClean="0"/>
              <a:t>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090247" y="634021"/>
            <a:ext cx="2895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+mj-lt"/>
              </a:rPr>
              <a:t>History</a:t>
            </a:r>
            <a:endParaRPr lang="en-US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7466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vi</a:t>
            </a:r>
            <a:r>
              <a:rPr lang="en-US" dirty="0" smtClean="0"/>
              <a:t> </a:t>
            </a:r>
            <a:r>
              <a:rPr lang="en-US" dirty="0"/>
              <a:t>e</a:t>
            </a:r>
            <a:r>
              <a:rPr lang="en-US" dirty="0" smtClean="0"/>
              <a:t>dit mode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E2950-1DF0-4EB9-897F-1C608CB88588}" type="slidenum">
              <a:rPr lang="en-US" smtClean="0"/>
              <a:t>50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123122" y="2088463"/>
            <a:ext cx="748747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lvl="0" algn="just">
              <a:spcBef>
                <a:spcPts val="700"/>
              </a:spcBef>
            </a:pPr>
            <a:r>
              <a:rPr lang="en-US" sz="3000" dirty="0" err="1">
                <a:solidFill>
                  <a:prstClr val="black"/>
                </a:solidFill>
                <a:latin typeface="Courier New"/>
                <a:cs typeface="Courier New"/>
              </a:rPr>
              <a:t>i</a:t>
            </a:r>
            <a:r>
              <a:rPr lang="en-US" sz="3000" spc="24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lang="en-US" sz="3000" spc="-5" dirty="0">
                <a:solidFill>
                  <a:prstClr val="black"/>
                </a:solidFill>
                <a:latin typeface="Tahoma"/>
                <a:cs typeface="Tahoma"/>
              </a:rPr>
              <a:t>Insert </a:t>
            </a:r>
            <a:r>
              <a:rPr lang="en-US" sz="3000" spc="30" dirty="0">
                <a:solidFill>
                  <a:prstClr val="black"/>
                </a:solidFill>
                <a:latin typeface="Tahoma"/>
                <a:cs typeface="Tahoma"/>
              </a:rPr>
              <a:t>at the </a:t>
            </a:r>
            <a:r>
              <a:rPr lang="en-US" sz="3000" spc="45" dirty="0">
                <a:solidFill>
                  <a:prstClr val="black"/>
                </a:solidFill>
                <a:latin typeface="Tahoma"/>
                <a:cs typeface="Tahoma"/>
              </a:rPr>
              <a:t>cursor </a:t>
            </a:r>
            <a:r>
              <a:rPr lang="en-US" sz="3000" dirty="0">
                <a:solidFill>
                  <a:prstClr val="black"/>
                </a:solidFill>
                <a:latin typeface="Tahoma"/>
                <a:cs typeface="Tahoma"/>
              </a:rPr>
              <a:t>position.</a:t>
            </a:r>
          </a:p>
          <a:p>
            <a:pPr marL="12700" marR="5080" lvl="0" algn="just">
              <a:lnSpc>
                <a:spcPts val="4200"/>
              </a:lnSpc>
              <a:spcBef>
                <a:spcPts val="240"/>
              </a:spcBef>
            </a:pPr>
            <a:r>
              <a:rPr lang="en-US" sz="3000" dirty="0">
                <a:solidFill>
                  <a:prstClr val="black"/>
                </a:solidFill>
                <a:latin typeface="Courier New"/>
                <a:cs typeface="Courier New"/>
              </a:rPr>
              <a:t>I</a:t>
            </a:r>
            <a:r>
              <a:rPr lang="en-US" sz="3000" spc="128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lang="en-US" sz="3000" spc="-5" dirty="0">
                <a:solidFill>
                  <a:prstClr val="black"/>
                </a:solidFill>
                <a:latin typeface="Tahoma"/>
                <a:cs typeface="Tahoma"/>
              </a:rPr>
              <a:t>Insert </a:t>
            </a:r>
            <a:r>
              <a:rPr lang="en-US" sz="3000" spc="30" dirty="0">
                <a:solidFill>
                  <a:prstClr val="black"/>
                </a:solidFill>
                <a:latin typeface="Tahoma"/>
                <a:cs typeface="Tahoma"/>
              </a:rPr>
              <a:t>at the </a:t>
            </a:r>
            <a:r>
              <a:rPr lang="en-US" sz="3000" spc="-10" dirty="0">
                <a:solidFill>
                  <a:prstClr val="black"/>
                </a:solidFill>
                <a:latin typeface="Tahoma"/>
                <a:cs typeface="Tahoma"/>
              </a:rPr>
              <a:t>beginning </a:t>
            </a:r>
            <a:r>
              <a:rPr lang="en-US" sz="3000" spc="45" dirty="0">
                <a:solidFill>
                  <a:prstClr val="black"/>
                </a:solidFill>
                <a:latin typeface="Tahoma"/>
                <a:cs typeface="Tahoma"/>
              </a:rPr>
              <a:t>of </a:t>
            </a:r>
            <a:r>
              <a:rPr lang="en-US" sz="3000" spc="30" dirty="0">
                <a:solidFill>
                  <a:prstClr val="black"/>
                </a:solidFill>
                <a:latin typeface="Tahoma"/>
                <a:cs typeface="Tahoma"/>
              </a:rPr>
              <a:t>the </a:t>
            </a:r>
            <a:r>
              <a:rPr lang="en-US" sz="3000" spc="-25" dirty="0">
                <a:solidFill>
                  <a:prstClr val="black"/>
                </a:solidFill>
                <a:latin typeface="Tahoma"/>
                <a:cs typeface="Tahoma"/>
              </a:rPr>
              <a:t>line.  </a:t>
            </a:r>
            <a:endParaRPr lang="en-US" sz="3000" spc="-25" dirty="0" smtClean="0">
              <a:solidFill>
                <a:prstClr val="black"/>
              </a:solidFill>
              <a:latin typeface="Tahoma"/>
              <a:cs typeface="Tahoma"/>
            </a:endParaRPr>
          </a:p>
          <a:p>
            <a:pPr marL="12700" marR="5080" lvl="0" algn="just">
              <a:lnSpc>
                <a:spcPts val="4200"/>
              </a:lnSpc>
              <a:spcBef>
                <a:spcPts val="240"/>
              </a:spcBef>
            </a:pPr>
            <a:r>
              <a:rPr lang="en-US" sz="3000" dirty="0" smtClean="0">
                <a:solidFill>
                  <a:prstClr val="black"/>
                </a:solidFill>
                <a:latin typeface="Courier New"/>
                <a:cs typeface="Courier New"/>
              </a:rPr>
              <a:t>a</a:t>
            </a:r>
            <a:r>
              <a:rPr lang="en-US" sz="3000" spc="170" dirty="0" smtClean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lang="en-US" sz="3000" spc="40" dirty="0">
                <a:solidFill>
                  <a:prstClr val="black"/>
                </a:solidFill>
                <a:latin typeface="Tahoma"/>
                <a:cs typeface="Tahoma"/>
              </a:rPr>
              <a:t>Append </a:t>
            </a:r>
            <a:r>
              <a:rPr lang="en-US" sz="3000" spc="45" dirty="0">
                <a:solidFill>
                  <a:prstClr val="black"/>
                </a:solidFill>
                <a:latin typeface="Tahoma"/>
                <a:cs typeface="Tahoma"/>
              </a:rPr>
              <a:t>after </a:t>
            </a:r>
            <a:r>
              <a:rPr lang="en-US" sz="3000" spc="30" dirty="0">
                <a:solidFill>
                  <a:prstClr val="black"/>
                </a:solidFill>
                <a:latin typeface="Tahoma"/>
                <a:cs typeface="Tahoma"/>
              </a:rPr>
              <a:t>the </a:t>
            </a:r>
            <a:r>
              <a:rPr lang="en-US" sz="3000" spc="45" dirty="0">
                <a:solidFill>
                  <a:prstClr val="black"/>
                </a:solidFill>
                <a:latin typeface="Tahoma"/>
                <a:cs typeface="Tahoma"/>
              </a:rPr>
              <a:t>cursor </a:t>
            </a:r>
            <a:r>
              <a:rPr lang="en-US" sz="3000" dirty="0">
                <a:solidFill>
                  <a:prstClr val="black"/>
                </a:solidFill>
                <a:latin typeface="Tahoma"/>
                <a:cs typeface="Tahoma"/>
              </a:rPr>
              <a:t>position.  </a:t>
            </a:r>
            <a:endParaRPr lang="en-US" sz="3000" dirty="0" smtClean="0">
              <a:solidFill>
                <a:prstClr val="black"/>
              </a:solidFill>
              <a:latin typeface="Tahoma"/>
              <a:cs typeface="Tahoma"/>
            </a:endParaRPr>
          </a:p>
          <a:p>
            <a:pPr marL="12700" marR="5080" lvl="0" algn="just">
              <a:lnSpc>
                <a:spcPts val="4200"/>
              </a:lnSpc>
              <a:spcBef>
                <a:spcPts val="240"/>
              </a:spcBef>
            </a:pPr>
            <a:r>
              <a:rPr lang="en-US" sz="3000" dirty="0" smtClean="0">
                <a:solidFill>
                  <a:prstClr val="black"/>
                </a:solidFill>
                <a:latin typeface="Courier New"/>
                <a:cs typeface="Courier New"/>
              </a:rPr>
              <a:t>A</a:t>
            </a:r>
            <a:r>
              <a:rPr lang="en-US" sz="3000" spc="1225" dirty="0" smtClean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lang="en-US" sz="3000" spc="40" dirty="0">
                <a:solidFill>
                  <a:prstClr val="black"/>
                </a:solidFill>
                <a:latin typeface="Tahoma"/>
                <a:cs typeface="Tahoma"/>
              </a:rPr>
              <a:t>Append </a:t>
            </a:r>
            <a:r>
              <a:rPr lang="en-US" sz="3000" spc="30" dirty="0">
                <a:solidFill>
                  <a:prstClr val="black"/>
                </a:solidFill>
                <a:latin typeface="Tahoma"/>
                <a:cs typeface="Tahoma"/>
              </a:rPr>
              <a:t>at the </a:t>
            </a:r>
            <a:r>
              <a:rPr lang="en-US" sz="3000" dirty="0">
                <a:solidFill>
                  <a:prstClr val="black"/>
                </a:solidFill>
                <a:latin typeface="Tahoma"/>
                <a:cs typeface="Tahoma"/>
              </a:rPr>
              <a:t>end </a:t>
            </a:r>
            <a:r>
              <a:rPr lang="en-US" sz="3000" spc="45" dirty="0">
                <a:solidFill>
                  <a:prstClr val="black"/>
                </a:solidFill>
                <a:latin typeface="Tahoma"/>
                <a:cs typeface="Tahoma"/>
              </a:rPr>
              <a:t>of </a:t>
            </a:r>
            <a:r>
              <a:rPr lang="en-US" sz="3000" spc="30" dirty="0">
                <a:solidFill>
                  <a:prstClr val="black"/>
                </a:solidFill>
                <a:latin typeface="Tahoma"/>
                <a:cs typeface="Tahoma"/>
              </a:rPr>
              <a:t>the </a:t>
            </a:r>
            <a:r>
              <a:rPr lang="en-US" sz="3000" spc="-25" dirty="0">
                <a:solidFill>
                  <a:prstClr val="black"/>
                </a:solidFill>
                <a:latin typeface="Tahoma"/>
                <a:cs typeface="Tahoma"/>
              </a:rPr>
              <a:t>line.</a:t>
            </a:r>
            <a:endParaRPr lang="en-US" sz="3000" dirty="0">
              <a:solidFill>
                <a:prstClr val="black"/>
              </a:solidFill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863318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vi</a:t>
            </a:r>
            <a:r>
              <a:rPr lang="en-US" dirty="0" smtClean="0"/>
              <a:t> line mode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7557" y="1789251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700"/>
              </a:spcBef>
              <a:buNone/>
              <a:tabLst>
                <a:tab pos="1383665" algn="l"/>
              </a:tabLst>
            </a:pPr>
            <a:r>
              <a:rPr lang="en-US" sz="3000" spc="-5" dirty="0">
                <a:latin typeface="Courier New"/>
                <a:cs typeface="Courier New"/>
              </a:rPr>
              <a:t>:w	</a:t>
            </a:r>
            <a:r>
              <a:rPr lang="en-US" sz="3000" spc="105" dirty="0">
                <a:latin typeface="Tahoma"/>
                <a:cs typeface="Tahoma"/>
              </a:rPr>
              <a:t>Writes</a:t>
            </a:r>
            <a:r>
              <a:rPr lang="en-US" sz="3000" spc="-365" dirty="0">
                <a:latin typeface="Tahoma"/>
                <a:cs typeface="Tahoma"/>
              </a:rPr>
              <a:t> </a:t>
            </a:r>
            <a:r>
              <a:rPr lang="en-US" sz="3000" spc="-85" dirty="0">
                <a:latin typeface="Tahoma"/>
                <a:cs typeface="Tahoma"/>
              </a:rPr>
              <a:t>(saves)</a:t>
            </a:r>
            <a:r>
              <a:rPr lang="en-US" sz="3000" spc="-365" dirty="0">
                <a:latin typeface="Tahoma"/>
                <a:cs typeface="Tahoma"/>
              </a:rPr>
              <a:t> </a:t>
            </a:r>
            <a:r>
              <a:rPr lang="en-US" sz="3000" spc="30" dirty="0">
                <a:latin typeface="Tahoma"/>
                <a:cs typeface="Tahoma"/>
              </a:rPr>
              <a:t>the</a:t>
            </a:r>
            <a:r>
              <a:rPr lang="en-US" sz="3000" spc="-360" dirty="0">
                <a:latin typeface="Tahoma"/>
                <a:cs typeface="Tahoma"/>
              </a:rPr>
              <a:t> </a:t>
            </a:r>
            <a:r>
              <a:rPr lang="en-US" sz="3000" spc="-15" dirty="0">
                <a:latin typeface="Tahoma"/>
                <a:cs typeface="Tahoma"/>
              </a:rPr>
              <a:t>file.</a:t>
            </a:r>
            <a:endParaRPr lang="en-US" sz="3000" dirty="0">
              <a:latin typeface="Tahoma"/>
              <a:cs typeface="Tahoma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  <a:tabLst>
                <a:tab pos="1383665" algn="l"/>
              </a:tabLst>
            </a:pPr>
            <a:r>
              <a:rPr lang="en-US" sz="3000" spc="-5" dirty="0">
                <a:latin typeface="Courier New"/>
                <a:cs typeface="Courier New"/>
              </a:rPr>
              <a:t>:w!	</a:t>
            </a:r>
            <a:r>
              <a:rPr lang="en-US" sz="3000" spc="45" dirty="0">
                <a:latin typeface="Tahoma"/>
                <a:cs typeface="Tahoma"/>
              </a:rPr>
              <a:t>Forces</a:t>
            </a:r>
            <a:r>
              <a:rPr lang="en-US" sz="3000" spc="-365" dirty="0">
                <a:latin typeface="Tahoma"/>
                <a:cs typeface="Tahoma"/>
              </a:rPr>
              <a:t> </a:t>
            </a:r>
            <a:r>
              <a:rPr lang="en-US" sz="3000" spc="30" dirty="0">
                <a:latin typeface="Tahoma"/>
                <a:cs typeface="Tahoma"/>
              </a:rPr>
              <a:t>the</a:t>
            </a:r>
            <a:r>
              <a:rPr lang="en-US" sz="3000" spc="-365" dirty="0">
                <a:latin typeface="Tahoma"/>
                <a:cs typeface="Tahoma"/>
              </a:rPr>
              <a:t> </a:t>
            </a:r>
            <a:r>
              <a:rPr lang="en-US" sz="3000" spc="50" dirty="0">
                <a:latin typeface="Tahoma"/>
                <a:cs typeface="Tahoma"/>
              </a:rPr>
              <a:t>file</a:t>
            </a:r>
            <a:r>
              <a:rPr lang="en-US" sz="3000" spc="-365" dirty="0">
                <a:latin typeface="Tahoma"/>
                <a:cs typeface="Tahoma"/>
              </a:rPr>
              <a:t> </a:t>
            </a:r>
            <a:r>
              <a:rPr lang="en-US" sz="3000" spc="75" dirty="0">
                <a:latin typeface="Tahoma"/>
                <a:cs typeface="Tahoma"/>
              </a:rPr>
              <a:t>to</a:t>
            </a:r>
            <a:r>
              <a:rPr lang="en-US" sz="3000" spc="-365" dirty="0">
                <a:latin typeface="Tahoma"/>
                <a:cs typeface="Tahoma"/>
              </a:rPr>
              <a:t> </a:t>
            </a:r>
            <a:r>
              <a:rPr lang="en-US" sz="3000" spc="5" dirty="0">
                <a:latin typeface="Tahoma"/>
                <a:cs typeface="Tahoma"/>
              </a:rPr>
              <a:t>be</a:t>
            </a:r>
            <a:r>
              <a:rPr lang="en-US" sz="3000" spc="-360" dirty="0">
                <a:latin typeface="Tahoma"/>
                <a:cs typeface="Tahoma"/>
              </a:rPr>
              <a:t> </a:t>
            </a:r>
            <a:r>
              <a:rPr lang="en-US" sz="3000" spc="-55" dirty="0">
                <a:latin typeface="Tahoma"/>
                <a:cs typeface="Tahoma"/>
              </a:rPr>
              <a:t>saved.</a:t>
            </a:r>
            <a:endParaRPr lang="en-US" sz="3000" dirty="0">
              <a:latin typeface="Tahoma"/>
              <a:cs typeface="Tahoma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  <a:tabLst>
                <a:tab pos="1383665" algn="l"/>
              </a:tabLst>
            </a:pPr>
            <a:r>
              <a:rPr lang="en-US" sz="3000" spc="-5" dirty="0">
                <a:latin typeface="Courier New"/>
                <a:cs typeface="Courier New"/>
              </a:rPr>
              <a:t>:q	</a:t>
            </a:r>
            <a:r>
              <a:rPr lang="en-US" sz="3000" spc="35" dirty="0">
                <a:latin typeface="Tahoma"/>
                <a:cs typeface="Tahoma"/>
              </a:rPr>
              <a:t>Quit.</a:t>
            </a:r>
            <a:endParaRPr lang="en-US" sz="3000" dirty="0">
              <a:latin typeface="Tahoma"/>
              <a:cs typeface="Tahoma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  <a:tabLst>
                <a:tab pos="1383665" algn="l"/>
              </a:tabLst>
            </a:pPr>
            <a:r>
              <a:rPr lang="en-US" sz="3000" spc="-5" dirty="0">
                <a:latin typeface="Courier New"/>
                <a:cs typeface="Courier New"/>
              </a:rPr>
              <a:t>:q!	</a:t>
            </a:r>
            <a:r>
              <a:rPr lang="en-US" sz="3000" spc="114" dirty="0">
                <a:latin typeface="Tahoma"/>
                <a:cs typeface="Tahoma"/>
              </a:rPr>
              <a:t>Quit</a:t>
            </a:r>
            <a:r>
              <a:rPr lang="en-US" sz="3000" spc="-365" dirty="0">
                <a:latin typeface="Tahoma"/>
                <a:cs typeface="Tahoma"/>
              </a:rPr>
              <a:t> </a:t>
            </a:r>
            <a:r>
              <a:rPr lang="en-US" sz="3000" spc="55" dirty="0">
                <a:latin typeface="Tahoma"/>
                <a:cs typeface="Tahoma"/>
              </a:rPr>
              <a:t>without</a:t>
            </a:r>
            <a:r>
              <a:rPr lang="en-US" sz="3000" spc="-365" dirty="0">
                <a:latin typeface="Tahoma"/>
                <a:cs typeface="Tahoma"/>
              </a:rPr>
              <a:t> </a:t>
            </a:r>
            <a:r>
              <a:rPr lang="en-US" sz="3000" spc="-20" dirty="0">
                <a:latin typeface="Tahoma"/>
                <a:cs typeface="Tahoma"/>
              </a:rPr>
              <a:t>saving</a:t>
            </a:r>
            <a:r>
              <a:rPr lang="en-US" sz="3000" spc="-360" dirty="0">
                <a:latin typeface="Tahoma"/>
                <a:cs typeface="Tahoma"/>
              </a:rPr>
              <a:t> </a:t>
            </a:r>
            <a:r>
              <a:rPr lang="en-US" sz="3000" spc="-65" dirty="0">
                <a:latin typeface="Tahoma"/>
                <a:cs typeface="Tahoma"/>
              </a:rPr>
              <a:t>changes.</a:t>
            </a:r>
            <a:endParaRPr lang="en-US" sz="3000" dirty="0">
              <a:latin typeface="Tahoma"/>
              <a:cs typeface="Tahoma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  <a:tabLst>
                <a:tab pos="1383665" algn="l"/>
              </a:tabLst>
            </a:pPr>
            <a:r>
              <a:rPr lang="en-US" sz="3000" spc="-5" dirty="0">
                <a:latin typeface="Courier New"/>
                <a:cs typeface="Courier New"/>
              </a:rPr>
              <a:t>:</a:t>
            </a:r>
            <a:r>
              <a:rPr lang="en-US" sz="3000" spc="-5" dirty="0" err="1">
                <a:latin typeface="Courier New"/>
                <a:cs typeface="Courier New"/>
              </a:rPr>
              <a:t>wq</a:t>
            </a:r>
            <a:r>
              <a:rPr lang="en-US" sz="3000" spc="-5" dirty="0">
                <a:latin typeface="Courier New"/>
                <a:cs typeface="Courier New"/>
              </a:rPr>
              <a:t>!	</a:t>
            </a:r>
            <a:r>
              <a:rPr lang="en-US" sz="3000" spc="130" dirty="0">
                <a:latin typeface="Tahoma"/>
                <a:cs typeface="Tahoma"/>
              </a:rPr>
              <a:t>Write</a:t>
            </a:r>
            <a:r>
              <a:rPr lang="en-US" sz="3000" spc="-710" dirty="0">
                <a:latin typeface="Tahoma"/>
                <a:cs typeface="Tahoma"/>
              </a:rPr>
              <a:t> </a:t>
            </a:r>
            <a:r>
              <a:rPr lang="en-US" sz="3000" spc="-15" dirty="0">
                <a:latin typeface="Tahoma"/>
                <a:cs typeface="Tahoma"/>
              </a:rPr>
              <a:t>and quit.</a:t>
            </a:r>
            <a:endParaRPr lang="en-US" sz="3000" dirty="0">
              <a:latin typeface="Tahoma"/>
              <a:cs typeface="Tahoma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  <a:tabLst>
                <a:tab pos="1383665" algn="l"/>
              </a:tabLst>
            </a:pPr>
            <a:r>
              <a:rPr lang="en-US" sz="3000" spc="-5" dirty="0">
                <a:latin typeface="Courier New"/>
                <a:cs typeface="Courier New"/>
              </a:rPr>
              <a:t>:x	</a:t>
            </a:r>
            <a:r>
              <a:rPr lang="en-US" sz="3000" spc="-50" dirty="0">
                <a:latin typeface="Tahoma"/>
                <a:cs typeface="Tahoma"/>
              </a:rPr>
              <a:t>Same as</a:t>
            </a:r>
            <a:r>
              <a:rPr lang="en-US" sz="3000" spc="-675" dirty="0">
                <a:latin typeface="Tahoma"/>
                <a:cs typeface="Tahoma"/>
              </a:rPr>
              <a:t> </a:t>
            </a:r>
            <a:r>
              <a:rPr lang="en-US" sz="3000" spc="-125" dirty="0">
                <a:latin typeface="Tahoma"/>
                <a:cs typeface="Tahoma"/>
              </a:rPr>
              <a:t>:</a:t>
            </a:r>
            <a:r>
              <a:rPr lang="en-US" sz="3000" spc="-125" dirty="0" err="1">
                <a:latin typeface="Tahoma"/>
                <a:cs typeface="Tahoma"/>
              </a:rPr>
              <a:t>wq</a:t>
            </a:r>
            <a:r>
              <a:rPr lang="en-US" sz="3000" spc="-125" dirty="0">
                <a:latin typeface="Tahoma"/>
                <a:cs typeface="Tahoma"/>
              </a:rPr>
              <a:t>.</a:t>
            </a:r>
            <a:endParaRPr lang="en-US" sz="3000" dirty="0">
              <a:latin typeface="Tahoma"/>
              <a:cs typeface="Tahoma"/>
            </a:endParaRPr>
          </a:p>
          <a:p>
            <a:pPr marL="12065" indent="0">
              <a:lnSpc>
                <a:spcPct val="100000"/>
              </a:lnSpc>
              <a:spcBef>
                <a:spcPts val="100"/>
              </a:spcBef>
              <a:buSzPct val="46666"/>
              <a:buNone/>
              <a:tabLst>
                <a:tab pos="347980" algn="l"/>
                <a:tab pos="349250" algn="l"/>
              </a:tabLst>
            </a:pPr>
            <a:endParaRPr lang="en-US" sz="3000" dirty="0">
              <a:latin typeface="Tahoma"/>
              <a:cs typeface="Tahom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E2950-1DF0-4EB9-897F-1C608CB88588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278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5369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vi</a:t>
            </a:r>
            <a:r>
              <a:rPr lang="en-US" dirty="0" smtClean="0"/>
              <a:t> undo/redo action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E2950-1DF0-4EB9-897F-1C608CB88588}" type="slidenum">
              <a:rPr lang="en-US" smtClean="0"/>
              <a:t>52</a:t>
            </a:fld>
            <a:endParaRPr lang="en-US"/>
          </a:p>
        </p:txBody>
      </p:sp>
      <p:sp>
        <p:nvSpPr>
          <p:cNvPr id="6" name="object 3"/>
          <p:cNvSpPr txBox="1"/>
          <p:nvPr/>
        </p:nvSpPr>
        <p:spPr>
          <a:xfrm>
            <a:off x="2359025" y="2365341"/>
            <a:ext cx="1397000" cy="10922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3000" dirty="0">
                <a:latin typeface="Courier New"/>
                <a:cs typeface="Courier New"/>
              </a:rPr>
              <a:t>u</a:t>
            </a: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3000" spc="-5" dirty="0">
                <a:latin typeface="Courier New"/>
                <a:cs typeface="Courier New"/>
              </a:rPr>
              <a:t>Ctrl-R</a:t>
            </a:r>
            <a:endParaRPr sz="3000" dirty="0">
              <a:latin typeface="Courier New"/>
              <a:cs typeface="Courier New"/>
            </a:endParaRPr>
          </a:p>
        </p:txBody>
      </p:sp>
      <p:sp>
        <p:nvSpPr>
          <p:cNvPr id="7" name="object 4"/>
          <p:cNvSpPr txBox="1"/>
          <p:nvPr/>
        </p:nvSpPr>
        <p:spPr>
          <a:xfrm>
            <a:off x="4645025" y="2365341"/>
            <a:ext cx="940435" cy="1092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6700"/>
              </a:lnSpc>
              <a:spcBef>
                <a:spcPts val="95"/>
              </a:spcBef>
            </a:pPr>
            <a:r>
              <a:rPr sz="3000" spc="55" dirty="0">
                <a:latin typeface="Tahoma"/>
                <a:cs typeface="Tahoma"/>
              </a:rPr>
              <a:t>Undo  </a:t>
            </a:r>
            <a:r>
              <a:rPr sz="3000" spc="30" dirty="0">
                <a:latin typeface="Tahoma"/>
                <a:cs typeface="Tahoma"/>
              </a:rPr>
              <a:t>Redo</a:t>
            </a:r>
            <a:endParaRPr sz="300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856218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Changing the Shell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Assign Values to Variables</a:t>
            </a:r>
          </a:p>
          <a:p>
            <a:r>
              <a:rPr lang="en-US" dirty="0" smtClean="0"/>
              <a:t>Retrieving Values from Variables</a:t>
            </a:r>
          </a:p>
          <a:p>
            <a:r>
              <a:rPr lang="en-US" dirty="0" smtClean="0"/>
              <a:t>Shell Variables</a:t>
            </a:r>
          </a:p>
          <a:p>
            <a:r>
              <a:rPr lang="en-US" dirty="0" smtClean="0"/>
              <a:t>Setting Variables Automatically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/profile , 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bashrc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and ~/.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bash_profile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Unsetting Variables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E2950-1DF0-4EB9-897F-1C608CB88588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554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Linux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pc="-150" dirty="0" smtClean="0"/>
              <a:t>Open source software</a:t>
            </a:r>
          </a:p>
          <a:p>
            <a:pPr>
              <a:lnSpc>
                <a:spcPct val="150000"/>
              </a:lnSpc>
            </a:pPr>
            <a:r>
              <a:rPr lang="en-US" spc="-150" dirty="0" smtClean="0"/>
              <a:t>Linux provides easy access via CLI</a:t>
            </a:r>
          </a:p>
          <a:p>
            <a:pPr>
              <a:lnSpc>
                <a:spcPct val="150000"/>
              </a:lnSpc>
            </a:pPr>
            <a:r>
              <a:rPr lang="en-US" spc="-150" dirty="0" smtClean="0"/>
              <a:t>Easily replace or remove components</a:t>
            </a:r>
            <a:endParaRPr lang="en-US" spc="-15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E2950-1DF0-4EB9-897F-1C608CB8858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813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16814" y="6346681"/>
            <a:ext cx="3760047" cy="3462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52"/>
              </a:lnSpc>
            </a:pPr>
            <a:r>
              <a:rPr sz="2400" spc="-7" dirty="0">
                <a:solidFill>
                  <a:srgbClr val="1155CC"/>
                </a:solidFill>
                <a:latin typeface="Arial"/>
                <a:cs typeface="Arial"/>
              </a:rPr>
              <a:t>LinuxTrainingAcademy.com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09246" y="571375"/>
            <a:ext cx="10515600" cy="694207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84569">
              <a:lnSpc>
                <a:spcPct val="100000"/>
              </a:lnSpc>
              <a:spcBef>
                <a:spcPts val="133"/>
              </a:spcBef>
              <a:tabLst>
                <a:tab pos="11034331" algn="l"/>
              </a:tabLst>
            </a:pPr>
            <a:r>
              <a:rPr lang="en-US" spc="-200" dirty="0" smtClean="0"/>
              <a:t>Linux Kernel</a:t>
            </a:r>
            <a:endParaRPr spc="-2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64808" indent="-448722">
              <a:spcBef>
                <a:spcPts val="133"/>
              </a:spcBef>
              <a:buSzPct val="58333"/>
              <a:buFont typeface="Arial"/>
              <a:buChar char="●"/>
              <a:tabLst>
                <a:tab pos="463962" algn="l"/>
                <a:tab pos="465655" algn="l"/>
              </a:tabLst>
            </a:pPr>
            <a:r>
              <a:rPr lang="en-US" dirty="0" smtClean="0">
                <a:cs typeface="Tahoma"/>
              </a:rPr>
              <a:t>The</a:t>
            </a:r>
            <a:r>
              <a:rPr lang="en-US" spc="-393" dirty="0" smtClean="0">
                <a:cs typeface="Tahoma"/>
              </a:rPr>
              <a:t> </a:t>
            </a:r>
            <a:r>
              <a:rPr lang="en-US" spc="47" dirty="0" smtClean="0">
                <a:cs typeface="Tahoma"/>
              </a:rPr>
              <a:t>kernel is the core of the OS</a:t>
            </a:r>
            <a:endParaRPr lang="en-US" dirty="0">
              <a:cs typeface="Tahoma"/>
            </a:endParaRPr>
          </a:p>
          <a:p>
            <a:pPr marL="464808" indent="-448722">
              <a:spcBef>
                <a:spcPts val="2893"/>
              </a:spcBef>
              <a:buSzPct val="58333"/>
              <a:buFont typeface="Arial"/>
              <a:buChar char="●"/>
              <a:tabLst>
                <a:tab pos="463962" algn="l"/>
                <a:tab pos="465655" algn="l"/>
              </a:tabLst>
            </a:pPr>
            <a:r>
              <a:rPr lang="en-US" spc="27" dirty="0">
                <a:cs typeface="Tahoma"/>
              </a:rPr>
              <a:t>Linux</a:t>
            </a:r>
            <a:r>
              <a:rPr lang="en-US" spc="-400" dirty="0">
                <a:cs typeface="Tahoma"/>
              </a:rPr>
              <a:t> </a:t>
            </a:r>
            <a:r>
              <a:rPr lang="en-US" spc="80" dirty="0">
                <a:cs typeface="Tahoma"/>
              </a:rPr>
              <a:t>Kernel</a:t>
            </a:r>
            <a:r>
              <a:rPr lang="en-US" spc="-400" dirty="0">
                <a:cs typeface="Tahoma"/>
              </a:rPr>
              <a:t> </a:t>
            </a:r>
            <a:r>
              <a:rPr lang="en-US" spc="-473" dirty="0" smtClean="0">
                <a:cs typeface="Tahoma"/>
              </a:rPr>
              <a:t>+    </a:t>
            </a:r>
            <a:r>
              <a:rPr lang="en-US" spc="-393" dirty="0" smtClean="0">
                <a:cs typeface="Tahoma"/>
              </a:rPr>
              <a:t> </a:t>
            </a:r>
            <a:r>
              <a:rPr lang="en-US" spc="53" dirty="0">
                <a:cs typeface="Tahoma"/>
              </a:rPr>
              <a:t>Apps</a:t>
            </a:r>
            <a:r>
              <a:rPr lang="en-US" spc="-400" dirty="0">
                <a:cs typeface="Tahoma"/>
              </a:rPr>
              <a:t> </a:t>
            </a:r>
            <a:r>
              <a:rPr lang="en-US" spc="-473" dirty="0" smtClean="0">
                <a:cs typeface="Tahoma"/>
              </a:rPr>
              <a:t>= </a:t>
            </a:r>
            <a:r>
              <a:rPr lang="en-US" spc="-393" dirty="0" smtClean="0">
                <a:cs typeface="Tahoma"/>
              </a:rPr>
              <a:t> </a:t>
            </a:r>
            <a:r>
              <a:rPr lang="en-US" spc="93" dirty="0">
                <a:cs typeface="Tahoma"/>
              </a:rPr>
              <a:t>Distro</a:t>
            </a:r>
            <a:endParaRPr lang="en-US" dirty="0">
              <a:cs typeface="Tahoma"/>
            </a:endParaRPr>
          </a:p>
          <a:p>
            <a:endParaRPr lang="en-US" dirty="0"/>
          </a:p>
        </p:txBody>
      </p:sp>
      <p:sp>
        <p:nvSpPr>
          <p:cNvPr id="5" name="object 5"/>
          <p:cNvSpPr/>
          <p:nvPr/>
        </p:nvSpPr>
        <p:spPr>
          <a:xfrm>
            <a:off x="6135200" y="4243199"/>
            <a:ext cx="6057053" cy="2615352"/>
          </a:xfrm>
          <a:custGeom>
            <a:avLst/>
            <a:gdLst/>
            <a:ahLst/>
            <a:cxnLst/>
            <a:rect l="l" t="t" r="r" b="b"/>
            <a:pathLst>
              <a:path w="4542790" h="1961514">
                <a:moveTo>
                  <a:pt x="0" y="0"/>
                </a:moveTo>
                <a:lnTo>
                  <a:pt x="4542599" y="0"/>
                </a:lnTo>
                <a:lnTo>
                  <a:pt x="4542599" y="1961099"/>
                </a:lnTo>
                <a:lnTo>
                  <a:pt x="0" y="19610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" name="object 6"/>
          <p:cNvSpPr/>
          <p:nvPr/>
        </p:nvSpPr>
        <p:spPr>
          <a:xfrm>
            <a:off x="6654512" y="1600067"/>
            <a:ext cx="4423755" cy="4967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</p:spTree>
    <p:extLst>
      <p:ext uri="{BB962C8B-B14F-4D97-AF65-F5344CB8AC3E}">
        <p14:creationId xmlns:p14="http://schemas.microsoft.com/office/powerpoint/2010/main" val="944799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91661" y="1028411"/>
            <a:ext cx="10337409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endParaRPr lang="en-US" sz="2200" dirty="0" smtClean="0"/>
          </a:p>
          <a:p>
            <a:endParaRPr lang="en-US" sz="2800" b="1" dirty="0" smtClean="0"/>
          </a:p>
          <a:p>
            <a:endParaRPr lang="en-US" sz="2200" b="1" dirty="0"/>
          </a:p>
          <a:p>
            <a:pPr lvl="1"/>
            <a:r>
              <a:rPr lang="en-US" sz="2800" dirty="0" smtClean="0"/>
              <a:t>Debian: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800" dirty="0" smtClean="0"/>
              <a:t>Ubuntu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lvl="1"/>
            <a:r>
              <a:rPr lang="en-US" sz="2800" dirty="0" smtClean="0"/>
              <a:t>Slackware: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800" dirty="0" smtClean="0"/>
              <a:t>OpenSUSE</a:t>
            </a:r>
          </a:p>
          <a:p>
            <a:pPr lvl="2"/>
            <a:endParaRPr lang="en-US" sz="2800" dirty="0" smtClean="0"/>
          </a:p>
          <a:p>
            <a:pPr lvl="1"/>
            <a:r>
              <a:rPr lang="en-US" sz="2800" b="1" dirty="0" err="1" smtClean="0"/>
              <a:t>red</a:t>
            </a:r>
            <a:r>
              <a:rPr lang="en-US" sz="2800" dirty="0" err="1"/>
              <a:t>h</a:t>
            </a:r>
            <a:r>
              <a:rPr lang="en-US" sz="2800" dirty="0" err="1" smtClean="0"/>
              <a:t>at</a:t>
            </a:r>
            <a:r>
              <a:rPr lang="en-US" sz="2800" dirty="0" smtClean="0"/>
              <a:t>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800" dirty="0" smtClean="0"/>
              <a:t>RHEL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800" dirty="0" smtClean="0"/>
              <a:t>Fedora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800" dirty="0" smtClean="0"/>
              <a:t>Centos</a:t>
            </a:r>
            <a:endParaRPr lang="en-US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9126" y="2107387"/>
            <a:ext cx="6129945" cy="4204513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38200" y="343405"/>
            <a:ext cx="10515600" cy="1325563"/>
          </a:xfrm>
        </p:spPr>
        <p:txBody>
          <a:bodyPr/>
          <a:lstStyle/>
          <a:p>
            <a:r>
              <a:rPr lang="en-US" dirty="0"/>
              <a:t>Linux Distribution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66456-B491-473F-B576-C86F4AB9C56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06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08183" y="1112748"/>
            <a:ext cx="6575632" cy="21216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2841750" y="3991851"/>
            <a:ext cx="6508500" cy="170968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351282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_xmlsignatures/_rels/origin.sigs.rels><?xml version="1.0" encoding="UTF-8" standalone="yes"?>
<Relationships xmlns="http://schemas.openxmlformats.org/package/2006/relationships"><Relationship Id="rId1" Type="http://schemas.openxmlformats.org/package/2006/relationships/digital-signature/signature" Target="sig1.xml"/></Relationships>
</file>

<file path=_xmlsignatures/sig1.xml><?xml version="1.0" encoding="utf-8"?>
<Signature xmlns="http://www.w3.org/2000/09/xmldsig#" Id="idPackageSignature">
  <SignedInfo>
    <CanonicalizationMethod Algorithm="http://www.w3.org/TR/2001/REC-xml-c14n-20010315"/>
    <SignatureMethod Algorithm="http://www.w3.org/2001/04/xmldsig-more#rsa-sha256"/>
    <Reference Type="http://www.w3.org/2000/09/xmldsig#Object" URI="#idPackageObject">
      <DigestMethod Algorithm="http://www.w3.org/2001/04/xmlenc#sha256"/>
      <DigestValue>YblsXFNOmeZts32jFHvB6Mlai2eSF6KZq7nRSkE2SUs=</DigestValue>
    </Reference>
    <Reference Type="http://www.w3.org/2000/09/xmldsig#Object" URI="#idOfficeObject">
      <DigestMethod Algorithm="http://www.w3.org/2001/04/xmlenc#sha256"/>
      <DigestValue>ASLEnNXaW8o+E+CpeBOFuRrZ7AGssb9y4vyaB8sQtU8=</DigestValue>
    </Reference>
    <Reference Type="http://uri.etsi.org/01903#SignedProperties" URI="#idSignedProperties">
      <Transforms>
        <Transform Algorithm="http://www.w3.org/TR/2001/REC-xml-c14n-20010315"/>
      </Transforms>
      <DigestMethod Algorithm="http://www.w3.org/2001/04/xmlenc#sha256"/>
      <DigestValue>cBGtlrsqx65yNS3CQgkuQ17gpaP4nNKb2hL8IIAxxGE=</DigestValue>
    </Reference>
  </SignedInfo>
  <SignatureValue>GbsBI/K5XQMwGlSw8mksGj823aXy5sARD3J2wte94IQGOFzZBAXEHYd+8iMs/nKt9fQUvmfxqpjR
UY/4c3Wwzuh5I4XVz2ElU7UqqBo2ZZnNHn/f/hI2/EeEmpX+lt7SNjyEx4XwK8sEjrUbbVwviG0L
kHp3oWsTCyZH/T4KzUxCF4sW1I/Y/ZZHYkEOGSLPbqHD0B+SZMETXSUSaEEoml9Gq5H2szK2me1w
Qdd5vDL8q/6c/474JYVJwngH6J33njhKips1tWibUwth6z7rHCjQw1/Of4uHMcn13hXG24rznFMH
YbDaIaKJIVfH8ZQTsuxTYbfMwDZWqLVgl/BvdQ==</SignatureValue>
  <KeyInfo>
    <X509Data>
      <X509Certificate>MIID8jCCAtqgAwIBAgIQxfVAlZ1pZpxEc5gNXJcUTzANBgkqhkiG9w0BAQsFADB4MXYwEQYKCZImiZPyLGQBGRYDbmV0MBUGCgmSJomT8ixkARkWB3dpbmRvd3MwHQYDVQQDExZNUy1Pcmdhbml6YXRpb24tQWNjZXNzMCsGA1UECxMkODJkYmFjYTQtM2U4MS00NmNhLTljNzMtMDk1MGMxZWFjYTk3MB4XDTIwMDUxMDA0MjMzMVoXDTMwMDUxMDA0NTMzMVowLzEtMCsGA1UEAxMkZTkzMWQwNmEtOTcxZi00ZWIzLTg5MzUtOTBhMGQyMWIxNWEzMIIBIjANBgkqhkiG9w0BAQEFAAOCAQ8AMIIBCgKCAQEA27FJbUtjHnkqvKmdVf2VOJoGq7z72WV95u81EWDdMegEpYnwQgzMjXdnrOKERcoaihXdCVyl5Z0RGZV0fdfaOB+eunI7mHY58q1kjNajZxqMknLtvJ7T+FgQUGgrgUMD6RTJZa7e4xGLy/WPdu8np6LJeOILblEEnvc6MCY2SJdKkDZK0FLHKOf6E6Zz990goqNJpvqBfrsC+vfIADIrKy7cK7Pv3YYZKywvh3FieFoXgvbXnJE+oI2S/A4WIV6yMLBU7EiXXDRA6Dmd+s8nW4T1/kBiYRXbqrU8UJ3FhtN8rsMg00m5l6xJ1NzYt1eapXf+XGUrspaLquK2s9w2ewIDAQABo4HAMIG9MAwGA1UdEwEB/wQCMAAwFgYDVR0lAQH/BAwwCgYIKwYBBQUHAwIwIgYLKoZIhvcUAQWCHAIEEwSBEGrQMekfl7NOiTWQoNIbFaMwIgYLKoZIhvcUAQWCHAMEEwSBEL1Hqr0hrH9Ggb1p/cI+BrgwIgYLKoZIhvcUAQWCHAUEEwSBEDs/KGiHhIZMrbOlIo8YuJMwFAYLKoZIhvcUAQWCHAgEBQSBAkVVMBMGCyqGSIb3FAEFghwHBAQEgQEwMA0GCSqGSIb3DQEBCwUAA4IBAQALjBHws1a8DE8rUlNomV0DtfJLOD578/c1E/RWmM7BQnCVIZkDcbWkouBMPDFFotrPVp4+v6nXWjlHFxHzDZOeUQHIhtfJcbSUtR47XikRgMHvVf7XmzsZNhIzRkDjfCjILcl2d5JHtgbkVAdUI5SHI7fbySyfbE66OZxGRlhbeXNSnHV+ckwHEuBvwkuy5MiMZG8wTCWnl1UbdtlghrgQFadfDw48sxm6HBNQlKMmm4IfELO3Dz4z5gPGnCFnvfERuz45RZy6rpek0Na/thUieMeD2y+tdOPETCXsL1dvZqySmPeKdZqPxodd+wluSQvz1PPxjNoOHy9SRAZoElA8</X509Certificate>
    </X509Data>
  </KeyInfo>
  <Object Id="idPackageObject">
    <Manifest>
      <Reference URI="/_rels/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ZA0yc/xO3JTsFCHnkGRYT0tE9b7806O9EDnxF1WjyYo=</DigestValue>
      </Reference>
      <Reference URI="/ppt/_rels/presentation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55"/>
            <mdssi:RelationshipReference xmlns:mdssi="http://schemas.openxmlformats.org/package/2006/digital-signature" SourceId="rId7"/>
            <mdssi:RelationshipReference xmlns:mdssi="http://schemas.openxmlformats.org/package/2006/digital-signature" SourceId="rId2"/>
            <mdssi:RelationshipReference xmlns:mdssi="http://schemas.openxmlformats.org/package/2006/digital-signature" SourceId="rId16"/>
            <mdssi:RelationshipReference xmlns:mdssi="http://schemas.openxmlformats.org/package/2006/digital-signature" SourceId="rId29"/>
            <mdssi:RelationshipReference xmlns:mdssi="http://schemas.openxmlformats.org/package/2006/digital-signature" SourceId="rId11"/>
            <mdssi:RelationshipReference xmlns:mdssi="http://schemas.openxmlformats.org/package/2006/digital-signature" SourceId="rId24"/>
            <mdssi:RelationshipReference xmlns:mdssi="http://schemas.openxmlformats.org/package/2006/digital-signature" SourceId="rId32"/>
            <mdssi:RelationshipReference xmlns:mdssi="http://schemas.openxmlformats.org/package/2006/digital-signature" SourceId="rId37"/>
            <mdssi:RelationshipReference xmlns:mdssi="http://schemas.openxmlformats.org/package/2006/digital-signature" SourceId="rId40"/>
            <mdssi:RelationshipReference xmlns:mdssi="http://schemas.openxmlformats.org/package/2006/digital-signature" SourceId="rId45"/>
            <mdssi:RelationshipReference xmlns:mdssi="http://schemas.openxmlformats.org/package/2006/digital-signature" SourceId="rId53"/>
            <mdssi:RelationshipReference xmlns:mdssi="http://schemas.openxmlformats.org/package/2006/digital-signature" SourceId="rId58"/>
            <mdssi:RelationshipReference xmlns:mdssi="http://schemas.openxmlformats.org/package/2006/digital-signature" SourceId="rId5"/>
            <mdssi:RelationshipReference xmlns:mdssi="http://schemas.openxmlformats.org/package/2006/digital-signature" SourceId="rId19"/>
            <mdssi:RelationshipReference xmlns:mdssi="http://schemas.openxmlformats.org/package/2006/digital-signature" SourceId="rId4"/>
            <mdssi:RelationshipReference xmlns:mdssi="http://schemas.openxmlformats.org/package/2006/digital-signature" SourceId="rId9"/>
            <mdssi:RelationshipReference xmlns:mdssi="http://schemas.openxmlformats.org/package/2006/digital-signature" SourceId="rId14"/>
            <mdssi:RelationshipReference xmlns:mdssi="http://schemas.openxmlformats.org/package/2006/digital-signature" SourceId="rId22"/>
            <mdssi:RelationshipReference xmlns:mdssi="http://schemas.openxmlformats.org/package/2006/digital-signature" SourceId="rId27"/>
            <mdssi:RelationshipReference xmlns:mdssi="http://schemas.openxmlformats.org/package/2006/digital-signature" SourceId="rId30"/>
            <mdssi:RelationshipReference xmlns:mdssi="http://schemas.openxmlformats.org/package/2006/digital-signature" SourceId="rId35"/>
            <mdssi:RelationshipReference xmlns:mdssi="http://schemas.openxmlformats.org/package/2006/digital-signature" SourceId="rId43"/>
            <mdssi:RelationshipReference xmlns:mdssi="http://schemas.openxmlformats.org/package/2006/digital-signature" SourceId="rId48"/>
            <mdssi:RelationshipReference xmlns:mdssi="http://schemas.openxmlformats.org/package/2006/digital-signature" SourceId="rId56"/>
            <mdssi:RelationshipReference xmlns:mdssi="http://schemas.openxmlformats.org/package/2006/digital-signature" SourceId="rId8"/>
            <mdssi:RelationshipReference xmlns:mdssi="http://schemas.openxmlformats.org/package/2006/digital-signature" SourceId="rId51"/>
            <mdssi:RelationshipReference xmlns:mdssi="http://schemas.openxmlformats.org/package/2006/digital-signature" SourceId="rId3"/>
            <mdssi:RelationshipReference xmlns:mdssi="http://schemas.openxmlformats.org/package/2006/digital-signature" SourceId="rId12"/>
            <mdssi:RelationshipReference xmlns:mdssi="http://schemas.openxmlformats.org/package/2006/digital-signature" SourceId="rId17"/>
            <mdssi:RelationshipReference xmlns:mdssi="http://schemas.openxmlformats.org/package/2006/digital-signature" SourceId="rId25"/>
            <mdssi:RelationshipReference xmlns:mdssi="http://schemas.openxmlformats.org/package/2006/digital-signature" SourceId="rId33"/>
            <mdssi:RelationshipReference xmlns:mdssi="http://schemas.openxmlformats.org/package/2006/digital-signature" SourceId="rId38"/>
            <mdssi:RelationshipReference xmlns:mdssi="http://schemas.openxmlformats.org/package/2006/digital-signature" SourceId="rId46"/>
            <mdssi:RelationshipReference xmlns:mdssi="http://schemas.openxmlformats.org/package/2006/digital-signature" SourceId="rId59"/>
            <mdssi:RelationshipReference xmlns:mdssi="http://schemas.openxmlformats.org/package/2006/digital-signature" SourceId="rId20"/>
            <mdssi:RelationshipReference xmlns:mdssi="http://schemas.openxmlformats.org/package/2006/digital-signature" SourceId="rId41"/>
            <mdssi:RelationshipReference xmlns:mdssi="http://schemas.openxmlformats.org/package/2006/digital-signature" SourceId="rId54"/>
            <mdssi:RelationshipReference xmlns:mdssi="http://schemas.openxmlformats.org/package/2006/digital-signature" SourceId="rId1"/>
            <mdssi:RelationshipReference xmlns:mdssi="http://schemas.openxmlformats.org/package/2006/digital-signature" SourceId="rId6"/>
            <mdssi:RelationshipReference xmlns:mdssi="http://schemas.openxmlformats.org/package/2006/digital-signature" SourceId="rId15"/>
            <mdssi:RelationshipReference xmlns:mdssi="http://schemas.openxmlformats.org/package/2006/digital-signature" SourceId="rId23"/>
            <mdssi:RelationshipReference xmlns:mdssi="http://schemas.openxmlformats.org/package/2006/digital-signature" SourceId="rId28"/>
            <mdssi:RelationshipReference xmlns:mdssi="http://schemas.openxmlformats.org/package/2006/digital-signature" SourceId="rId36"/>
            <mdssi:RelationshipReference xmlns:mdssi="http://schemas.openxmlformats.org/package/2006/digital-signature" SourceId="rId49"/>
            <mdssi:RelationshipReference xmlns:mdssi="http://schemas.openxmlformats.org/package/2006/digital-signature" SourceId="rId57"/>
            <mdssi:RelationshipReference xmlns:mdssi="http://schemas.openxmlformats.org/package/2006/digital-signature" SourceId="rId10"/>
            <mdssi:RelationshipReference xmlns:mdssi="http://schemas.openxmlformats.org/package/2006/digital-signature" SourceId="rId31"/>
            <mdssi:RelationshipReference xmlns:mdssi="http://schemas.openxmlformats.org/package/2006/digital-signature" SourceId="rId44"/>
            <mdssi:RelationshipReference xmlns:mdssi="http://schemas.openxmlformats.org/package/2006/digital-signature" SourceId="rId52"/>
            <mdssi:RelationshipReference xmlns:mdssi="http://schemas.openxmlformats.org/package/2006/digital-signature" SourceId="rId13"/>
            <mdssi:RelationshipReference xmlns:mdssi="http://schemas.openxmlformats.org/package/2006/digital-signature" SourceId="rId18"/>
            <mdssi:RelationshipReference xmlns:mdssi="http://schemas.openxmlformats.org/package/2006/digital-signature" SourceId="rId26"/>
            <mdssi:RelationshipReference xmlns:mdssi="http://schemas.openxmlformats.org/package/2006/digital-signature" SourceId="rId39"/>
            <mdssi:RelationshipReference xmlns:mdssi="http://schemas.openxmlformats.org/package/2006/digital-signature" SourceId="rId21"/>
            <mdssi:RelationshipReference xmlns:mdssi="http://schemas.openxmlformats.org/package/2006/digital-signature" SourceId="rId34"/>
            <mdssi:RelationshipReference xmlns:mdssi="http://schemas.openxmlformats.org/package/2006/digital-signature" SourceId="rId42"/>
            <mdssi:RelationshipReference xmlns:mdssi="http://schemas.openxmlformats.org/package/2006/digital-signature" SourceId="rId47"/>
            <mdssi:RelationshipReference xmlns:mdssi="http://schemas.openxmlformats.org/package/2006/digital-signature" SourceId="rId50"/>
          </Transform>
          <Transform Algorithm="http://www.w3.org/TR/2001/REC-xml-c14n-20010315"/>
        </Transforms>
        <DigestMethod Algorithm="http://www.w3.org/2001/04/xmlenc#sha256"/>
        <DigestValue>1EPC//aoXF2CJO54kU5m4bHwPhDrQd73vujOn1dlpeM=</DigestValue>
      </Reference>
      <Reference URI="/ppt/media/image1.png?ContentType=image/png">
        <DigestMethod Algorithm="http://www.w3.org/2001/04/xmlenc#sha256"/>
        <DigestValue>OfTrcpbQIq2GDKhbtXUtvyUXxSResdQyC/YPaYJHHOk=</DigestValue>
      </Reference>
      <Reference URI="/ppt/media/image10.jpg?ContentType=image/jpeg">
        <DigestMethod Algorithm="http://www.w3.org/2001/04/xmlenc#sha256"/>
        <DigestValue>Tkxq0NDKBDUIeyGQiV0HSvFc+bIpSC69H76sssFeI5o=</DigestValue>
      </Reference>
      <Reference URI="/ppt/media/image11.png?ContentType=image/png">
        <DigestMethod Algorithm="http://www.w3.org/2001/04/xmlenc#sha256"/>
        <DigestValue>d4/YWLjNQ8dgalEq4bhu/2thb9GIhgmvnv5IA8Am8QA=</DigestValue>
      </Reference>
      <Reference URI="/ppt/media/image12.png?ContentType=image/png">
        <DigestMethod Algorithm="http://www.w3.org/2001/04/xmlenc#sha256"/>
        <DigestValue>c9jaQO5JF6hwn5JciXyNIetAzVgOcxsa/x7yEOtYYrk=</DigestValue>
      </Reference>
      <Reference URI="/ppt/media/image13.png?ContentType=image/png">
        <DigestMethod Algorithm="http://www.w3.org/2001/04/xmlenc#sha256"/>
        <DigestValue>QD+6a2EaCTxgfw6dqeQE/ST6L1IpXsdWeexqygrRP6Q=</DigestValue>
      </Reference>
      <Reference URI="/ppt/media/image14.emf?ContentType=image/x-emf">
        <DigestMethod Algorithm="http://www.w3.org/2001/04/xmlenc#sha256"/>
        <DigestValue>u3cGUd5eL9huWcSoO8LBQYBOrjNBt+R+1vHKu6utmww=</DigestValue>
      </Reference>
      <Reference URI="/ppt/media/image15.emf?ContentType=image/x-emf">
        <DigestMethod Algorithm="http://www.w3.org/2001/04/xmlenc#sha256"/>
        <DigestValue>PD4c28J7JaTxfG6090mBLrcdMUuWCX1eCySwnH/K7Ws=</DigestValue>
      </Reference>
      <Reference URI="/ppt/media/image16.emf?ContentType=image/x-emf">
        <DigestMethod Algorithm="http://www.w3.org/2001/04/xmlenc#sha256"/>
        <DigestValue>23DH/FlkIhB57Xj9XtcKA2qlPorWao+h3eIAPDn7Twk=</DigestValue>
      </Reference>
      <Reference URI="/ppt/media/image17.png?ContentType=image/png">
        <DigestMethod Algorithm="http://www.w3.org/2001/04/xmlenc#sha256"/>
        <DigestValue>fJ2NDUcxV8gyOSrcq9HFcnWzwGSrRoAuKEP3LwBmclc=</DigestValue>
      </Reference>
      <Reference URI="/ppt/media/image18.png?ContentType=image/png">
        <DigestMethod Algorithm="http://www.w3.org/2001/04/xmlenc#sha256"/>
        <DigestValue>BrWFhlRsA5g+IDdpSpe87CSLrHQaW1FJu0XJ8RCGfiw=</DigestValue>
      </Reference>
      <Reference URI="/ppt/media/image19.png?ContentType=image/png">
        <DigestMethod Algorithm="http://www.w3.org/2001/04/xmlenc#sha256"/>
        <DigestValue>shF+oEPTjdiYpda+c/d67xyXGW1aypskiKDM4JWX594=</DigestValue>
      </Reference>
      <Reference URI="/ppt/media/image2.png?ContentType=image/png">
        <DigestMethod Algorithm="http://www.w3.org/2001/04/xmlenc#sha256"/>
        <DigestValue>8b+j1uvkaaKtaJo8t2oCmahIBwEUw6B24Yg3L7dO+Ck=</DigestValue>
      </Reference>
      <Reference URI="/ppt/media/image20.png?ContentType=image/png">
        <DigestMethod Algorithm="http://www.w3.org/2001/04/xmlenc#sha256"/>
        <DigestValue>V/Lj4c387Ejmr2HCg+3NB4BXFpWLgyTOA9Wj5sPSsRY=</DigestValue>
      </Reference>
      <Reference URI="/ppt/media/image21.png?ContentType=image/png">
        <DigestMethod Algorithm="http://www.w3.org/2001/04/xmlenc#sha256"/>
        <DigestValue>P+3hFYLPW/COo0zohfGbdaFyEOACfFiL5JNJTMNBRRs=</DigestValue>
      </Reference>
      <Reference URI="/ppt/media/image22.png?ContentType=image/png">
        <DigestMethod Algorithm="http://www.w3.org/2001/04/xmlenc#sha256"/>
        <DigestValue>OQIf4ev21Zkqe+crg8WIjcYgoQPIZafDZN6yNsT6Vvs=</DigestValue>
      </Reference>
      <Reference URI="/ppt/media/image23.png?ContentType=image/png">
        <DigestMethod Algorithm="http://www.w3.org/2001/04/xmlenc#sha256"/>
        <DigestValue>Jc57BMnFU+EDqf/09/32nnXJFOgeNDeXFeQS/GOoRVg=</DigestValue>
      </Reference>
      <Reference URI="/ppt/media/image24.png?ContentType=image/png">
        <DigestMethod Algorithm="http://www.w3.org/2001/04/xmlenc#sha256"/>
        <DigestValue>s7YCvwmk4yNu8MVbBtlpivrLsLTJMqBE2tuEoj1qpTo=</DigestValue>
      </Reference>
      <Reference URI="/ppt/media/image25.png?ContentType=image/png">
        <DigestMethod Algorithm="http://www.w3.org/2001/04/xmlenc#sha256"/>
        <DigestValue>FZKySYGW7OgTML1B6eQfEuu52Az7kJH4J/6x2/y++jw=</DigestValue>
      </Reference>
      <Reference URI="/ppt/media/image3.jpg?ContentType=image/jpg">
        <DigestMethod Algorithm="http://www.w3.org/2001/04/xmlenc#sha256"/>
        <DigestValue>QOdcSPuAGqMLYSwMhrjdhn6BwDdCWib40EhUsF5nMfw=</DigestValue>
      </Reference>
      <Reference URI="/ppt/media/image4.png?ContentType=image/png">
        <DigestMethod Algorithm="http://www.w3.org/2001/04/xmlenc#sha256"/>
        <DigestValue>vwhJJ8WOmdoTv16oLHnN7o3re+nZ2XElq/5jt/m1M0o=</DigestValue>
      </Reference>
      <Reference URI="/ppt/media/image5.png?ContentType=image/png">
        <DigestMethod Algorithm="http://www.w3.org/2001/04/xmlenc#sha256"/>
        <DigestValue>gTA9ZhOvJa+H22oARYBvdF2NvgirXgA+6meUNIgxIhI=</DigestValue>
      </Reference>
      <Reference URI="/ppt/media/image6.png?ContentType=image/png">
        <DigestMethod Algorithm="http://www.w3.org/2001/04/xmlenc#sha256"/>
        <DigestValue>d0ZTGZ51EhidpNUXdEpb8lp31fb/pvtbpCDQKV6i96o=</DigestValue>
      </Reference>
      <Reference URI="/ppt/media/image7.jpg?ContentType=image/png">
        <DigestMethod Algorithm="http://www.w3.org/2001/04/xmlenc#sha256"/>
        <DigestValue>273ofz1QYWgcM57ovnLW0JyJ5fUHHCNFbGnEP8/I92w=</DigestValue>
      </Reference>
      <Reference URI="/ppt/media/image8.jpg?ContentType=image/png">
        <DigestMethod Algorithm="http://www.w3.org/2001/04/xmlenc#sha256"/>
        <DigestValue>GZhTx2/W8ccGqeRuYLNYrGJTty09+2ZAA4eb3cth2GI=</DigestValue>
      </Reference>
      <Reference URI="/ppt/media/image9.png?ContentType=image/png">
        <DigestMethod Algorithm="http://www.w3.org/2001/04/xmlenc#sha256"/>
        <DigestValue>9s3wFjrk0fdlReTMkOWXq8BKcHXk9gNQE5hIfpfTY5I=</DigestValue>
      </Reference>
      <Reference URI="/ppt/notesMasters/_rels/notesMaster1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/7uK4nOrjCm8I3MzWhp7br2N1LX5670v4kFsav/hBR0=</DigestValue>
      </Reference>
      <Reference URI="/ppt/notesMasters/notesMaster1.xml?ContentType=application/vnd.openxmlformats-officedocument.presentationml.notesMaster+xml">
        <DigestMethod Algorithm="http://www.w3.org/2001/04/xmlenc#sha256"/>
        <DigestValue>Uykpg6tMzkoE61rtSgYT5i/DtPaf4mfUB5xMq+Bgf/k=</DigestValue>
      </Reference>
      <Reference URI="/ppt/notesSlides/_rels/notesSlide1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  <mdssi:RelationshipReference xmlns:mdssi="http://schemas.openxmlformats.org/package/2006/digital-signature" SourceId="rId2"/>
          </Transform>
          <Transform Algorithm="http://www.w3.org/TR/2001/REC-xml-c14n-20010315"/>
        </Transforms>
        <DigestMethod Algorithm="http://www.w3.org/2001/04/xmlenc#sha256"/>
        <DigestValue>EeS/XBqpLAllF55eGQWaUomRkiQmZbvjHd/xP4rD1Jg=</DigestValue>
      </Reference>
      <Reference URI="/ppt/notesSlides/_rels/notesSlide2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  <mdssi:RelationshipReference xmlns:mdssi="http://schemas.openxmlformats.org/package/2006/digital-signature" SourceId="rId2"/>
          </Transform>
          <Transform Algorithm="http://www.w3.org/TR/2001/REC-xml-c14n-20010315"/>
        </Transforms>
        <DigestMethod Algorithm="http://www.w3.org/2001/04/xmlenc#sha256"/>
        <DigestValue>Qbx2/kUayG2sCMVMUwisSjX4qdyqAkLD84NiRqLoxLo=</DigestValue>
      </Reference>
      <Reference URI="/ppt/notesSlides/_rels/notesSlide3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QnksgCoEn+kNlfsDtZNCvnOpdRQA8EFa433/xc5jmhU=</DigestValue>
      </Reference>
      <Reference URI="/ppt/notesSlides/_rels/notesSlide4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07i/d5H+TMjpFUtOZ/iIQpNGCMBVMmmn0IlYjlcaDUU=</DigestValue>
      </Reference>
      <Reference URI="/ppt/notesSlides/_rels/notesSlide5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  <mdssi:RelationshipReference xmlns:mdssi="http://schemas.openxmlformats.org/package/2006/digital-signature" SourceId="rId2"/>
          </Transform>
          <Transform Algorithm="http://www.w3.org/TR/2001/REC-xml-c14n-20010315"/>
        </Transforms>
        <DigestMethod Algorithm="http://www.w3.org/2001/04/xmlenc#sha256"/>
        <DigestValue>obFBTCb2NB7OwPiwEKSRyXTjRUCdV3fdwlW20G5Dc6A=</DigestValue>
      </Reference>
      <Reference URI="/ppt/notesSlides/_rels/notesSlide6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59/QlG4BApfFQsDhnWqTssSirjBCTRsXzfuSC5EL4Fc=</DigestValue>
      </Reference>
      <Reference URI="/ppt/notesSlides/_rels/notesSlide7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ERoXCVgJoyK9NbTaKKj3j3lsJjOewjQj0Hpaq3mW1lc=</DigestValue>
      </Reference>
      <Reference URI="/ppt/notesSlides/_rels/notesSlide8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  <mdssi:RelationshipReference xmlns:mdssi="http://schemas.openxmlformats.org/package/2006/digital-signature" SourceId="rId2"/>
          </Transform>
          <Transform Algorithm="http://www.w3.org/TR/2001/REC-xml-c14n-20010315"/>
        </Transforms>
        <DigestMethod Algorithm="http://www.w3.org/2001/04/xmlenc#sha256"/>
        <DigestValue>jFniGvVtA0NSLNI24q2r1LBr6WcXEvqP9rRbsxiSG+M=</DigestValue>
      </Reference>
      <Reference URI="/ppt/notesSlides/_rels/notesSlide9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  <mdssi:RelationshipReference xmlns:mdssi="http://schemas.openxmlformats.org/package/2006/digital-signature" SourceId="rId2"/>
          </Transform>
          <Transform Algorithm="http://www.w3.org/TR/2001/REC-xml-c14n-20010315"/>
        </Transforms>
        <DigestMethod Algorithm="http://www.w3.org/2001/04/xmlenc#sha256"/>
        <DigestValue>AqTp1MGIonogtT/q8TvbhiIe7kh93rwZKU2Hsc0BOSU=</DigestValue>
      </Reference>
      <Reference URI="/ppt/notesSlides/notesSlide1.xml?ContentType=application/vnd.openxmlformats-officedocument.presentationml.notesSlide+xml">
        <DigestMethod Algorithm="http://www.w3.org/2001/04/xmlenc#sha256"/>
        <DigestValue>PKTYyLB6sTAOPhBLFBc+7hnQVExXc+V+uhSHSNA1Tyc=</DigestValue>
      </Reference>
      <Reference URI="/ppt/notesSlides/notesSlide2.xml?ContentType=application/vnd.openxmlformats-officedocument.presentationml.notesSlide+xml">
        <DigestMethod Algorithm="http://www.w3.org/2001/04/xmlenc#sha256"/>
        <DigestValue>uTEqkZzw6xaMdFY3OhbYurHjxKbq9LHQjldecBLY2ps=</DigestValue>
      </Reference>
      <Reference URI="/ppt/notesSlides/notesSlide3.xml?ContentType=application/vnd.openxmlformats-officedocument.presentationml.notesSlide+xml">
        <DigestMethod Algorithm="http://www.w3.org/2001/04/xmlenc#sha256"/>
        <DigestValue>3PUfbS/bAXE/IFMxAFTrV3cB3ZHPJuMg1jg2jJ9tPhE=</DigestValue>
      </Reference>
      <Reference URI="/ppt/notesSlides/notesSlide4.xml?ContentType=application/vnd.openxmlformats-officedocument.presentationml.notesSlide+xml">
        <DigestMethod Algorithm="http://www.w3.org/2001/04/xmlenc#sha256"/>
        <DigestValue>z2ubymrN92Ffsa8mgkWD6D2sJpHfh8oe8WCeUcTiXcY=</DigestValue>
      </Reference>
      <Reference URI="/ppt/notesSlides/notesSlide5.xml?ContentType=application/vnd.openxmlformats-officedocument.presentationml.notesSlide+xml">
        <DigestMethod Algorithm="http://www.w3.org/2001/04/xmlenc#sha256"/>
        <DigestValue>KwE8Weax/YtIYVulJd5RLvL80hvmjRnj7laKWzedGuw=</DigestValue>
      </Reference>
      <Reference URI="/ppt/notesSlides/notesSlide6.xml?ContentType=application/vnd.openxmlformats-officedocument.presentationml.notesSlide+xml">
        <DigestMethod Algorithm="http://www.w3.org/2001/04/xmlenc#sha256"/>
        <DigestValue>r/9m1pan2IvbmCy9GSPEb4mYYYuq7dJ5dkE4L7Ny/+w=</DigestValue>
      </Reference>
      <Reference URI="/ppt/notesSlides/notesSlide7.xml?ContentType=application/vnd.openxmlformats-officedocument.presentationml.notesSlide+xml">
        <DigestMethod Algorithm="http://www.w3.org/2001/04/xmlenc#sha256"/>
        <DigestValue>bw9mVRooNjTE/DwfvwI1uYlyrZMywY7Neb7knD3hm0s=</DigestValue>
      </Reference>
      <Reference URI="/ppt/notesSlides/notesSlide8.xml?ContentType=application/vnd.openxmlformats-officedocument.presentationml.notesSlide+xml">
        <DigestMethod Algorithm="http://www.w3.org/2001/04/xmlenc#sha256"/>
        <DigestValue>nC+xVx6yrhErpJCOEoSBkhZDf7guLCNYSmxyNCBTMLg=</DigestValue>
      </Reference>
      <Reference URI="/ppt/notesSlides/notesSlide9.xml?ContentType=application/vnd.openxmlformats-officedocument.presentationml.notesSlide+xml">
        <DigestMethod Algorithm="http://www.w3.org/2001/04/xmlenc#sha256"/>
        <DigestValue>YVUN9G2yUO9xdtwQy6ds7UBJmhr0gArBg8yrIjWdeoE=</DigestValue>
      </Reference>
      <Reference URI="/ppt/presentation.xml?ContentType=application/vnd.openxmlformats-officedocument.presentationml.presentation.main+xml">
        <DigestMethod Algorithm="http://www.w3.org/2001/04/xmlenc#sha256"/>
        <DigestValue>upH5lPW4wPqEbkbZUv5MqNd/TVMzjksJWsUORJnVFbk=</DigestValue>
      </Reference>
      <Reference URI="/ppt/presProps.xml?ContentType=application/vnd.openxmlformats-officedocument.presentationml.presProps+xml">
        <DigestMethod Algorithm="http://www.w3.org/2001/04/xmlenc#sha256"/>
        <DigestValue>vINp1phVL4KgOwJyro+HzB2HTum3ppUsffradr5LQjY=</DigestValue>
      </Reference>
      <Reference URI="/ppt/slideLayouts/_rels/slideLayout1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FfOTYs5qPsP9kqr29v088r9Qteu7RHAHwl1tK5oOaCM=</DigestValue>
      </Reference>
      <Reference URI="/ppt/slideLayouts/_rels/slideLayout10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FfOTYs5qPsP9kqr29v088r9Qteu7RHAHwl1tK5oOaCM=</DigestValue>
      </Reference>
      <Reference URI="/ppt/slideLayouts/_rels/slideLayout11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FfOTYs5qPsP9kqr29v088r9Qteu7RHAHwl1tK5oOaCM=</DigestValue>
      </Reference>
      <Reference URI="/ppt/slideLayouts/_rels/slideLayout2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FfOTYs5qPsP9kqr29v088r9Qteu7RHAHwl1tK5oOaCM=</DigestValue>
      </Reference>
      <Reference URI="/ppt/slideLayouts/_rels/slideLayout3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FfOTYs5qPsP9kqr29v088r9Qteu7RHAHwl1tK5oOaCM=</DigestValue>
      </Reference>
      <Reference URI="/ppt/slideLayouts/_rels/slideLayout4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FfOTYs5qPsP9kqr29v088r9Qteu7RHAHwl1tK5oOaCM=</DigestValue>
      </Reference>
      <Reference URI="/ppt/slideLayouts/_rels/slideLayout5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FfOTYs5qPsP9kqr29v088r9Qteu7RHAHwl1tK5oOaCM=</DigestValue>
      </Reference>
      <Reference URI="/ppt/slideLayouts/_rels/slideLayout6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FfOTYs5qPsP9kqr29v088r9Qteu7RHAHwl1tK5oOaCM=</DigestValue>
      </Reference>
      <Reference URI="/ppt/slideLayouts/_rels/slideLayout7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FfOTYs5qPsP9kqr29v088r9Qteu7RHAHwl1tK5oOaCM=</DigestValue>
      </Reference>
      <Reference URI="/ppt/slideLayouts/_rels/slideLayout8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FfOTYs5qPsP9kqr29v088r9Qteu7RHAHwl1tK5oOaCM=</DigestValue>
      </Reference>
      <Reference URI="/ppt/slideLayouts/_rels/slideLayout9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FfOTYs5qPsP9kqr29v088r9Qteu7RHAHwl1tK5oOaCM=</DigestValue>
      </Reference>
      <Reference URI="/ppt/slideLayouts/slideLayout1.xml?ContentType=application/vnd.openxmlformats-officedocument.presentationml.slideLayout+xml">
        <DigestMethod Algorithm="http://www.w3.org/2001/04/xmlenc#sha256"/>
        <DigestValue>nlIr35gECxwmGXmQr5aEVgk00XumQN3Ot/5Ac6ySqKg=</DigestValue>
      </Reference>
      <Reference URI="/ppt/slideLayouts/slideLayout10.xml?ContentType=application/vnd.openxmlformats-officedocument.presentationml.slideLayout+xml">
        <DigestMethod Algorithm="http://www.w3.org/2001/04/xmlenc#sha256"/>
        <DigestValue>4C+W7DAvyM+7GSICmmoT94bLjbCAeQJSVBqHyrj3sss=</DigestValue>
      </Reference>
      <Reference URI="/ppt/slideLayouts/slideLayout11.xml?ContentType=application/vnd.openxmlformats-officedocument.presentationml.slideLayout+xml">
        <DigestMethod Algorithm="http://www.w3.org/2001/04/xmlenc#sha256"/>
        <DigestValue>0GyWz42M7g4lSQjH5/6H43pMg16HEx5qAbwMYcDfrn8=</DigestValue>
      </Reference>
      <Reference URI="/ppt/slideLayouts/slideLayout2.xml?ContentType=application/vnd.openxmlformats-officedocument.presentationml.slideLayout+xml">
        <DigestMethod Algorithm="http://www.w3.org/2001/04/xmlenc#sha256"/>
        <DigestValue>u8Bclub8ePp8WBqiklwRNcK//3vyqeSwDW5zOOngr2s=</DigestValue>
      </Reference>
      <Reference URI="/ppt/slideLayouts/slideLayout3.xml?ContentType=application/vnd.openxmlformats-officedocument.presentationml.slideLayout+xml">
        <DigestMethod Algorithm="http://www.w3.org/2001/04/xmlenc#sha256"/>
        <DigestValue>Fp2qW//MX4qStS8PxgnyDLMVDDWMSOI9xV56eu4kMk4=</DigestValue>
      </Reference>
      <Reference URI="/ppt/slideLayouts/slideLayout4.xml?ContentType=application/vnd.openxmlformats-officedocument.presentationml.slideLayout+xml">
        <DigestMethod Algorithm="http://www.w3.org/2001/04/xmlenc#sha256"/>
        <DigestValue>VrFUIOdDejljz9Rck2edCCXItdr61HsauVfc6sCAu88=</DigestValue>
      </Reference>
      <Reference URI="/ppt/slideLayouts/slideLayout5.xml?ContentType=application/vnd.openxmlformats-officedocument.presentationml.slideLayout+xml">
        <DigestMethod Algorithm="http://www.w3.org/2001/04/xmlenc#sha256"/>
        <DigestValue>RuXDdH+q6iwcjvzI4Zd5Y/Ba9BMIRVvJyMHcCmtzOxI=</DigestValue>
      </Reference>
      <Reference URI="/ppt/slideLayouts/slideLayout6.xml?ContentType=application/vnd.openxmlformats-officedocument.presentationml.slideLayout+xml">
        <DigestMethod Algorithm="http://www.w3.org/2001/04/xmlenc#sha256"/>
        <DigestValue>yaexhxYcu/he7Skm21HdcvHtopq/eEKCglA9bnkNJ/Q=</DigestValue>
      </Reference>
      <Reference URI="/ppt/slideLayouts/slideLayout7.xml?ContentType=application/vnd.openxmlformats-officedocument.presentationml.slideLayout+xml">
        <DigestMethod Algorithm="http://www.w3.org/2001/04/xmlenc#sha256"/>
        <DigestValue>hUvGFlVNhp2Q/u0nZ0zb3XOt6uS5+1M2iyGD3fi+tEk=</DigestValue>
      </Reference>
      <Reference URI="/ppt/slideLayouts/slideLayout8.xml?ContentType=application/vnd.openxmlformats-officedocument.presentationml.slideLayout+xml">
        <DigestMethod Algorithm="http://www.w3.org/2001/04/xmlenc#sha256"/>
        <DigestValue>k00cJmLKuA81e82MkNyCt3kHJoPdRuOiHSn1Uy9gqXk=</DigestValue>
      </Reference>
      <Reference URI="/ppt/slideLayouts/slideLayout9.xml?ContentType=application/vnd.openxmlformats-officedocument.presentationml.slideLayout+xml">
        <DigestMethod Algorithm="http://www.w3.org/2001/04/xmlenc#sha256"/>
        <DigestValue>Z9c7VxpS+AAjPR/gJ6rtrmXjc4bgZqluDbkR/RewVOo=</DigestValue>
      </Reference>
      <Reference URI="/ppt/slideMasters/_rels/slideMaster1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2"/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  <mdssi:RelationshipReference xmlns:mdssi="http://schemas.openxmlformats.org/package/2006/digital-signature" SourceId="rId6"/>
            <mdssi:RelationshipReference xmlns:mdssi="http://schemas.openxmlformats.org/package/2006/digital-signature" SourceId="rId11"/>
            <mdssi:RelationshipReference xmlns:mdssi="http://schemas.openxmlformats.org/package/2006/digital-signature" SourceId="rId5"/>
            <mdssi:RelationshipReference xmlns:mdssi="http://schemas.openxmlformats.org/package/2006/digital-signature" SourceId="rId10"/>
            <mdssi:RelationshipReference xmlns:mdssi="http://schemas.openxmlformats.org/package/2006/digital-signature" SourceId="rId4"/>
            <mdssi:RelationshipReference xmlns:mdssi="http://schemas.openxmlformats.org/package/2006/digital-signature" SourceId="rId9"/>
            <mdssi:RelationshipReference xmlns:mdssi="http://schemas.openxmlformats.org/package/2006/digital-signature" SourceId="rId8"/>
            <mdssi:RelationshipReference xmlns:mdssi="http://schemas.openxmlformats.org/package/2006/digital-signature" SourceId="rId3"/>
            <mdssi:RelationshipReference xmlns:mdssi="http://schemas.openxmlformats.org/package/2006/digital-signature" SourceId="rId7"/>
          </Transform>
          <Transform Algorithm="http://www.w3.org/TR/2001/REC-xml-c14n-20010315"/>
        </Transforms>
        <DigestMethod Algorithm="http://www.w3.org/2001/04/xmlenc#sha256"/>
        <DigestValue>tSNfd+My+BfmzQxLC9EAQHv1RK/2+tNcci+9hfcJUEE=</DigestValue>
      </Reference>
      <Reference URI="/ppt/slideMasters/slideMaster1.xml?ContentType=application/vnd.openxmlformats-officedocument.presentationml.slideMaster+xml">
        <DigestMethod Algorithm="http://www.w3.org/2001/04/xmlenc#sha256"/>
        <DigestValue>tcGL4HBhVUnVNDWbenGVNsGg73caPZyqvRp0LjOROyo=</DigestValue>
      </Reference>
      <Reference URI="/ppt/slides/_rels/slide1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  <mdssi:RelationshipReference xmlns:mdssi="http://schemas.openxmlformats.org/package/2006/digital-signature" SourceId="rId3"/>
            <mdssi:RelationshipReference xmlns:mdssi="http://schemas.openxmlformats.org/package/2006/digital-signature" SourceId="rId2"/>
          </Transform>
          <Transform Algorithm="http://www.w3.org/TR/2001/REC-xml-c14n-20010315"/>
        </Transforms>
        <DigestMethod Algorithm="http://www.w3.org/2001/04/xmlenc#sha256"/>
        <DigestValue>Ca07CjsA628xE4Js5o0Itk6QzKcbu/qZYf5P/CQ7fQc=</DigestValue>
      </Reference>
      <Reference URI="/ppt/slides/_rels/slide10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ttYwQ02ZCg6Yd7kitWtz3MAY7b8nmr2qHtfLoELeOdo=</DigestValue>
      </Reference>
      <Reference URI="/ppt/slides/_rels/slide11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ttYwQ02ZCg6Yd7kitWtz3MAY7b8nmr2qHtfLoELeOdo=</DigestValue>
      </Reference>
      <Reference URI="/ppt/slides/_rels/slide12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  <mdssi:RelationshipReference xmlns:mdssi="http://schemas.openxmlformats.org/package/2006/digital-signature" SourceId="rId3"/>
          </Transform>
          <Transform Algorithm="http://www.w3.org/TR/2001/REC-xml-c14n-20010315"/>
        </Transforms>
        <DigestMethod Algorithm="http://www.w3.org/2001/04/xmlenc#sha256"/>
        <DigestValue>NehTbku3HT3uEmxTPXR0A0m/hP6WZBjxU2FYLKyXkco=</DigestValue>
      </Reference>
      <Reference URI="/ppt/slides/_rels/slide13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  <mdssi:RelationshipReference xmlns:mdssi="http://schemas.openxmlformats.org/package/2006/digital-signature" SourceId="rId3"/>
          </Transform>
          <Transform Algorithm="http://www.w3.org/TR/2001/REC-xml-c14n-20010315"/>
        </Transforms>
        <DigestMethod Algorithm="http://www.w3.org/2001/04/xmlenc#sha256"/>
        <DigestValue>94/YHZRAuJf5bT0Nxk5BSheeEtxpVqk14oSGPt5scaw=</DigestValue>
      </Reference>
      <Reference URI="/ppt/slides/_rels/slide14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3"/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D8wfoM+mVZSA8Z/v8R3XNlsr/VDN2oZt9SuRF6cadHY=</DigestValue>
      </Reference>
      <Reference URI="/ppt/slides/_rels/slide15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ttYwQ02ZCg6Yd7kitWtz3MAY7b8nmr2qHtfLoELeOdo=</DigestValue>
      </Reference>
      <Reference URI="/ppt/slides/_rels/slide16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  <mdssi:RelationshipReference xmlns:mdssi="http://schemas.openxmlformats.org/package/2006/digital-signature" SourceId="rId3"/>
          </Transform>
          <Transform Algorithm="http://www.w3.org/TR/2001/REC-xml-c14n-20010315"/>
        </Transforms>
        <DigestMethod Algorithm="http://www.w3.org/2001/04/xmlenc#sha256"/>
        <DigestValue>cmy+8KyebZVPvWxoBVFDE5UxfT2WD/zEUjSFFWONEk8=</DigestValue>
      </Reference>
      <Reference URI="/ppt/slides/_rels/slide17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ttYwQ02ZCg6Yd7kitWtz3MAY7b8nmr2qHtfLoELeOdo=</DigestValue>
      </Reference>
      <Reference URI="/ppt/slides/_rels/slide18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ttYwQ02ZCg6Yd7kitWtz3MAY7b8nmr2qHtfLoELeOdo=</DigestValue>
      </Reference>
      <Reference URI="/ppt/slides/_rels/slide19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+/aI8VdISPVSeda8r53BhuDZKmzDsH4BB47m2ZtvKT4=</DigestValue>
      </Reference>
      <Reference URI="/ppt/slides/_rels/slide2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ttYwQ02ZCg6Yd7kitWtz3MAY7b8nmr2qHtfLoELeOdo=</DigestValue>
      </Reference>
      <Reference URI="/ppt/slides/_rels/slide20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ttYwQ02ZCg6Yd7kitWtz3MAY7b8nmr2qHtfLoELeOdo=</DigestValue>
      </Reference>
      <Reference URI="/ppt/slides/_rels/slide21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ttYwQ02ZCg6Yd7kitWtz3MAY7b8nmr2qHtfLoELeOdo=</DigestValue>
      </Reference>
      <Reference URI="/ppt/slides/_rels/slide22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  <mdssi:RelationshipReference xmlns:mdssi="http://schemas.openxmlformats.org/package/2006/digital-signature" SourceId="rId3"/>
          </Transform>
          <Transform Algorithm="http://www.w3.org/TR/2001/REC-xml-c14n-20010315"/>
        </Transforms>
        <DigestMethod Algorithm="http://www.w3.org/2001/04/xmlenc#sha256"/>
        <DigestValue>ZjM0RzuyadXERdS7hCr5Nell/hL5STmORJPwec/SWnM=</DigestValue>
      </Reference>
      <Reference URI="/ppt/slides/_rels/slide23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  <mdssi:RelationshipReference xmlns:mdssi="http://schemas.openxmlformats.org/package/2006/digital-signature" SourceId="rId3"/>
            <mdssi:RelationshipReference xmlns:mdssi="http://schemas.openxmlformats.org/package/2006/digital-signature" SourceId="rId2"/>
          </Transform>
          <Transform Algorithm="http://www.w3.org/TR/2001/REC-xml-c14n-20010315"/>
        </Transforms>
        <DigestMethod Algorithm="http://www.w3.org/2001/04/xmlenc#sha256"/>
        <DigestValue>I3KZ0nHhnoRQEiAEW2AY3Kf4JbssOYJwdnG+xDnF8Uw=</DigestValue>
      </Reference>
      <Reference URI="/ppt/slides/_rels/slide24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tCbEvs5HvyyyvZTVM1qiDduDQ+RwKkP0M23Zt7pdQ7o=</DigestValue>
      </Reference>
      <Reference URI="/ppt/slides/_rels/slide25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  <mdssi:RelationshipReference xmlns:mdssi="http://schemas.openxmlformats.org/package/2006/digital-signature" SourceId="rId3"/>
          </Transform>
          <Transform Algorithm="http://www.w3.org/TR/2001/REC-xml-c14n-20010315"/>
        </Transforms>
        <DigestMethod Algorithm="http://www.w3.org/2001/04/xmlenc#sha256"/>
        <DigestValue>xajuLXrJwuyKUS4A8T5BqOn9UVdjpL3iHwTt5CoDOqc=</DigestValue>
      </Reference>
      <Reference URI="/ppt/slides/_rels/slide26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YpaaZqVcUubKv5kUne6rKM/7pkTX1kyuje0UrnFwCQY=</DigestValue>
      </Reference>
      <Reference URI="/ppt/slides/_rels/slide27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  <mdssi:RelationshipReference xmlns:mdssi="http://schemas.openxmlformats.org/package/2006/digital-signature" SourceId="rId2"/>
          </Transform>
          <Transform Algorithm="http://www.w3.org/TR/2001/REC-xml-c14n-20010315"/>
        </Transforms>
        <DigestMethod Algorithm="http://www.w3.org/2001/04/xmlenc#sha256"/>
        <DigestValue>Nv8rtopeFRwO13nwqCE6j+wO+SwULgYx7o1PtKoiPCg=</DigestValue>
      </Reference>
      <Reference URI="/ppt/slides/_rels/slide28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ttYwQ02ZCg6Yd7kitWtz3MAY7b8nmr2qHtfLoELeOdo=</DigestValue>
      </Reference>
      <Reference URI="/ppt/slides/_rels/slide29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ttYwQ02ZCg6Yd7kitWtz3MAY7b8nmr2qHtfLoELeOdo=</DigestValue>
      </Reference>
      <Reference URI="/ppt/slides/_rels/slide3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ttYwQ02ZCg6Yd7kitWtz3MAY7b8nmr2qHtfLoELeOdo=</DigestValue>
      </Reference>
      <Reference URI="/ppt/slides/_rels/slide30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ttYwQ02ZCg6Yd7kitWtz3MAY7b8nmr2qHtfLoELeOdo=</DigestValue>
      </Reference>
      <Reference URI="/ppt/slides/_rels/slide31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ttYwQ02ZCg6Yd7kitWtz3MAY7b8nmr2qHtfLoELeOdo=</DigestValue>
      </Reference>
      <Reference URI="/ppt/slides/_rels/slide32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ttYwQ02ZCg6Yd7kitWtz3MAY7b8nmr2qHtfLoELeOdo=</DigestValue>
      </Reference>
      <Reference URI="/ppt/slides/_rels/slide33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ttYwQ02ZCg6Yd7kitWtz3MAY7b8nmr2qHtfLoELeOdo=</DigestValue>
      </Reference>
      <Reference URI="/ppt/slides/_rels/slide34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  <mdssi:RelationshipReference xmlns:mdssi="http://schemas.openxmlformats.org/package/2006/digital-signature" SourceId="rId2"/>
          </Transform>
          <Transform Algorithm="http://www.w3.org/TR/2001/REC-xml-c14n-20010315"/>
        </Transforms>
        <DigestMethod Algorithm="http://www.w3.org/2001/04/xmlenc#sha256"/>
        <DigestValue>KQYy9OVHAE9cfFWkOEcZfNkQ3ISJ8+jFnyV3hoBL/Aw=</DigestValue>
      </Reference>
      <Reference URI="/ppt/slides/_rels/slide35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ttYwQ02ZCg6Yd7kitWtz3MAY7b8nmr2qHtfLoELeOdo=</DigestValue>
      </Reference>
      <Reference URI="/ppt/slides/_rels/slide36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ttYwQ02ZCg6Yd7kitWtz3MAY7b8nmr2qHtfLoELeOdo=</DigestValue>
      </Reference>
      <Reference URI="/ppt/slides/_rels/slide37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  <mdssi:RelationshipReference xmlns:mdssi="http://schemas.openxmlformats.org/package/2006/digital-signature" SourceId="rId2"/>
          </Transform>
          <Transform Algorithm="http://www.w3.org/TR/2001/REC-xml-c14n-20010315"/>
        </Transforms>
        <DigestMethod Algorithm="http://www.w3.org/2001/04/xmlenc#sha256"/>
        <DigestValue>QJQQOphV0a9KXqwrMxk2yjxJUQOQHsgpwjGIQcnut0E=</DigestValue>
      </Reference>
      <Reference URI="/ppt/slides/_rels/slide38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ttYwQ02ZCg6Yd7kitWtz3MAY7b8nmr2qHtfLoELeOdo=</DigestValue>
      </Reference>
      <Reference URI="/ppt/slides/_rels/slide39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  <mdssi:RelationshipReference xmlns:mdssi="http://schemas.openxmlformats.org/package/2006/digital-signature" SourceId="rId2"/>
          </Transform>
          <Transform Algorithm="http://www.w3.org/TR/2001/REC-xml-c14n-20010315"/>
        </Transforms>
        <DigestMethod Algorithm="http://www.w3.org/2001/04/xmlenc#sha256"/>
        <DigestValue>CHn51ihR4g6kK6IEb80IScil5aDMa0grHngxqz968s0=</DigestValue>
      </Reference>
      <Reference URI="/ppt/slides/_rels/slide4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ttYwQ02ZCg6Yd7kitWtz3MAY7b8nmr2qHtfLoELeOdo=</DigestValue>
      </Reference>
      <Reference URI="/ppt/slides/_rels/slide40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ttYwQ02ZCg6Yd7kitWtz3MAY7b8nmr2qHtfLoELeOdo=</DigestValue>
      </Reference>
      <Reference URI="/ppt/slides/_rels/slide41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ttYwQ02ZCg6Yd7kitWtz3MAY7b8nmr2qHtfLoELeOdo=</DigestValue>
      </Reference>
      <Reference URI="/ppt/slides/_rels/slide42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3"/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5jZBRET5RzSjtmCD/mr9rQET0RXNFxkg1o1G7offA9g=</DigestValue>
      </Reference>
      <Reference URI="/ppt/slides/_rels/slide43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XilxIIvkFvnFAHVeJX9ioF8v06/VlDD8gw8du+HGm2U=</DigestValue>
      </Reference>
      <Reference URI="/ppt/slides/_rels/slide44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ttYwQ02ZCg6Yd7kitWtz3MAY7b8nmr2qHtfLoELeOdo=</DigestValue>
      </Reference>
      <Reference URI="/ppt/slides/_rels/slide45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2kXCYzo5fbtX8MRMmoR/zGpnzxEqgaC148ZK2NqhIUY=</DigestValue>
      </Reference>
      <Reference URI="/ppt/slides/_rels/slide46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BZ97AWEQVJXuox2XV3111HlROwDOVpUu0IH1kjjsGOo=</DigestValue>
      </Reference>
      <Reference URI="/ppt/slides/_rels/slide47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  <mdssi:RelationshipReference xmlns:mdssi="http://schemas.openxmlformats.org/package/2006/digital-signature" SourceId="rId2"/>
          </Transform>
          <Transform Algorithm="http://www.w3.org/TR/2001/REC-xml-c14n-20010315"/>
        </Transforms>
        <DigestMethod Algorithm="http://www.w3.org/2001/04/xmlenc#sha256"/>
        <DigestValue>J05pOY5KG6WUcWVnA97HHyAgRJn5G0f/7ZOHU18SJyA=</DigestValue>
      </Reference>
      <Reference URI="/ppt/slides/_rels/slide48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ttYwQ02ZCg6Yd7kitWtz3MAY7b8nmr2qHtfLoELeOdo=</DigestValue>
      </Reference>
      <Reference URI="/ppt/slides/_rels/slide49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  <mdssi:RelationshipReference xmlns:mdssi="http://schemas.openxmlformats.org/package/2006/digital-signature" SourceId="rId2"/>
          </Transform>
          <Transform Algorithm="http://www.w3.org/TR/2001/REC-xml-c14n-20010315"/>
        </Transforms>
        <DigestMethod Algorithm="http://www.w3.org/2001/04/xmlenc#sha256"/>
        <DigestValue>GFpU1F1JbAFZgecQllpxE+yv/NroXt/vwaTrVJvYfUQ=</DigestValue>
      </Reference>
      <Reference URI="/ppt/slides/_rels/slide5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  <mdssi:RelationshipReference xmlns:mdssi="http://schemas.openxmlformats.org/package/2006/digital-signature" SourceId="rId3"/>
          </Transform>
          <Transform Algorithm="http://www.w3.org/TR/2001/REC-xml-c14n-20010315"/>
        </Transforms>
        <DigestMethod Algorithm="http://www.w3.org/2001/04/xmlenc#sha256"/>
        <DigestValue>PnDiMXfG02S0WhykOMCOWIP/K80Rljhd4MtkQdljjvc=</DigestValue>
      </Reference>
      <Reference URI="/ppt/slides/_rels/slide50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ttYwQ02ZCg6Yd7kitWtz3MAY7b8nmr2qHtfLoELeOdo=</DigestValue>
      </Reference>
      <Reference URI="/ppt/slides/_rels/slide51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ttYwQ02ZCg6Yd7kitWtz3MAY7b8nmr2qHtfLoELeOdo=</DigestValue>
      </Reference>
      <Reference URI="/ppt/slides/_rels/slide52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ttYwQ02ZCg6Yd7kitWtz3MAY7b8nmr2qHtfLoELeOdo=</DigestValue>
      </Reference>
      <Reference URI="/ppt/slides/_rels/slide53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ttYwQ02ZCg6Yd7kitWtz3MAY7b8nmr2qHtfLoELeOdo=</DigestValue>
      </Reference>
      <Reference URI="/ppt/slides/_rels/slide6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ttYwQ02ZCg6Yd7kitWtz3MAY7b8nmr2qHtfLoELeOdo=</DigestValue>
      </Reference>
      <Reference URI="/ppt/slides/_rels/slide7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viz+ZTieOpa9vFE7CZZXKlYp2qKRLKqaW4o1F4ghAm0=</DigestValue>
      </Reference>
      <Reference URI="/ppt/slides/_rels/slide8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  <mdssi:RelationshipReference xmlns:mdssi="http://schemas.openxmlformats.org/package/2006/digital-signature" SourceId="rId3"/>
            <mdssi:RelationshipReference xmlns:mdssi="http://schemas.openxmlformats.org/package/2006/digital-signature" SourceId="rId2"/>
          </Transform>
          <Transform Algorithm="http://www.w3.org/TR/2001/REC-xml-c14n-20010315"/>
        </Transforms>
        <DigestMethod Algorithm="http://www.w3.org/2001/04/xmlenc#sha256"/>
        <DigestValue>hoG7xS3oeu0PgjBOgulVy+iSQR9X6Ji4nEbF1vDSEXU=</DigestValue>
      </Reference>
      <Reference URI="/ppt/slides/_rels/slide9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  <mdssi:RelationshipReference xmlns:mdssi="http://schemas.openxmlformats.org/package/2006/digital-signature" SourceId="rId3"/>
            <mdssi:RelationshipReference xmlns:mdssi="http://schemas.openxmlformats.org/package/2006/digital-signature" SourceId="rId2"/>
          </Transform>
          <Transform Algorithm="http://www.w3.org/TR/2001/REC-xml-c14n-20010315"/>
        </Transforms>
        <DigestMethod Algorithm="http://www.w3.org/2001/04/xmlenc#sha256"/>
        <DigestValue>NpG0i+xUfiX4rZcbbKflUckTulqrzckFWpBRXGGyJoQ=</DigestValue>
      </Reference>
      <Reference URI="/ppt/slides/slide1.xml?ContentType=application/vnd.openxmlformats-officedocument.presentationml.slide+xml">
        <DigestMethod Algorithm="http://www.w3.org/2001/04/xmlenc#sha256"/>
        <DigestValue>RBdc/kE18tjSXjdtDI3vaeVWaW6mj68ITDJ5/kkwRto=</DigestValue>
      </Reference>
      <Reference URI="/ppt/slides/slide10.xml?ContentType=application/vnd.openxmlformats-officedocument.presentationml.slide+xml">
        <DigestMethod Algorithm="http://www.w3.org/2001/04/xmlenc#sha256"/>
        <DigestValue>tPgeaOh9Ujt51na6/VCWuVV5EL0F70BvkVbp3X8fNGg=</DigestValue>
      </Reference>
      <Reference URI="/ppt/slides/slide11.xml?ContentType=application/vnd.openxmlformats-officedocument.presentationml.slide+xml">
        <DigestMethod Algorithm="http://www.w3.org/2001/04/xmlenc#sha256"/>
        <DigestValue>tRAd8h4n11HBL9Xea2qQaj8ZxbdCWERoSnWo+C9axbs=</DigestValue>
      </Reference>
      <Reference URI="/ppt/slides/slide12.xml?ContentType=application/vnd.openxmlformats-officedocument.presentationml.slide+xml">
        <DigestMethod Algorithm="http://www.w3.org/2001/04/xmlenc#sha256"/>
        <DigestValue>nhYAReI8J0wpwWZdcxNfqMHMRaSN2ypv78xeBOlkR5w=</DigestValue>
      </Reference>
      <Reference URI="/ppt/slides/slide13.xml?ContentType=application/vnd.openxmlformats-officedocument.presentationml.slide+xml">
        <DigestMethod Algorithm="http://www.w3.org/2001/04/xmlenc#sha256"/>
        <DigestValue>Owm/TyZfEAvjH1jo4MAlKzbPmCC6Trr3S8uOIBF2q/o=</DigestValue>
      </Reference>
      <Reference URI="/ppt/slides/slide14.xml?ContentType=application/vnd.openxmlformats-officedocument.presentationml.slide+xml">
        <DigestMethod Algorithm="http://www.w3.org/2001/04/xmlenc#sha256"/>
        <DigestValue>t+s1FVtgYy7MRz9eyWHhv3lq5KRfM3MMu1YsHSNIfUA=</DigestValue>
      </Reference>
      <Reference URI="/ppt/slides/slide15.xml?ContentType=application/vnd.openxmlformats-officedocument.presentationml.slide+xml">
        <DigestMethod Algorithm="http://www.w3.org/2001/04/xmlenc#sha256"/>
        <DigestValue>pYKhl3pZvDsLMNsYesCFfUZftCftjaqmzRTvNWEi6sI=</DigestValue>
      </Reference>
      <Reference URI="/ppt/slides/slide16.xml?ContentType=application/vnd.openxmlformats-officedocument.presentationml.slide+xml">
        <DigestMethod Algorithm="http://www.w3.org/2001/04/xmlenc#sha256"/>
        <DigestValue>Z/UN2Rh16E5rNXX9K59e/ehs4diabqhENLGBuxwnR+o=</DigestValue>
      </Reference>
      <Reference URI="/ppt/slides/slide17.xml?ContentType=application/vnd.openxmlformats-officedocument.presentationml.slide+xml">
        <DigestMethod Algorithm="http://www.w3.org/2001/04/xmlenc#sha256"/>
        <DigestValue>zWhyei8KjjakHBwn6EsTdMPDLJe3e00FATEiqW07X9M=</DigestValue>
      </Reference>
      <Reference URI="/ppt/slides/slide18.xml?ContentType=application/vnd.openxmlformats-officedocument.presentationml.slide+xml">
        <DigestMethod Algorithm="http://www.w3.org/2001/04/xmlenc#sha256"/>
        <DigestValue>6gIYgpluuHX3vryC/NcgTM1rMANpVxS6ZHzyiqXeWcg=</DigestValue>
      </Reference>
      <Reference URI="/ppt/slides/slide19.xml?ContentType=application/vnd.openxmlformats-officedocument.presentationml.slide+xml">
        <DigestMethod Algorithm="http://www.w3.org/2001/04/xmlenc#sha256"/>
        <DigestValue>MQSfrk8tmwhxgzbWSXSkvjbdm5RnI3mp4goUGYku5fY=</DigestValue>
      </Reference>
      <Reference URI="/ppt/slides/slide2.xml?ContentType=application/vnd.openxmlformats-officedocument.presentationml.slide+xml">
        <DigestMethod Algorithm="http://www.w3.org/2001/04/xmlenc#sha256"/>
        <DigestValue>RBHilSS9AbL/dW7QmHWn0BGzxLyJ3ewaZ5hu5N7ugVE=</DigestValue>
      </Reference>
      <Reference URI="/ppt/slides/slide20.xml?ContentType=application/vnd.openxmlformats-officedocument.presentationml.slide+xml">
        <DigestMethod Algorithm="http://www.w3.org/2001/04/xmlenc#sha256"/>
        <DigestValue>8WW27t1ds2PoLWtS3QzaMNqutEbTbNjMwVt5imBAKzE=</DigestValue>
      </Reference>
      <Reference URI="/ppt/slides/slide21.xml?ContentType=application/vnd.openxmlformats-officedocument.presentationml.slide+xml">
        <DigestMethod Algorithm="http://www.w3.org/2001/04/xmlenc#sha256"/>
        <DigestValue>/B8TXETGIzu8ftm1J40auwiee9sdFFaq3q+80iNhZQI=</DigestValue>
      </Reference>
      <Reference URI="/ppt/slides/slide22.xml?ContentType=application/vnd.openxmlformats-officedocument.presentationml.slide+xml">
        <DigestMethod Algorithm="http://www.w3.org/2001/04/xmlenc#sha256"/>
        <DigestValue>7oZwHDZ6bRSVjqxYRayvZOJMGr8FROOZuHfUkEGXVbw=</DigestValue>
      </Reference>
      <Reference URI="/ppt/slides/slide23.xml?ContentType=application/vnd.openxmlformats-officedocument.presentationml.slide+xml">
        <DigestMethod Algorithm="http://www.w3.org/2001/04/xmlenc#sha256"/>
        <DigestValue>A8rXzjo+EHpjy7Ez/Cp4sc4yn27/wh5C91b/GvX9oJw=</DigestValue>
      </Reference>
      <Reference URI="/ppt/slides/slide24.xml?ContentType=application/vnd.openxmlformats-officedocument.presentationml.slide+xml">
        <DigestMethod Algorithm="http://www.w3.org/2001/04/xmlenc#sha256"/>
        <DigestValue>/5Fvp92dyWSqsc+gf9rejCSyDaIVvFjCLPmX9kZFarE=</DigestValue>
      </Reference>
      <Reference URI="/ppt/slides/slide25.xml?ContentType=application/vnd.openxmlformats-officedocument.presentationml.slide+xml">
        <DigestMethod Algorithm="http://www.w3.org/2001/04/xmlenc#sha256"/>
        <DigestValue>N5inClbDjRRuEH7uD4UkbWgnHqyHj8otBl36jGRuyWE=</DigestValue>
      </Reference>
      <Reference URI="/ppt/slides/slide26.xml?ContentType=application/vnd.openxmlformats-officedocument.presentationml.slide+xml">
        <DigestMethod Algorithm="http://www.w3.org/2001/04/xmlenc#sha256"/>
        <DigestValue>itFhmRqirutcP5/rY8/CnPOCXev69IixY+TepRp63Zw=</DigestValue>
      </Reference>
      <Reference URI="/ppt/slides/slide27.xml?ContentType=application/vnd.openxmlformats-officedocument.presentationml.slide+xml">
        <DigestMethod Algorithm="http://www.w3.org/2001/04/xmlenc#sha256"/>
        <DigestValue>nOFpHCnRpU650M7jBgQpOfYgyTsDlR/cogDWzza10lE=</DigestValue>
      </Reference>
      <Reference URI="/ppt/slides/slide28.xml?ContentType=application/vnd.openxmlformats-officedocument.presentationml.slide+xml">
        <DigestMethod Algorithm="http://www.w3.org/2001/04/xmlenc#sha256"/>
        <DigestValue>qUHykKl0mg6risyDj6gqANyzG1PisexlX2H7B3X2xlQ=</DigestValue>
      </Reference>
      <Reference URI="/ppt/slides/slide29.xml?ContentType=application/vnd.openxmlformats-officedocument.presentationml.slide+xml">
        <DigestMethod Algorithm="http://www.w3.org/2001/04/xmlenc#sha256"/>
        <DigestValue>n10tTt14cN2vzJ6wdEsYCa/J7yqDfZE48FKzf4nxx/g=</DigestValue>
      </Reference>
      <Reference URI="/ppt/slides/slide3.xml?ContentType=application/vnd.openxmlformats-officedocument.presentationml.slide+xml">
        <DigestMethod Algorithm="http://www.w3.org/2001/04/xmlenc#sha256"/>
        <DigestValue>YQTfAanPi/1kfeBrdPDkMM6H2QNxeXbxdJdLKkFbOMo=</DigestValue>
      </Reference>
      <Reference URI="/ppt/slides/slide30.xml?ContentType=application/vnd.openxmlformats-officedocument.presentationml.slide+xml">
        <DigestMethod Algorithm="http://www.w3.org/2001/04/xmlenc#sha256"/>
        <DigestValue>k7R4PkMJrQsT9k4+u8+TP3vWag4emx/l7D9cxFDPgu4=</DigestValue>
      </Reference>
      <Reference URI="/ppt/slides/slide31.xml?ContentType=application/vnd.openxmlformats-officedocument.presentationml.slide+xml">
        <DigestMethod Algorithm="http://www.w3.org/2001/04/xmlenc#sha256"/>
        <DigestValue>9jTGTS3uzJUYHclrpa4WDrtl1Hhippn0vcjjfMLkShE=</DigestValue>
      </Reference>
      <Reference URI="/ppt/slides/slide32.xml?ContentType=application/vnd.openxmlformats-officedocument.presentationml.slide+xml">
        <DigestMethod Algorithm="http://www.w3.org/2001/04/xmlenc#sha256"/>
        <DigestValue>WHG5Xhuv35JzJIeYPWAhWmvAFNxGRI8juU2fJZxn0M8=</DigestValue>
      </Reference>
      <Reference URI="/ppt/slides/slide33.xml?ContentType=application/vnd.openxmlformats-officedocument.presentationml.slide+xml">
        <DigestMethod Algorithm="http://www.w3.org/2001/04/xmlenc#sha256"/>
        <DigestValue>dMPNVQ7Yo4u7GSgUKpAMOol4Gv6op1mHWgm5964Nwyg=</DigestValue>
      </Reference>
      <Reference URI="/ppt/slides/slide34.xml?ContentType=application/vnd.openxmlformats-officedocument.presentationml.slide+xml">
        <DigestMethod Algorithm="http://www.w3.org/2001/04/xmlenc#sha256"/>
        <DigestValue>N6DOCzlC8HWD9dbelzCmk+5TxLdy4Sx/ingEW5W0wOg=</DigestValue>
      </Reference>
      <Reference URI="/ppt/slides/slide35.xml?ContentType=application/vnd.openxmlformats-officedocument.presentationml.slide+xml">
        <DigestMethod Algorithm="http://www.w3.org/2001/04/xmlenc#sha256"/>
        <DigestValue>v+lHw0NPrHIzsaF4gzgBKVhnqD+Kz5tLgyHojOQnqHI=</DigestValue>
      </Reference>
      <Reference URI="/ppt/slides/slide36.xml?ContentType=application/vnd.openxmlformats-officedocument.presentationml.slide+xml">
        <DigestMethod Algorithm="http://www.w3.org/2001/04/xmlenc#sha256"/>
        <DigestValue>pzk9YoefFwJpwHjpZ+U4J0y1wP4M+PsikoW/XL4pMZg=</DigestValue>
      </Reference>
      <Reference URI="/ppt/slides/slide37.xml?ContentType=application/vnd.openxmlformats-officedocument.presentationml.slide+xml">
        <DigestMethod Algorithm="http://www.w3.org/2001/04/xmlenc#sha256"/>
        <DigestValue>Nmu/s9NPY9uusDiqWhD8jZOCHv8V2oRJbadNtD8G0Xw=</DigestValue>
      </Reference>
      <Reference URI="/ppt/slides/slide38.xml?ContentType=application/vnd.openxmlformats-officedocument.presentationml.slide+xml">
        <DigestMethod Algorithm="http://www.w3.org/2001/04/xmlenc#sha256"/>
        <DigestValue>pZOysSh6yiR9gP0LSHQpmpSzkmqsY8VAVB212wf+D9I=</DigestValue>
      </Reference>
      <Reference URI="/ppt/slides/slide39.xml?ContentType=application/vnd.openxmlformats-officedocument.presentationml.slide+xml">
        <DigestMethod Algorithm="http://www.w3.org/2001/04/xmlenc#sha256"/>
        <DigestValue>ukrP7Kc29MehwGYZsi8KbHyAwJA7vT9l7tk1YeXz0P8=</DigestValue>
      </Reference>
      <Reference URI="/ppt/slides/slide4.xml?ContentType=application/vnd.openxmlformats-officedocument.presentationml.slide+xml">
        <DigestMethod Algorithm="http://www.w3.org/2001/04/xmlenc#sha256"/>
        <DigestValue>icthWaTLTLDdDVyopriHssfEkpLVyVuPI9MV4plj9gA=</DigestValue>
      </Reference>
      <Reference URI="/ppt/slides/slide40.xml?ContentType=application/vnd.openxmlformats-officedocument.presentationml.slide+xml">
        <DigestMethod Algorithm="http://www.w3.org/2001/04/xmlenc#sha256"/>
        <DigestValue>hMjKJhRx+RbJ5grsdkvnCRQfH6mizOhQ/jlZm+vfgIs=</DigestValue>
      </Reference>
      <Reference URI="/ppt/slides/slide41.xml?ContentType=application/vnd.openxmlformats-officedocument.presentationml.slide+xml">
        <DigestMethod Algorithm="http://www.w3.org/2001/04/xmlenc#sha256"/>
        <DigestValue>3nw35G6H9iQoJlNIqnitRZ8kpv+U4hV7vBTJXD85+eI=</DigestValue>
      </Reference>
      <Reference URI="/ppt/slides/slide42.xml?ContentType=application/vnd.openxmlformats-officedocument.presentationml.slide+xml">
        <DigestMethod Algorithm="http://www.w3.org/2001/04/xmlenc#sha256"/>
        <DigestValue>DrB33FFbCua35XlcnWL30LMQEhDCNAuOZ0tBJZRgLL8=</DigestValue>
      </Reference>
      <Reference URI="/ppt/slides/slide43.xml?ContentType=application/vnd.openxmlformats-officedocument.presentationml.slide+xml">
        <DigestMethod Algorithm="http://www.w3.org/2001/04/xmlenc#sha256"/>
        <DigestValue>rtiygDp+Pfy83VCS02TM7fEbHgVk5fgHfXDP4CeRaCs=</DigestValue>
      </Reference>
      <Reference URI="/ppt/slides/slide44.xml?ContentType=application/vnd.openxmlformats-officedocument.presentationml.slide+xml">
        <DigestMethod Algorithm="http://www.w3.org/2001/04/xmlenc#sha256"/>
        <DigestValue>RjbYo0xmlqj2P+Siws66qSnJZTc5QrNWqtbiubTlfzU=</DigestValue>
      </Reference>
      <Reference URI="/ppt/slides/slide45.xml?ContentType=application/vnd.openxmlformats-officedocument.presentationml.slide+xml">
        <DigestMethod Algorithm="http://www.w3.org/2001/04/xmlenc#sha256"/>
        <DigestValue>ftnK+xW9dQyj8BmN82FtwL2LHCRrKQDzQksohU8T6lg=</DigestValue>
      </Reference>
      <Reference URI="/ppt/slides/slide46.xml?ContentType=application/vnd.openxmlformats-officedocument.presentationml.slide+xml">
        <DigestMethod Algorithm="http://www.w3.org/2001/04/xmlenc#sha256"/>
        <DigestValue>xfVinSTZ/XCje480UT2lcqU6TdxmlVRpBn9YI3Ajfeg=</DigestValue>
      </Reference>
      <Reference URI="/ppt/slides/slide47.xml?ContentType=application/vnd.openxmlformats-officedocument.presentationml.slide+xml">
        <DigestMethod Algorithm="http://www.w3.org/2001/04/xmlenc#sha256"/>
        <DigestValue>v3JZ2nL7qTaOzz6y2cIKM/DY8u94VQk6B0IhYRBdVgo=</DigestValue>
      </Reference>
      <Reference URI="/ppt/slides/slide48.xml?ContentType=application/vnd.openxmlformats-officedocument.presentationml.slide+xml">
        <DigestMethod Algorithm="http://www.w3.org/2001/04/xmlenc#sha256"/>
        <DigestValue>axc7ovj0LXAPpU3Gdrw5vZuCx6lKI1ncrvKDmg96QcA=</DigestValue>
      </Reference>
      <Reference URI="/ppt/slides/slide49.xml?ContentType=application/vnd.openxmlformats-officedocument.presentationml.slide+xml">
        <DigestMethod Algorithm="http://www.w3.org/2001/04/xmlenc#sha256"/>
        <DigestValue>ymDh9qQwY9KecvjArDMEHzyU4EQoq3yjtsBQTCTf0qg=</DigestValue>
      </Reference>
      <Reference URI="/ppt/slides/slide5.xml?ContentType=application/vnd.openxmlformats-officedocument.presentationml.slide+xml">
        <DigestMethod Algorithm="http://www.w3.org/2001/04/xmlenc#sha256"/>
        <DigestValue>dS6uCTe9EvDFu6r2uL3W5vbc2B5oCGfl9uDNTKUz8FQ=</DigestValue>
      </Reference>
      <Reference URI="/ppt/slides/slide50.xml?ContentType=application/vnd.openxmlformats-officedocument.presentationml.slide+xml">
        <DigestMethod Algorithm="http://www.w3.org/2001/04/xmlenc#sha256"/>
        <DigestValue>rOKEGc8Uc1k6WFvQn+M9k7087ckn6kpGIMaSMVOuLX0=</DigestValue>
      </Reference>
      <Reference URI="/ppt/slides/slide51.xml?ContentType=application/vnd.openxmlformats-officedocument.presentationml.slide+xml">
        <DigestMethod Algorithm="http://www.w3.org/2001/04/xmlenc#sha256"/>
        <DigestValue>6M4Gqb9pVLbJdfvkuvRqKRYV5m5GrQM6oXtmRny8I/Y=</DigestValue>
      </Reference>
      <Reference URI="/ppt/slides/slide52.xml?ContentType=application/vnd.openxmlformats-officedocument.presentationml.slide+xml">
        <DigestMethod Algorithm="http://www.w3.org/2001/04/xmlenc#sha256"/>
        <DigestValue>S6RBxAJbCmH097rLTHXNmKisTSgfT2lN+3lcH11513o=</DigestValue>
      </Reference>
      <Reference URI="/ppt/slides/slide53.xml?ContentType=application/vnd.openxmlformats-officedocument.presentationml.slide+xml">
        <DigestMethod Algorithm="http://www.w3.org/2001/04/xmlenc#sha256"/>
        <DigestValue>SA/n5uG7F4KwsDvn0tRy12RWqbz/OHZcIasqYOq50Ws=</DigestValue>
      </Reference>
      <Reference URI="/ppt/slides/slide6.xml?ContentType=application/vnd.openxmlformats-officedocument.presentationml.slide+xml">
        <DigestMethod Algorithm="http://www.w3.org/2001/04/xmlenc#sha256"/>
        <DigestValue>hhaI8/jW1cx75dtb886POZiFvvGqjJGFkZquOZqs9YM=</DigestValue>
      </Reference>
      <Reference URI="/ppt/slides/slide7.xml?ContentType=application/vnd.openxmlformats-officedocument.presentationml.slide+xml">
        <DigestMethod Algorithm="http://www.w3.org/2001/04/xmlenc#sha256"/>
        <DigestValue>D6tdQGYc/ev+4cB3CpRa5i5ZiGAECiQxW5QKx1vFLCQ=</DigestValue>
      </Reference>
      <Reference URI="/ppt/slides/slide8.xml?ContentType=application/vnd.openxmlformats-officedocument.presentationml.slide+xml">
        <DigestMethod Algorithm="http://www.w3.org/2001/04/xmlenc#sha256"/>
        <DigestValue>3MLfquzi9FSTDol3mgcEOOf8b/71vGqLvkxf8tX0hY8=</DigestValue>
      </Reference>
      <Reference URI="/ppt/slides/slide9.xml?ContentType=application/vnd.openxmlformats-officedocument.presentationml.slide+xml">
        <DigestMethod Algorithm="http://www.w3.org/2001/04/xmlenc#sha256"/>
        <DigestValue>DYNfvsI5hkhRBie91f5RfPfMieRnLsNwg7bkG3l2iUo=</DigestValue>
      </Reference>
      <Reference URI="/ppt/tableStyles.xml?ContentType=application/vnd.openxmlformats-officedocument.presentationml.tableStyles+xml">
        <DigestMethod Algorithm="http://www.w3.org/2001/04/xmlenc#sha256"/>
        <DigestValue>DnrAMlEzfsuvbIyhNhnbHK7aXJDE4yENRdbD9d9N4QM=</DigestValue>
      </Reference>
      <Reference URI="/ppt/theme/theme1.xml?ContentType=application/vnd.openxmlformats-officedocument.theme+xml">
        <DigestMethod Algorithm="http://www.w3.org/2001/04/xmlenc#sha256"/>
        <DigestValue>1kNHuX2d4+3OBd4xpaYYo8xmS7LAixyCsTl/CDSfX1Y=</DigestValue>
      </Reference>
      <Reference URI="/ppt/theme/theme2.xml?ContentType=application/vnd.openxmlformats-officedocument.theme+xml">
        <DigestMethod Algorithm="http://www.w3.org/2001/04/xmlenc#sha256"/>
        <DigestValue>1kNHuX2d4+3OBd4xpaYYo8xmS7LAixyCsTl/CDSfX1Y=</DigestValue>
      </Reference>
      <Reference URI="/ppt/viewProps.xml?ContentType=application/vnd.openxmlformats-officedocument.presentationml.viewProps+xml">
        <DigestMethod Algorithm="http://www.w3.org/2001/04/xmlenc#sha256"/>
        <DigestValue>ARRVAiclOKucQz5XhgPaCkTay9siJhACxBqdKgybD78=</DigestValue>
      </Reference>
    </Manifest>
    <SignatureProperties>
      <SignatureProperty Id="idSignatureTime" Target="#idPackageSignature">
        <mdssi:SignatureTime xmlns:mdssi="http://schemas.openxmlformats.org/package/2006/digital-signature">
          <mdssi:Format>YYYY-MM-DDThh:mm:ssTZD</mdssi:Format>
          <mdssi:Value>2021-01-25T22:16:56Z</mdssi:Value>
        </mdssi:SignatureTime>
      </SignatureProperty>
    </SignatureProperties>
  </Object>
  <Object Id="idOfficeObject">
    <SignatureProperties>
      <SignatureProperty Id="idOfficeV1Details" Target="#idPackageSignature">
        <SignatureInfoV1 xmlns="http://schemas.microsoft.com/office/2006/digsig">
          <SetupID/>
          <SignatureText/>
          <SignatureImage/>
          <SignatureComments>Copyright</SignatureComments>
          <WindowsVersion>10.0</WindowsVersion>
          <OfficeVersion>16.0</OfficeVersion>
          <ApplicationVersion>16.0</ApplicationVersion>
          <Monitors>1</Monitors>
          <HorizontalResolution>1600</HorizontalResolution>
          <VerticalResolution>900</VerticalResolution>
          <ColorDepth>32</ColorDepth>
          <SignatureProviderId>{00000000-0000-0000-0000-000000000000}</SignatureProviderId>
          <SignatureProviderUrl/>
          <SignatureProviderDetails>9</SignatureProviderDetails>
          <SignatureType>1</SignatureType>
        </SignatureInfoV1>
      </SignatureProperty>
    </SignatureProperties>
  </Object>
  <Object>
    <xd:QualifyingProperties xmlns:xd="http://uri.etsi.org/01903/v1.3.2#" Target="#idPackageSignature">
      <xd:SignedProperties Id="idSignedProperties">
        <xd:SignedSignatureProperties>
          <xd:SigningTime>2021-01-25T22:16:56Z</xd:SigningTime>
          <xd:SigningCertificate>
            <xd:Cert>
              <xd:CertDigest>
                <DigestMethod Algorithm="http://www.w3.org/2001/04/xmlenc#sha256"/>
                <DigestValue>ghl7Q9WKDYynDpP5rGW5AWUUYsFKkyWWFm1jS31Lzyc=</DigestValue>
              </xd:CertDigest>
              <xd:IssuerSerial>
                <X509IssuerName>DC=net + DC=windows + CN=MS-Organization-Access + OU=82dbaca4-3e81-46ca-9c73-0950c1eaca97</X509IssuerName>
                <X509SerialNumber>263131337827896876380349889793710560335</X509SerialNumber>
              </xd:IssuerSerial>
            </xd:Cert>
          </xd:SigningCertificate>
          <xd:SignaturePolicyIdentifier>
            <xd:SignaturePolicyImplied/>
          </xd:SignaturePolicyIdentifier>
        </xd:SignedSignatureProperties>
        <xd:SignedDataObjectProperties>
          <xd:CommitmentTypeIndication>
            <xd:CommitmentTypeId>
              <xd:Identifier>http://uri.etsi.org/01903/v1.2.2#ProofOfApproval</xd:Identifier>
              <xd:Description>Approved this document</xd:Description>
            </xd:CommitmentTypeId>
            <xd:AllSignedDataObjects/>
            <xd:CommitmentTypeQualifiers>
              <xd:CommitmentTypeQualifier>Copyright</xd:CommitmentTypeQualifier>
            </xd:CommitmentTypeQualifiers>
          </xd:CommitmentTypeIndication>
        </xd:SignedDataObjectProperties>
      </xd:SignedProperties>
    </xd:QualifyingProperties>
  </Object>
</Signature>
</file>

<file path=docProps/app.xml><?xml version="1.0" encoding="utf-8"?>
<Properties xmlns="http://schemas.openxmlformats.org/officeDocument/2006/extended-properties" xmlns:vt="http://schemas.openxmlformats.org/officeDocument/2006/docPropsVTypes">
  <TotalTime>6147</TotalTime>
  <Words>1584</Words>
  <Application>Microsoft Office PowerPoint</Application>
  <PresentationFormat>Widescreen</PresentationFormat>
  <Paragraphs>387</Paragraphs>
  <Slides>53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0" baseType="lpstr">
      <vt:lpstr>Arial</vt:lpstr>
      <vt:lpstr>Calibri</vt:lpstr>
      <vt:lpstr>Calibri Light</vt:lpstr>
      <vt:lpstr>Courier New</vt:lpstr>
      <vt:lpstr>Tahoma</vt:lpstr>
      <vt:lpstr>Times New Roman</vt:lpstr>
      <vt:lpstr>Office Theme</vt:lpstr>
      <vt:lpstr>Red Hat  Linux Admin  I  Linux For Security</vt:lpstr>
      <vt:lpstr>Course Overview</vt:lpstr>
      <vt:lpstr>Course Overview cont.</vt:lpstr>
      <vt:lpstr>Getting Started with RHEL</vt:lpstr>
      <vt:lpstr>PowerPoint Presentation</vt:lpstr>
      <vt:lpstr>Why Linux</vt:lpstr>
      <vt:lpstr>Linux Kernel</vt:lpstr>
      <vt:lpstr>Linux Distribution</vt:lpstr>
      <vt:lpstr>PowerPoint Presentation</vt:lpstr>
      <vt:lpstr>Summary</vt:lpstr>
      <vt:lpstr>Environment Setup</vt:lpstr>
      <vt:lpstr>Virtualization Concept</vt:lpstr>
      <vt:lpstr>Installing VMware Workstation</vt:lpstr>
      <vt:lpstr>Installing CentOS on VM</vt:lpstr>
      <vt:lpstr>Access the Command Line </vt:lpstr>
      <vt:lpstr>The Shell  (BASH)</vt:lpstr>
      <vt:lpstr>CLI vs a GUI </vt:lpstr>
      <vt:lpstr>Basic Linux Commands</vt:lpstr>
      <vt:lpstr>Editing the CLI</vt:lpstr>
      <vt:lpstr>PowerPoint Presentation</vt:lpstr>
      <vt:lpstr>Manage files from the command 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Specifying files by name</vt:lpstr>
      <vt:lpstr>Managing Files using CLI Tools</vt:lpstr>
      <vt:lpstr>Making Links between files</vt:lpstr>
      <vt:lpstr>Matching file names (Shell expansions)</vt:lpstr>
      <vt:lpstr>Matching file names (Shell expansions) cont.</vt:lpstr>
      <vt:lpstr>Getting help in RHEL </vt:lpstr>
      <vt:lpstr>man command</vt:lpstr>
      <vt:lpstr>Search by Keyword</vt:lpstr>
      <vt:lpstr>Create, view, and edit text files</vt:lpstr>
      <vt:lpstr>Redirection</vt:lpstr>
      <vt:lpstr>Redirection cont.</vt:lpstr>
      <vt:lpstr>Redirection cont.                 Constructing PIPELINES </vt:lpstr>
      <vt:lpstr>Editing Text Files</vt:lpstr>
      <vt:lpstr>vi modes</vt:lpstr>
      <vt:lpstr>vi edit mode </vt:lpstr>
      <vt:lpstr>vi line mode </vt:lpstr>
      <vt:lpstr>vi undo/redo action</vt:lpstr>
      <vt:lpstr>Changing the Shell Environment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Mohamed Gamal</dc:creator>
  <cp:lastModifiedBy>Gamal-AbdElBary, Mohamed, Vodafone Egypt</cp:lastModifiedBy>
  <cp:revision>131</cp:revision>
  <dcterms:created xsi:type="dcterms:W3CDTF">2020-07-04T18:39:16Z</dcterms:created>
  <dcterms:modified xsi:type="dcterms:W3CDTF">2021-01-25T22:16:27Z</dcterms:modified>
  <cp:contentStatus/>
</cp:coreProperties>
</file>