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227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3/2/2023</a:t>
            </a:fld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3/2/2023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052736"/>
            <a:ext cx="3528392" cy="1470025"/>
          </a:xfrm>
        </p:spPr>
        <p:txBody>
          <a:bodyPr/>
          <a:lstStyle/>
          <a:p>
            <a:r>
              <a:rPr lang="en-US" dirty="0">
                <a:latin typeface="+mn-lt"/>
              </a:rPr>
              <a:t>Brick Game</a:t>
            </a:r>
            <a:br>
              <a:rPr lang="ru-RU" dirty="0">
                <a:latin typeface="+mn-lt"/>
              </a:rPr>
            </a:br>
            <a:endParaRPr lang="ru-RU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Лисицын Александр</a:t>
            </a:r>
          </a:p>
          <a:p>
            <a:r>
              <a:rPr lang="ru-RU" dirty="0" err="1"/>
              <a:t>Вилисов</a:t>
            </a:r>
            <a:r>
              <a:rPr lang="ru-RU" dirty="0"/>
              <a:t> Георгий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+mn-lt"/>
              </a:rPr>
              <a:t>Идея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56032" algn="just">
              <a:buNone/>
            </a:pPr>
            <a:r>
              <a:rPr lang="ru-RU" dirty="0"/>
              <a:t>Идея проекта создать игру в которой нужно разрушать блоки мячиком и контролировать то, что бы он не выпал с поля.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432511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/>
              <a:t>Осн</a:t>
            </a:r>
            <a:r>
              <a:rPr lang="ru-RU" dirty="0"/>
              <a:t>о</a:t>
            </a:r>
            <a:r>
              <a:rPr lang="en-US" dirty="0" err="1"/>
              <a:t>вные</a:t>
            </a:r>
            <a:r>
              <a:rPr lang="en-US" dirty="0"/>
              <a:t> </a:t>
            </a:r>
            <a:r>
              <a:rPr lang="en-US" dirty="0" err="1"/>
              <a:t>классы</a:t>
            </a:r>
            <a:r>
              <a:rPr lang="en-US" dirty="0"/>
              <a:t>:</a:t>
            </a:r>
            <a:endParaRPr lang="ru-RU" dirty="0"/>
          </a:p>
          <a:p>
            <a:pPr lvl="0"/>
            <a:r>
              <a:rPr lang="en-US" dirty="0"/>
              <a:t>Window – с</a:t>
            </a:r>
            <a:r>
              <a:rPr lang="ru-RU" dirty="0" err="1"/>
              <a:t>оздает</a:t>
            </a:r>
            <a:r>
              <a:rPr lang="ru-RU" dirty="0"/>
              <a:t> окно игры</a:t>
            </a:r>
          </a:p>
          <a:p>
            <a:pPr lvl="0"/>
            <a:r>
              <a:rPr lang="ru-RU" dirty="0" err="1"/>
              <a:t>MainMenuWindow</a:t>
            </a:r>
            <a:r>
              <a:rPr lang="ru-RU" dirty="0"/>
              <a:t> – главное меню игры</a:t>
            </a:r>
          </a:p>
          <a:p>
            <a:pPr lvl="0"/>
            <a:r>
              <a:rPr lang="ru-RU" dirty="0" err="1"/>
              <a:t>CampaignMenuWindow</a:t>
            </a:r>
            <a:r>
              <a:rPr lang="ru-RU" dirty="0"/>
              <a:t> – меню компании</a:t>
            </a:r>
          </a:p>
          <a:p>
            <a:pPr lvl="0"/>
            <a:r>
              <a:rPr lang="ru-RU" dirty="0" err="1"/>
              <a:t>LevelsMenuWindow</a:t>
            </a:r>
            <a:r>
              <a:rPr lang="ru-RU" dirty="0"/>
              <a:t> - меню выбора уровней</a:t>
            </a:r>
          </a:p>
          <a:p>
            <a:pPr lvl="0"/>
            <a:r>
              <a:rPr lang="ru-RU" dirty="0" err="1"/>
              <a:t>MainGameWindow</a:t>
            </a:r>
            <a:r>
              <a:rPr lang="ru-RU" dirty="0"/>
              <a:t> – меню основного игрового процесса</a:t>
            </a:r>
          </a:p>
          <a:p>
            <a:pPr lvl="0"/>
            <a:r>
              <a:rPr lang="ru-RU" dirty="0" err="1"/>
              <a:t>SkinsMenu</a:t>
            </a:r>
            <a:r>
              <a:rPr lang="ru-RU" dirty="0"/>
              <a:t> – меню выбора </a:t>
            </a:r>
            <a:r>
              <a:rPr lang="ru-RU" dirty="0" err="1"/>
              <a:t>скинов</a:t>
            </a:r>
            <a:endParaRPr lang="ru-RU" dirty="0"/>
          </a:p>
          <a:p>
            <a:pPr lvl="0"/>
            <a:r>
              <a:rPr lang="ru-RU" dirty="0" err="1"/>
              <a:t>MapMaker</a:t>
            </a:r>
            <a:r>
              <a:rPr lang="ru-RU" dirty="0"/>
              <a:t> – меню создания пользовательских карт</a:t>
            </a:r>
          </a:p>
          <a:p>
            <a:pPr lvl="0"/>
            <a:r>
              <a:rPr lang="ru-RU" dirty="0" err="1"/>
              <a:t>WindowMaster</a:t>
            </a:r>
            <a:r>
              <a:rPr lang="ru-RU" dirty="0"/>
              <a:t> – контролируют меню, отвечает за </a:t>
            </a:r>
            <a:r>
              <a:rPr lang="ru-RU" dirty="0" err="1"/>
              <a:t>выброное</a:t>
            </a:r>
            <a:r>
              <a:rPr lang="ru-RU" dirty="0"/>
              <a:t> меню</a:t>
            </a:r>
          </a:p>
          <a:p>
            <a:pPr lvl="0"/>
            <a:r>
              <a:rPr lang="ru-RU" dirty="0" err="1"/>
              <a:t>Cursor</a:t>
            </a:r>
            <a:r>
              <a:rPr lang="ru-RU" dirty="0"/>
              <a:t> – отвечает за работу с базой данных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Button</a:t>
            </a:r>
            <a:r>
              <a:rPr lang="ru-RU" dirty="0"/>
              <a:t> – отвечает за кнопки(на окне) в игре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Технологии:</a:t>
            </a:r>
          </a:p>
          <a:p>
            <a:pPr lvl="0"/>
            <a:r>
              <a:rPr lang="en-US" dirty="0" err="1"/>
              <a:t>PyQT</a:t>
            </a:r>
            <a:r>
              <a:rPr lang="ru-RU" dirty="0"/>
              <a:t> – сохранение пользовательской карты</a:t>
            </a:r>
          </a:p>
          <a:p>
            <a:pPr lvl="0"/>
            <a:r>
              <a:rPr lang="en-US" dirty="0" err="1"/>
              <a:t>Sqlite</a:t>
            </a:r>
            <a:r>
              <a:rPr lang="ru-RU" dirty="0"/>
              <a:t> – работа с базой данных</a:t>
            </a:r>
          </a:p>
          <a:p>
            <a:pPr lvl="0"/>
            <a:r>
              <a:rPr lang="en-US" dirty="0" err="1"/>
              <a:t>PyGame</a:t>
            </a:r>
            <a:r>
              <a:rPr lang="en-US" dirty="0"/>
              <a:t> – </a:t>
            </a:r>
            <a:r>
              <a:rPr lang="en-US" dirty="0" err="1"/>
              <a:t>вся</a:t>
            </a:r>
            <a:r>
              <a:rPr lang="en-US" dirty="0"/>
              <a:t> </a:t>
            </a:r>
            <a:r>
              <a:rPr lang="ru-RU"/>
              <a:t>игра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56032" algn="just">
              <a:buNone/>
            </a:pPr>
            <a:r>
              <a:rPr lang="ru-RU" dirty="0"/>
              <a:t>Данная игра может позволить </a:t>
            </a:r>
            <a:r>
              <a:rPr lang="ru-RU" dirty="0" err="1"/>
              <a:t>раслабиться</a:t>
            </a:r>
            <a:r>
              <a:rPr lang="ru-RU" dirty="0"/>
              <a:t> и убить свободное время.</a:t>
            </a:r>
          </a:p>
          <a:p>
            <a:pPr marL="0" indent="256032" algn="just">
              <a:buNone/>
            </a:pPr>
            <a:r>
              <a:rPr lang="ru-RU" sz="3600" dirty="0"/>
              <a:t>Возможности</a:t>
            </a:r>
          </a:p>
          <a:p>
            <a:pPr marL="0" indent="256032" algn="just">
              <a:buNone/>
            </a:pPr>
            <a:r>
              <a:rPr lang="ru-RU" dirty="0" err="1"/>
              <a:t>Раслабиться</a:t>
            </a:r>
            <a:endParaRPr lang="ru-RU" dirty="0"/>
          </a:p>
          <a:p>
            <a:pPr marL="0" indent="256032" algn="just">
              <a:buNone/>
            </a:pPr>
            <a:r>
              <a:rPr lang="ru-RU" sz="3600" dirty="0"/>
              <a:t>Развитие</a:t>
            </a:r>
          </a:p>
          <a:p>
            <a:pPr marL="0" indent="256032" algn="just">
              <a:buNone/>
            </a:pPr>
            <a:r>
              <a:rPr lang="ru-RU" dirty="0"/>
              <a:t>Улучшение дизайна, добавление новых режимов, мастерской</a:t>
            </a:r>
          </a:p>
          <a:p>
            <a:pPr marL="0" indent="256032" algn="just">
              <a:buNone/>
            </a:pP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</TotalTime>
  <Words>141</Words>
  <Application>Microsoft Office PowerPoint</Application>
  <PresentationFormat>Экран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Georgia</vt:lpstr>
      <vt:lpstr>Trebuchet MS</vt:lpstr>
      <vt:lpstr>Wingdings 2</vt:lpstr>
      <vt:lpstr>Urban</vt:lpstr>
      <vt:lpstr>Brick Game </vt:lpstr>
      <vt:lpstr>Идея</vt:lpstr>
      <vt:lpstr>Реализация</vt:lpstr>
      <vt:lpstr>Презентация PowerPoint</vt:lpstr>
      <vt:lpstr>Вывод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Sasha Lisi</dc:creator>
  <cp:lastModifiedBy>Георгий Вилисов</cp:lastModifiedBy>
  <cp:revision>5</cp:revision>
  <dcterms:created xsi:type="dcterms:W3CDTF">2023-03-01T16:46:40Z</dcterms:created>
  <dcterms:modified xsi:type="dcterms:W3CDTF">2023-03-02T13:48:53Z</dcterms:modified>
</cp:coreProperties>
</file>