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389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242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32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119299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6775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4211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5617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86529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551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7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501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165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0215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876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8780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1728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516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3098BA-2A22-40DA-BD0D-4A5B0C4AC82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720D-5307-4011-BA89-BEA8F9BCD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9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0EF1-4EE1-02E5-F63E-10AD1C2C0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E72AD-F7E0-F391-ACA9-79C51B1A2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6118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0137-792F-B2F8-511C-16CA44C6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9048-CE91-1189-FBDC-6EF9005C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system call numbers</a:t>
            </a:r>
          </a:p>
          <a:p>
            <a:r>
              <a:rPr lang="en-US" sz="3200" dirty="0"/>
              <a:t>Declare functions associated with numbers</a:t>
            </a:r>
          </a:p>
          <a:p>
            <a:r>
              <a:rPr lang="en-US" sz="3200" dirty="0"/>
              <a:t>Write functions</a:t>
            </a:r>
          </a:p>
          <a:p>
            <a:r>
              <a:rPr lang="en-US" sz="3200" dirty="0"/>
              <a:t>Add handlers for functions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85444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464F-651D-DBCC-77FE-7EF73714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Additional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1D8F-FD1F-19AA-5613-151111D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Counter variables needed in:</a:t>
            </a:r>
          </a:p>
          <a:p>
            <a:pPr lvl="1"/>
            <a:r>
              <a:rPr lang="en-US" sz="2800" dirty="0"/>
              <a:t>kernel/</a:t>
            </a:r>
            <a:r>
              <a:rPr lang="en-US" sz="2800" dirty="0" err="1"/>
              <a:t>syscall.c</a:t>
            </a:r>
            <a:endParaRPr lang="en-US" sz="2800" dirty="0"/>
          </a:p>
          <a:p>
            <a:pPr lvl="1"/>
            <a:r>
              <a:rPr lang="en-US" sz="2800" dirty="0"/>
              <a:t>Kernel/</a:t>
            </a:r>
            <a:r>
              <a:rPr lang="en-US" sz="2800" dirty="0" err="1"/>
              <a:t>sysproc.c</a:t>
            </a:r>
            <a:endParaRPr lang="en-US" sz="2800" dirty="0"/>
          </a:p>
          <a:p>
            <a:r>
              <a:rPr lang="en-US" sz="3200" dirty="0"/>
              <a:t>Declared </a:t>
            </a:r>
            <a:r>
              <a:rPr lang="en-US" sz="3200" dirty="0" err="1"/>
              <a:t>syscall</a:t>
            </a:r>
            <a:r>
              <a:rPr lang="en-US" sz="3200" dirty="0"/>
              <a:t> counter as global variable</a:t>
            </a:r>
          </a:p>
          <a:p>
            <a:r>
              <a:rPr lang="en-US" sz="3200" dirty="0"/>
              <a:t>Testing functions declared and written</a:t>
            </a:r>
          </a:p>
          <a:p>
            <a:pPr lvl="1"/>
            <a:r>
              <a:rPr lang="en-US" sz="2800" dirty="0"/>
              <a:t>Needed to see variable values</a:t>
            </a:r>
          </a:p>
        </p:txBody>
      </p:sp>
    </p:spTree>
    <p:extLst>
      <p:ext uri="{BB962C8B-B14F-4D97-AF65-F5344CB8AC3E}">
        <p14:creationId xmlns:p14="http://schemas.microsoft.com/office/powerpoint/2010/main" val="75891528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00B9-3772-4C21-EF7F-09F22F57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0654B-471C-F2E0-76A7-31D9626B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Important knowledge was gained</a:t>
            </a:r>
          </a:p>
          <a:p>
            <a:pPr lvl="1"/>
            <a:r>
              <a:rPr lang="en-US" sz="2800" dirty="0"/>
              <a:t>Analyze code for quantity of calls</a:t>
            </a:r>
          </a:p>
          <a:p>
            <a:r>
              <a:rPr lang="en-US" sz="3200" dirty="0"/>
              <a:t>Project was overcomplicated</a:t>
            </a:r>
          </a:p>
          <a:p>
            <a:pPr lvl="1"/>
            <a:r>
              <a:rPr lang="en-US" sz="2800" dirty="0"/>
              <a:t>Needed to modify a dozen files</a:t>
            </a:r>
          </a:p>
          <a:p>
            <a:pPr lvl="1"/>
            <a:r>
              <a:rPr lang="en-US" sz="2800" dirty="0"/>
              <a:t>Needed multiple pieces of software</a:t>
            </a:r>
          </a:p>
          <a:p>
            <a:pPr lvl="1"/>
            <a:r>
              <a:rPr lang="en-US" sz="2800" dirty="0"/>
              <a:t>End result: printing two count variables</a:t>
            </a:r>
          </a:p>
        </p:txBody>
      </p:sp>
    </p:spTree>
    <p:extLst>
      <p:ext uri="{BB962C8B-B14F-4D97-AF65-F5344CB8AC3E}">
        <p14:creationId xmlns:p14="http://schemas.microsoft.com/office/powerpoint/2010/main" val="42624192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56E0-82FF-84F2-305B-3E4BFC01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EE10-1870-EBB0-FF04-5DD49917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Unix VM supports system calls</a:t>
            </a:r>
          </a:p>
          <a:p>
            <a:pPr lvl="1"/>
            <a:r>
              <a:rPr lang="en-US" sz="2800" dirty="0"/>
              <a:t>Creating scripts there could improve simplicity</a:t>
            </a:r>
          </a:p>
          <a:p>
            <a:r>
              <a:rPr lang="en-US" sz="3000" dirty="0"/>
              <a:t>More granular examples &amp; instructions</a:t>
            </a:r>
          </a:p>
          <a:p>
            <a:pPr lvl="1"/>
            <a:r>
              <a:rPr lang="en-US" sz="2800" dirty="0"/>
              <a:t>Explain test codes line by line</a:t>
            </a:r>
          </a:p>
          <a:p>
            <a:pPr lvl="1"/>
            <a:r>
              <a:rPr lang="en-US" sz="2800" dirty="0"/>
              <a:t>Detail purpose of assignment and variables</a:t>
            </a:r>
          </a:p>
          <a:p>
            <a:pPr lvl="1"/>
            <a:r>
              <a:rPr lang="en-US" sz="2800" dirty="0"/>
              <a:t>Gives opportunity to refresh Unix knowledge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3651640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122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Operating Systems Project 1</vt:lpstr>
      <vt:lpstr>Pipeline</vt:lpstr>
      <vt:lpstr>Additional Restrictions</vt:lpstr>
      <vt:lpstr>Final Thoughts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Project 1</dc:title>
  <dc:creator>Weakley, Eric</dc:creator>
  <cp:lastModifiedBy>Weakley, Eric</cp:lastModifiedBy>
  <cp:revision>1</cp:revision>
  <dcterms:created xsi:type="dcterms:W3CDTF">2023-09-19T20:19:10Z</dcterms:created>
  <dcterms:modified xsi:type="dcterms:W3CDTF">2023-09-19T20:40:56Z</dcterms:modified>
</cp:coreProperties>
</file>