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25a03b2ded_0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125a03b2ded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25a03b2ded_0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125a03b2ded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25a03b2ded_0_2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125a03b2ded_0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25a03b2ded_0_2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125a03b2ded_0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125a03b2ded_0_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125a03b2ded_0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25a03b2ded_0_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125a03b2ded_0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125a03b2ded_0_2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125a03b2ded_0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125a6348f2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125a6348f2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\\DROBO-FS\QuickDrops\JB\PPTX NG\Droplets\LightingOverlay.png" id="53" name="Google Shape;53;p2"/>
          <p:cNvPicPr preferRelativeResize="0"/>
          <p:nvPr/>
        </p:nvPicPr>
        <p:blipFill rotWithShape="1">
          <a:blip r:embed="rId2">
            <a:alphaModFix amt="30000"/>
          </a:blip>
          <a:srcRect b="0" l="0" r="0" t="0"/>
          <a:stretch/>
        </p:blipFill>
        <p:spPr>
          <a:xfrm>
            <a:off x="0" y="-1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4" name="Google Shape;54;p2"/>
          <p:cNvGrpSpPr/>
          <p:nvPr/>
        </p:nvGrpSpPr>
        <p:grpSpPr>
          <a:xfrm>
            <a:off x="0" y="0"/>
            <a:ext cx="1728788" cy="5143500"/>
            <a:chOff x="0" y="0"/>
            <a:chExt cx="2305051" cy="6858000"/>
          </a:xfrm>
        </p:grpSpPr>
        <p:sp>
          <p:nvSpPr>
            <p:cNvPr id="55" name="Google Shape;55;p2"/>
            <p:cNvSpPr/>
            <p:nvPr/>
          </p:nvSpPr>
          <p:spPr>
            <a:xfrm>
              <a:off x="1209675" y="4763"/>
              <a:ext cx="23700" cy="2181300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1128713" y="217646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1123950" y="4021138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414338" y="9525"/>
              <a:ext cx="28500" cy="4481400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333375" y="44815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190500" y="9525"/>
              <a:ext cx="152400" cy="908050"/>
            </a:xfrm>
            <a:custGeom>
              <a:rect b="b" l="l" r="r" t="t"/>
              <a:pathLst>
                <a:path extrusionOk="0" h="572" w="96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1" name="Google Shape;61;p2"/>
            <p:cNvSpPr/>
            <p:nvPr/>
          </p:nvSpPr>
          <p:spPr>
            <a:xfrm>
              <a:off x="1290638" y="14288"/>
              <a:ext cx="376238" cy="1801813"/>
            </a:xfrm>
            <a:custGeom>
              <a:rect b="b" l="l" r="r" t="t"/>
              <a:pathLst>
                <a:path extrusionOk="0" h="1135" w="237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2" name="Google Shape;62;p2"/>
            <p:cNvSpPr/>
            <p:nvPr/>
          </p:nvSpPr>
          <p:spPr>
            <a:xfrm>
              <a:off x="1600200" y="180181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1381125" y="9525"/>
              <a:ext cx="371475" cy="1425575"/>
            </a:xfrm>
            <a:custGeom>
              <a:rect b="b" l="l" r="r" t="t"/>
              <a:pathLst>
                <a:path extrusionOk="0" h="898" w="234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4" name="Google Shape;64;p2"/>
            <p:cNvSpPr/>
            <p:nvPr/>
          </p:nvSpPr>
          <p:spPr>
            <a:xfrm>
              <a:off x="1643063" y="0"/>
              <a:ext cx="152400" cy="912813"/>
            </a:xfrm>
            <a:custGeom>
              <a:rect b="b" l="l" r="r" t="t"/>
              <a:pathLst>
                <a:path extrusionOk="0" h="575" w="96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5" name="Google Shape;65;p2"/>
            <p:cNvSpPr/>
            <p:nvPr/>
          </p:nvSpPr>
          <p:spPr>
            <a:xfrm>
              <a:off x="1685925" y="14208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168592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1743075" y="4763"/>
              <a:ext cx="419100" cy="522288"/>
            </a:xfrm>
            <a:custGeom>
              <a:rect b="b" l="l" r="r" t="t"/>
              <a:pathLst>
                <a:path extrusionOk="0" h="329" w="264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8" name="Google Shape;68;p2"/>
            <p:cNvSpPr/>
            <p:nvPr/>
          </p:nvSpPr>
          <p:spPr>
            <a:xfrm>
              <a:off x="2119313" y="488950"/>
              <a:ext cx="161925" cy="147638"/>
            </a:xfrm>
            <a:custGeom>
              <a:rect b="b" l="l" r="r" t="t"/>
              <a:pathLst>
                <a:path extrusionOk="0" h="31" w="34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952500" y="4763"/>
              <a:ext cx="152400" cy="908050"/>
            </a:xfrm>
            <a:custGeom>
              <a:rect b="b" l="l" r="r" t="t"/>
              <a:pathLst>
                <a:path extrusionOk="0" h="572" w="96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0" name="Google Shape;70;p2"/>
            <p:cNvSpPr/>
            <p:nvPr/>
          </p:nvSpPr>
          <p:spPr>
            <a:xfrm>
              <a:off x="86677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890588" y="155416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738188" y="5622925"/>
              <a:ext cx="338138" cy="1216025"/>
            </a:xfrm>
            <a:custGeom>
              <a:rect b="b" l="l" r="r" t="t"/>
              <a:pathLst>
                <a:path extrusionOk="0" h="766" w="213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3" name="Google Shape;73;p2"/>
            <p:cNvSpPr/>
            <p:nvPr/>
          </p:nvSpPr>
          <p:spPr>
            <a:xfrm>
              <a:off x="647700" y="5480050"/>
              <a:ext cx="157163" cy="157163"/>
            </a:xfrm>
            <a:custGeom>
              <a:rect b="b" l="l" r="r" t="t"/>
              <a:pathLst>
                <a:path extrusionOk="0" h="33" w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6667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0" y="3897313"/>
              <a:ext cx="133350" cy="266700"/>
            </a:xfrm>
            <a:custGeom>
              <a:rect b="b" l="l" r="r" t="t"/>
              <a:pathLst>
                <a:path extrusionOk="0" h="168" w="84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6" name="Google Shape;76;p2"/>
            <p:cNvSpPr/>
            <p:nvPr/>
          </p:nvSpPr>
          <p:spPr>
            <a:xfrm>
              <a:off x="66675" y="4149725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0" y="1644650"/>
              <a:ext cx="133350" cy="269875"/>
            </a:xfrm>
            <a:custGeom>
              <a:rect b="b" l="l" r="r" t="t"/>
              <a:pathLst>
                <a:path extrusionOk="0" h="170" w="84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8" name="Google Shape;78;p2"/>
            <p:cNvSpPr/>
            <p:nvPr/>
          </p:nvSpPr>
          <p:spPr>
            <a:xfrm>
              <a:off x="66675" y="146843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695325" y="4763"/>
              <a:ext cx="309563" cy="1558925"/>
            </a:xfrm>
            <a:custGeom>
              <a:rect b="b" l="l" r="r" t="t"/>
              <a:pathLst>
                <a:path extrusionOk="0" h="982" w="195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0" name="Google Shape;80;p2"/>
            <p:cNvSpPr/>
            <p:nvPr/>
          </p:nvSpPr>
          <p:spPr>
            <a:xfrm>
              <a:off x="57150" y="48815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38113" y="5060950"/>
              <a:ext cx="304800" cy="1778000"/>
            </a:xfrm>
            <a:custGeom>
              <a:rect b="b" l="l" r="r" t="t"/>
              <a:pathLst>
                <a:path extrusionOk="0" h="1120" w="192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2" name="Google Shape;82;p2"/>
            <p:cNvSpPr/>
            <p:nvPr/>
          </p:nvSpPr>
          <p:spPr>
            <a:xfrm>
              <a:off x="561975" y="64309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642938" y="6610350"/>
              <a:ext cx="23700" cy="243000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76200" y="64309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0" y="5978525"/>
              <a:ext cx="190500" cy="461963"/>
            </a:xfrm>
            <a:custGeom>
              <a:rect b="b" l="l" r="r" t="t"/>
              <a:pathLst>
                <a:path extrusionOk="0" h="291" w="120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6" name="Google Shape;86;p2"/>
            <p:cNvSpPr/>
            <p:nvPr/>
          </p:nvSpPr>
          <p:spPr>
            <a:xfrm>
              <a:off x="1014413" y="1801813"/>
              <a:ext cx="214313" cy="755650"/>
            </a:xfrm>
            <a:custGeom>
              <a:rect b="b" l="l" r="r" t="t"/>
              <a:pathLst>
                <a:path extrusionOk="0" h="476" w="135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7" name="Google Shape;87;p2"/>
            <p:cNvSpPr/>
            <p:nvPr/>
          </p:nvSpPr>
          <p:spPr>
            <a:xfrm>
              <a:off x="938213" y="2547938"/>
              <a:ext cx="166688" cy="160338"/>
            </a:xfrm>
            <a:custGeom>
              <a:rect b="b" l="l" r="r" t="t"/>
              <a:pathLst>
                <a:path extrusionOk="0" h="34" w="35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595313" y="4763"/>
              <a:ext cx="638175" cy="4025900"/>
            </a:xfrm>
            <a:custGeom>
              <a:rect b="b" l="l" r="r" t="t"/>
              <a:pathLst>
                <a:path extrusionOk="0" h="2536" w="402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9" name="Google Shape;89;p2"/>
            <p:cNvSpPr/>
            <p:nvPr/>
          </p:nvSpPr>
          <p:spPr>
            <a:xfrm>
              <a:off x="1223963" y="1382713"/>
              <a:ext cx="142875" cy="476250"/>
            </a:xfrm>
            <a:custGeom>
              <a:rect b="b" l="l" r="r" t="t"/>
              <a:pathLst>
                <a:path extrusionOk="0" h="300" w="9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0" name="Google Shape;90;p2"/>
            <p:cNvSpPr/>
            <p:nvPr/>
          </p:nvSpPr>
          <p:spPr>
            <a:xfrm>
              <a:off x="1300163" y="1849438"/>
              <a:ext cx="109538" cy="107950"/>
            </a:xfrm>
            <a:custGeom>
              <a:rect b="b" l="l" r="r" t="t"/>
              <a:pathLst>
                <a:path extrusionOk="0" h="23" w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280988" y="3417888"/>
              <a:ext cx="142875" cy="474663"/>
            </a:xfrm>
            <a:custGeom>
              <a:rect b="b" l="l" r="r" t="t"/>
              <a:pathLst>
                <a:path extrusionOk="0" h="299" w="90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2" name="Google Shape;92;p2"/>
            <p:cNvSpPr/>
            <p:nvPr/>
          </p:nvSpPr>
          <p:spPr>
            <a:xfrm>
              <a:off x="238125" y="3883025"/>
              <a:ext cx="109538" cy="109538"/>
            </a:xfrm>
            <a:custGeom>
              <a:rect b="b" l="l" r="r" t="t"/>
              <a:pathLst>
                <a:path extrusionOk="0" h="23" w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4763" y="2166938"/>
              <a:ext cx="114300" cy="452438"/>
            </a:xfrm>
            <a:custGeom>
              <a:rect b="b" l="l" r="r" t="t"/>
              <a:pathLst>
                <a:path extrusionOk="0" h="285" w="72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4" name="Google Shape;94;p2"/>
            <p:cNvSpPr/>
            <p:nvPr/>
          </p:nvSpPr>
          <p:spPr>
            <a:xfrm>
              <a:off x="52388" y="2066925"/>
              <a:ext cx="109538" cy="109538"/>
            </a:xfrm>
            <a:custGeom>
              <a:rect b="b" l="l" r="r" t="t"/>
              <a:pathLst>
                <a:path extrusionOk="0" h="23" w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1228725" y="4662488"/>
              <a:ext cx="23700" cy="2181300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1319213" y="5041900"/>
              <a:ext cx="371475" cy="1801813"/>
            </a:xfrm>
            <a:custGeom>
              <a:rect b="b" l="l" r="r" t="t"/>
              <a:pathLst>
                <a:path extrusionOk="0" h="1135" w="234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7" name="Google Shape;97;p2"/>
            <p:cNvSpPr/>
            <p:nvPr/>
          </p:nvSpPr>
          <p:spPr>
            <a:xfrm>
              <a:off x="1147763" y="44815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819150" y="3983038"/>
              <a:ext cx="347663" cy="2860675"/>
            </a:xfrm>
            <a:custGeom>
              <a:rect b="b" l="l" r="r" t="t"/>
              <a:pathLst>
                <a:path extrusionOk="0" h="1802" w="219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9" name="Google Shape;99;p2"/>
            <p:cNvSpPr/>
            <p:nvPr/>
          </p:nvSpPr>
          <p:spPr>
            <a:xfrm>
              <a:off x="728663" y="3806825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1624013" y="4867275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1404938" y="5422900"/>
              <a:ext cx="371475" cy="1425575"/>
            </a:xfrm>
            <a:custGeom>
              <a:rect b="b" l="l" r="r" t="t"/>
              <a:pathLst>
                <a:path extrusionOk="0" h="898" w="234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2" name="Google Shape;102;p2"/>
            <p:cNvSpPr/>
            <p:nvPr/>
          </p:nvSpPr>
          <p:spPr>
            <a:xfrm>
              <a:off x="1666875" y="5945188"/>
              <a:ext cx="152400" cy="912813"/>
            </a:xfrm>
            <a:custGeom>
              <a:rect b="b" l="l" r="r" t="t"/>
              <a:pathLst>
                <a:path extrusionOk="0" h="575" w="96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3" name="Google Shape;103;p2"/>
            <p:cNvSpPr/>
            <p:nvPr/>
          </p:nvSpPr>
          <p:spPr>
            <a:xfrm>
              <a:off x="1709738" y="52466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1709738" y="57642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1766888" y="6330950"/>
              <a:ext cx="419100" cy="527050"/>
            </a:xfrm>
            <a:custGeom>
              <a:rect b="b" l="l" r="r" t="t"/>
              <a:pathLst>
                <a:path extrusionOk="0" h="332" w="264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6" name="Google Shape;106;p2"/>
            <p:cNvSpPr/>
            <p:nvPr/>
          </p:nvSpPr>
          <p:spPr>
            <a:xfrm>
              <a:off x="2147888" y="6221413"/>
              <a:ext cx="157163" cy="147638"/>
            </a:xfrm>
            <a:custGeom>
              <a:rect b="b" l="l" r="r" t="t"/>
              <a:pathLst>
                <a:path extrusionOk="0" h="31" w="33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504825" y="9525"/>
              <a:ext cx="233363" cy="5103813"/>
            </a:xfrm>
            <a:custGeom>
              <a:rect b="b" l="l" r="r" t="t"/>
              <a:pathLst>
                <a:path extrusionOk="0" h="3215" w="147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8" name="Google Shape;108;p2"/>
            <p:cNvSpPr/>
            <p:nvPr/>
          </p:nvSpPr>
          <p:spPr>
            <a:xfrm>
              <a:off x="633413" y="5103813"/>
              <a:ext cx="185738" cy="185738"/>
            </a:xfrm>
            <a:custGeom>
              <a:rect b="b" l="l" r="r" t="t"/>
              <a:pathLst>
                <a:path extrusionOk="0" h="39" w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2"/>
          <p:cNvSpPr txBox="1"/>
          <p:nvPr>
            <p:ph type="ctrTitle"/>
          </p:nvPr>
        </p:nvSpPr>
        <p:spPr>
          <a:xfrm>
            <a:off x="1407318" y="841772"/>
            <a:ext cx="65937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0" name="Google Shape;110;p2"/>
          <p:cNvSpPr txBox="1"/>
          <p:nvPr>
            <p:ph idx="1" type="subTitle"/>
          </p:nvPr>
        </p:nvSpPr>
        <p:spPr>
          <a:xfrm>
            <a:off x="1407318" y="2701528"/>
            <a:ext cx="65937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900"/>
              <a:buNone/>
              <a:defRPr sz="1500" cap="none">
                <a:solidFill>
                  <a:schemeClr val="lt2"/>
                </a:solidFill>
              </a:defRPr>
            </a:lvl1pPr>
            <a:lvl2pPr lvl="1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500"/>
            </a:lvl2pPr>
            <a:lvl3pPr lvl="2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400"/>
            </a:lvl3pPr>
            <a:lvl4pPr lvl="3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4pPr>
            <a:lvl5pPr lvl="4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5pPr>
            <a:lvl6pPr lvl="5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6pPr>
            <a:lvl7pPr lvl="6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7pPr>
            <a:lvl8pPr lvl="7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8pPr>
            <a:lvl9pPr lvl="8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9pPr>
          </a:lstStyle>
          <a:p/>
        </p:txBody>
      </p:sp>
      <p:sp>
        <p:nvSpPr>
          <p:cNvPr id="111" name="Google Shape;111;p2"/>
          <p:cNvSpPr txBox="1"/>
          <p:nvPr>
            <p:ph idx="10" type="dt"/>
          </p:nvPr>
        </p:nvSpPr>
        <p:spPr>
          <a:xfrm>
            <a:off x="5308133" y="4057651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2" name="Google Shape;112;p2"/>
          <p:cNvSpPr txBox="1"/>
          <p:nvPr>
            <p:ph idx="11" type="ftr"/>
          </p:nvPr>
        </p:nvSpPr>
        <p:spPr>
          <a:xfrm>
            <a:off x="1407318" y="4057651"/>
            <a:ext cx="384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3" name="Google Shape;113;p2"/>
          <p:cNvSpPr txBox="1"/>
          <p:nvPr>
            <p:ph idx="12" type="sldNum"/>
          </p:nvPr>
        </p:nvSpPr>
        <p:spPr>
          <a:xfrm>
            <a:off x="7422683" y="4057649"/>
            <a:ext cx="578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1"/>
          <p:cNvSpPr txBox="1"/>
          <p:nvPr>
            <p:ph type="title"/>
          </p:nvPr>
        </p:nvSpPr>
        <p:spPr>
          <a:xfrm>
            <a:off x="856057" y="3228498"/>
            <a:ext cx="7434300" cy="6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wentieth Century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7" name="Google Shape;167;p11"/>
          <p:cNvSpPr/>
          <p:nvPr>
            <p:ph idx="2" type="pic"/>
          </p:nvPr>
        </p:nvSpPr>
        <p:spPr>
          <a:xfrm>
            <a:off x="856058" y="454819"/>
            <a:ext cx="7434300" cy="2474700"/>
          </a:xfrm>
          <a:prstGeom prst="round2DiagRect">
            <a:avLst>
              <a:gd fmla="val 4860" name="adj1"/>
              <a:gd fmla="val 0" name="adj2"/>
            </a:avLst>
          </a:prstGeom>
          <a:noFill/>
          <a:ln cap="sq" cmpd="sng" w="19050">
            <a:solidFill>
              <a:srgbClr val="E7FDA3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•"/>
              <a:defRPr b="0" i="0" sz="11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•"/>
              <a:defRPr b="0" i="0" sz="11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•"/>
              <a:defRPr b="0" i="0" sz="11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•"/>
              <a:defRPr b="0" i="0" sz="11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168" name="Google Shape;168;p11"/>
          <p:cNvSpPr txBox="1"/>
          <p:nvPr>
            <p:ph idx="1" type="body"/>
          </p:nvPr>
        </p:nvSpPr>
        <p:spPr>
          <a:xfrm>
            <a:off x="856023" y="3843015"/>
            <a:ext cx="7433100" cy="51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1pPr>
            <a:lvl2pPr indent="-22860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100"/>
            </a:lvl2pPr>
            <a:lvl3pPr indent="-2286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900"/>
            </a:lvl3pPr>
            <a:lvl4pPr indent="-22860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4pPr>
            <a:lvl5pPr indent="-22860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5pPr>
            <a:lvl6pPr indent="-228600" lvl="5" marL="2743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6pPr>
            <a:lvl7pPr indent="-228600" lvl="6" marL="3200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7pPr>
            <a:lvl8pPr indent="-228600" lvl="7" marL="3657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8pPr>
            <a:lvl9pPr indent="-228600" lvl="8" marL="4114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9pPr>
          </a:lstStyle>
          <a:p/>
        </p:txBody>
      </p:sp>
      <p:sp>
        <p:nvSpPr>
          <p:cNvPr id="169" name="Google Shape;169;p11"/>
          <p:cNvSpPr txBox="1"/>
          <p:nvPr>
            <p:ph idx="10" type="dt"/>
          </p:nvPr>
        </p:nvSpPr>
        <p:spPr>
          <a:xfrm>
            <a:off x="5592691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0" name="Google Shape;170;p11"/>
          <p:cNvSpPr txBox="1"/>
          <p:nvPr>
            <p:ph idx="11" type="ftr"/>
          </p:nvPr>
        </p:nvSpPr>
        <p:spPr>
          <a:xfrm>
            <a:off x="856058" y="4412456"/>
            <a:ext cx="4679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1" name="Google Shape;171;p11"/>
          <p:cNvSpPr txBox="1"/>
          <p:nvPr>
            <p:ph idx="12" type="sldNum"/>
          </p:nvPr>
        </p:nvSpPr>
        <p:spPr>
          <a:xfrm>
            <a:off x="7707241" y="4412455"/>
            <a:ext cx="578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2"/>
          <p:cNvSpPr txBox="1"/>
          <p:nvPr>
            <p:ph type="title"/>
          </p:nvPr>
        </p:nvSpPr>
        <p:spPr>
          <a:xfrm>
            <a:off x="856092" y="457200"/>
            <a:ext cx="7429500" cy="25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wentieth Century"/>
              <a:buNone/>
              <a:defRPr sz="27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4" name="Google Shape;174;p12"/>
          <p:cNvSpPr txBox="1"/>
          <p:nvPr>
            <p:ph idx="1" type="body"/>
          </p:nvPr>
        </p:nvSpPr>
        <p:spPr>
          <a:xfrm>
            <a:off x="856057" y="3314699"/>
            <a:ext cx="7428300" cy="10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100"/>
            </a:lvl2pPr>
            <a:lvl3pPr indent="-2286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900"/>
            </a:lvl3pPr>
            <a:lvl4pPr indent="-22860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4pPr>
            <a:lvl5pPr indent="-22860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5pPr>
            <a:lvl6pPr indent="-228600" lvl="5" marL="2743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6pPr>
            <a:lvl7pPr indent="-228600" lvl="6" marL="3200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7pPr>
            <a:lvl8pPr indent="-228600" lvl="7" marL="3657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8pPr>
            <a:lvl9pPr indent="-228600" lvl="8" marL="4114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9pPr>
          </a:lstStyle>
          <a:p/>
        </p:txBody>
      </p:sp>
      <p:sp>
        <p:nvSpPr>
          <p:cNvPr id="175" name="Google Shape;175;p12"/>
          <p:cNvSpPr txBox="1"/>
          <p:nvPr>
            <p:ph idx="10" type="dt"/>
          </p:nvPr>
        </p:nvSpPr>
        <p:spPr>
          <a:xfrm>
            <a:off x="5592691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6" name="Google Shape;176;p12"/>
          <p:cNvSpPr txBox="1"/>
          <p:nvPr>
            <p:ph idx="11" type="ftr"/>
          </p:nvPr>
        </p:nvSpPr>
        <p:spPr>
          <a:xfrm>
            <a:off x="856058" y="4412456"/>
            <a:ext cx="4679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7" name="Google Shape;177;p12"/>
          <p:cNvSpPr txBox="1"/>
          <p:nvPr>
            <p:ph idx="12" type="sldNum"/>
          </p:nvPr>
        </p:nvSpPr>
        <p:spPr>
          <a:xfrm>
            <a:off x="7707241" y="4412455"/>
            <a:ext cx="578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3"/>
          <p:cNvSpPr txBox="1"/>
          <p:nvPr>
            <p:ph type="title"/>
          </p:nvPr>
        </p:nvSpPr>
        <p:spPr>
          <a:xfrm>
            <a:off x="1084659" y="457199"/>
            <a:ext cx="6977100" cy="206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wentieth Century"/>
              <a:buNone/>
              <a:defRPr sz="27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0" name="Google Shape;180;p13"/>
          <p:cNvSpPr txBox="1"/>
          <p:nvPr>
            <p:ph idx="1" type="body"/>
          </p:nvPr>
        </p:nvSpPr>
        <p:spPr>
          <a:xfrm>
            <a:off x="1290483" y="2524168"/>
            <a:ext cx="6564300" cy="4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100"/>
            </a:lvl1pPr>
            <a:lvl2pPr indent="-22860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100"/>
            </a:lvl2pPr>
            <a:lvl3pPr indent="-2286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900"/>
            </a:lvl3pPr>
            <a:lvl4pPr indent="-22860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4pPr>
            <a:lvl5pPr indent="-22860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5pPr>
            <a:lvl6pPr indent="-228600" lvl="5" marL="2743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6pPr>
            <a:lvl7pPr indent="-228600" lvl="6" marL="3200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7pPr>
            <a:lvl8pPr indent="-228600" lvl="7" marL="3657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8pPr>
            <a:lvl9pPr indent="-228600" lvl="8" marL="4114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9pPr>
          </a:lstStyle>
          <a:p/>
        </p:txBody>
      </p:sp>
      <p:sp>
        <p:nvSpPr>
          <p:cNvPr id="181" name="Google Shape;181;p13"/>
          <p:cNvSpPr txBox="1"/>
          <p:nvPr>
            <p:ph idx="2" type="body"/>
          </p:nvPr>
        </p:nvSpPr>
        <p:spPr>
          <a:xfrm>
            <a:off x="856058" y="3232439"/>
            <a:ext cx="7429500" cy="111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100"/>
            </a:lvl2pPr>
            <a:lvl3pPr indent="-2286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900"/>
            </a:lvl3pPr>
            <a:lvl4pPr indent="-22860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4pPr>
            <a:lvl5pPr indent="-22860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5pPr>
            <a:lvl6pPr indent="-228600" lvl="5" marL="2743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6pPr>
            <a:lvl7pPr indent="-228600" lvl="6" marL="3200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7pPr>
            <a:lvl8pPr indent="-228600" lvl="7" marL="3657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8pPr>
            <a:lvl9pPr indent="-228600" lvl="8" marL="4114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9pPr>
          </a:lstStyle>
          <a:p/>
        </p:txBody>
      </p:sp>
      <p:sp>
        <p:nvSpPr>
          <p:cNvPr id="182" name="Google Shape;182;p13"/>
          <p:cNvSpPr txBox="1"/>
          <p:nvPr>
            <p:ph idx="10" type="dt"/>
          </p:nvPr>
        </p:nvSpPr>
        <p:spPr>
          <a:xfrm>
            <a:off x="5592691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3" name="Google Shape;183;p13"/>
          <p:cNvSpPr txBox="1"/>
          <p:nvPr>
            <p:ph idx="11" type="ftr"/>
          </p:nvPr>
        </p:nvSpPr>
        <p:spPr>
          <a:xfrm>
            <a:off x="856058" y="4412456"/>
            <a:ext cx="4679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4" name="Google Shape;184;p13"/>
          <p:cNvSpPr txBox="1"/>
          <p:nvPr>
            <p:ph idx="12" type="sldNum"/>
          </p:nvPr>
        </p:nvSpPr>
        <p:spPr>
          <a:xfrm>
            <a:off x="7707241" y="4412455"/>
            <a:ext cx="578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5" name="Google Shape;185;p13"/>
          <p:cNvSpPr txBox="1"/>
          <p:nvPr/>
        </p:nvSpPr>
        <p:spPr>
          <a:xfrm>
            <a:off x="677634" y="549295"/>
            <a:ext cx="4572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wentieth Century"/>
              <a:buNone/>
            </a:pPr>
            <a:r>
              <a:rPr b="0" i="0" lang="en" sz="6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“</a:t>
            </a:r>
            <a:endParaRPr sz="1100"/>
          </a:p>
        </p:txBody>
      </p:sp>
      <p:sp>
        <p:nvSpPr>
          <p:cNvPr id="186" name="Google Shape;186;p13"/>
          <p:cNvSpPr txBox="1"/>
          <p:nvPr/>
        </p:nvSpPr>
        <p:spPr>
          <a:xfrm>
            <a:off x="7903028" y="2073729"/>
            <a:ext cx="4572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wentieth Century"/>
              <a:buNone/>
            </a:pPr>
            <a:r>
              <a:rPr b="0" i="0" lang="en" sz="6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”</a:t>
            </a:r>
            <a:endParaRPr sz="110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4"/>
          <p:cNvSpPr txBox="1"/>
          <p:nvPr>
            <p:ph type="title"/>
          </p:nvPr>
        </p:nvSpPr>
        <p:spPr>
          <a:xfrm>
            <a:off x="856057" y="1600531"/>
            <a:ext cx="7429500" cy="1884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wentieth Century"/>
              <a:buNone/>
              <a:defRPr sz="27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9" name="Google Shape;189;p14"/>
          <p:cNvSpPr txBox="1"/>
          <p:nvPr>
            <p:ph idx="1" type="body"/>
          </p:nvPr>
        </p:nvSpPr>
        <p:spPr>
          <a:xfrm>
            <a:off x="856023" y="3493241"/>
            <a:ext cx="7428300" cy="8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100"/>
            </a:lvl2pPr>
            <a:lvl3pPr indent="-2286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900"/>
            </a:lvl3pPr>
            <a:lvl4pPr indent="-22860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4pPr>
            <a:lvl5pPr indent="-22860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5pPr>
            <a:lvl6pPr indent="-228600" lvl="5" marL="2743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6pPr>
            <a:lvl7pPr indent="-228600" lvl="6" marL="3200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7pPr>
            <a:lvl8pPr indent="-228600" lvl="7" marL="3657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8pPr>
            <a:lvl9pPr indent="-228600" lvl="8" marL="4114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9pPr>
          </a:lstStyle>
          <a:p/>
        </p:txBody>
      </p:sp>
      <p:sp>
        <p:nvSpPr>
          <p:cNvPr id="190" name="Google Shape;190;p14"/>
          <p:cNvSpPr txBox="1"/>
          <p:nvPr>
            <p:ph idx="10" type="dt"/>
          </p:nvPr>
        </p:nvSpPr>
        <p:spPr>
          <a:xfrm>
            <a:off x="5592691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1" name="Google Shape;191;p14"/>
          <p:cNvSpPr txBox="1"/>
          <p:nvPr>
            <p:ph idx="11" type="ftr"/>
          </p:nvPr>
        </p:nvSpPr>
        <p:spPr>
          <a:xfrm>
            <a:off x="856058" y="4412456"/>
            <a:ext cx="4679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2" name="Google Shape;192;p14"/>
          <p:cNvSpPr txBox="1"/>
          <p:nvPr>
            <p:ph idx="12" type="sldNum"/>
          </p:nvPr>
        </p:nvSpPr>
        <p:spPr>
          <a:xfrm>
            <a:off x="7707241" y="4412455"/>
            <a:ext cx="578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lumn">
  <p:cSld name="3 Column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5"/>
          <p:cNvSpPr txBox="1"/>
          <p:nvPr>
            <p:ph type="title"/>
          </p:nvPr>
        </p:nvSpPr>
        <p:spPr>
          <a:xfrm>
            <a:off x="856060" y="457200"/>
            <a:ext cx="7429500" cy="14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5" name="Google Shape;195;p15"/>
          <p:cNvSpPr txBox="1"/>
          <p:nvPr>
            <p:ph idx="1" type="body"/>
          </p:nvPr>
        </p:nvSpPr>
        <p:spPr>
          <a:xfrm>
            <a:off x="856057" y="2005847"/>
            <a:ext cx="23976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300"/>
              <a:buNone/>
              <a:defRPr b="0" sz="18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b="1" sz="1500"/>
            </a:lvl2pPr>
            <a:lvl3pPr indent="-2286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b="1" sz="1400"/>
            </a:lvl3pPr>
            <a:lvl4pPr indent="-22860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4pPr>
            <a:lvl5pPr indent="-22860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5pPr>
            <a:lvl6pPr indent="-228600" lvl="5" marL="2743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6pPr>
            <a:lvl7pPr indent="-228600" lvl="6" marL="3200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7pPr>
            <a:lvl8pPr indent="-228600" lvl="7" marL="3657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8pPr>
            <a:lvl9pPr indent="-228600" lvl="8" marL="4114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9pPr>
          </a:lstStyle>
          <a:p/>
        </p:txBody>
      </p:sp>
      <p:sp>
        <p:nvSpPr>
          <p:cNvPr id="196" name="Google Shape;196;p15"/>
          <p:cNvSpPr txBox="1"/>
          <p:nvPr>
            <p:ph idx="2" type="body"/>
          </p:nvPr>
        </p:nvSpPr>
        <p:spPr>
          <a:xfrm>
            <a:off x="845938" y="2520197"/>
            <a:ext cx="2406600" cy="18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100"/>
            </a:lvl1pPr>
            <a:lvl2pPr indent="-22860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900"/>
            </a:lvl2pPr>
            <a:lvl3pPr indent="-2286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3pPr>
            <a:lvl4pPr indent="-22860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4pPr>
            <a:lvl5pPr indent="-22860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5pPr>
            <a:lvl6pPr indent="-228600" lvl="5" marL="2743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6pPr>
            <a:lvl7pPr indent="-228600" lvl="6" marL="3200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7pPr>
            <a:lvl8pPr indent="-228600" lvl="7" marL="3657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8pPr>
            <a:lvl9pPr indent="-228600" lvl="8" marL="4114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9pPr>
          </a:lstStyle>
          <a:p/>
        </p:txBody>
      </p:sp>
      <p:sp>
        <p:nvSpPr>
          <p:cNvPr id="197" name="Google Shape;197;p15"/>
          <p:cNvSpPr txBox="1"/>
          <p:nvPr>
            <p:ph idx="3" type="body"/>
          </p:nvPr>
        </p:nvSpPr>
        <p:spPr>
          <a:xfrm>
            <a:off x="3386075" y="2008226"/>
            <a:ext cx="23883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300"/>
              <a:buNone/>
              <a:defRPr b="0" sz="18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b="1" sz="1500"/>
            </a:lvl2pPr>
            <a:lvl3pPr indent="-2286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b="1" sz="1400"/>
            </a:lvl3pPr>
            <a:lvl4pPr indent="-22860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4pPr>
            <a:lvl5pPr indent="-22860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5pPr>
            <a:lvl6pPr indent="-228600" lvl="5" marL="2743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6pPr>
            <a:lvl7pPr indent="-228600" lvl="6" marL="3200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7pPr>
            <a:lvl8pPr indent="-228600" lvl="7" marL="3657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8pPr>
            <a:lvl9pPr indent="-228600" lvl="8" marL="4114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9pPr>
          </a:lstStyle>
          <a:p/>
        </p:txBody>
      </p:sp>
      <p:sp>
        <p:nvSpPr>
          <p:cNvPr id="198" name="Google Shape;198;p15"/>
          <p:cNvSpPr txBox="1"/>
          <p:nvPr>
            <p:ph idx="4" type="body"/>
          </p:nvPr>
        </p:nvSpPr>
        <p:spPr>
          <a:xfrm>
            <a:off x="3378160" y="2522576"/>
            <a:ext cx="2397000" cy="18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100"/>
            </a:lvl1pPr>
            <a:lvl2pPr indent="-22860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900"/>
            </a:lvl2pPr>
            <a:lvl3pPr indent="-2286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3pPr>
            <a:lvl4pPr indent="-22860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4pPr>
            <a:lvl5pPr indent="-22860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5pPr>
            <a:lvl6pPr indent="-228600" lvl="5" marL="2743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6pPr>
            <a:lvl7pPr indent="-228600" lvl="6" marL="3200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7pPr>
            <a:lvl8pPr indent="-228600" lvl="7" marL="3657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8pPr>
            <a:lvl9pPr indent="-228600" lvl="8" marL="4114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9pPr>
          </a:lstStyle>
          <a:p/>
        </p:txBody>
      </p:sp>
      <p:sp>
        <p:nvSpPr>
          <p:cNvPr id="199" name="Google Shape;199;p15"/>
          <p:cNvSpPr txBox="1"/>
          <p:nvPr>
            <p:ph idx="5" type="body"/>
          </p:nvPr>
        </p:nvSpPr>
        <p:spPr>
          <a:xfrm>
            <a:off x="5889332" y="2005847"/>
            <a:ext cx="23961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300"/>
              <a:buNone/>
              <a:defRPr b="0" sz="18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b="1" sz="1500"/>
            </a:lvl2pPr>
            <a:lvl3pPr indent="-2286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b="1" sz="1400"/>
            </a:lvl3pPr>
            <a:lvl4pPr indent="-22860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4pPr>
            <a:lvl5pPr indent="-22860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5pPr>
            <a:lvl6pPr indent="-228600" lvl="5" marL="2743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6pPr>
            <a:lvl7pPr indent="-228600" lvl="6" marL="3200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7pPr>
            <a:lvl8pPr indent="-228600" lvl="7" marL="3657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8pPr>
            <a:lvl9pPr indent="-228600" lvl="8" marL="4114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9pPr>
          </a:lstStyle>
          <a:p/>
        </p:txBody>
      </p:sp>
      <p:sp>
        <p:nvSpPr>
          <p:cNvPr id="200" name="Google Shape;200;p15"/>
          <p:cNvSpPr txBox="1"/>
          <p:nvPr>
            <p:ph idx="6" type="body"/>
          </p:nvPr>
        </p:nvSpPr>
        <p:spPr>
          <a:xfrm>
            <a:off x="5889332" y="2520197"/>
            <a:ext cx="2396100" cy="18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100"/>
            </a:lvl1pPr>
            <a:lvl2pPr indent="-22860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900"/>
            </a:lvl2pPr>
            <a:lvl3pPr indent="-2286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3pPr>
            <a:lvl4pPr indent="-22860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4pPr>
            <a:lvl5pPr indent="-22860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5pPr>
            <a:lvl6pPr indent="-228600" lvl="5" marL="2743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6pPr>
            <a:lvl7pPr indent="-228600" lvl="6" marL="3200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7pPr>
            <a:lvl8pPr indent="-228600" lvl="7" marL="3657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8pPr>
            <a:lvl9pPr indent="-228600" lvl="8" marL="4114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9pPr>
          </a:lstStyle>
          <a:p/>
        </p:txBody>
      </p:sp>
      <p:sp>
        <p:nvSpPr>
          <p:cNvPr id="201" name="Google Shape;201;p15"/>
          <p:cNvSpPr txBox="1"/>
          <p:nvPr>
            <p:ph idx="10" type="dt"/>
          </p:nvPr>
        </p:nvSpPr>
        <p:spPr>
          <a:xfrm>
            <a:off x="5592691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02" name="Google Shape;202;p15"/>
          <p:cNvSpPr txBox="1"/>
          <p:nvPr>
            <p:ph idx="11" type="ftr"/>
          </p:nvPr>
        </p:nvSpPr>
        <p:spPr>
          <a:xfrm>
            <a:off x="856058" y="4412456"/>
            <a:ext cx="4679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03" name="Google Shape;203;p15"/>
          <p:cNvSpPr txBox="1"/>
          <p:nvPr>
            <p:ph idx="12" type="sldNum"/>
          </p:nvPr>
        </p:nvSpPr>
        <p:spPr>
          <a:xfrm>
            <a:off x="7707241" y="4412455"/>
            <a:ext cx="578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Picture Column">
  <p:cSld name="3 Picture Column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6"/>
          <p:cNvSpPr txBox="1"/>
          <p:nvPr>
            <p:ph type="title"/>
          </p:nvPr>
        </p:nvSpPr>
        <p:spPr>
          <a:xfrm>
            <a:off x="856058" y="457200"/>
            <a:ext cx="7429500" cy="14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06" name="Google Shape;206;p16"/>
          <p:cNvSpPr txBox="1"/>
          <p:nvPr>
            <p:ph idx="1" type="body"/>
          </p:nvPr>
        </p:nvSpPr>
        <p:spPr>
          <a:xfrm>
            <a:off x="856060" y="3303447"/>
            <a:ext cx="23964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b="0" sz="15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b="1" sz="1500"/>
            </a:lvl2pPr>
            <a:lvl3pPr indent="-2286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b="1" sz="1400"/>
            </a:lvl3pPr>
            <a:lvl4pPr indent="-22860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4pPr>
            <a:lvl5pPr indent="-22860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5pPr>
            <a:lvl6pPr indent="-228600" lvl="5" marL="2743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6pPr>
            <a:lvl7pPr indent="-228600" lvl="6" marL="3200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7pPr>
            <a:lvl8pPr indent="-228600" lvl="7" marL="3657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8pPr>
            <a:lvl9pPr indent="-228600" lvl="8" marL="4114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9pPr>
          </a:lstStyle>
          <a:p/>
        </p:txBody>
      </p:sp>
      <p:sp>
        <p:nvSpPr>
          <p:cNvPr id="207" name="Google Shape;207;p16"/>
          <p:cNvSpPr/>
          <p:nvPr>
            <p:ph idx="2" type="pic"/>
          </p:nvPr>
        </p:nvSpPr>
        <p:spPr>
          <a:xfrm>
            <a:off x="856060" y="2000249"/>
            <a:ext cx="2396400" cy="11430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19050">
            <a:solidFill>
              <a:srgbClr val="E7FDA3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•"/>
              <a:defRPr b="0" i="0" sz="11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•"/>
              <a:defRPr b="0" i="0" sz="11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•"/>
              <a:defRPr b="0" i="0" sz="11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•"/>
              <a:defRPr b="0" i="0" sz="11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208" name="Google Shape;208;p16"/>
          <p:cNvSpPr txBox="1"/>
          <p:nvPr>
            <p:ph idx="3" type="body"/>
          </p:nvPr>
        </p:nvSpPr>
        <p:spPr>
          <a:xfrm>
            <a:off x="856060" y="3735643"/>
            <a:ext cx="2396400" cy="6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100"/>
            </a:lvl1pPr>
            <a:lvl2pPr indent="-22860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900"/>
            </a:lvl2pPr>
            <a:lvl3pPr indent="-2286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3pPr>
            <a:lvl4pPr indent="-22860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4pPr>
            <a:lvl5pPr indent="-22860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5pPr>
            <a:lvl6pPr indent="-228600" lvl="5" marL="2743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6pPr>
            <a:lvl7pPr indent="-228600" lvl="6" marL="3200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7pPr>
            <a:lvl8pPr indent="-228600" lvl="7" marL="3657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8pPr>
            <a:lvl9pPr indent="-228600" lvl="8" marL="4114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9pPr>
          </a:lstStyle>
          <a:p/>
        </p:txBody>
      </p:sp>
      <p:sp>
        <p:nvSpPr>
          <p:cNvPr id="209" name="Google Shape;209;p16"/>
          <p:cNvSpPr txBox="1"/>
          <p:nvPr>
            <p:ph idx="4" type="body"/>
          </p:nvPr>
        </p:nvSpPr>
        <p:spPr>
          <a:xfrm>
            <a:off x="3366790" y="3303447"/>
            <a:ext cx="24003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b="0" sz="15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b="1" sz="1500"/>
            </a:lvl2pPr>
            <a:lvl3pPr indent="-2286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b="1" sz="1400"/>
            </a:lvl3pPr>
            <a:lvl4pPr indent="-22860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4pPr>
            <a:lvl5pPr indent="-22860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5pPr>
            <a:lvl6pPr indent="-228600" lvl="5" marL="2743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6pPr>
            <a:lvl7pPr indent="-228600" lvl="6" marL="3200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7pPr>
            <a:lvl8pPr indent="-228600" lvl="7" marL="3657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8pPr>
            <a:lvl9pPr indent="-228600" lvl="8" marL="4114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9pPr>
          </a:lstStyle>
          <a:p/>
        </p:txBody>
      </p:sp>
      <p:sp>
        <p:nvSpPr>
          <p:cNvPr id="210" name="Google Shape;210;p16"/>
          <p:cNvSpPr/>
          <p:nvPr>
            <p:ph idx="5" type="pic"/>
          </p:nvPr>
        </p:nvSpPr>
        <p:spPr>
          <a:xfrm>
            <a:off x="3366790" y="2000249"/>
            <a:ext cx="2399100" cy="11430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19050">
            <a:solidFill>
              <a:srgbClr val="E7FDA3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•"/>
              <a:defRPr b="0" i="0" sz="11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•"/>
              <a:defRPr b="0" i="0" sz="11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•"/>
              <a:defRPr b="0" i="0" sz="11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•"/>
              <a:defRPr b="0" i="0" sz="11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211" name="Google Shape;211;p16"/>
          <p:cNvSpPr txBox="1"/>
          <p:nvPr>
            <p:ph idx="6" type="body"/>
          </p:nvPr>
        </p:nvSpPr>
        <p:spPr>
          <a:xfrm>
            <a:off x="3365695" y="3735643"/>
            <a:ext cx="24003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100"/>
            </a:lvl1pPr>
            <a:lvl2pPr indent="-22860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900"/>
            </a:lvl2pPr>
            <a:lvl3pPr indent="-2286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3pPr>
            <a:lvl4pPr indent="-22860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4pPr>
            <a:lvl5pPr indent="-22860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5pPr>
            <a:lvl6pPr indent="-228600" lvl="5" marL="2743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6pPr>
            <a:lvl7pPr indent="-228600" lvl="6" marL="3200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7pPr>
            <a:lvl8pPr indent="-228600" lvl="7" marL="3657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8pPr>
            <a:lvl9pPr indent="-228600" lvl="8" marL="4114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9pPr>
          </a:lstStyle>
          <a:p/>
        </p:txBody>
      </p:sp>
      <p:sp>
        <p:nvSpPr>
          <p:cNvPr id="212" name="Google Shape;212;p16"/>
          <p:cNvSpPr txBox="1"/>
          <p:nvPr>
            <p:ph idx="7" type="body"/>
          </p:nvPr>
        </p:nvSpPr>
        <p:spPr>
          <a:xfrm>
            <a:off x="5889425" y="3303446"/>
            <a:ext cx="23931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b="0" sz="15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b="1" sz="1500"/>
            </a:lvl2pPr>
            <a:lvl3pPr indent="-2286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b="1" sz="1400"/>
            </a:lvl3pPr>
            <a:lvl4pPr indent="-22860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4pPr>
            <a:lvl5pPr indent="-22860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5pPr>
            <a:lvl6pPr indent="-228600" lvl="5" marL="2743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6pPr>
            <a:lvl7pPr indent="-228600" lvl="6" marL="3200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7pPr>
            <a:lvl8pPr indent="-228600" lvl="7" marL="3657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8pPr>
            <a:lvl9pPr indent="-228600" lvl="8" marL="4114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9pPr>
          </a:lstStyle>
          <a:p/>
        </p:txBody>
      </p:sp>
      <p:sp>
        <p:nvSpPr>
          <p:cNvPr id="213" name="Google Shape;213;p16"/>
          <p:cNvSpPr/>
          <p:nvPr>
            <p:ph idx="8" type="pic"/>
          </p:nvPr>
        </p:nvSpPr>
        <p:spPr>
          <a:xfrm>
            <a:off x="5889332" y="2000249"/>
            <a:ext cx="2396100" cy="11430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19050">
            <a:solidFill>
              <a:srgbClr val="E7FDA3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•"/>
              <a:defRPr b="0" i="0" sz="11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•"/>
              <a:defRPr b="0" i="0" sz="11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•"/>
              <a:defRPr b="0" i="0" sz="11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•"/>
              <a:defRPr b="0" i="0" sz="11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214" name="Google Shape;214;p16"/>
          <p:cNvSpPr txBox="1"/>
          <p:nvPr>
            <p:ph idx="9" type="body"/>
          </p:nvPr>
        </p:nvSpPr>
        <p:spPr>
          <a:xfrm>
            <a:off x="5889332" y="3735640"/>
            <a:ext cx="23961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100"/>
            </a:lvl1pPr>
            <a:lvl2pPr indent="-22860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900"/>
            </a:lvl2pPr>
            <a:lvl3pPr indent="-2286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3pPr>
            <a:lvl4pPr indent="-22860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4pPr>
            <a:lvl5pPr indent="-22860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5pPr>
            <a:lvl6pPr indent="-228600" lvl="5" marL="2743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6pPr>
            <a:lvl7pPr indent="-228600" lvl="6" marL="3200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7pPr>
            <a:lvl8pPr indent="-228600" lvl="7" marL="3657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8pPr>
            <a:lvl9pPr indent="-228600" lvl="8" marL="4114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700"/>
            </a:lvl9pPr>
          </a:lstStyle>
          <a:p/>
        </p:txBody>
      </p:sp>
      <p:sp>
        <p:nvSpPr>
          <p:cNvPr id="215" name="Google Shape;215;p16"/>
          <p:cNvSpPr txBox="1"/>
          <p:nvPr>
            <p:ph idx="10" type="dt"/>
          </p:nvPr>
        </p:nvSpPr>
        <p:spPr>
          <a:xfrm>
            <a:off x="5592691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16" name="Google Shape;216;p16"/>
          <p:cNvSpPr txBox="1"/>
          <p:nvPr>
            <p:ph idx="11" type="ftr"/>
          </p:nvPr>
        </p:nvSpPr>
        <p:spPr>
          <a:xfrm>
            <a:off x="856058" y="4412456"/>
            <a:ext cx="4679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17" name="Google Shape;217;p16"/>
          <p:cNvSpPr txBox="1"/>
          <p:nvPr>
            <p:ph idx="12" type="sldNum"/>
          </p:nvPr>
        </p:nvSpPr>
        <p:spPr>
          <a:xfrm>
            <a:off x="7707241" y="4412455"/>
            <a:ext cx="578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7"/>
          <p:cNvSpPr txBox="1"/>
          <p:nvPr>
            <p:ph type="title"/>
          </p:nvPr>
        </p:nvSpPr>
        <p:spPr>
          <a:xfrm>
            <a:off x="856060" y="463889"/>
            <a:ext cx="7429500" cy="110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20" name="Google Shape;220;p17"/>
          <p:cNvSpPr txBox="1"/>
          <p:nvPr>
            <p:ph idx="1" type="body"/>
          </p:nvPr>
        </p:nvSpPr>
        <p:spPr>
          <a:xfrm rot="5400000">
            <a:off x="3242708" y="-699535"/>
            <a:ext cx="2656200" cy="74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3655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1pPr>
            <a:lvl2pPr indent="-33655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2pPr>
            <a:lvl3pPr indent="-33655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3pPr>
            <a:lvl4pPr indent="-33655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4pPr>
            <a:lvl5pPr indent="-33655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5pPr>
            <a:lvl6pPr indent="-336550" lvl="5" marL="2743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6pPr>
            <a:lvl7pPr indent="-336550" lvl="6" marL="3200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7pPr>
            <a:lvl8pPr indent="-336550" lvl="7" marL="3657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8pPr>
            <a:lvl9pPr indent="-336550" lvl="8" marL="4114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9pPr>
          </a:lstStyle>
          <a:p/>
        </p:txBody>
      </p:sp>
      <p:sp>
        <p:nvSpPr>
          <p:cNvPr id="221" name="Google Shape;221;p17"/>
          <p:cNvSpPr txBox="1"/>
          <p:nvPr>
            <p:ph idx="10" type="dt"/>
          </p:nvPr>
        </p:nvSpPr>
        <p:spPr>
          <a:xfrm>
            <a:off x="5592691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22" name="Google Shape;222;p17"/>
          <p:cNvSpPr txBox="1"/>
          <p:nvPr>
            <p:ph idx="11" type="ftr"/>
          </p:nvPr>
        </p:nvSpPr>
        <p:spPr>
          <a:xfrm>
            <a:off x="856058" y="4412456"/>
            <a:ext cx="4679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23" name="Google Shape;223;p17"/>
          <p:cNvSpPr txBox="1"/>
          <p:nvPr>
            <p:ph idx="12" type="sldNum"/>
          </p:nvPr>
        </p:nvSpPr>
        <p:spPr>
          <a:xfrm>
            <a:off x="7707241" y="4412455"/>
            <a:ext cx="578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8"/>
          <p:cNvSpPr txBox="1"/>
          <p:nvPr>
            <p:ph type="title"/>
          </p:nvPr>
        </p:nvSpPr>
        <p:spPr>
          <a:xfrm rot="5400000">
            <a:off x="5590508" y="1648349"/>
            <a:ext cx="3886200" cy="150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26" name="Google Shape;226;p18"/>
          <p:cNvSpPr txBox="1"/>
          <p:nvPr>
            <p:ph idx="1" type="body"/>
          </p:nvPr>
        </p:nvSpPr>
        <p:spPr>
          <a:xfrm rot="5400000">
            <a:off x="1818750" y="-505351"/>
            <a:ext cx="3886200" cy="5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3655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1pPr>
            <a:lvl2pPr indent="-33655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2pPr>
            <a:lvl3pPr indent="-33655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3pPr>
            <a:lvl4pPr indent="-33655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4pPr>
            <a:lvl5pPr indent="-33655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5pPr>
            <a:lvl6pPr indent="-336550" lvl="5" marL="2743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6pPr>
            <a:lvl7pPr indent="-336550" lvl="6" marL="3200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7pPr>
            <a:lvl8pPr indent="-336550" lvl="7" marL="3657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8pPr>
            <a:lvl9pPr indent="-336550" lvl="8" marL="4114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9pPr>
          </a:lstStyle>
          <a:p/>
        </p:txBody>
      </p:sp>
      <p:sp>
        <p:nvSpPr>
          <p:cNvPr id="227" name="Google Shape;227;p18"/>
          <p:cNvSpPr txBox="1"/>
          <p:nvPr>
            <p:ph idx="10" type="dt"/>
          </p:nvPr>
        </p:nvSpPr>
        <p:spPr>
          <a:xfrm>
            <a:off x="5592691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28" name="Google Shape;228;p18"/>
          <p:cNvSpPr txBox="1"/>
          <p:nvPr>
            <p:ph idx="11" type="ftr"/>
          </p:nvPr>
        </p:nvSpPr>
        <p:spPr>
          <a:xfrm>
            <a:off x="856058" y="4412456"/>
            <a:ext cx="4679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29" name="Google Shape;229;p18"/>
          <p:cNvSpPr txBox="1"/>
          <p:nvPr>
            <p:ph idx="12" type="sldNum"/>
          </p:nvPr>
        </p:nvSpPr>
        <p:spPr>
          <a:xfrm>
            <a:off x="7707241" y="4412455"/>
            <a:ext cx="578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"/>
          <p:cNvSpPr txBox="1"/>
          <p:nvPr>
            <p:ph type="title"/>
          </p:nvPr>
        </p:nvSpPr>
        <p:spPr>
          <a:xfrm>
            <a:off x="856060" y="463889"/>
            <a:ext cx="7429500" cy="110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6" name="Google Shape;116;p3"/>
          <p:cNvSpPr txBox="1"/>
          <p:nvPr>
            <p:ph idx="1" type="body"/>
          </p:nvPr>
        </p:nvSpPr>
        <p:spPr>
          <a:xfrm>
            <a:off x="856059" y="1687115"/>
            <a:ext cx="7429500" cy="26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3655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1pPr>
            <a:lvl2pPr indent="-33655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2pPr>
            <a:lvl3pPr indent="-33655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3pPr>
            <a:lvl4pPr indent="-33655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4pPr>
            <a:lvl5pPr indent="-33655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5pPr>
            <a:lvl6pPr indent="-336550" lvl="5" marL="2743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6pPr>
            <a:lvl7pPr indent="-336550" lvl="6" marL="3200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7pPr>
            <a:lvl8pPr indent="-336550" lvl="7" marL="3657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8pPr>
            <a:lvl9pPr indent="-336550" lvl="8" marL="4114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9pPr>
          </a:lstStyle>
          <a:p/>
        </p:txBody>
      </p:sp>
      <p:sp>
        <p:nvSpPr>
          <p:cNvPr id="117" name="Google Shape;117;p3"/>
          <p:cNvSpPr txBox="1"/>
          <p:nvPr>
            <p:ph idx="10" type="dt"/>
          </p:nvPr>
        </p:nvSpPr>
        <p:spPr>
          <a:xfrm>
            <a:off x="5592691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8" name="Google Shape;118;p3"/>
          <p:cNvSpPr txBox="1"/>
          <p:nvPr>
            <p:ph idx="11" type="ftr"/>
          </p:nvPr>
        </p:nvSpPr>
        <p:spPr>
          <a:xfrm>
            <a:off x="856058" y="4412456"/>
            <a:ext cx="4679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9" name="Google Shape;119;p3"/>
          <p:cNvSpPr txBox="1"/>
          <p:nvPr>
            <p:ph idx="12" type="sldNum"/>
          </p:nvPr>
        </p:nvSpPr>
        <p:spPr>
          <a:xfrm>
            <a:off x="7707241" y="4412455"/>
            <a:ext cx="578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"/>
          <p:cNvSpPr txBox="1"/>
          <p:nvPr>
            <p:ph type="title"/>
          </p:nvPr>
        </p:nvSpPr>
        <p:spPr>
          <a:xfrm>
            <a:off x="856058" y="1064419"/>
            <a:ext cx="74295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wentieth Century"/>
              <a:buNone/>
              <a:defRPr sz="27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2" name="Google Shape;122;p4"/>
          <p:cNvSpPr txBox="1"/>
          <p:nvPr>
            <p:ph idx="1" type="body"/>
          </p:nvPr>
        </p:nvSpPr>
        <p:spPr>
          <a:xfrm>
            <a:off x="856058" y="3318272"/>
            <a:ext cx="7429500" cy="10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4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4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3" name="Google Shape;123;p4"/>
          <p:cNvSpPr txBox="1"/>
          <p:nvPr>
            <p:ph idx="10" type="dt"/>
          </p:nvPr>
        </p:nvSpPr>
        <p:spPr>
          <a:xfrm>
            <a:off x="5592691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4" name="Google Shape;124;p4"/>
          <p:cNvSpPr txBox="1"/>
          <p:nvPr>
            <p:ph idx="11" type="ftr"/>
          </p:nvPr>
        </p:nvSpPr>
        <p:spPr>
          <a:xfrm>
            <a:off x="856058" y="4412456"/>
            <a:ext cx="4679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5" name="Google Shape;125;p4"/>
          <p:cNvSpPr txBox="1"/>
          <p:nvPr>
            <p:ph idx="12" type="sldNum"/>
          </p:nvPr>
        </p:nvSpPr>
        <p:spPr>
          <a:xfrm>
            <a:off x="7707241" y="4412455"/>
            <a:ext cx="578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5"/>
          <p:cNvSpPr txBox="1"/>
          <p:nvPr>
            <p:ph type="title"/>
          </p:nvPr>
        </p:nvSpPr>
        <p:spPr>
          <a:xfrm>
            <a:off x="856060" y="463889"/>
            <a:ext cx="7429500" cy="110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8" name="Google Shape;128;p5"/>
          <p:cNvSpPr txBox="1"/>
          <p:nvPr>
            <p:ph idx="1" type="body"/>
          </p:nvPr>
        </p:nvSpPr>
        <p:spPr>
          <a:xfrm>
            <a:off x="856057" y="1687114"/>
            <a:ext cx="3658800" cy="26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3655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1pPr>
            <a:lvl2pPr indent="-33655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2pPr>
            <a:lvl3pPr indent="-33655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3pPr>
            <a:lvl4pPr indent="-33655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4pPr>
            <a:lvl5pPr indent="-33655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5pPr>
            <a:lvl6pPr indent="-336550" lvl="5" marL="2743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6pPr>
            <a:lvl7pPr indent="-336550" lvl="6" marL="3200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7pPr>
            <a:lvl8pPr indent="-336550" lvl="7" marL="3657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8pPr>
            <a:lvl9pPr indent="-336550" lvl="8" marL="4114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9pPr>
          </a:lstStyle>
          <a:p/>
        </p:txBody>
      </p:sp>
      <p:sp>
        <p:nvSpPr>
          <p:cNvPr id="129" name="Google Shape;129;p5"/>
          <p:cNvSpPr txBox="1"/>
          <p:nvPr>
            <p:ph idx="2" type="body"/>
          </p:nvPr>
        </p:nvSpPr>
        <p:spPr>
          <a:xfrm>
            <a:off x="4629150" y="1687114"/>
            <a:ext cx="3656400" cy="26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3655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1pPr>
            <a:lvl2pPr indent="-33655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2pPr>
            <a:lvl3pPr indent="-33655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3pPr>
            <a:lvl4pPr indent="-33655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4pPr>
            <a:lvl5pPr indent="-33655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5pPr>
            <a:lvl6pPr indent="-336550" lvl="5" marL="2743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6pPr>
            <a:lvl7pPr indent="-336550" lvl="6" marL="3200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7pPr>
            <a:lvl8pPr indent="-336550" lvl="7" marL="3657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8pPr>
            <a:lvl9pPr indent="-336550" lvl="8" marL="4114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9pPr>
          </a:lstStyle>
          <a:p/>
        </p:txBody>
      </p:sp>
      <p:sp>
        <p:nvSpPr>
          <p:cNvPr id="130" name="Google Shape;130;p5"/>
          <p:cNvSpPr txBox="1"/>
          <p:nvPr>
            <p:ph idx="10" type="dt"/>
          </p:nvPr>
        </p:nvSpPr>
        <p:spPr>
          <a:xfrm>
            <a:off x="5592691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1" name="Google Shape;131;p5"/>
          <p:cNvSpPr txBox="1"/>
          <p:nvPr>
            <p:ph idx="11" type="ftr"/>
          </p:nvPr>
        </p:nvSpPr>
        <p:spPr>
          <a:xfrm>
            <a:off x="856058" y="4412456"/>
            <a:ext cx="4679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2" name="Google Shape;132;p5"/>
          <p:cNvSpPr txBox="1"/>
          <p:nvPr>
            <p:ph idx="12" type="sldNum"/>
          </p:nvPr>
        </p:nvSpPr>
        <p:spPr>
          <a:xfrm>
            <a:off x="7707241" y="4412455"/>
            <a:ext cx="578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6"/>
          <p:cNvSpPr txBox="1"/>
          <p:nvPr>
            <p:ph type="title"/>
          </p:nvPr>
        </p:nvSpPr>
        <p:spPr>
          <a:xfrm>
            <a:off x="856058" y="464344"/>
            <a:ext cx="7429500" cy="110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5" name="Google Shape;135;p6"/>
          <p:cNvSpPr txBox="1"/>
          <p:nvPr>
            <p:ph idx="1" type="body"/>
          </p:nvPr>
        </p:nvSpPr>
        <p:spPr>
          <a:xfrm>
            <a:off x="1027514" y="1687114"/>
            <a:ext cx="34872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300"/>
              <a:buNone/>
              <a:defRPr b="0" sz="18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b="1" sz="1500"/>
            </a:lvl2pPr>
            <a:lvl3pPr indent="-2286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b="1" sz="1400"/>
            </a:lvl3pPr>
            <a:lvl4pPr indent="-22860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4pPr>
            <a:lvl5pPr indent="-22860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5pPr>
            <a:lvl6pPr indent="-228600" lvl="5" marL="2743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6pPr>
            <a:lvl7pPr indent="-228600" lvl="6" marL="3200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7pPr>
            <a:lvl8pPr indent="-228600" lvl="7" marL="3657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8pPr>
            <a:lvl9pPr indent="-228600" lvl="8" marL="4114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9pPr>
          </a:lstStyle>
          <a:p/>
        </p:txBody>
      </p:sp>
      <p:sp>
        <p:nvSpPr>
          <p:cNvPr id="136" name="Google Shape;136;p6"/>
          <p:cNvSpPr txBox="1"/>
          <p:nvPr>
            <p:ph idx="2" type="body"/>
          </p:nvPr>
        </p:nvSpPr>
        <p:spPr>
          <a:xfrm>
            <a:off x="856057" y="2305048"/>
            <a:ext cx="3658800" cy="20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3655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1pPr>
            <a:lvl2pPr indent="-33655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2pPr>
            <a:lvl3pPr indent="-33655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3pPr>
            <a:lvl4pPr indent="-33655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4pPr>
            <a:lvl5pPr indent="-33655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5pPr>
            <a:lvl6pPr indent="-336550" lvl="5" marL="2743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6pPr>
            <a:lvl7pPr indent="-336550" lvl="6" marL="3200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7pPr>
            <a:lvl8pPr indent="-336550" lvl="7" marL="3657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8pPr>
            <a:lvl9pPr indent="-336550" lvl="8" marL="4114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9pPr>
          </a:lstStyle>
          <a:p/>
        </p:txBody>
      </p:sp>
      <p:sp>
        <p:nvSpPr>
          <p:cNvPr id="137" name="Google Shape;137;p6"/>
          <p:cNvSpPr txBox="1"/>
          <p:nvPr>
            <p:ph idx="3" type="body"/>
          </p:nvPr>
        </p:nvSpPr>
        <p:spPr>
          <a:xfrm>
            <a:off x="4800606" y="1687114"/>
            <a:ext cx="34851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300"/>
              <a:buNone/>
              <a:defRPr b="0" sz="18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b="1" sz="1500"/>
            </a:lvl2pPr>
            <a:lvl3pPr indent="-2286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b="1" sz="1400"/>
            </a:lvl3pPr>
            <a:lvl4pPr indent="-22860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4pPr>
            <a:lvl5pPr indent="-22860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5pPr>
            <a:lvl6pPr indent="-228600" lvl="5" marL="2743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6pPr>
            <a:lvl7pPr indent="-228600" lvl="6" marL="3200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7pPr>
            <a:lvl8pPr indent="-228600" lvl="7" marL="3657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8pPr>
            <a:lvl9pPr indent="-228600" lvl="8" marL="4114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9pPr>
          </a:lstStyle>
          <a:p/>
        </p:txBody>
      </p:sp>
      <p:sp>
        <p:nvSpPr>
          <p:cNvPr id="138" name="Google Shape;138;p6"/>
          <p:cNvSpPr txBox="1"/>
          <p:nvPr>
            <p:ph idx="4" type="body"/>
          </p:nvPr>
        </p:nvSpPr>
        <p:spPr>
          <a:xfrm>
            <a:off x="4629150" y="2305048"/>
            <a:ext cx="3656400" cy="20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3655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1pPr>
            <a:lvl2pPr indent="-33655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2pPr>
            <a:lvl3pPr indent="-33655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3pPr>
            <a:lvl4pPr indent="-33655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4pPr>
            <a:lvl5pPr indent="-33655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5pPr>
            <a:lvl6pPr indent="-336550" lvl="5" marL="2743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6pPr>
            <a:lvl7pPr indent="-336550" lvl="6" marL="3200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7pPr>
            <a:lvl8pPr indent="-336550" lvl="7" marL="3657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8pPr>
            <a:lvl9pPr indent="-336550" lvl="8" marL="4114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9pPr>
          </a:lstStyle>
          <a:p/>
        </p:txBody>
      </p:sp>
      <p:sp>
        <p:nvSpPr>
          <p:cNvPr id="139" name="Google Shape;139;p6"/>
          <p:cNvSpPr txBox="1"/>
          <p:nvPr>
            <p:ph idx="10" type="dt"/>
          </p:nvPr>
        </p:nvSpPr>
        <p:spPr>
          <a:xfrm>
            <a:off x="5592691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0" name="Google Shape;140;p6"/>
          <p:cNvSpPr txBox="1"/>
          <p:nvPr>
            <p:ph idx="11" type="ftr"/>
          </p:nvPr>
        </p:nvSpPr>
        <p:spPr>
          <a:xfrm>
            <a:off x="856058" y="4412456"/>
            <a:ext cx="4679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1" name="Google Shape;141;p6"/>
          <p:cNvSpPr txBox="1"/>
          <p:nvPr>
            <p:ph idx="12" type="sldNum"/>
          </p:nvPr>
        </p:nvSpPr>
        <p:spPr>
          <a:xfrm>
            <a:off x="7707241" y="4412455"/>
            <a:ext cx="578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7"/>
          <p:cNvSpPr txBox="1"/>
          <p:nvPr>
            <p:ph type="title"/>
          </p:nvPr>
        </p:nvSpPr>
        <p:spPr>
          <a:xfrm>
            <a:off x="856060" y="463889"/>
            <a:ext cx="7429500" cy="110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4" name="Google Shape;144;p7"/>
          <p:cNvSpPr txBox="1"/>
          <p:nvPr>
            <p:ph idx="10" type="dt"/>
          </p:nvPr>
        </p:nvSpPr>
        <p:spPr>
          <a:xfrm>
            <a:off x="5592691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5" name="Google Shape;145;p7"/>
          <p:cNvSpPr txBox="1"/>
          <p:nvPr>
            <p:ph idx="11" type="ftr"/>
          </p:nvPr>
        </p:nvSpPr>
        <p:spPr>
          <a:xfrm>
            <a:off x="856058" y="4412456"/>
            <a:ext cx="4679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6" name="Google Shape;146;p7"/>
          <p:cNvSpPr txBox="1"/>
          <p:nvPr>
            <p:ph idx="12" type="sldNum"/>
          </p:nvPr>
        </p:nvSpPr>
        <p:spPr>
          <a:xfrm>
            <a:off x="7707241" y="4412455"/>
            <a:ext cx="578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8"/>
          <p:cNvSpPr txBox="1"/>
          <p:nvPr>
            <p:ph idx="10" type="dt"/>
          </p:nvPr>
        </p:nvSpPr>
        <p:spPr>
          <a:xfrm>
            <a:off x="5592691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9" name="Google Shape;149;p8"/>
          <p:cNvSpPr txBox="1"/>
          <p:nvPr>
            <p:ph idx="11" type="ftr"/>
          </p:nvPr>
        </p:nvSpPr>
        <p:spPr>
          <a:xfrm>
            <a:off x="856058" y="4412456"/>
            <a:ext cx="4679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0" name="Google Shape;150;p8"/>
          <p:cNvSpPr txBox="1"/>
          <p:nvPr>
            <p:ph idx="12" type="sldNum"/>
          </p:nvPr>
        </p:nvSpPr>
        <p:spPr>
          <a:xfrm>
            <a:off x="7707241" y="4412455"/>
            <a:ext cx="578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9"/>
          <p:cNvSpPr txBox="1"/>
          <p:nvPr>
            <p:ph type="title"/>
          </p:nvPr>
        </p:nvSpPr>
        <p:spPr>
          <a:xfrm>
            <a:off x="860029" y="457201"/>
            <a:ext cx="2892000" cy="1230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wentieth Century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3" name="Google Shape;153;p9"/>
          <p:cNvSpPr txBox="1"/>
          <p:nvPr>
            <p:ph idx="1" type="body"/>
          </p:nvPr>
        </p:nvSpPr>
        <p:spPr>
          <a:xfrm>
            <a:off x="3867150" y="444500"/>
            <a:ext cx="4418400" cy="38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33655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1pPr>
            <a:lvl2pPr indent="-33655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2pPr>
            <a:lvl3pPr indent="-33655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3pPr>
            <a:lvl4pPr indent="-33655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4pPr>
            <a:lvl5pPr indent="-33655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5pPr>
            <a:lvl6pPr indent="-336550" lvl="5" marL="2743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6pPr>
            <a:lvl7pPr indent="-336550" lvl="6" marL="3200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7pPr>
            <a:lvl8pPr indent="-336550" lvl="7" marL="3657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8pPr>
            <a:lvl9pPr indent="-336550" lvl="8" marL="4114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/>
            </a:lvl9pPr>
          </a:lstStyle>
          <a:p/>
        </p:txBody>
      </p:sp>
      <p:sp>
        <p:nvSpPr>
          <p:cNvPr id="154" name="Google Shape;154;p9"/>
          <p:cNvSpPr txBox="1"/>
          <p:nvPr>
            <p:ph idx="2" type="body"/>
          </p:nvPr>
        </p:nvSpPr>
        <p:spPr>
          <a:xfrm>
            <a:off x="860029" y="1687114"/>
            <a:ext cx="2892000" cy="26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1pPr>
            <a:lvl2pPr indent="-22860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100"/>
            </a:lvl2pPr>
            <a:lvl3pPr indent="-2286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900"/>
            </a:lvl3pPr>
            <a:lvl4pPr indent="-22860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4pPr>
            <a:lvl5pPr indent="-22860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5pPr>
            <a:lvl6pPr indent="-228600" lvl="5" marL="2743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6pPr>
            <a:lvl7pPr indent="-228600" lvl="6" marL="3200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7pPr>
            <a:lvl8pPr indent="-228600" lvl="7" marL="3657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8pPr>
            <a:lvl9pPr indent="-228600" lvl="8" marL="4114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9pPr>
          </a:lstStyle>
          <a:p/>
        </p:txBody>
      </p:sp>
      <p:sp>
        <p:nvSpPr>
          <p:cNvPr id="155" name="Google Shape;155;p9"/>
          <p:cNvSpPr txBox="1"/>
          <p:nvPr>
            <p:ph idx="10" type="dt"/>
          </p:nvPr>
        </p:nvSpPr>
        <p:spPr>
          <a:xfrm>
            <a:off x="5592691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6" name="Google Shape;156;p9"/>
          <p:cNvSpPr txBox="1"/>
          <p:nvPr>
            <p:ph idx="11" type="ftr"/>
          </p:nvPr>
        </p:nvSpPr>
        <p:spPr>
          <a:xfrm>
            <a:off x="856058" y="4412456"/>
            <a:ext cx="4679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7" name="Google Shape;157;p9"/>
          <p:cNvSpPr txBox="1"/>
          <p:nvPr>
            <p:ph idx="12" type="sldNum"/>
          </p:nvPr>
        </p:nvSpPr>
        <p:spPr>
          <a:xfrm>
            <a:off x="7707241" y="4412455"/>
            <a:ext cx="578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0"/>
          <p:cNvSpPr txBox="1"/>
          <p:nvPr>
            <p:ph type="title"/>
          </p:nvPr>
        </p:nvSpPr>
        <p:spPr>
          <a:xfrm>
            <a:off x="856060" y="457200"/>
            <a:ext cx="4450800" cy="1230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wentieth Century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0" name="Google Shape;160;p10"/>
          <p:cNvSpPr/>
          <p:nvPr>
            <p:ph idx="2" type="pic"/>
          </p:nvPr>
        </p:nvSpPr>
        <p:spPr>
          <a:xfrm>
            <a:off x="5535541" y="457201"/>
            <a:ext cx="2750100" cy="3886200"/>
          </a:xfrm>
          <a:prstGeom prst="round2DiagRect">
            <a:avLst>
              <a:gd fmla="val 5608" name="adj1"/>
              <a:gd fmla="val 0" name="adj2"/>
            </a:avLst>
          </a:prstGeom>
          <a:noFill/>
          <a:ln cap="sq" cmpd="sng" w="19050">
            <a:solidFill>
              <a:srgbClr val="E7FDA3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161" name="Google Shape;161;p10"/>
          <p:cNvSpPr txBox="1"/>
          <p:nvPr>
            <p:ph idx="1" type="body"/>
          </p:nvPr>
        </p:nvSpPr>
        <p:spPr>
          <a:xfrm>
            <a:off x="856057" y="1687114"/>
            <a:ext cx="4450800" cy="26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1pPr>
            <a:lvl2pPr indent="-22860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100"/>
            </a:lvl2pPr>
            <a:lvl3pPr indent="-2286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900"/>
            </a:lvl3pPr>
            <a:lvl4pPr indent="-22860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4pPr>
            <a:lvl5pPr indent="-22860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5pPr>
            <a:lvl6pPr indent="-228600" lvl="5" marL="2743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6pPr>
            <a:lvl7pPr indent="-228600" lvl="6" marL="3200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7pPr>
            <a:lvl8pPr indent="-228600" lvl="7" marL="3657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8pPr>
            <a:lvl9pPr indent="-228600" lvl="8" marL="4114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800"/>
            </a:lvl9pPr>
          </a:lstStyle>
          <a:p/>
        </p:txBody>
      </p:sp>
      <p:sp>
        <p:nvSpPr>
          <p:cNvPr id="162" name="Google Shape;162;p10"/>
          <p:cNvSpPr txBox="1"/>
          <p:nvPr>
            <p:ph idx="10" type="dt"/>
          </p:nvPr>
        </p:nvSpPr>
        <p:spPr>
          <a:xfrm>
            <a:off x="5592691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3" name="Google Shape;163;p10"/>
          <p:cNvSpPr txBox="1"/>
          <p:nvPr>
            <p:ph idx="11" type="ftr"/>
          </p:nvPr>
        </p:nvSpPr>
        <p:spPr>
          <a:xfrm>
            <a:off x="856058" y="4412456"/>
            <a:ext cx="4679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4" name="Google Shape;164;p10"/>
          <p:cNvSpPr txBox="1"/>
          <p:nvPr>
            <p:ph idx="12" type="sldNum"/>
          </p:nvPr>
        </p:nvSpPr>
        <p:spPr>
          <a:xfrm>
            <a:off x="7707241" y="4412455"/>
            <a:ext cx="578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theme" Target="../theme/theme1.xml"/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4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3.xml"/><Relationship Id="rId19" Type="http://schemas.openxmlformats.org/officeDocument/2006/relationships/slideLayout" Target="../slideLayouts/slideLayout17.xml"/><Relationship Id="rId6" Type="http://schemas.openxmlformats.org/officeDocument/2006/relationships/slideLayout" Target="../slideLayouts/slideLayout4.xml"/><Relationship Id="rId18" Type="http://schemas.openxmlformats.org/officeDocument/2006/relationships/slideLayout" Target="../slideLayouts/slideLayout16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\\DROBO-FS\QuickDrops\JB\PPTX NG\Droplets\LightingOverlay.png" id="6" name="Google Shape;6;p1"/>
          <p:cNvPicPr preferRelativeResize="0"/>
          <p:nvPr/>
        </p:nvPicPr>
        <p:blipFill rotWithShape="1">
          <a:blip r:embed="rId2">
            <a:alphaModFix amt="30000"/>
          </a:blip>
          <a:srcRect b="0" l="0" r="0" t="0"/>
          <a:stretch/>
        </p:blipFill>
        <p:spPr>
          <a:xfrm>
            <a:off x="0" y="-1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" name="Google Shape;7;p1"/>
          <p:cNvGrpSpPr/>
          <p:nvPr/>
        </p:nvGrpSpPr>
        <p:grpSpPr>
          <a:xfrm>
            <a:off x="-10716" y="0"/>
            <a:ext cx="9040416" cy="5143500"/>
            <a:chOff x="-14288" y="0"/>
            <a:chExt cx="12053888" cy="6858000"/>
          </a:xfrm>
        </p:grpSpPr>
        <p:grpSp>
          <p:nvGrpSpPr>
            <p:cNvPr id="8" name="Google Shape;8;p1"/>
            <p:cNvGrpSpPr/>
            <p:nvPr/>
          </p:nvGrpSpPr>
          <p:grpSpPr>
            <a:xfrm>
              <a:off x="-14288" y="0"/>
              <a:ext cx="1220788" cy="6858000"/>
              <a:chOff x="-14288" y="0"/>
              <a:chExt cx="1220788" cy="6858000"/>
            </a:xfrm>
          </p:grpSpPr>
          <p:sp>
            <p:nvSpPr>
              <p:cNvPr id="9" name="Google Shape;9;p1"/>
              <p:cNvSpPr/>
              <p:nvPr/>
            </p:nvSpPr>
            <p:spPr>
              <a:xfrm>
                <a:off x="114300" y="4763"/>
                <a:ext cx="23700" cy="2181300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63BE5D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" name="Google Shape;10;p1"/>
              <p:cNvSpPr/>
              <p:nvPr/>
            </p:nvSpPr>
            <p:spPr>
              <a:xfrm>
                <a:off x="33337" y="217646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3BE5D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" name="Google Shape;11;p1"/>
              <p:cNvSpPr/>
              <p:nvPr/>
            </p:nvSpPr>
            <p:spPr>
              <a:xfrm>
                <a:off x="28575" y="4021138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3BE5D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" name="Google Shape;12;p1"/>
              <p:cNvSpPr/>
              <p:nvPr/>
            </p:nvSpPr>
            <p:spPr>
              <a:xfrm>
                <a:off x="200025" y="4763"/>
                <a:ext cx="369888" cy="1811338"/>
              </a:xfrm>
              <a:custGeom>
                <a:rect b="b" l="l" r="r" t="t"/>
                <a:pathLst>
                  <a:path extrusionOk="0" h="1141" w="233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3BE5D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3" name="Google Shape;13;p1"/>
              <p:cNvSpPr/>
              <p:nvPr/>
            </p:nvSpPr>
            <p:spPr>
              <a:xfrm>
                <a:off x="503237" y="1801813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3BE5D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" name="Google Shape;14;p1"/>
              <p:cNvSpPr/>
              <p:nvPr/>
            </p:nvSpPr>
            <p:spPr>
              <a:xfrm>
                <a:off x="285750" y="4763"/>
                <a:ext cx="369888" cy="1430338"/>
              </a:xfrm>
              <a:custGeom>
                <a:rect b="b" l="l" r="r" t="t"/>
                <a:pathLst>
                  <a:path extrusionOk="0" h="901" w="233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3BE5D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5" name="Google Shape;15;p1"/>
              <p:cNvSpPr/>
              <p:nvPr/>
            </p:nvSpPr>
            <p:spPr>
              <a:xfrm>
                <a:off x="546100" y="0"/>
                <a:ext cx="152400" cy="912813"/>
              </a:xfrm>
              <a:custGeom>
                <a:rect b="b" l="l" r="r" t="t"/>
                <a:pathLst>
                  <a:path extrusionOk="0" h="575" w="96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3BE5D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6" name="Google Shape;16;p1"/>
              <p:cNvSpPr/>
              <p:nvPr/>
            </p:nvSpPr>
            <p:spPr>
              <a:xfrm>
                <a:off x="588962" y="142081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3BE5D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1"/>
              <p:cNvSpPr/>
              <p:nvPr/>
            </p:nvSpPr>
            <p:spPr>
              <a:xfrm>
                <a:off x="588962" y="903288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3BE5D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" name="Google Shape;18;p1"/>
              <p:cNvSpPr/>
              <p:nvPr/>
            </p:nvSpPr>
            <p:spPr>
              <a:xfrm>
                <a:off x="641350" y="0"/>
                <a:ext cx="422275" cy="527050"/>
              </a:xfrm>
              <a:custGeom>
                <a:rect b="b" l="l" r="r" t="t"/>
                <a:pathLst>
                  <a:path extrusionOk="0" h="332" w="266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3BE5D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9" name="Google Shape;19;p1"/>
              <p:cNvSpPr/>
              <p:nvPr/>
            </p:nvSpPr>
            <p:spPr>
              <a:xfrm>
                <a:off x="1020762" y="488950"/>
                <a:ext cx="161925" cy="147638"/>
              </a:xfrm>
              <a:custGeom>
                <a:rect b="b" l="l" r="r" t="t"/>
                <a:pathLst>
                  <a:path extrusionOk="0" h="31" w="34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3BE5D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0" name="Google Shape;20;p1"/>
              <p:cNvCxnSpPr/>
              <p:nvPr/>
            </p:nvCxnSpPr>
            <p:spPr>
              <a:xfrm>
                <a:off x="-4763" y="9525"/>
                <a:ext cx="0" cy="0"/>
              </a:xfrm>
              <a:prstGeom prst="straightConnector1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63BE5D"/>
                  </a:gs>
                </a:gsLst>
                <a:lin ang="5400000" scaled="0"/>
              </a:gradFill>
              <a:ln cap="flat" cmpd="sng" w="9525">
                <a:solidFill>
                  <a:srgbClr val="FFFFFF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21" name="Google Shape;21;p1"/>
              <p:cNvSpPr/>
              <p:nvPr/>
            </p:nvSpPr>
            <p:spPr>
              <a:xfrm>
                <a:off x="9525" y="1801813"/>
                <a:ext cx="123825" cy="127000"/>
              </a:xfrm>
              <a:custGeom>
                <a:rect b="b" l="l" r="r" t="t"/>
                <a:pathLst>
                  <a:path extrusionOk="0" h="80" w="78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3BE5D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2" name="Google Shape;22;p1"/>
              <p:cNvSpPr/>
              <p:nvPr/>
            </p:nvSpPr>
            <p:spPr>
              <a:xfrm>
                <a:off x="-9525" y="3549650"/>
                <a:ext cx="147638" cy="481013"/>
              </a:xfrm>
              <a:custGeom>
                <a:rect b="b" l="l" r="r" t="t"/>
                <a:pathLst>
                  <a:path extrusionOk="0" h="303" w="9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3BE5D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3" name="Google Shape;23;p1"/>
              <p:cNvSpPr/>
              <p:nvPr/>
            </p:nvSpPr>
            <p:spPr>
              <a:xfrm>
                <a:off x="128587" y="1382713"/>
                <a:ext cx="142875" cy="476250"/>
              </a:xfrm>
              <a:custGeom>
                <a:rect b="b" l="l" r="r" t="t"/>
                <a:pathLst>
                  <a:path extrusionOk="0" h="300" w="9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3BE5D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4" name="Google Shape;24;p1"/>
              <p:cNvSpPr/>
              <p:nvPr/>
            </p:nvSpPr>
            <p:spPr>
              <a:xfrm>
                <a:off x="204787" y="1849438"/>
                <a:ext cx="114300" cy="107950"/>
              </a:xfrm>
              <a:custGeom>
                <a:rect b="b" l="l" r="r" t="t"/>
                <a:pathLst>
                  <a:path extrusionOk="0" h="23" w="24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3BE5D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1"/>
              <p:cNvSpPr/>
              <p:nvPr/>
            </p:nvSpPr>
            <p:spPr>
              <a:xfrm>
                <a:off x="133350" y="4662488"/>
                <a:ext cx="23700" cy="2181300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63BE5D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1"/>
              <p:cNvSpPr/>
              <p:nvPr/>
            </p:nvSpPr>
            <p:spPr>
              <a:xfrm>
                <a:off x="223837" y="5041900"/>
                <a:ext cx="369888" cy="1801813"/>
              </a:xfrm>
              <a:custGeom>
                <a:rect b="b" l="l" r="r" t="t"/>
                <a:pathLst>
                  <a:path extrusionOk="0" h="1135" w="233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3BE5D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7" name="Google Shape;27;p1"/>
              <p:cNvSpPr/>
              <p:nvPr/>
            </p:nvSpPr>
            <p:spPr>
              <a:xfrm>
                <a:off x="52387" y="448151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3BE5D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1"/>
              <p:cNvSpPr/>
              <p:nvPr/>
            </p:nvSpPr>
            <p:spPr>
              <a:xfrm>
                <a:off x="-14288" y="5627688"/>
                <a:ext cx="85725" cy="1216025"/>
              </a:xfrm>
              <a:custGeom>
                <a:rect b="b" l="l" r="r" t="t"/>
                <a:pathLst>
                  <a:path extrusionOk="0" h="766" w="54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3BE5D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9" name="Google Shape;29;p1"/>
              <p:cNvSpPr/>
              <p:nvPr/>
            </p:nvSpPr>
            <p:spPr>
              <a:xfrm>
                <a:off x="527050" y="4867275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3BE5D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" name="Google Shape;30;p1"/>
              <p:cNvSpPr/>
              <p:nvPr/>
            </p:nvSpPr>
            <p:spPr>
              <a:xfrm>
                <a:off x="309562" y="5422900"/>
                <a:ext cx="374650" cy="1425575"/>
              </a:xfrm>
              <a:custGeom>
                <a:rect b="b" l="l" r="r" t="t"/>
                <a:pathLst>
                  <a:path extrusionOk="0" h="898" w="236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3BE5D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1" name="Google Shape;31;p1"/>
              <p:cNvSpPr/>
              <p:nvPr/>
            </p:nvSpPr>
            <p:spPr>
              <a:xfrm>
                <a:off x="569912" y="5945188"/>
                <a:ext cx="152400" cy="912813"/>
              </a:xfrm>
              <a:custGeom>
                <a:rect b="b" l="l" r="r" t="t"/>
                <a:pathLst>
                  <a:path extrusionOk="0" h="575" w="96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3BE5D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2" name="Google Shape;32;p1"/>
              <p:cNvSpPr/>
              <p:nvPr/>
            </p:nvSpPr>
            <p:spPr>
              <a:xfrm>
                <a:off x="612775" y="5246688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3BE5D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" name="Google Shape;33;p1"/>
              <p:cNvSpPr/>
              <p:nvPr/>
            </p:nvSpPr>
            <p:spPr>
              <a:xfrm>
                <a:off x="612775" y="576421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3BE5D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1"/>
              <p:cNvSpPr/>
              <p:nvPr/>
            </p:nvSpPr>
            <p:spPr>
              <a:xfrm>
                <a:off x="669925" y="6330950"/>
                <a:ext cx="417513" cy="517525"/>
              </a:xfrm>
              <a:custGeom>
                <a:rect b="b" l="l" r="r" t="t"/>
                <a:pathLst>
                  <a:path extrusionOk="0" h="326" w="263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3BE5D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5" name="Google Shape;35;p1"/>
              <p:cNvSpPr/>
              <p:nvPr/>
            </p:nvSpPr>
            <p:spPr>
              <a:xfrm>
                <a:off x="1049337" y="6221413"/>
                <a:ext cx="157163" cy="147638"/>
              </a:xfrm>
              <a:custGeom>
                <a:rect b="b" l="l" r="r" t="t"/>
                <a:pathLst>
                  <a:path extrusionOk="0" h="31" w="33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3BE5D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6" name="Google Shape;36;p1"/>
            <p:cNvGrpSpPr/>
            <p:nvPr/>
          </p:nvGrpSpPr>
          <p:grpSpPr>
            <a:xfrm>
              <a:off x="11364912" y="0"/>
              <a:ext cx="674688" cy="6848475"/>
              <a:chOff x="11364912" y="0"/>
              <a:chExt cx="674688" cy="6848475"/>
            </a:xfrm>
          </p:grpSpPr>
          <p:sp>
            <p:nvSpPr>
              <p:cNvPr id="37" name="Google Shape;37;p1"/>
              <p:cNvSpPr/>
              <p:nvPr/>
            </p:nvSpPr>
            <p:spPr>
              <a:xfrm>
                <a:off x="11483975" y="0"/>
                <a:ext cx="417513" cy="512763"/>
              </a:xfrm>
              <a:custGeom>
                <a:rect b="b" l="l" r="r" t="t"/>
                <a:pathLst>
                  <a:path extrusionOk="0" h="323" w="26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adFill>
                <a:gsLst>
                  <a:gs pos="0">
                    <a:srgbClr val="D8FC68">
                      <a:alpha val="80000"/>
                    </a:srgbClr>
                  </a:gs>
                  <a:gs pos="100000">
                    <a:srgbClr val="63BE5D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8" name="Google Shape;38;p1"/>
              <p:cNvSpPr/>
              <p:nvPr/>
            </p:nvSpPr>
            <p:spPr>
              <a:xfrm>
                <a:off x="11364912" y="474663"/>
                <a:ext cx="157163" cy="152400"/>
              </a:xfrm>
              <a:custGeom>
                <a:rect b="b" l="l" r="r" t="t"/>
                <a:pathLst>
                  <a:path extrusionOk="0" h="32" w="33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D8FC68">
                      <a:alpha val="80000"/>
                    </a:srgbClr>
                  </a:gs>
                  <a:gs pos="100000">
                    <a:srgbClr val="63BE5D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1"/>
              <p:cNvSpPr/>
              <p:nvPr/>
            </p:nvSpPr>
            <p:spPr>
              <a:xfrm>
                <a:off x="11631612" y="1539875"/>
                <a:ext cx="188913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D8FC68">
                      <a:alpha val="80000"/>
                    </a:srgbClr>
                  </a:gs>
                  <a:gs pos="100000">
                    <a:srgbClr val="63BE5D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" name="Google Shape;40;p1"/>
              <p:cNvSpPr/>
              <p:nvPr/>
            </p:nvSpPr>
            <p:spPr>
              <a:xfrm>
                <a:off x="11531600" y="5694363"/>
                <a:ext cx="298450" cy="1154113"/>
              </a:xfrm>
              <a:custGeom>
                <a:rect b="b" l="l" r="r" t="t"/>
                <a:pathLst>
                  <a:path extrusionOk="0" h="727" w="188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adFill>
                <a:gsLst>
                  <a:gs pos="0">
                    <a:srgbClr val="D8FC68">
                      <a:alpha val="80000"/>
                    </a:srgbClr>
                  </a:gs>
                  <a:gs pos="100000">
                    <a:srgbClr val="63BE5D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1" name="Google Shape;41;p1"/>
              <p:cNvSpPr/>
              <p:nvPr/>
            </p:nvSpPr>
            <p:spPr>
              <a:xfrm>
                <a:off x="11772900" y="5551488"/>
                <a:ext cx="157163" cy="155575"/>
              </a:xfrm>
              <a:custGeom>
                <a:rect b="b" l="l" r="r" t="t"/>
                <a:pathLst>
                  <a:path extrusionOk="0" h="33" w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D8FC68">
                      <a:alpha val="80000"/>
                    </a:srgbClr>
                  </a:gs>
                  <a:gs pos="100000">
                    <a:srgbClr val="63BE5D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" name="Google Shape;42;p1"/>
              <p:cNvSpPr/>
              <p:nvPr/>
            </p:nvSpPr>
            <p:spPr>
              <a:xfrm>
                <a:off x="11710987" y="4763"/>
                <a:ext cx="304800" cy="1544638"/>
              </a:xfrm>
              <a:custGeom>
                <a:rect b="b" l="l" r="r" t="t"/>
                <a:pathLst>
                  <a:path extrusionOk="0" h="973" w="192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adFill>
                <a:gsLst>
                  <a:gs pos="0">
                    <a:srgbClr val="D8FC68">
                      <a:alpha val="80000"/>
                    </a:srgbClr>
                  </a:gs>
                  <a:gs pos="100000">
                    <a:srgbClr val="63BE5D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3" name="Google Shape;43;p1"/>
              <p:cNvSpPr/>
              <p:nvPr/>
            </p:nvSpPr>
            <p:spPr>
              <a:xfrm>
                <a:off x="11636375" y="4867275"/>
                <a:ext cx="188913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D8FC68">
                      <a:alpha val="80000"/>
                    </a:srgbClr>
                  </a:gs>
                  <a:gs pos="100000">
                    <a:srgbClr val="63BE5D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" name="Google Shape;44;p1"/>
              <p:cNvSpPr/>
              <p:nvPr/>
            </p:nvSpPr>
            <p:spPr>
              <a:xfrm>
                <a:off x="11441112" y="5046663"/>
                <a:ext cx="307975" cy="1801813"/>
              </a:xfrm>
              <a:custGeom>
                <a:rect b="b" l="l" r="r" t="t"/>
                <a:pathLst>
                  <a:path extrusionOk="0" h="1135" w="194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adFill>
                <a:gsLst>
                  <a:gs pos="0">
                    <a:srgbClr val="D8FC68">
                      <a:alpha val="80000"/>
                    </a:srgbClr>
                  </a:gs>
                  <a:gs pos="100000">
                    <a:srgbClr val="63BE5D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5" name="Google Shape;45;p1"/>
              <p:cNvSpPr/>
              <p:nvPr/>
            </p:nvSpPr>
            <p:spPr>
              <a:xfrm>
                <a:off x="11849100" y="6416675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D8FC68">
                      <a:alpha val="80000"/>
                    </a:srgbClr>
                  </a:gs>
                  <a:gs pos="100000">
                    <a:srgbClr val="63BE5D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" name="Google Shape;46;p1"/>
              <p:cNvSpPr/>
              <p:nvPr/>
            </p:nvSpPr>
            <p:spPr>
              <a:xfrm>
                <a:off x="11939587" y="6596063"/>
                <a:ext cx="23700" cy="252300"/>
              </a:xfrm>
              <a:prstGeom prst="rect">
                <a:avLst/>
              </a:prstGeom>
              <a:gradFill>
                <a:gsLst>
                  <a:gs pos="0">
                    <a:srgbClr val="D8FC68">
                      <a:alpha val="80000"/>
                    </a:srgbClr>
                  </a:gs>
                  <a:gs pos="100000">
                    <a:srgbClr val="63BE5D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7" name="Google Shape;47;p1"/>
          <p:cNvSpPr txBox="1"/>
          <p:nvPr>
            <p:ph type="title"/>
          </p:nvPr>
        </p:nvSpPr>
        <p:spPr>
          <a:xfrm>
            <a:off x="856060" y="463889"/>
            <a:ext cx="7429500" cy="110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wentieth Century"/>
              <a:buNone/>
              <a:defRPr b="0" i="0" sz="27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48" name="Google Shape;48;p1"/>
          <p:cNvSpPr txBox="1"/>
          <p:nvPr>
            <p:ph idx="1" type="body"/>
          </p:nvPr>
        </p:nvSpPr>
        <p:spPr>
          <a:xfrm>
            <a:off x="856059" y="1687115"/>
            <a:ext cx="7429500" cy="26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74650" lvl="0" marL="45720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49250" lvl="1" marL="9144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-336550" lvl="2" marL="13716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-323850" lvl="3" marL="18288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-323850" lvl="4" marL="22860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-311150" lvl="5" marL="27432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•"/>
              <a:defRPr b="0" i="0" sz="11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-311150" lvl="6" marL="32004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•"/>
              <a:defRPr b="0" i="0" sz="11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-311150" lvl="7" marL="36576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•"/>
              <a:defRPr b="0" i="0" sz="11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-311150" lvl="8" marL="41148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•"/>
              <a:defRPr b="0" i="0" sz="11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49" name="Google Shape;49;p1"/>
          <p:cNvSpPr txBox="1"/>
          <p:nvPr>
            <p:ph idx="10" type="dt"/>
          </p:nvPr>
        </p:nvSpPr>
        <p:spPr>
          <a:xfrm>
            <a:off x="5592691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50" name="Google Shape;50;p1"/>
          <p:cNvSpPr txBox="1"/>
          <p:nvPr>
            <p:ph idx="11" type="ftr"/>
          </p:nvPr>
        </p:nvSpPr>
        <p:spPr>
          <a:xfrm>
            <a:off x="856058" y="4412456"/>
            <a:ext cx="4679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51" name="Google Shape;51;p1"/>
          <p:cNvSpPr txBox="1"/>
          <p:nvPr>
            <p:ph idx="12" type="sldNum"/>
          </p:nvPr>
        </p:nvSpPr>
        <p:spPr>
          <a:xfrm>
            <a:off x="7707241" y="4412455"/>
            <a:ext cx="578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  <p:sldLayoutId id="2147483661" r:id="rId16"/>
    <p:sldLayoutId id="2147483662" r:id="rId17"/>
    <p:sldLayoutId id="2147483663" r:id="rId18"/>
    <p:sldLayoutId id="2147483664" r:id="rId19"/>
  </p:sldLayoutIdLst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drive.google.com/file/d/1ME7d2AngsGYKW4_RxCcdvY6H4LlfqjVa/view" TargetMode="External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www.britannica.com/technology/radar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9"/>
          <p:cNvSpPr txBox="1"/>
          <p:nvPr>
            <p:ph type="ctrTitle"/>
          </p:nvPr>
        </p:nvSpPr>
        <p:spPr>
          <a:xfrm>
            <a:off x="1407318" y="827647"/>
            <a:ext cx="6593700" cy="17907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AVR Radar</a:t>
            </a:r>
            <a:endParaRPr/>
          </a:p>
        </p:txBody>
      </p:sp>
      <p:sp>
        <p:nvSpPr>
          <p:cNvPr id="235" name="Google Shape;235;p19"/>
          <p:cNvSpPr txBox="1"/>
          <p:nvPr>
            <p:ph idx="1" type="subTitle"/>
          </p:nvPr>
        </p:nvSpPr>
        <p:spPr>
          <a:xfrm>
            <a:off x="1407318" y="2701528"/>
            <a:ext cx="6593700" cy="1241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By Jake D. Karas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0"/>
          <p:cNvSpPr txBox="1"/>
          <p:nvPr>
            <p:ph type="title"/>
          </p:nvPr>
        </p:nvSpPr>
        <p:spPr>
          <a:xfrm>
            <a:off x="856060" y="463889"/>
            <a:ext cx="7429500" cy="11088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Project and Purpose</a:t>
            </a:r>
            <a:endParaRPr/>
          </a:p>
        </p:txBody>
      </p:sp>
      <p:sp>
        <p:nvSpPr>
          <p:cNvPr id="241" name="Google Shape;241;p20"/>
          <p:cNvSpPr txBox="1"/>
          <p:nvPr>
            <p:ph idx="1" type="body"/>
          </p:nvPr>
        </p:nvSpPr>
        <p:spPr>
          <a:xfrm>
            <a:off x="792884" y="1694115"/>
            <a:ext cx="7429500" cy="2656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36550" lvl="0" marL="457200" rtl="0" algn="l">
              <a:spcBef>
                <a:spcPts val="800"/>
              </a:spcBef>
              <a:spcAft>
                <a:spcPts val="0"/>
              </a:spcAft>
              <a:buSzPts val="1700"/>
              <a:buChar char="•"/>
            </a:pPr>
            <a:r>
              <a:rPr lang="en"/>
              <a:t>Detects the presence objects within a certain radius of itself</a:t>
            </a:r>
            <a:endParaRPr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•"/>
            </a:pPr>
            <a:r>
              <a:rPr lang="en"/>
              <a:t>Common examples:</a:t>
            </a:r>
            <a:endParaRPr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•"/>
            </a:pPr>
            <a:r>
              <a:rPr lang="en"/>
              <a:t>Vehicles</a:t>
            </a:r>
            <a:endParaRPr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•"/>
            </a:pPr>
            <a:r>
              <a:rPr lang="en"/>
              <a:t>Animals</a:t>
            </a:r>
            <a:endParaRPr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•"/>
            </a:pPr>
            <a:r>
              <a:rPr lang="en"/>
              <a:t>Weather</a:t>
            </a:r>
            <a:endParaRPr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•"/>
            </a:pPr>
            <a:r>
              <a:rPr lang="en"/>
              <a:t>Outputs a wave towards objects around itself, then receives the wave back as an input</a:t>
            </a:r>
            <a:endParaRPr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•"/>
            </a:pPr>
            <a:r>
              <a:rPr lang="en"/>
              <a:t>Longer return time = further object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1"/>
          <p:cNvSpPr txBox="1"/>
          <p:nvPr>
            <p:ph type="title"/>
          </p:nvPr>
        </p:nvSpPr>
        <p:spPr>
          <a:xfrm>
            <a:off x="856060" y="463889"/>
            <a:ext cx="7429500" cy="11088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Circuit Diagram</a:t>
            </a:r>
            <a:endParaRPr/>
          </a:p>
        </p:txBody>
      </p:sp>
      <p:pic>
        <p:nvPicPr>
          <p:cNvPr id="247" name="Google Shape;24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4175" y="1572689"/>
            <a:ext cx="3717274" cy="32660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2"/>
          <p:cNvSpPr txBox="1"/>
          <p:nvPr>
            <p:ph type="title"/>
          </p:nvPr>
        </p:nvSpPr>
        <p:spPr>
          <a:xfrm>
            <a:off x="891160" y="211289"/>
            <a:ext cx="7429500" cy="11088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 Flow Chart</a:t>
            </a:r>
            <a:endParaRPr/>
          </a:p>
        </p:txBody>
      </p:sp>
      <p:pic>
        <p:nvPicPr>
          <p:cNvPr id="253" name="Google Shape;25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7703" y="1075925"/>
            <a:ext cx="3848575" cy="398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3"/>
          <p:cNvSpPr txBox="1"/>
          <p:nvPr>
            <p:ph type="title"/>
          </p:nvPr>
        </p:nvSpPr>
        <p:spPr>
          <a:xfrm>
            <a:off x="856060" y="463889"/>
            <a:ext cx="7429500" cy="11088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 Callouts</a:t>
            </a:r>
            <a:endParaRPr/>
          </a:p>
        </p:txBody>
      </p:sp>
      <p:sp>
        <p:nvSpPr>
          <p:cNvPr id="259" name="Google Shape;259;p23"/>
          <p:cNvSpPr txBox="1"/>
          <p:nvPr>
            <p:ph idx="1" type="body"/>
          </p:nvPr>
        </p:nvSpPr>
        <p:spPr>
          <a:xfrm>
            <a:off x="856059" y="1687115"/>
            <a:ext cx="7429500" cy="2656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36550" lvl="0" marL="457200" rtl="0" algn="l">
              <a:spcBef>
                <a:spcPts val="800"/>
              </a:spcBef>
              <a:spcAft>
                <a:spcPts val="0"/>
              </a:spcAft>
              <a:buSzPts val="1700"/>
              <a:buChar char="•"/>
            </a:pPr>
            <a:r>
              <a:rPr lang="en"/>
              <a:t>OCR1A goes up and down, switching direction at 7000 and 39000</a:t>
            </a:r>
            <a:endParaRPr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•"/>
            </a:pPr>
            <a:r>
              <a:rPr lang="en"/>
              <a:t>Pulse width affected</a:t>
            </a:r>
            <a:endParaRPr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•"/>
            </a:pPr>
            <a:r>
              <a:rPr lang="en"/>
              <a:t>Servo position controlled</a:t>
            </a:r>
            <a:endParaRPr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•"/>
            </a:pPr>
            <a:r>
              <a:rPr lang="en"/>
              <a:t>Utilizes CTC interrupt</a:t>
            </a:r>
            <a:endParaRPr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•"/>
            </a:pPr>
            <a:r>
              <a:rPr lang="en"/>
              <a:t>Sprintf() converts OCR1A to a char while itoa() does so for the distance</a:t>
            </a:r>
            <a:endParaRPr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•"/>
            </a:pPr>
            <a:r>
              <a:rPr lang="en"/>
              <a:t>Makes them printable on the LCD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4"/>
          <p:cNvSpPr txBox="1"/>
          <p:nvPr>
            <p:ph type="title"/>
          </p:nvPr>
        </p:nvSpPr>
        <p:spPr>
          <a:xfrm>
            <a:off x="856060" y="463889"/>
            <a:ext cx="7429500" cy="11088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 Video</a:t>
            </a:r>
            <a:endParaRPr/>
          </a:p>
        </p:txBody>
      </p:sp>
      <p:pic>
        <p:nvPicPr>
          <p:cNvPr id="265" name="Google Shape;265;p24" title="IMG_1868.MO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49500" y="1534575"/>
            <a:ext cx="4572000" cy="34290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5"/>
          <p:cNvSpPr txBox="1"/>
          <p:nvPr>
            <p:ph type="title"/>
          </p:nvPr>
        </p:nvSpPr>
        <p:spPr>
          <a:xfrm>
            <a:off x="856060" y="463889"/>
            <a:ext cx="7429500" cy="11088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Issues Encountered</a:t>
            </a:r>
            <a:endParaRPr/>
          </a:p>
        </p:txBody>
      </p:sp>
      <p:sp>
        <p:nvSpPr>
          <p:cNvPr id="271" name="Google Shape;271;p25"/>
          <p:cNvSpPr txBox="1"/>
          <p:nvPr>
            <p:ph idx="1" type="body"/>
          </p:nvPr>
        </p:nvSpPr>
        <p:spPr>
          <a:xfrm>
            <a:off x="856059" y="1687115"/>
            <a:ext cx="7429500" cy="2656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36550" lvl="0" marL="457200" rtl="0" algn="l">
              <a:spcBef>
                <a:spcPts val="800"/>
              </a:spcBef>
              <a:spcAft>
                <a:spcPts val="0"/>
              </a:spcAft>
              <a:buSzPts val="1700"/>
              <a:buChar char="•"/>
            </a:pPr>
            <a:r>
              <a:rPr lang="en"/>
              <a:t>Fixing one piece of the program broke other parts, typically due to memory overuse</a:t>
            </a:r>
            <a:endParaRPr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•"/>
            </a:pPr>
            <a:r>
              <a:rPr lang="en"/>
              <a:t>Using sprintf twice</a:t>
            </a:r>
            <a:endParaRPr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•"/>
            </a:pPr>
            <a:r>
              <a:rPr lang="en"/>
              <a:t>Main function failing</a:t>
            </a:r>
            <a:endParaRPr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•"/>
            </a:pPr>
            <a:r>
              <a:rPr lang="en"/>
              <a:t>Tasks overriding each other</a:t>
            </a:r>
            <a:endParaRPr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•"/>
            </a:pPr>
            <a:r>
              <a:rPr lang="en"/>
              <a:t>Fixed with motor on interrupts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6"/>
          <p:cNvSpPr txBox="1"/>
          <p:nvPr>
            <p:ph type="title"/>
          </p:nvPr>
        </p:nvSpPr>
        <p:spPr>
          <a:xfrm>
            <a:off x="856060" y="463889"/>
            <a:ext cx="7429500" cy="11088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Lessons Learned</a:t>
            </a:r>
            <a:endParaRPr/>
          </a:p>
        </p:txBody>
      </p:sp>
      <p:sp>
        <p:nvSpPr>
          <p:cNvPr id="277" name="Google Shape;277;p26"/>
          <p:cNvSpPr txBox="1"/>
          <p:nvPr>
            <p:ph idx="1" type="body"/>
          </p:nvPr>
        </p:nvSpPr>
        <p:spPr>
          <a:xfrm>
            <a:off x="856059" y="1687115"/>
            <a:ext cx="7429500" cy="2656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36550" lvl="0" marL="457200" rtl="0" algn="l">
              <a:spcBef>
                <a:spcPts val="800"/>
              </a:spcBef>
              <a:spcAft>
                <a:spcPts val="0"/>
              </a:spcAft>
              <a:buSzPts val="1700"/>
              <a:buChar char="•"/>
            </a:pPr>
            <a:r>
              <a:rPr lang="en"/>
              <a:t>When in doubt, consult the internet</a:t>
            </a:r>
            <a:endParaRPr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•"/>
            </a:pPr>
            <a:r>
              <a:rPr lang="en"/>
              <a:t>AVR forums and resources in particular</a:t>
            </a:r>
            <a:endParaRPr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•"/>
            </a:pPr>
            <a:r>
              <a:rPr lang="en"/>
              <a:t>Don’t use the same technique twice</a:t>
            </a:r>
            <a:endParaRPr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•"/>
            </a:pPr>
            <a:r>
              <a:rPr lang="en"/>
              <a:t>Evident by memory issues with sprintf twice in a row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7"/>
          <p:cNvSpPr txBox="1"/>
          <p:nvPr>
            <p:ph type="title"/>
          </p:nvPr>
        </p:nvSpPr>
        <p:spPr>
          <a:xfrm>
            <a:off x="856060" y="463889"/>
            <a:ext cx="7429500" cy="11088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Reference:</a:t>
            </a:r>
            <a:endParaRPr/>
          </a:p>
        </p:txBody>
      </p:sp>
      <p:sp>
        <p:nvSpPr>
          <p:cNvPr id="283" name="Google Shape;283;p27"/>
          <p:cNvSpPr txBox="1"/>
          <p:nvPr>
            <p:ph idx="1" type="body"/>
          </p:nvPr>
        </p:nvSpPr>
        <p:spPr>
          <a:xfrm>
            <a:off x="856059" y="1687115"/>
            <a:ext cx="7429500" cy="2656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https://www.britannica.com/technology/radar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ircuit">
  <a:themeElements>
    <a:clrScheme name="Circuit">
      <a:dk1>
        <a:srgbClr val="000000"/>
      </a:dk1>
      <a:lt1>
        <a:srgbClr val="FFFFFF"/>
      </a:lt1>
      <a:dk2>
        <a:srgbClr val="2B5F27"/>
      </a:dk2>
      <a:lt2>
        <a:srgbClr val="D8FC68"/>
      </a:lt2>
      <a:accent1>
        <a:srgbClr val="DDC855"/>
      </a:accent1>
      <a:accent2>
        <a:srgbClr val="FCA03D"/>
      </a:accent2>
      <a:accent3>
        <a:srgbClr val="E36439"/>
      </a:accent3>
      <a:accent4>
        <a:srgbClr val="C2935B"/>
      </a:accent4>
      <a:accent5>
        <a:srgbClr val="88C25C"/>
      </a:accent5>
      <a:accent6>
        <a:srgbClr val="BFCC86"/>
      </a:accent6>
      <a:hlink>
        <a:srgbClr val="FFCE23"/>
      </a:hlink>
      <a:folHlink>
        <a:srgbClr val="FDEB8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