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d5c973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d5c973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d5c973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d5c973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7948b94b_5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7948b94b_5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7948b94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7948b94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1cafb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1cafb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d5c973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d5c973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d5c973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d5c973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2349b3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2349b3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d5c973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d5c973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d5c973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d5c97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d5c973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d5c973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d5c973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d5c973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7948b9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7948b9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d5c973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d5c973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d5c973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d5c973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d5c973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d5c973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82288" y="1737467"/>
            <a:ext cx="4979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March 14, 2019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49025" y="4249800"/>
            <a:ext cx="4311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Siddhi Panchal - Developer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Emma Pedersen - Developer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Zachary Plante - Developer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9581" l="0" r="0" t="22034"/>
          <a:stretch/>
        </p:blipFill>
        <p:spPr>
          <a:xfrm>
            <a:off x="1784600" y="27875"/>
            <a:ext cx="5574777" cy="9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-155950" y="4411750"/>
            <a:ext cx="4979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Mia Altieri - Product Owner and Developer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Jonathan Chong - Scrum Master and Developer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688" y="951574"/>
            <a:ext cx="8520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Senior Design Project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Meme Teme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125" y="2110077"/>
            <a:ext cx="2255725" cy="22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1090650" y="2198525"/>
            <a:ext cx="69627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https://youtu.be/8L6TP4dj5t8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Solution Components: 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1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Our major components in our application are: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A variety of feeds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User profiles to keep track of a users reacts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Searching for users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web scraper to find memes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75" y="152400"/>
            <a:ext cx="73544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93082" y="204325"/>
            <a:ext cx="526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Montserrat"/>
                <a:ea typeface="Montserrat"/>
                <a:cs typeface="Montserrat"/>
                <a:sym typeface="Montserrat"/>
              </a:rPr>
              <a:t>Techn</a:t>
            </a:r>
            <a:r>
              <a:rPr b="0" lang="en" sz="3600">
                <a:latin typeface="Montserrat"/>
                <a:ea typeface="Montserrat"/>
                <a:cs typeface="Montserrat"/>
                <a:sym typeface="Montserrat"/>
              </a:rPr>
              <a:t>olog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y Stack</a:t>
            </a:r>
            <a:endParaRPr b="0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393000" y="883600"/>
            <a:ext cx="835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Our application relies on Firebase, React-Native and NPM,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Firebase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Used to store the data for the application</a:t>
            </a: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React-Native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Front-end Framework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npm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Package Management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Xcode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1" y="254737"/>
            <a:ext cx="7891076" cy="48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3666000" y="658600"/>
            <a:ext cx="2286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Framework and Frontend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67800" y="1796250"/>
            <a:ext cx="2286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Pulling user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6221325" y="1691850"/>
            <a:ext cx="2286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Increase functionality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961300" y="2448825"/>
            <a:ext cx="1797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Storing data into database like reacts and users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136200" y="3870950"/>
            <a:ext cx="2286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Database, Authentication, and Backend Functionality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602725" y="3824825"/>
            <a:ext cx="2286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Package management system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127707" y="-80400"/>
            <a:ext cx="526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Montserrat"/>
                <a:ea typeface="Montserrat"/>
                <a:cs typeface="Montserrat"/>
                <a:sym typeface="Montserrat"/>
              </a:rPr>
              <a:t>Technolog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y Flow</a:t>
            </a:r>
            <a:endParaRPr b="0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445350" y="2358200"/>
            <a:ext cx="1797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Running app on Xcode simulator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704825" y="4438800"/>
            <a:ext cx="1440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rPr>
              <a:t>Xcode</a:t>
            </a:r>
            <a:endParaRPr b="1" sz="2500">
              <a:solidFill>
                <a:srgbClr val="38383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Results &amp; Achievements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Created a clean and functional mobile application began release process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Basic User Functionality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Creating an account with email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Reacting to memes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Viewing memes in a feed-style screen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Viewing the memes a user positively reacted to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User Interaction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100"/>
              <a:buFont typeface="Montserrat"/>
              <a:buChar char="■"/>
            </a:pPr>
            <a:r>
              <a:rPr lang="en" sz="17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Following and searching users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Viewing the content of other users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642125" y="4780425"/>
            <a:ext cx="4501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1200"/>
              </a:spcBef>
              <a:spcAft>
                <a:spcPts val="1400"/>
              </a:spcAft>
              <a:buNone/>
            </a:pPr>
            <a:r>
              <a:rPr lang="en" sz="6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Detect foreign objects in lettuce using image recognition of infrared images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Release 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Goals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514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Objectives for Release 2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Creating a machine learning algorithm to suggest memes based on a follower’s likes and dislikes.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be able to upload memes of their own. 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Final Project: Fully functioning app with </a:t>
            </a: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 learning </a:t>
            </a: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capabilities</a:t>
            </a: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 user friendly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How will we know the project was a success?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When we get good reviews on the App Store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When we get</a:t>
            </a: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 a bajillion downloads</a:t>
            </a: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 on the App Store</a:t>
            </a:r>
            <a:endParaRPr sz="6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-&amp;-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sz="4800"/>
          </a:p>
        </p:txBody>
      </p:sp>
      <p:sp>
        <p:nvSpPr>
          <p:cNvPr id="166" name="Google Shape;166;p29"/>
          <p:cNvSpPr txBox="1"/>
          <p:nvPr/>
        </p:nvSpPr>
        <p:spPr>
          <a:xfrm>
            <a:off x="1567825" y="2954625"/>
            <a:ext cx="62895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Look out for Meme Feed coming to the App Store Spring 2019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800" y="3501502"/>
            <a:ext cx="3652440" cy="1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Problem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74475"/>
            <a:ext cx="8520600" cy="3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Memes are funny, BUT not all memes are funny!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Each person has their own refined Meme tastes and preferences. 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adequate social media mobile application based solely around Memes.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0800" y="423900"/>
            <a:ext cx="83100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Temporary Solution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Currently people will find their Memes through reddit, facebook, twitter, instagram, etc. 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Sometimes these applications have irrelevant content such as family photos, status updates, or posts about feelings.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When looking at Memes a user often sees memes that they do not find funny or fully enjoy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Our Solution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We want to solve this problem by creating: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14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A mobile application that is purely Meme based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100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A Meme based application that can learn from a user’s Meme tastes and recommend quality Memes to them.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Release 1 Goals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Release app with core functionality on the App Store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Core functionality includes social functions and general usability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Creating an account with email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Following and searching users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Reacting to memes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Viewing memes in a feed-style screen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Viewing the memes you have positively reacted to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Release 2 Goals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machine learning to recommend memes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Based on the memes you and people you follow react to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Display these recommended memes into a curated feed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Continue to iterate on core functionality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Upload own memes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Gather user data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Refine usability and aesthetics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Release on Google Play Store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 Requirements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0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Macs - for Xcode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Xcode - for simulator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npm - for installing and running React Native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50232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Debugging with React Native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Not getting correct functionality from Firebase and learning the technology. 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Learning to work with React Native framework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Getting distracted by memes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550" y="301963"/>
            <a:ext cx="2093225" cy="453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Our </a:t>
            </a: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958625"/>
            <a:ext cx="85206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 is based several feeds where the user can: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9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 their previous likes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 the likes of their friends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View relevant and new memes from reddit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Montserrat"/>
              <a:buChar char="■"/>
            </a:pPr>
            <a:r>
              <a:rPr lang="en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Facilitating user interactions</a:t>
            </a:r>
            <a:endParaRPr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Searching and visiting other user’s profile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so they show up in your friend feed</a:t>
            </a:r>
            <a:endParaRPr sz="1800">
              <a:solidFill>
                <a:srgbClr val="3131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