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01ABE-5A0C-4562-8EDC-B2107B5698FB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7B37F-B677-4805-8435-89C743918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7B37F-B677-4805-8435-89C74391828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28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552" y="1340768"/>
            <a:ext cx="7992888" cy="2088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74408" y="188640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Name!!!!</a:t>
            </a:r>
            <a:endParaRPr lang="ru-RU" sz="60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74408" y="1052736"/>
            <a:ext cx="3001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Стрелка вправо 6"/>
          <p:cNvSpPr/>
          <p:nvPr/>
        </p:nvSpPr>
        <p:spPr>
          <a:xfrm>
            <a:off x="8170064" y="2276872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лево 8"/>
          <p:cNvSpPr/>
          <p:nvPr/>
        </p:nvSpPr>
        <p:spPr>
          <a:xfrm>
            <a:off x="611560" y="2276872"/>
            <a:ext cx="28803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15616" y="1628800"/>
            <a:ext cx="2088232" cy="15841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491880" y="1643672"/>
            <a:ext cx="2088232" cy="15841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868144" y="1656256"/>
            <a:ext cx="2088232" cy="15841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331640" y="205668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707904" y="207192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084168" y="2069232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03648" y="16722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Яндекс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779912" y="1666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X5 Retail gr.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012160" y="16831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Правит. Москвы</a:t>
            </a:r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1547664" y="236966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3923928" y="2384884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6304988" y="2420536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19672" y="206200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Работа</a:t>
            </a:r>
            <a:endParaRPr lang="ru-RU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995936" y="206923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75 000 </a:t>
            </a:r>
            <a:r>
              <a:rPr lang="ru-RU" sz="1400" dirty="0" err="1" smtClean="0"/>
              <a:t>руб</a:t>
            </a:r>
            <a:endParaRPr lang="ru-RU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376996" y="211311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Знания</a:t>
            </a:r>
            <a:endParaRPr lang="ru-RU" sz="1400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3909567" y="1035025"/>
            <a:ext cx="3145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89400" y="696471"/>
            <a:ext cx="338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</a:rPr>
              <a:t>Главная</a:t>
            </a:r>
            <a:r>
              <a:rPr lang="ru-RU" sz="1600" dirty="0" smtClean="0"/>
              <a:t>/Что это?/Проекты/Контакты</a:t>
            </a:r>
            <a:endParaRPr lang="ru-RU" sz="1600" dirty="0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7812360" y="1035025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80746" y="714182"/>
            <a:ext cx="1147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Вход/Рег.</a:t>
            </a:r>
            <a:endParaRPr lang="ru-RU" sz="16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539552" y="3717032"/>
            <a:ext cx="7992888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>
            <a:off x="1295636" y="4390606"/>
            <a:ext cx="2448272" cy="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9592" y="3924084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Как это работает?</a:t>
            </a:r>
            <a:endParaRPr lang="ru-RU" sz="2400" dirty="0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4702810" y="3933056"/>
            <a:ext cx="3348372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Управляющая кнопка: далее 50">
            <a:hlinkClick r:id="" action="ppaction://hlinkshowjump?jump=nextslide" highlightClick="1"/>
          </p:cNvPr>
          <p:cNvSpPr/>
          <p:nvPr/>
        </p:nvSpPr>
        <p:spPr>
          <a:xfrm>
            <a:off x="5903168" y="4405754"/>
            <a:ext cx="1008112" cy="710788"/>
          </a:xfrm>
          <a:prstGeom prst="actionButtonForwardNex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1403648" y="249289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* Здесь кратко будет задание</a:t>
            </a:r>
            <a:endParaRPr lang="ru-RU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3779912" y="250929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* Здесь кратко будет задание</a:t>
            </a:r>
            <a:endParaRPr lang="ru-RU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6160972" y="250929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* Здесь кратко будет задание</a:t>
            </a:r>
            <a:endParaRPr lang="ru-RU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899592" y="4581128"/>
            <a:ext cx="324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Небольшая инфа про </a:t>
            </a:r>
            <a:r>
              <a:rPr lang="ru-RU" sz="1600" dirty="0" err="1"/>
              <a:t>краудсорсинг</a:t>
            </a:r>
            <a:r>
              <a:rPr lang="ru-RU" sz="1600" dirty="0"/>
              <a:t> и еще что-то </a:t>
            </a:r>
            <a:r>
              <a:rPr lang="ru-RU" sz="1600" dirty="0" err="1"/>
              <a:t>ыыыы</a:t>
            </a:r>
            <a:r>
              <a:rPr lang="ru-RU" sz="1600" dirty="0"/>
              <a:t>  ы </a:t>
            </a:r>
            <a:r>
              <a:rPr lang="ru-RU" sz="1600" dirty="0" err="1"/>
              <a:t>ыы</a:t>
            </a:r>
            <a:r>
              <a:rPr lang="ru-RU" sz="1600" dirty="0"/>
              <a:t> </a:t>
            </a:r>
            <a:r>
              <a:rPr lang="ru-RU" sz="1600" dirty="0" err="1"/>
              <a:t>ыыы</a:t>
            </a:r>
            <a:r>
              <a:rPr lang="ru-RU" sz="1600" dirty="0"/>
              <a:t> ы </a:t>
            </a:r>
            <a:r>
              <a:rPr lang="ru-RU" sz="1600" dirty="0" err="1"/>
              <a:t>ыффффффффф</a:t>
            </a:r>
            <a:r>
              <a:rPr lang="ru-RU" sz="1600" dirty="0"/>
              <a:t> </a:t>
            </a:r>
            <a:r>
              <a:rPr lang="ru-RU" sz="1600" dirty="0" err="1"/>
              <a:t>атоиыт</a:t>
            </a:r>
            <a:r>
              <a:rPr lang="ru-RU" sz="1600" dirty="0"/>
              <a:t> </a:t>
            </a:r>
            <a:r>
              <a:rPr lang="ru-RU" sz="1600" dirty="0" err="1"/>
              <a:t>ффффффф</a:t>
            </a:r>
            <a:r>
              <a:rPr lang="ru-RU" sz="1600" dirty="0"/>
              <a:t> </a:t>
            </a:r>
            <a:r>
              <a:rPr lang="ru-RU" sz="1600" dirty="0" err="1"/>
              <a:t>фффффффффффф</a:t>
            </a:r>
            <a:endParaRPr lang="ru-RU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74408" y="3754807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 smtClean="0">
                <a:solidFill>
                  <a:schemeClr val="bg1">
                    <a:lumMod val="50000"/>
                  </a:schemeClr>
                </a:solidFill>
              </a:rPr>
              <a:t>Это ссылка на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ru-RU" sz="1600" i="1" dirty="0" smtClean="0">
                <a:solidFill>
                  <a:schemeClr val="bg1">
                    <a:lumMod val="50000"/>
                  </a:schemeClr>
                </a:solidFill>
              </a:rPr>
              <a:t>ЧТО ЭТО?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ru-RU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3988" y="134464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 smtClean="0">
                <a:solidFill>
                  <a:schemeClr val="bg1">
                    <a:lumMod val="50000"/>
                  </a:schemeClr>
                </a:solidFill>
              </a:rPr>
              <a:t>Это ссылка на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ru-RU" sz="1600" i="1" dirty="0" smtClean="0">
                <a:solidFill>
                  <a:schemeClr val="bg1">
                    <a:lumMod val="50000"/>
                  </a:schemeClr>
                </a:solidFill>
              </a:rPr>
              <a:t>ПРОЕКТЫ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ru-RU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5176" y="3985639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Это ссылка на видео на канале </a:t>
            </a:r>
            <a:r>
              <a:rPr lang="ru-RU" sz="1400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Ютуб</a:t>
            </a:r>
            <a:endParaRPr lang="ru-RU" sz="14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5080" y="2924944"/>
            <a:ext cx="388692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636" y="1006230"/>
            <a:ext cx="2448272" cy="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99592" y="53970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Как это работает?</a:t>
            </a:r>
            <a:endParaRPr lang="ru-RU" sz="2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02810" y="548680"/>
            <a:ext cx="3348372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5903168" y="1021378"/>
            <a:ext cx="1008112" cy="710788"/>
          </a:xfrm>
          <a:prstGeom prst="actionButtonForwardNex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99592" y="1196752"/>
            <a:ext cx="324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Небольшая инфа про </a:t>
            </a:r>
            <a:r>
              <a:rPr lang="ru-RU" sz="1600" dirty="0" err="1" smtClean="0"/>
              <a:t>краудсорсинг</a:t>
            </a:r>
            <a:r>
              <a:rPr lang="ru-RU" sz="1600" dirty="0" smtClean="0"/>
              <a:t> и еще что-то </a:t>
            </a:r>
            <a:r>
              <a:rPr lang="ru-RU" sz="1600" dirty="0" err="1" smtClean="0"/>
              <a:t>ыыыы</a:t>
            </a:r>
            <a:r>
              <a:rPr lang="ru-RU" sz="1600" dirty="0" smtClean="0"/>
              <a:t>  ы </a:t>
            </a:r>
            <a:r>
              <a:rPr lang="ru-RU" sz="1600" dirty="0" err="1" smtClean="0"/>
              <a:t>ыы</a:t>
            </a:r>
            <a:r>
              <a:rPr lang="ru-RU" sz="1600" dirty="0" smtClean="0"/>
              <a:t> </a:t>
            </a:r>
            <a:r>
              <a:rPr lang="ru-RU" sz="1600" dirty="0" err="1" smtClean="0"/>
              <a:t>ыыы</a:t>
            </a:r>
            <a:r>
              <a:rPr lang="ru-RU" sz="1600" dirty="0" smtClean="0"/>
              <a:t> ы </a:t>
            </a:r>
            <a:r>
              <a:rPr lang="ru-RU" sz="1600" dirty="0" err="1" smtClean="0"/>
              <a:t>ыффффффффффффффффффффффффффффффффф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91952" y="485056"/>
            <a:ext cx="7992888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448036" y="1158630"/>
            <a:ext cx="2448272" cy="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1992" y="69210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Как это работает?</a:t>
            </a:r>
            <a:endParaRPr lang="ru-RU" sz="24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855210" y="701080"/>
            <a:ext cx="3348372" cy="165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правляющая кнопка: далее 11">
            <a:hlinkClick r:id="" action="ppaction://hlinkshowjump?jump=nextslide" highlightClick="1"/>
          </p:cNvPr>
          <p:cNvSpPr/>
          <p:nvPr/>
        </p:nvSpPr>
        <p:spPr>
          <a:xfrm>
            <a:off x="6055568" y="1173778"/>
            <a:ext cx="1008112" cy="710788"/>
          </a:xfrm>
          <a:prstGeom prst="actionButtonForwardNex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51992" y="1349152"/>
            <a:ext cx="324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Небольшая инфа про </a:t>
            </a:r>
            <a:r>
              <a:rPr lang="ru-RU" sz="1600" dirty="0" err="1" smtClean="0"/>
              <a:t>краудсорсинг</a:t>
            </a:r>
            <a:r>
              <a:rPr lang="ru-RU" sz="1600" dirty="0" smtClean="0"/>
              <a:t> и еще что-то </a:t>
            </a:r>
            <a:r>
              <a:rPr lang="ru-RU" sz="1600" dirty="0" err="1" smtClean="0"/>
              <a:t>ыыыы</a:t>
            </a:r>
            <a:r>
              <a:rPr lang="ru-RU" sz="1600" dirty="0" smtClean="0"/>
              <a:t>  ы </a:t>
            </a:r>
            <a:r>
              <a:rPr lang="ru-RU" sz="1600" dirty="0" err="1" smtClean="0"/>
              <a:t>ыы</a:t>
            </a:r>
            <a:r>
              <a:rPr lang="ru-RU" sz="1600" dirty="0" smtClean="0"/>
              <a:t> </a:t>
            </a:r>
            <a:r>
              <a:rPr lang="ru-RU" sz="1600" dirty="0" err="1" smtClean="0"/>
              <a:t>ыыы</a:t>
            </a:r>
            <a:r>
              <a:rPr lang="ru-RU" sz="1600" dirty="0" smtClean="0"/>
              <a:t> ы </a:t>
            </a:r>
            <a:r>
              <a:rPr lang="ru-RU" sz="1600" dirty="0" err="1" smtClean="0"/>
              <a:t>ыффффффффф</a:t>
            </a:r>
            <a:r>
              <a:rPr lang="ru-RU" sz="1600" dirty="0" smtClean="0"/>
              <a:t> </a:t>
            </a:r>
            <a:r>
              <a:rPr lang="ru-RU" sz="1600" dirty="0" err="1" smtClean="0"/>
              <a:t>атоиыт</a:t>
            </a:r>
            <a:r>
              <a:rPr lang="ru-RU" sz="1600" dirty="0" smtClean="0"/>
              <a:t> </a:t>
            </a:r>
            <a:r>
              <a:rPr lang="ru-RU" sz="1600" dirty="0" err="1" smtClean="0"/>
              <a:t>ффффффф</a:t>
            </a:r>
            <a:r>
              <a:rPr lang="ru-RU" sz="1600" dirty="0" smtClean="0"/>
              <a:t> </a:t>
            </a:r>
            <a:r>
              <a:rPr lang="ru-RU" sz="1600" dirty="0" err="1" smtClean="0"/>
              <a:t>фффффффффффф</a:t>
            </a:r>
            <a:endParaRPr lang="ru-RU" sz="1600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V="1">
            <a:off x="1478264" y="3548685"/>
            <a:ext cx="2448272" cy="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82220" y="308702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Спонсировать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82220" y="3744064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Яндекс кошелек:</a:t>
            </a:r>
          </a:p>
          <a:p>
            <a:pPr algn="just"/>
            <a:r>
              <a:rPr lang="ru-RU" sz="1600" dirty="0"/>
              <a:t>74654464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7584" y="522831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i="1" dirty="0" smtClean="0">
                <a:solidFill>
                  <a:schemeClr val="bg1">
                    <a:lumMod val="50000"/>
                  </a:schemeClr>
                </a:solidFill>
              </a:rPr>
              <a:t>Это ссылка на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ru-RU" sz="1600" i="1" dirty="0" smtClean="0">
                <a:solidFill>
                  <a:schemeClr val="bg1">
                    <a:lumMod val="50000"/>
                  </a:schemeClr>
                </a:solidFill>
              </a:rPr>
              <a:t>ЧТО ЭТО?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ru-RU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797920" y="2924944"/>
            <a:ext cx="3886920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5517244" y="3578561"/>
            <a:ext cx="2448272" cy="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21200" y="311689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Спонсировать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282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03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129</Words>
  <Application>Microsoft Office PowerPoint</Application>
  <PresentationFormat>Экран (4:3)</PresentationFormat>
  <Paragraphs>27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Russkikh</dc:creator>
  <cp:lastModifiedBy>123</cp:lastModifiedBy>
  <cp:revision>18</cp:revision>
  <dcterms:created xsi:type="dcterms:W3CDTF">2019-11-02T19:28:50Z</dcterms:created>
  <dcterms:modified xsi:type="dcterms:W3CDTF">2019-12-01T20:01:47Z</dcterms:modified>
</cp:coreProperties>
</file>