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C405204-500C-4826-A6DC-65B253922DC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BEBDE09-CA25-413C-8784-47148FF75797}"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F5D6B003-5270-4ECE-ABDC-C8E15E66A5AC}"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727F36B-763B-4F43-B686-1FC0706A09FC}"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98872877-312A-4520-8CA9-ECA507B3FD97}"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6"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7" name="PlaceHolder 2"/>
          <p:cNvSpPr>
            <a:spLocks noGrp="1"/>
          </p:cNvSpPr>
          <p:nvPr>
            <p:ph type="subTitle"/>
          </p:nvPr>
        </p:nvSpPr>
        <p:spPr>
          <a:xfrm>
            <a:off x="1435680" y="1447920"/>
            <a:ext cx="7497720" cy="4800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33080E8-408C-4EE6-80AA-E0C99FD8562B}"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58"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9" name="PlaceHolder 2"/>
          <p:cNvSpPr>
            <a:spLocks noGrp="1"/>
          </p:cNvSpPr>
          <p:nvPr>
            <p:ph/>
          </p:nvPr>
        </p:nvSpPr>
        <p:spPr>
          <a:xfrm>
            <a:off x="1435680" y="1447920"/>
            <a:ext cx="7497720" cy="4800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704AA0BB-02AC-4619-B62F-C23564F801D4}"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43E557EA-D3FD-4DEC-A8DE-2A63E632B377}"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85"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6" name="PlaceHolder 2"/>
          <p:cNvSpPr>
            <a:spLocks noGrp="1"/>
          </p:cNvSpPr>
          <p:nvPr>
            <p:ph/>
          </p:nvPr>
        </p:nvSpPr>
        <p:spPr>
          <a:xfrm>
            <a:off x="1435680" y="1447920"/>
            <a:ext cx="3658680" cy="4800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7" name="PlaceHolder 3"/>
          <p:cNvSpPr>
            <a:spLocks noGrp="1"/>
          </p:cNvSpPr>
          <p:nvPr>
            <p:ph/>
          </p:nvPr>
        </p:nvSpPr>
        <p:spPr>
          <a:xfrm>
            <a:off x="5277600" y="1447920"/>
            <a:ext cx="3658680" cy="48002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772745F6-0533-4AA3-84A1-5731533082EA}"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0C61984B-63FF-417B-9F8A-E03DD4DB3528}"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1435680" y="274680"/>
            <a:ext cx="7497720" cy="114264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A1E5797B-5F00-42A2-896E-703FCBD39B28}" type="slidenum">
              <a:t>&lt;#&gt;</a:t>
            </a:fld>
          </a:p>
        </p:txBody>
      </p:sp>
      <p:sp>
        <p:nvSpPr>
          <p:cNvPr id="5" name="PlaceHolder 4"/>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0" name="Google Shape;6;p1" hidden="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 name="Google Shape;7;p1" hidden="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2" name="Google Shape;8;p1" hidden="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3" name="Google Shape;9;p1" hidden="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4" name="Google Shape;15;p1" hidden="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5" name="PlaceHolder 1"/>
          <p:cNvSpPr>
            <a:spLocks noGrp="1"/>
          </p:cNvSpPr>
          <p:nvPr>
            <p:ph type="title"/>
          </p:nvPr>
        </p:nvSpPr>
        <p:spPr>
          <a:xfrm>
            <a:off x="5886720" y="1066680"/>
            <a:ext cx="2742840" cy="1980720"/>
          </a:xfrm>
          <a:prstGeom prst="rect">
            <a:avLst/>
          </a:prstGeom>
          <a:noFill/>
          <a:ln w="0">
            <a:noFill/>
          </a:ln>
        </p:spPr>
        <p:txBody>
          <a:bodyPr lIns="91440" rIns="91440" tIns="45720" bIns="45720" anchor="b">
            <a:noAutofit/>
          </a:bodyPr>
          <a:p>
            <a:pPr indent="0">
              <a:buNone/>
            </a:pPr>
            <a:r>
              <a:rPr b="0" lang="en-US" sz="2100" spc="-1" strike="noStrike">
                <a:solidFill>
                  <a:srgbClr val="000000"/>
                </a:solidFill>
                <a:latin typeface="Arial"/>
              </a:rPr>
              <a:t>Click to edit the title text format</a:t>
            </a:r>
            <a:endParaRPr b="0" lang="en-US" sz="2100" spc="-1" strike="noStrike">
              <a:solidFill>
                <a:srgbClr val="000000"/>
              </a:solidFill>
              <a:latin typeface="Arial"/>
            </a:endParaRPr>
          </a:p>
        </p:txBody>
      </p:sp>
      <p:sp>
        <p:nvSpPr>
          <p:cNvPr id="6" name="PlaceHolder 2"/>
          <p:cNvSpPr>
            <a:spLocks noGrp="1"/>
          </p:cNvSpPr>
          <p:nvPr>
            <p:ph type="dt" idx="1"/>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 name="PlaceHolder 3"/>
          <p:cNvSpPr>
            <a:spLocks noGrp="1"/>
          </p:cNvSpPr>
          <p:nvPr>
            <p:ph type="ftr" idx="2"/>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90820D44-D443-4D41-ADD3-8969260AE0E7}"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
        <p:nvSpPr>
          <p:cNvPr id="9" name="Google Shape;79;p10"/>
          <p:cNvSpPr/>
          <p:nvPr/>
        </p:nvSpPr>
        <p:spPr>
          <a:xfrm>
            <a:off x="762120" y="1066680"/>
            <a:ext cx="4571640" cy="4571640"/>
          </a:xfrm>
          <a:prstGeom prst="rect">
            <a:avLst/>
          </a:prstGeom>
          <a:solidFill>
            <a:srgbClr val="ffffff"/>
          </a:solidFill>
          <a:ln cap="sq" w="88900">
            <a:solidFill>
              <a:srgbClr val="ffffff"/>
            </a:solidFill>
            <a:miter/>
          </a:ln>
          <a:effectLst>
            <a:outerShdw algn="tl" blurRad="55440" dir="5400000" dist="18360" rotWithShape="0">
              <a:srgbClr val="000000">
                <a:alpha val="35000"/>
              </a:srgbClr>
            </a:outerShdw>
          </a:effectLst>
        </p:spPr>
        <p:style>
          <a:lnRef idx="0"/>
          <a:fillRef idx="0"/>
          <a:effectRef idx="0"/>
          <a:fontRef idx="minor"/>
        </p:style>
        <p:txBody>
          <a:bodyPr tIns="274320" anchor="t">
            <a:noAutofit/>
          </a:bodyPr>
          <a:p>
            <a:pPr>
              <a:lnSpc>
                <a:spcPct val="93000"/>
              </a:lnSpc>
              <a:tabLst>
                <a:tab algn="l" pos="0"/>
              </a:tabLst>
            </a:pPr>
            <a:endParaRPr b="0" lang="en-US" sz="1400" spc="-1" strike="noStrike">
              <a:solidFill>
                <a:srgbClr val="000000"/>
              </a:solidFill>
              <a:latin typeface="Arial"/>
            </a:endParaRPr>
          </a:p>
        </p:txBody>
      </p:sp>
      <p:sp>
        <p:nvSpPr>
          <p:cNvPr id="10" name="PlaceHolder 5"/>
          <p:cNvSpPr>
            <a:spLocks noGrp="1"/>
          </p:cNvSpPr>
          <p:nvPr>
            <p:ph type="body"/>
          </p:nvPr>
        </p:nvSpPr>
        <p:spPr>
          <a:xfrm>
            <a:off x="838080" y="1143000"/>
            <a:ext cx="4419360" cy="3514320"/>
          </a:xfrm>
          <a:prstGeom prst="rect">
            <a:avLst/>
          </a:prstGeom>
          <a:solidFill>
            <a:schemeClr val="lt2"/>
          </a:solid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 name="Google Shape;81;p10"/>
          <p:cNvSpPr/>
          <p:nvPr/>
        </p:nvSpPr>
        <p:spPr>
          <a:xfrm rot="19468800">
            <a:off x="396360" y="954360"/>
            <a:ext cx="685440" cy="204120"/>
          </a:xfrm>
          <a:prstGeom prst="flowChartProcess">
            <a:avLst/>
          </a:prstGeom>
          <a:solidFill>
            <a:srgbClr val="fbfbfb">
              <a:alpha val="45000"/>
            </a:srgbClr>
          </a:solidFill>
          <a:ln cap="rnd" w="9525">
            <a:solidFill>
              <a:srgbClr val="ffffff"/>
            </a:solidFill>
            <a:round/>
          </a:ln>
          <a:effectLst>
            <a:outerShdw algn="tl" blurRad="25560" dir="3324462" dist="25364" rotWithShape="0" sx="96000" sy="96000">
              <a:srgbClr val="ead8b0">
                <a:alpha val="40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2" name="Google Shape;82;p10"/>
          <p:cNvSpPr/>
          <p:nvPr/>
        </p:nvSpPr>
        <p:spPr>
          <a:xfrm flipH="1" rot="2103600">
            <a:off x="5002920" y="936720"/>
            <a:ext cx="648720" cy="204120"/>
          </a:xfrm>
          <a:prstGeom prst="flowChartProcess">
            <a:avLst/>
          </a:prstGeom>
          <a:solidFill>
            <a:srgbClr val="fbfbfb">
              <a:alpha val="45000"/>
            </a:srgbClr>
          </a:solidFill>
          <a:ln cap="rnd" w="9525">
            <a:solidFill>
              <a:srgbClr val="ffffff"/>
            </a:solidFill>
            <a:round/>
          </a:ln>
          <a:effectLst>
            <a:outerShdw algn="tl" blurRad="25560" dir="3324462" dist="25364" rotWithShape="0" sx="96000" sy="96000">
              <a:schemeClr val="lt2">
                <a:alpha val="20000"/>
              </a:scheme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3" name="PlaceHolder 6"/>
          <p:cNvSpPr>
            <a:spLocks noGrp="1"/>
          </p:cNvSpPr>
          <p:nvPr>
            <p:ph type="body"/>
          </p:nvPr>
        </p:nvSpPr>
        <p:spPr>
          <a:xfrm>
            <a:off x="838080" y="4800600"/>
            <a:ext cx="4419360" cy="761760"/>
          </a:xfrm>
          <a:prstGeom prst="rect">
            <a:avLst/>
          </a:prstGeom>
          <a:noFill/>
          <a:ln w="0">
            <a:noFill/>
          </a:ln>
        </p:spPr>
        <p:txBody>
          <a:bodyPr lIns="91440" rIns="91440" tIns="45720" bIns="45720" anchor="ctr">
            <a:normAutofit fontScale="24994" lnSpcReduction="10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111" name="Google Shape;6;p1" hidden="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12" name="Google Shape;7;p1" hidden="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13" name="Google Shape;8;p1" hidden="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14" name="Google Shape;9;p1" hidden="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15" name="Google Shape;15;p1" hidden="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16" name="Google Shape;62;p8"/>
          <p:cNvSpPr/>
          <p:nvPr/>
        </p:nvSpPr>
        <p:spPr>
          <a:xfrm>
            <a:off x="1014840" y="0"/>
            <a:ext cx="81288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17" name="PlaceHolder 1"/>
          <p:cNvSpPr>
            <a:spLocks noGrp="1"/>
          </p:cNvSpPr>
          <p:nvPr>
            <p:ph type="dt" idx="28"/>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18" name="PlaceHolder 2"/>
          <p:cNvSpPr>
            <a:spLocks noGrp="1"/>
          </p:cNvSpPr>
          <p:nvPr>
            <p:ph type="ftr" idx="29"/>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9" name="PlaceHolder 3"/>
          <p:cNvSpPr>
            <a:spLocks noGrp="1"/>
          </p:cNvSpPr>
          <p:nvPr>
            <p:ph type="sldNum" idx="30"/>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E6F2AB36-A815-4E23-B7CC-4F6FC3ACD1C5}"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
        <p:nvSpPr>
          <p:cNvPr id="120" name="Google Shape;66;p8"/>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121" name="Google Shape;6;p1" hidden="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22" name="Google Shape;7;p1" hidden="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23" name="Google Shape;8;p1" hidden="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24" name="Google Shape;9;p1" hidden="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25" name="Google Shape;15;p1" hidden="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26" name="PlaceHolder 1"/>
          <p:cNvSpPr>
            <a:spLocks noGrp="1"/>
          </p:cNvSpPr>
          <p:nvPr>
            <p:ph type="title"/>
          </p:nvPr>
        </p:nvSpPr>
        <p:spPr>
          <a:xfrm>
            <a:off x="457200" y="216720"/>
            <a:ext cx="3809520" cy="1161720"/>
          </a:xfrm>
          <a:prstGeom prst="rect">
            <a:avLst/>
          </a:prstGeom>
          <a:noFill/>
          <a:ln w="0">
            <a:noFill/>
          </a:ln>
        </p:spPr>
        <p:txBody>
          <a:bodyPr lIns="91440" rIns="91440" tIns="45720" bIns="45720" anchor="b">
            <a:normAutofit/>
          </a:bodyPr>
          <a:p>
            <a:pPr indent="0">
              <a:buNone/>
            </a:pPr>
            <a:r>
              <a:rPr b="0" lang="en-US" sz="2200" spc="-1" strike="noStrike">
                <a:solidFill>
                  <a:srgbClr val="000000"/>
                </a:solidFill>
                <a:latin typeface="Arial"/>
              </a:rPr>
              <a:t>Click to edit the title text format</a:t>
            </a:r>
            <a:endParaRPr b="0" lang="en-US" sz="2200" spc="-1" strike="noStrike">
              <a:solidFill>
                <a:srgbClr val="000000"/>
              </a:solidFill>
              <a:latin typeface="Arial"/>
            </a:endParaRPr>
          </a:p>
        </p:txBody>
      </p:sp>
      <p:sp>
        <p:nvSpPr>
          <p:cNvPr id="127" name="PlaceHolder 2"/>
          <p:cNvSpPr>
            <a:spLocks noGrp="1"/>
          </p:cNvSpPr>
          <p:nvPr>
            <p:ph type="body"/>
          </p:nvPr>
        </p:nvSpPr>
        <p:spPr>
          <a:xfrm>
            <a:off x="457200" y="1406880"/>
            <a:ext cx="3809520" cy="698040"/>
          </a:xfrm>
          <a:prstGeom prst="rect">
            <a:avLst/>
          </a:prstGeom>
          <a:noFill/>
          <a:ln w="0">
            <a:noFill/>
          </a:ln>
        </p:spPr>
        <p:txBody>
          <a:bodyPr lIns="91440" rIns="91440" tIns="45720" bIns="45720" anchor="t">
            <a:normAutofit fontScale="24994" lnSpcReduction="20000"/>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28" name="PlaceHolder 3"/>
          <p:cNvSpPr>
            <a:spLocks noGrp="1"/>
          </p:cNvSpPr>
          <p:nvPr>
            <p:ph type="body"/>
          </p:nvPr>
        </p:nvSpPr>
        <p:spPr>
          <a:xfrm>
            <a:off x="457200" y="2133720"/>
            <a:ext cx="8152920" cy="39920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129" name="PlaceHolder 4"/>
          <p:cNvSpPr>
            <a:spLocks noGrp="1"/>
          </p:cNvSpPr>
          <p:nvPr>
            <p:ph type="dt" idx="31"/>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0" name="PlaceHolder 5"/>
          <p:cNvSpPr>
            <a:spLocks noGrp="1"/>
          </p:cNvSpPr>
          <p:nvPr>
            <p:ph type="ftr" idx="32"/>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1" name="PlaceHolder 6"/>
          <p:cNvSpPr>
            <a:spLocks noGrp="1"/>
          </p:cNvSpPr>
          <p:nvPr>
            <p:ph type="sldNum" idx="33"/>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ECF209EA-AAA5-4F40-B45F-462C68D60513}"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14" name="Google Shape;6;p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5" name="Google Shape;7;p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6" name="Google Shape;8;p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7" name="Google Shape;9;p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8" name="Google Shape;15;p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9" name="PlaceHolder 1"/>
          <p:cNvSpPr>
            <a:spLocks noGrp="1"/>
          </p:cNvSpPr>
          <p:nvPr>
            <p:ph type="title"/>
          </p:nvPr>
        </p:nvSpPr>
        <p:spPr>
          <a:xfrm>
            <a:off x="1435680" y="274680"/>
            <a:ext cx="7497720" cy="1142640"/>
          </a:xfrm>
          <a:prstGeom prst="rect">
            <a:avLst/>
          </a:prstGeom>
          <a:noFill/>
          <a:ln w="0">
            <a:noFill/>
          </a:ln>
        </p:spPr>
        <p:txBody>
          <a:bodyPr lIns="91440" rIns="91440" tIns="45720" bIns="45720" anchor="ctr">
            <a:normAutofit fontScale="99066" lnSpcReduction="20000"/>
          </a:bodyPr>
          <a:p>
            <a:pPr indent="0">
              <a:buNone/>
            </a:pPr>
            <a:r>
              <a:rPr b="0" lang="en-US" sz="4300" spc="-1" strike="noStrike">
                <a:solidFill>
                  <a:srgbClr val="000000"/>
                </a:solidFill>
                <a:latin typeface="Arial"/>
              </a:rPr>
              <a:t>Click to edit the title text format</a:t>
            </a:r>
            <a:endParaRPr b="0" lang="en-US" sz="4300" spc="-1" strike="noStrike">
              <a:solidFill>
                <a:srgbClr val="000000"/>
              </a:solidFill>
              <a:latin typeface="Arial"/>
            </a:endParaRPr>
          </a:p>
        </p:txBody>
      </p:sp>
      <p:sp>
        <p:nvSpPr>
          <p:cNvPr id="20" name="PlaceHolder 2"/>
          <p:cNvSpPr>
            <a:spLocks noGrp="1"/>
          </p:cNvSpPr>
          <p:nvPr>
            <p:ph type="body"/>
          </p:nvPr>
        </p:nvSpPr>
        <p:spPr>
          <a:xfrm rot="5400000">
            <a:off x="2784600" y="99000"/>
            <a:ext cx="4800240" cy="7497720"/>
          </a:xfrm>
          <a:prstGeom prst="rect">
            <a:avLst/>
          </a:prstGeom>
          <a:noFill/>
          <a:ln w="0">
            <a:noFill/>
          </a:ln>
        </p:spPr>
        <p:txBody>
          <a:bodyPr lIns="91440" rIns="91440" tIns="45720" bIns="45720" anchor="t">
            <a:normAutofit fontScale="77804" lnSpcReduction="10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21" name="PlaceHolder 3"/>
          <p:cNvSpPr>
            <a:spLocks noGrp="1"/>
          </p:cNvSpPr>
          <p:nvPr>
            <p:ph type="dt" idx="4"/>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2" name="PlaceHolder 4"/>
          <p:cNvSpPr>
            <a:spLocks noGrp="1"/>
          </p:cNvSpPr>
          <p:nvPr>
            <p:ph type="ftr" idx="5"/>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3" name="PlaceHolder 5"/>
          <p:cNvSpPr>
            <a:spLocks noGrp="1"/>
          </p:cNvSpPr>
          <p:nvPr>
            <p:ph type="sldNum" idx="6"/>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277B772B-6350-4FAE-88B0-44F06266BCCC}"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24" name="Google Shape;6;p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25" name="Google Shape;7;p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26" name="Google Shape;8;p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27" name="Google Shape;9;p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28" name="Google Shape;15;p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29" name="PlaceHolder 1"/>
          <p:cNvSpPr>
            <a:spLocks noGrp="1"/>
          </p:cNvSpPr>
          <p:nvPr>
            <p:ph type="title"/>
          </p:nvPr>
        </p:nvSpPr>
        <p:spPr>
          <a:xfrm rot="5400000">
            <a:off x="4846680" y="2286000"/>
            <a:ext cx="5851080" cy="1828440"/>
          </a:xfrm>
          <a:prstGeom prst="rect">
            <a:avLst/>
          </a:prstGeom>
          <a:noFill/>
          <a:ln w="0">
            <a:noFill/>
          </a:ln>
        </p:spPr>
        <p:txBody>
          <a:bodyPr lIns="91440" rIns="91440" tIns="45720" bIns="45720" anchor="ctr">
            <a:normAutofit/>
          </a:bodyPr>
          <a:p>
            <a:pPr indent="0">
              <a:buNone/>
            </a:pPr>
            <a:r>
              <a:rPr b="0" lang="en-US" sz="4300" spc="-1" strike="noStrike">
                <a:solidFill>
                  <a:srgbClr val="000000"/>
                </a:solidFill>
                <a:latin typeface="Arial"/>
              </a:rPr>
              <a:t>Click to edit the title text format</a:t>
            </a:r>
            <a:endParaRPr b="0" lang="en-US" sz="4300" spc="-1" strike="noStrike">
              <a:solidFill>
                <a:srgbClr val="000000"/>
              </a:solidFill>
              <a:latin typeface="Arial"/>
            </a:endParaRPr>
          </a:p>
        </p:txBody>
      </p:sp>
      <p:sp>
        <p:nvSpPr>
          <p:cNvPr id="30" name="PlaceHolder 2"/>
          <p:cNvSpPr>
            <a:spLocks noGrp="1"/>
          </p:cNvSpPr>
          <p:nvPr>
            <p:ph type="body"/>
          </p:nvPr>
        </p:nvSpPr>
        <p:spPr>
          <a:xfrm rot="5400000">
            <a:off x="998640" y="418680"/>
            <a:ext cx="5851080" cy="556236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31" name="PlaceHolder 3"/>
          <p:cNvSpPr>
            <a:spLocks noGrp="1"/>
          </p:cNvSpPr>
          <p:nvPr>
            <p:ph type="dt" idx="7"/>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2" name="PlaceHolder 4"/>
          <p:cNvSpPr>
            <a:spLocks noGrp="1"/>
          </p:cNvSpPr>
          <p:nvPr>
            <p:ph type="ftr" idx="8"/>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5"/>
          <p:cNvSpPr>
            <a:spLocks noGrp="1"/>
          </p:cNvSpPr>
          <p:nvPr>
            <p:ph type="sldNum" idx="9"/>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29E07D25-CD43-4DB4-886F-A396B00BE851}"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34" name="Google Shape;6;p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35" name="Google Shape;7;p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36" name="Google Shape;8;p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37" name="Google Shape;9;p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38" name="Google Shape;15;p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39" name="PlaceHolder 1"/>
          <p:cNvSpPr>
            <a:spLocks noGrp="1"/>
          </p:cNvSpPr>
          <p:nvPr>
            <p:ph type="title"/>
          </p:nvPr>
        </p:nvSpPr>
        <p:spPr>
          <a:xfrm>
            <a:off x="1432440" y="360000"/>
            <a:ext cx="7406280" cy="1471680"/>
          </a:xfrm>
          <a:prstGeom prst="rect">
            <a:avLst/>
          </a:prstGeom>
          <a:noFill/>
          <a:ln w="0">
            <a:noFill/>
          </a:ln>
        </p:spPr>
        <p:txBody>
          <a:bodyPr lIns="91440" rIns="91440" tIns="45720" bIns="45720" anchor="b">
            <a:normAutofit/>
          </a:bodyPr>
          <a:p>
            <a:pPr indent="0">
              <a:buNone/>
            </a:pPr>
            <a:r>
              <a:rPr b="0" lang="en-US" sz="4300" spc="-1" strike="noStrike">
                <a:solidFill>
                  <a:srgbClr val="000000"/>
                </a:solidFill>
                <a:latin typeface="Arial"/>
              </a:rPr>
              <a:t>Click to edit the title text format</a:t>
            </a:r>
            <a:endParaRPr b="0" lang="en-US" sz="4300" spc="-1" strike="noStrike">
              <a:solidFill>
                <a:srgbClr val="000000"/>
              </a:solidFill>
              <a:latin typeface="Arial"/>
            </a:endParaRPr>
          </a:p>
        </p:txBody>
      </p:sp>
      <p:sp>
        <p:nvSpPr>
          <p:cNvPr id="40" name="PlaceHolder 2"/>
          <p:cNvSpPr>
            <a:spLocks noGrp="1"/>
          </p:cNvSpPr>
          <p:nvPr>
            <p:ph type="dt" idx="10"/>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1" name="PlaceHolder 3"/>
          <p:cNvSpPr>
            <a:spLocks noGrp="1"/>
          </p:cNvSpPr>
          <p:nvPr>
            <p:ph type="ftr" idx="11"/>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4"/>
          <p:cNvSpPr>
            <a:spLocks noGrp="1"/>
          </p:cNvSpPr>
          <p:nvPr>
            <p:ph type="sldNum" idx="12"/>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848F5A01-CADF-47B5-AB19-26F74860B212}"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
        <p:nvSpPr>
          <p:cNvPr id="43" name="Google Shape;22;p2"/>
          <p:cNvSpPr/>
          <p:nvPr/>
        </p:nvSpPr>
        <p:spPr>
          <a:xfrm>
            <a:off x="921600" y="1413720"/>
            <a:ext cx="209880" cy="209880"/>
          </a:xfrm>
          <a:prstGeom prst="ellipse">
            <a:avLst/>
          </a:prstGeom>
          <a:gradFill rotWithShape="0">
            <a:gsLst>
              <a:gs pos="0">
                <a:srgbClr val="00bbf1">
                  <a:alpha val="85000"/>
                </a:srgbClr>
              </a:gs>
              <a:gs pos="5000">
                <a:srgbClr val="65c6ea">
                  <a:alpha val="88000"/>
                </a:srgbClr>
              </a:gs>
              <a:gs pos="50000">
                <a:srgbClr val="c0e3f0">
                  <a:alpha val="90000"/>
                </a:srgbClr>
              </a:gs>
              <a:gs pos="100000">
                <a:srgbClr val="d7f6ff">
                  <a:alpha val="95000"/>
                </a:srgbClr>
              </a:gs>
            </a:gsLst>
            <a:lin ang="13500000"/>
          </a:gradFill>
          <a:ln cap="rnd" w="9525">
            <a:solidFill>
              <a:srgbClr val="2f8da4">
                <a:alpha val="60000"/>
              </a:srgbClr>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44" name="Google Shape;23;p2"/>
          <p:cNvSpPr/>
          <p:nvPr/>
        </p:nvSpPr>
        <p:spPr>
          <a:xfrm>
            <a:off x="1157040" y="1344960"/>
            <a:ext cx="63720" cy="63720"/>
          </a:xfrm>
          <a:prstGeom prst="ellipse">
            <a:avLst/>
          </a:prstGeom>
          <a:noFill/>
          <a:ln cap="rnd" w="12700">
            <a:solidFill>
              <a:srgbClr val="317f92">
                <a:alpha val="60000"/>
              </a:srgbClr>
            </a:solidFill>
            <a:round/>
          </a:ln>
        </p:spPr>
        <p:style>
          <a:lnRef idx="0"/>
          <a:fillRef idx="0"/>
          <a:effectRef idx="0"/>
          <a:fontRef idx="minor"/>
        </p:style>
        <p:txBody>
          <a:bodyPr tIns="22320" bIns="22320" anchor="ctr">
            <a:noAutofit/>
          </a:bodyPr>
          <a:p>
            <a:pPr algn="ctr">
              <a:lnSpc>
                <a:spcPct val="100000"/>
              </a:lnSpc>
              <a:tabLst>
                <a:tab algn="l" pos="0"/>
              </a:tabLst>
            </a:pPr>
            <a:endParaRPr b="0" lang="en-US" sz="1400" spc="-1" strike="noStrike">
              <a:solidFill>
                <a:srgbClr val="000000"/>
              </a:solidFill>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48" name="Google Shape;6;p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49" name="Google Shape;7;p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50" name="Google Shape;8;p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51" name="Google Shape;9;p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52" name="Google Shape;15;p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53" name="PlaceHolder 1"/>
          <p:cNvSpPr>
            <a:spLocks noGrp="1"/>
          </p:cNvSpPr>
          <p:nvPr>
            <p:ph type="title"/>
          </p:nvPr>
        </p:nvSpPr>
        <p:spPr>
          <a:xfrm>
            <a:off x="1435680" y="274680"/>
            <a:ext cx="7497720" cy="1142640"/>
          </a:xfrm>
          <a:prstGeom prst="rect">
            <a:avLst/>
          </a:prstGeom>
          <a:noFill/>
          <a:ln w="0">
            <a:noFill/>
          </a:ln>
        </p:spPr>
        <p:txBody>
          <a:bodyPr lIns="91440" rIns="91440" tIns="45720" bIns="45720" anchor="ctr">
            <a:normAutofit fontScale="99066" lnSpcReduction="20000"/>
          </a:bodyPr>
          <a:p>
            <a:pPr indent="0">
              <a:buNone/>
            </a:pPr>
            <a:r>
              <a:rPr b="0" lang="en-US" sz="4300" spc="-1" strike="noStrike">
                <a:solidFill>
                  <a:srgbClr val="000000"/>
                </a:solidFill>
                <a:latin typeface="Arial"/>
              </a:rPr>
              <a:t>Click to edit the title text format</a:t>
            </a:r>
            <a:endParaRPr b="0" lang="en-US" sz="4300" spc="-1" strike="noStrike">
              <a:solidFill>
                <a:srgbClr val="000000"/>
              </a:solidFill>
              <a:latin typeface="Arial"/>
            </a:endParaRPr>
          </a:p>
        </p:txBody>
      </p:sp>
      <p:sp>
        <p:nvSpPr>
          <p:cNvPr id="54" name="PlaceHolder 2"/>
          <p:cNvSpPr>
            <a:spLocks noGrp="1"/>
          </p:cNvSpPr>
          <p:nvPr>
            <p:ph type="body"/>
          </p:nvPr>
        </p:nvSpPr>
        <p:spPr>
          <a:xfrm>
            <a:off x="1435680" y="1447920"/>
            <a:ext cx="7497720" cy="48002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55" name="PlaceHolder 3"/>
          <p:cNvSpPr>
            <a:spLocks noGrp="1"/>
          </p:cNvSpPr>
          <p:nvPr>
            <p:ph type="dt" idx="13"/>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6" name="PlaceHolder 4"/>
          <p:cNvSpPr>
            <a:spLocks noGrp="1"/>
          </p:cNvSpPr>
          <p:nvPr>
            <p:ph type="ftr" idx="14"/>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7" name="PlaceHolder 5"/>
          <p:cNvSpPr>
            <a:spLocks noGrp="1"/>
          </p:cNvSpPr>
          <p:nvPr>
            <p:ph type="sldNum" idx="15"/>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DD5E87A0-707B-4DAE-B2E9-751C22AEE43A}"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60" name="Google Shape;6;p1" hidden="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61" name="Google Shape;7;p1" hidden="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62" name="Google Shape;8;p1" hidden="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63" name="Google Shape;9;p1" hidden="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64" name="Google Shape;15;p1" hidden="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65" name="Google Shape;31;p4"/>
          <p:cNvSpPr/>
          <p:nvPr/>
        </p:nvSpPr>
        <p:spPr>
          <a:xfrm>
            <a:off x="2282760" y="0"/>
            <a:ext cx="685764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66" name="PlaceHolder 1"/>
          <p:cNvSpPr>
            <a:spLocks noGrp="1"/>
          </p:cNvSpPr>
          <p:nvPr>
            <p:ph type="title"/>
          </p:nvPr>
        </p:nvSpPr>
        <p:spPr>
          <a:xfrm>
            <a:off x="2578320" y="2600280"/>
            <a:ext cx="6400440" cy="2285640"/>
          </a:xfrm>
          <a:prstGeom prst="rect">
            <a:avLst/>
          </a:prstGeom>
          <a:noFill/>
          <a:ln w="0">
            <a:noFill/>
          </a:ln>
        </p:spPr>
        <p:txBody>
          <a:bodyPr lIns="91440" rIns="91440" tIns="45720" bIns="45720" anchor="t">
            <a:normAutofit/>
          </a:bodyPr>
          <a:p>
            <a:pPr indent="0">
              <a:buNone/>
            </a:pPr>
            <a:r>
              <a:rPr b="0" lang="en-US" sz="4000" spc="-1" strike="noStrike">
                <a:solidFill>
                  <a:srgbClr val="000000"/>
                </a:solidFill>
                <a:latin typeface="Arial"/>
              </a:rPr>
              <a:t>Click to edit the title text format</a:t>
            </a:r>
            <a:endParaRPr b="0" lang="en-US" sz="4000" spc="-1" strike="noStrike">
              <a:solidFill>
                <a:srgbClr val="000000"/>
              </a:solidFill>
              <a:latin typeface="Arial"/>
            </a:endParaRPr>
          </a:p>
        </p:txBody>
      </p:sp>
      <p:sp>
        <p:nvSpPr>
          <p:cNvPr id="67" name="PlaceHolder 2"/>
          <p:cNvSpPr>
            <a:spLocks noGrp="1"/>
          </p:cNvSpPr>
          <p:nvPr>
            <p:ph type="body"/>
          </p:nvPr>
        </p:nvSpPr>
        <p:spPr>
          <a:xfrm>
            <a:off x="2578320" y="1066680"/>
            <a:ext cx="6400440" cy="1509480"/>
          </a:xfrm>
          <a:prstGeom prst="rect">
            <a:avLst/>
          </a:prstGeom>
          <a:noFill/>
          <a:ln w="0">
            <a:noFill/>
          </a:ln>
        </p:spPr>
        <p:txBody>
          <a:bodyPr lIns="91440" rIns="91440" tIns="45720" bIns="45720" anchor="b">
            <a:normAutofit fontScale="43472"/>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68" name="PlaceHolder 3"/>
          <p:cNvSpPr>
            <a:spLocks noGrp="1"/>
          </p:cNvSpPr>
          <p:nvPr>
            <p:ph type="dt" idx="16"/>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9" name="PlaceHolder 4"/>
          <p:cNvSpPr>
            <a:spLocks noGrp="1"/>
          </p:cNvSpPr>
          <p:nvPr>
            <p:ph type="ftr" idx="17"/>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0" name="PlaceHolder 5"/>
          <p:cNvSpPr>
            <a:spLocks noGrp="1"/>
          </p:cNvSpPr>
          <p:nvPr>
            <p:ph type="sldNum" idx="18"/>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133F59D6-DC20-4247-97C9-6F0F5AB03BAF}"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
        <p:nvSpPr>
          <p:cNvPr id="71" name="Google Shape;37;p4"/>
          <p:cNvSpPr/>
          <p:nvPr/>
        </p:nvSpPr>
        <p:spPr>
          <a:xfrm>
            <a:off x="2286000" y="0"/>
            <a:ext cx="7596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72" name="Google Shape;38;p4"/>
          <p:cNvSpPr/>
          <p:nvPr/>
        </p:nvSpPr>
        <p:spPr>
          <a:xfrm>
            <a:off x="2172240" y="2814480"/>
            <a:ext cx="209880" cy="209880"/>
          </a:xfrm>
          <a:prstGeom prst="ellipse">
            <a:avLst/>
          </a:prstGeom>
          <a:gradFill rotWithShape="0">
            <a:gsLst>
              <a:gs pos="0">
                <a:srgbClr val="00bbf1">
                  <a:alpha val="85000"/>
                </a:srgbClr>
              </a:gs>
              <a:gs pos="5000">
                <a:srgbClr val="65c6ea">
                  <a:alpha val="88000"/>
                </a:srgbClr>
              </a:gs>
              <a:gs pos="50000">
                <a:srgbClr val="c0e3f0">
                  <a:alpha val="90000"/>
                </a:srgbClr>
              </a:gs>
              <a:gs pos="100000">
                <a:srgbClr val="d7f6ff">
                  <a:alpha val="95000"/>
                </a:srgbClr>
              </a:gs>
            </a:gsLst>
            <a:lin ang="13500000"/>
          </a:gradFill>
          <a:ln cap="rnd" w="9525">
            <a:solidFill>
              <a:srgbClr val="2f8da4">
                <a:alpha val="60000"/>
              </a:srgbClr>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73" name="Google Shape;39;p4"/>
          <p:cNvSpPr/>
          <p:nvPr/>
        </p:nvSpPr>
        <p:spPr>
          <a:xfrm>
            <a:off x="2408040" y="2745720"/>
            <a:ext cx="63720" cy="63720"/>
          </a:xfrm>
          <a:prstGeom prst="ellipse">
            <a:avLst/>
          </a:prstGeom>
          <a:noFill/>
          <a:ln cap="rnd" w="12700">
            <a:solidFill>
              <a:srgbClr val="317f92">
                <a:alpha val="60000"/>
              </a:srgbClr>
            </a:solidFill>
            <a:round/>
          </a:ln>
        </p:spPr>
        <p:style>
          <a:lnRef idx="0"/>
          <a:fillRef idx="0"/>
          <a:effectRef idx="0"/>
          <a:fontRef idx="minor"/>
        </p:style>
        <p:txBody>
          <a:bodyPr tIns="22320" bIns="22320" anchor="ctr">
            <a:noAutofit/>
          </a:bodyPr>
          <a:p>
            <a:pPr algn="ctr">
              <a:lnSpc>
                <a:spcPct val="100000"/>
              </a:lnSpc>
              <a:tabLst>
                <a:tab algn="l" pos="0"/>
              </a:tabLst>
            </a:pP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74" name="Google Shape;6;p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75" name="Google Shape;7;p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76" name="Google Shape;8;p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77" name="Google Shape;9;p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78" name="Google Shape;15;p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79" name="PlaceHolder 1"/>
          <p:cNvSpPr>
            <a:spLocks noGrp="1"/>
          </p:cNvSpPr>
          <p:nvPr>
            <p:ph type="title"/>
          </p:nvPr>
        </p:nvSpPr>
        <p:spPr>
          <a:xfrm>
            <a:off x="1435680" y="274320"/>
            <a:ext cx="7497720" cy="1142640"/>
          </a:xfrm>
          <a:prstGeom prst="rect">
            <a:avLst/>
          </a:prstGeom>
          <a:noFill/>
          <a:ln w="0">
            <a:noFill/>
          </a:ln>
        </p:spPr>
        <p:txBody>
          <a:bodyPr lIns="91440" rIns="91440" tIns="45720" bIns="45720" anchor="ctr">
            <a:normAutofit fontScale="99066" lnSpcReduction="20000"/>
          </a:bodyPr>
          <a:p>
            <a:pPr indent="0">
              <a:buNone/>
            </a:pPr>
            <a:r>
              <a:rPr b="0" lang="en-US" sz="4300" spc="-1" strike="noStrike">
                <a:solidFill>
                  <a:srgbClr val="000000"/>
                </a:solidFill>
                <a:latin typeface="Arial"/>
              </a:rPr>
              <a:t>Click to edit the title text format</a:t>
            </a:r>
            <a:endParaRPr b="0" lang="en-US" sz="4300" spc="-1" strike="noStrike">
              <a:solidFill>
                <a:srgbClr val="000000"/>
              </a:solidFill>
              <a:latin typeface="Arial"/>
            </a:endParaRPr>
          </a:p>
        </p:txBody>
      </p:sp>
      <p:sp>
        <p:nvSpPr>
          <p:cNvPr id="80" name="PlaceHolder 2"/>
          <p:cNvSpPr>
            <a:spLocks noGrp="1"/>
          </p:cNvSpPr>
          <p:nvPr>
            <p:ph type="body"/>
          </p:nvPr>
        </p:nvSpPr>
        <p:spPr>
          <a:xfrm>
            <a:off x="1435680" y="1523880"/>
            <a:ext cx="3657240" cy="4663080"/>
          </a:xfrm>
          <a:prstGeom prst="rect">
            <a:avLst/>
          </a:prstGeom>
          <a:noFill/>
          <a:ln w="0">
            <a:noFill/>
          </a:ln>
        </p:spPr>
        <p:txBody>
          <a:bodyPr lIns="91440" rIns="91440" tIns="45720" bIns="45720" anchor="t">
            <a:normAutofit fontScale="56058"/>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81" name="PlaceHolder 3"/>
          <p:cNvSpPr>
            <a:spLocks noGrp="1"/>
          </p:cNvSpPr>
          <p:nvPr>
            <p:ph type="body"/>
          </p:nvPr>
        </p:nvSpPr>
        <p:spPr>
          <a:xfrm>
            <a:off x="5276160" y="1523880"/>
            <a:ext cx="3657240" cy="4663080"/>
          </a:xfrm>
          <a:prstGeom prst="rect">
            <a:avLst/>
          </a:prstGeom>
          <a:noFill/>
          <a:ln w="0">
            <a:noFill/>
          </a:ln>
        </p:spPr>
        <p:txBody>
          <a:bodyPr lIns="91440" rIns="91440" tIns="45720" bIns="45720" anchor="t">
            <a:normAutofit fontScale="56058"/>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Arial"/>
              </a:rPr>
              <a:t>Third Outline Level</a:t>
            </a:r>
            <a:endParaRPr b="0" lang="en-US"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Arial"/>
              </a:rPr>
              <a:t>Fourth Outline Level</a:t>
            </a:r>
            <a:endParaRPr b="0" lang="en-US"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Arial"/>
              </a:rPr>
              <a:t>Fifth Outline Level</a:t>
            </a:r>
            <a:endParaRPr b="0" lang="en-US"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Arial"/>
              </a:rPr>
              <a:t>Sixth Outline Level</a:t>
            </a:r>
            <a:endParaRPr b="0" lang="en-US"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Arial"/>
              </a:rPr>
              <a:t>Seventh Outline Level</a:t>
            </a:r>
            <a:endParaRPr b="0" lang="en-US" sz="2800" spc="-1" strike="noStrike">
              <a:solidFill>
                <a:srgbClr val="000000"/>
              </a:solidFill>
              <a:latin typeface="Arial"/>
            </a:endParaRPr>
          </a:p>
        </p:txBody>
      </p:sp>
      <p:sp>
        <p:nvSpPr>
          <p:cNvPr id="82" name="PlaceHolder 4"/>
          <p:cNvSpPr>
            <a:spLocks noGrp="1"/>
          </p:cNvSpPr>
          <p:nvPr>
            <p:ph type="dt" idx="19"/>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3" name="PlaceHolder 5"/>
          <p:cNvSpPr>
            <a:spLocks noGrp="1"/>
          </p:cNvSpPr>
          <p:nvPr>
            <p:ph type="ftr" idx="20"/>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4" name="PlaceHolder 6"/>
          <p:cNvSpPr>
            <a:spLocks noGrp="1"/>
          </p:cNvSpPr>
          <p:nvPr>
            <p:ph type="sldNum" idx="21"/>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2AE6D410-279B-42D4-8959-CEA881BBC8C1}"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88" name="Google Shape;6;p1" hidden="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89" name="Google Shape;7;p1" hidden="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90" name="Google Shape;8;p1" hidden="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91" name="Google Shape;9;p1" hidden="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92" name="Google Shape;15;p1" hidden="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93" name="PlaceHolder 1"/>
          <p:cNvSpPr>
            <a:spLocks noGrp="1"/>
          </p:cNvSpPr>
          <p:nvPr>
            <p:ph type="title"/>
          </p:nvPr>
        </p:nvSpPr>
        <p:spPr>
          <a:xfrm>
            <a:off x="457200" y="5160240"/>
            <a:ext cx="8229240" cy="1142640"/>
          </a:xfrm>
          <a:prstGeom prst="rect">
            <a:avLst/>
          </a:prstGeom>
          <a:noFill/>
          <a:ln w="0">
            <a:noFill/>
          </a:ln>
        </p:spPr>
        <p:txBody>
          <a:bodyPr lIns="91440" rIns="91440" tIns="45720" bIns="45720" anchor="ctr">
            <a:normAutofit/>
          </a:bodyPr>
          <a:p>
            <a:pPr indent="0">
              <a:buNone/>
            </a:pPr>
            <a:r>
              <a:rPr b="0" lang="en-US" sz="4500" spc="-1" strike="noStrike">
                <a:solidFill>
                  <a:srgbClr val="000000"/>
                </a:solidFill>
                <a:latin typeface="Arial"/>
              </a:rPr>
              <a:t>Click to edit the title text format</a:t>
            </a:r>
            <a:endParaRPr b="0" lang="en-US" sz="4500" spc="-1" strike="noStrike">
              <a:solidFill>
                <a:srgbClr val="000000"/>
              </a:solidFill>
              <a:latin typeface="Arial"/>
            </a:endParaRPr>
          </a:p>
        </p:txBody>
      </p:sp>
      <p:sp>
        <p:nvSpPr>
          <p:cNvPr id="94" name="PlaceHolder 2"/>
          <p:cNvSpPr>
            <a:spLocks noGrp="1"/>
          </p:cNvSpPr>
          <p:nvPr>
            <p:ph type="body"/>
          </p:nvPr>
        </p:nvSpPr>
        <p:spPr>
          <a:xfrm>
            <a:off x="457200" y="328320"/>
            <a:ext cx="4023000" cy="639720"/>
          </a:xfrm>
          <a:prstGeom prst="rect">
            <a:avLst/>
          </a:prstGeom>
          <a:solidFill>
            <a:schemeClr val="lt1"/>
          </a:solidFill>
          <a:ln w="10800">
            <a:solidFill>
              <a:schemeClr val="lt1"/>
            </a:solidFill>
            <a:miter/>
          </a:ln>
        </p:spPr>
        <p:txBody>
          <a:bodyPr lIns="91440" rIns="91440" tIns="45720" bIns="45720" anchor="ctr">
            <a:normAutofit fontScale="5791"/>
          </a:bodyPr>
          <a:p>
            <a:pPr marL="432000" indent="-324000">
              <a:spcBef>
                <a:spcPts val="1417"/>
              </a:spcBef>
              <a:buClr>
                <a:srgbClr val="000000"/>
              </a:buClr>
              <a:buSzPct val="45000"/>
              <a:buFont typeface="Wingdings" charset="2"/>
              <a:buChar char=""/>
            </a:pPr>
            <a:r>
              <a:rPr b="0" lang="en-US" sz="1900" spc="-1" strike="noStrike">
                <a:solidFill>
                  <a:srgbClr val="000000"/>
                </a:solidFill>
                <a:latin typeface="Arial"/>
              </a:rPr>
              <a:t>Click to edit the outline text format</a:t>
            </a:r>
            <a:endParaRPr b="0" lang="en-US" sz="19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900" spc="-1" strike="noStrike">
                <a:solidFill>
                  <a:srgbClr val="000000"/>
                </a:solidFill>
                <a:latin typeface="Arial"/>
              </a:rPr>
              <a:t>Second Outline Level</a:t>
            </a:r>
            <a:endParaRPr b="0" lang="en-US" sz="19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Arial"/>
              </a:rPr>
              <a:t>Third Outline Level</a:t>
            </a:r>
            <a:endParaRPr b="0" lang="en-US" sz="19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900" spc="-1" strike="noStrike">
                <a:solidFill>
                  <a:srgbClr val="000000"/>
                </a:solidFill>
                <a:latin typeface="Arial"/>
              </a:rPr>
              <a:t>Fourth Outline Level</a:t>
            </a:r>
            <a:endParaRPr b="0" lang="en-US" sz="19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900" spc="-1" strike="noStrike">
                <a:solidFill>
                  <a:srgbClr val="000000"/>
                </a:solidFill>
                <a:latin typeface="Arial"/>
              </a:rPr>
              <a:t>Fifth Outline Level</a:t>
            </a:r>
            <a:endParaRPr b="0" lang="en-US" sz="19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900" spc="-1" strike="noStrike">
                <a:solidFill>
                  <a:srgbClr val="000000"/>
                </a:solidFill>
                <a:latin typeface="Arial"/>
              </a:rPr>
              <a:t>Sixth Outline Level</a:t>
            </a:r>
            <a:endParaRPr b="0" lang="en-US" sz="19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900" spc="-1" strike="noStrike">
                <a:solidFill>
                  <a:srgbClr val="000000"/>
                </a:solidFill>
                <a:latin typeface="Arial"/>
              </a:rPr>
              <a:t>Seventh Outline Level</a:t>
            </a:r>
            <a:endParaRPr b="0" lang="en-US" sz="1900" spc="-1" strike="noStrike">
              <a:solidFill>
                <a:srgbClr val="000000"/>
              </a:solidFill>
              <a:latin typeface="Arial"/>
            </a:endParaRPr>
          </a:p>
        </p:txBody>
      </p:sp>
      <p:sp>
        <p:nvSpPr>
          <p:cNvPr id="95" name="PlaceHolder 3"/>
          <p:cNvSpPr>
            <a:spLocks noGrp="1"/>
          </p:cNvSpPr>
          <p:nvPr>
            <p:ph type="body"/>
          </p:nvPr>
        </p:nvSpPr>
        <p:spPr>
          <a:xfrm>
            <a:off x="4663440" y="328320"/>
            <a:ext cx="4023000" cy="639720"/>
          </a:xfrm>
          <a:prstGeom prst="rect">
            <a:avLst/>
          </a:prstGeom>
          <a:solidFill>
            <a:schemeClr val="lt1"/>
          </a:solidFill>
          <a:ln w="10800">
            <a:solidFill>
              <a:schemeClr val="lt1"/>
            </a:solidFill>
            <a:miter/>
          </a:ln>
        </p:spPr>
        <p:txBody>
          <a:bodyPr lIns="91440" rIns="91440" tIns="45720" bIns="45720" anchor="ctr">
            <a:normAutofit fontScale="5791"/>
          </a:bodyPr>
          <a:p>
            <a:pPr marL="432000" indent="-324000">
              <a:spcBef>
                <a:spcPts val="1417"/>
              </a:spcBef>
              <a:buClr>
                <a:srgbClr val="000000"/>
              </a:buClr>
              <a:buSzPct val="45000"/>
              <a:buFont typeface="Wingdings" charset="2"/>
              <a:buChar char=""/>
            </a:pPr>
            <a:r>
              <a:rPr b="0" lang="en-US" sz="1900" spc="-1" strike="noStrike">
                <a:solidFill>
                  <a:srgbClr val="000000"/>
                </a:solidFill>
                <a:latin typeface="Arial"/>
              </a:rPr>
              <a:t>Click to edit the outline text format</a:t>
            </a:r>
            <a:endParaRPr b="0" lang="en-US" sz="19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900" spc="-1" strike="noStrike">
                <a:solidFill>
                  <a:srgbClr val="000000"/>
                </a:solidFill>
                <a:latin typeface="Arial"/>
              </a:rPr>
              <a:t>Second Outline Level</a:t>
            </a:r>
            <a:endParaRPr b="0" lang="en-US" sz="19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900" spc="-1" strike="noStrike">
                <a:solidFill>
                  <a:srgbClr val="000000"/>
                </a:solidFill>
                <a:latin typeface="Arial"/>
              </a:rPr>
              <a:t>Third Outline Level</a:t>
            </a:r>
            <a:endParaRPr b="0" lang="en-US" sz="19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900" spc="-1" strike="noStrike">
                <a:solidFill>
                  <a:srgbClr val="000000"/>
                </a:solidFill>
                <a:latin typeface="Arial"/>
              </a:rPr>
              <a:t>Fourth Outline Level</a:t>
            </a:r>
            <a:endParaRPr b="0" lang="en-US" sz="19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900" spc="-1" strike="noStrike">
                <a:solidFill>
                  <a:srgbClr val="000000"/>
                </a:solidFill>
                <a:latin typeface="Arial"/>
              </a:rPr>
              <a:t>Fifth Outline Level</a:t>
            </a:r>
            <a:endParaRPr b="0" lang="en-US" sz="19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900" spc="-1" strike="noStrike">
                <a:solidFill>
                  <a:srgbClr val="000000"/>
                </a:solidFill>
                <a:latin typeface="Arial"/>
              </a:rPr>
              <a:t>Sixth Outline Level</a:t>
            </a:r>
            <a:endParaRPr b="0" lang="en-US" sz="19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900" spc="-1" strike="noStrike">
                <a:solidFill>
                  <a:srgbClr val="000000"/>
                </a:solidFill>
                <a:latin typeface="Arial"/>
              </a:rPr>
              <a:t>Seventh Outline Level</a:t>
            </a:r>
            <a:endParaRPr b="0" lang="en-US" sz="1900" spc="-1" strike="noStrike">
              <a:solidFill>
                <a:srgbClr val="000000"/>
              </a:solidFill>
              <a:latin typeface="Arial"/>
            </a:endParaRPr>
          </a:p>
        </p:txBody>
      </p:sp>
      <p:sp>
        <p:nvSpPr>
          <p:cNvPr id="96" name="PlaceHolder 4"/>
          <p:cNvSpPr>
            <a:spLocks noGrp="1"/>
          </p:cNvSpPr>
          <p:nvPr>
            <p:ph type="body"/>
          </p:nvPr>
        </p:nvSpPr>
        <p:spPr>
          <a:xfrm>
            <a:off x="457200" y="969480"/>
            <a:ext cx="4023000" cy="4114440"/>
          </a:xfrm>
          <a:prstGeom prst="rect">
            <a:avLst/>
          </a:prstGeom>
          <a:noFill/>
          <a:ln w="10800">
            <a:solidFill>
              <a:schemeClr val="lt1"/>
            </a:solidFill>
            <a:prstDash val="dash"/>
            <a:miter/>
          </a:ln>
        </p:spPr>
        <p:txBody>
          <a:bodyPr lIns="91440" rIns="91440" tIns="45720" bIns="45720" anchor="t">
            <a:normAutofit fontScale="74970" lnSpcReduction="10000"/>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97" name="PlaceHolder 5"/>
          <p:cNvSpPr>
            <a:spLocks noGrp="1"/>
          </p:cNvSpPr>
          <p:nvPr>
            <p:ph type="body"/>
          </p:nvPr>
        </p:nvSpPr>
        <p:spPr>
          <a:xfrm>
            <a:off x="4663440" y="969480"/>
            <a:ext cx="4023000" cy="4114440"/>
          </a:xfrm>
          <a:prstGeom prst="rect">
            <a:avLst/>
          </a:prstGeom>
          <a:noFill/>
          <a:ln w="10800">
            <a:solidFill>
              <a:schemeClr val="lt1"/>
            </a:solidFill>
            <a:prstDash val="dash"/>
            <a:miter/>
          </a:ln>
        </p:spPr>
        <p:txBody>
          <a:bodyPr lIns="91440" rIns="91440" tIns="45720" bIns="45720" anchor="t">
            <a:normAutofit fontScale="74970" lnSpcReduction="10000"/>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98" name="PlaceHolder 6"/>
          <p:cNvSpPr>
            <a:spLocks noGrp="1"/>
          </p:cNvSpPr>
          <p:nvPr>
            <p:ph type="dt" idx="22"/>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9" name="PlaceHolder 7"/>
          <p:cNvSpPr>
            <a:spLocks noGrp="1"/>
          </p:cNvSpPr>
          <p:nvPr>
            <p:ph type="ftr" idx="23"/>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0" name="PlaceHolder 8"/>
          <p:cNvSpPr>
            <a:spLocks noGrp="1"/>
          </p:cNvSpPr>
          <p:nvPr>
            <p:ph type="sldNum" idx="24"/>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F7328D3D-2843-4B7B-8793-85AC803814C2}"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89393" sy="89393" algn="tl"/>
        </a:blipFill>
      </p:bgPr>
    </p:bg>
    <p:spTree>
      <p:nvGrpSpPr>
        <p:cNvPr id="1" name=""/>
        <p:cNvGrpSpPr/>
        <p:nvPr/>
      </p:nvGrpSpPr>
      <p:grpSpPr>
        <a:xfrm>
          <a:off x="0" y="0"/>
          <a:ext cx="0" cy="0"/>
          <a:chOff x="0" y="0"/>
          <a:chExt cx="0" cy="0"/>
        </a:xfrm>
      </p:grpSpPr>
      <p:sp>
        <p:nvSpPr>
          <p:cNvPr id="101" name="Google Shape;6;p1"/>
          <p:cNvSpPr/>
          <p:nvPr/>
        </p:nvSpPr>
        <p:spPr>
          <a:xfrm>
            <a:off x="-815760" y="-815760"/>
            <a:ext cx="1638360" cy="1638360"/>
          </a:xfrm>
          <a:prstGeom prst="pie">
            <a:avLst>
              <a:gd name="adj1" fmla="val 0"/>
              <a:gd name="adj2" fmla="val 5402120"/>
            </a:avLst>
          </a:prstGeom>
          <a:solidFill>
            <a:srgbClr val="fef9f3">
              <a:alpha val="33000"/>
            </a:srgbClr>
          </a:solidFill>
          <a:ln cap="rnd" w="9525">
            <a:solidFill>
              <a:srgbClr val="d1c19d"/>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02" name="Google Shape;7;p1"/>
          <p:cNvSpPr/>
          <p:nvPr/>
        </p:nvSpPr>
        <p:spPr>
          <a:xfrm>
            <a:off x="168840" y="21240"/>
            <a:ext cx="1701720" cy="1701720"/>
          </a:xfrm>
          <a:prstGeom prst="ellipse">
            <a:avLst/>
          </a:prstGeom>
          <a:noFill/>
          <a:ln cap="rnd" w="27300">
            <a:solidFill>
              <a:srgbClr val="fff5db"/>
            </a:solidFill>
            <a:round/>
          </a:ln>
          <a:effectLst>
            <a:outerShdw algn="tl" blurRad="25560" dir="5400000" dist="25560" rotWithShape="0">
              <a:srgbClr val="ada48c">
                <a:alpha val="8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03" name="Google Shape;8;p1"/>
          <p:cNvSpPr/>
          <p:nvPr/>
        </p:nvSpPr>
        <p:spPr>
          <a:xfrm rot="2315400">
            <a:off x="182880" y="1054800"/>
            <a:ext cx="1125360" cy="1102320"/>
          </a:xfrm>
          <a:prstGeom prst="donut">
            <a:avLst>
              <a:gd name="adj" fmla="val 11833"/>
            </a:avLst>
          </a:prstGeom>
          <a:gradFill rotWithShape="0">
            <a:gsLst>
              <a:gs pos="0">
                <a:srgbClr val="edcf8c">
                  <a:alpha val="60000"/>
                </a:srgbClr>
              </a:gs>
              <a:gs pos="30000">
                <a:srgbClr val="fffdf8">
                  <a:alpha val="55000"/>
                </a:srgbClr>
              </a:gs>
              <a:gs pos="100000">
                <a:srgbClr val="fefbf4">
                  <a:alpha val="70000"/>
                </a:srgbClr>
              </a:gs>
            </a:gsLst>
            <a:lin ang="13500000"/>
          </a:gradFill>
          <a:ln cap="rnd" w="9525">
            <a:solidFill>
              <a:srgbClr val="c5b390"/>
            </a:solidFill>
            <a:round/>
          </a:ln>
          <a:effectLst>
            <a:outerShdw algn="tl" blurRad="12600" dir="4557825" dist="14843" rotWithShape="0">
              <a:srgbClr val="564e40">
                <a:alpha val="3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04" name="Google Shape;9;p1"/>
          <p:cNvSpPr/>
          <p:nvPr/>
        </p:nvSpPr>
        <p:spPr>
          <a:xfrm>
            <a:off x="1013040" y="0"/>
            <a:ext cx="8130600" cy="685764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05" name="Google Shape;15;p1"/>
          <p:cNvSpPr/>
          <p:nvPr/>
        </p:nvSpPr>
        <p:spPr>
          <a:xfrm>
            <a:off x="1014840" y="0"/>
            <a:ext cx="72720" cy="6857640"/>
          </a:xfrm>
          <a:prstGeom prst="rect">
            <a:avLst/>
          </a:prstGeom>
          <a:solidFill>
            <a:schemeClr val="lt1"/>
          </a:solidFill>
          <a:ln w="0">
            <a:noFill/>
          </a:ln>
          <a:effectLst>
            <a:outerShdw algn="tl" blurRad="38520" dir="10800000" dist="38160" rotWithShape="0">
              <a:srgbClr val="6f6a5f">
                <a:alpha val="25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rgbClr val="000000"/>
              </a:solidFill>
              <a:latin typeface="Arial"/>
            </a:endParaRPr>
          </a:p>
        </p:txBody>
      </p:sp>
      <p:sp>
        <p:nvSpPr>
          <p:cNvPr id="106" name="PlaceHolder 1"/>
          <p:cNvSpPr>
            <a:spLocks noGrp="1"/>
          </p:cNvSpPr>
          <p:nvPr>
            <p:ph type="title"/>
          </p:nvPr>
        </p:nvSpPr>
        <p:spPr>
          <a:xfrm>
            <a:off x="1435680" y="274320"/>
            <a:ext cx="7497720" cy="1142640"/>
          </a:xfrm>
          <a:prstGeom prst="rect">
            <a:avLst/>
          </a:prstGeom>
          <a:noFill/>
          <a:ln w="0">
            <a:noFill/>
          </a:ln>
        </p:spPr>
        <p:txBody>
          <a:bodyPr lIns="91440" rIns="91440" tIns="45720" bIns="45720" anchor="ctr">
            <a:normAutofit fontScale="99066" lnSpcReduction="20000"/>
          </a:bodyPr>
          <a:p>
            <a:pPr indent="0">
              <a:buNone/>
            </a:pPr>
            <a:r>
              <a:rPr b="0" lang="en-US" sz="4300" spc="-1" strike="noStrike">
                <a:solidFill>
                  <a:srgbClr val="000000"/>
                </a:solidFill>
                <a:latin typeface="Arial"/>
              </a:rPr>
              <a:t>Click to edit the title text format</a:t>
            </a:r>
            <a:endParaRPr b="0" lang="en-US" sz="4300" spc="-1" strike="noStrike">
              <a:solidFill>
                <a:srgbClr val="000000"/>
              </a:solidFill>
              <a:latin typeface="Arial"/>
            </a:endParaRPr>
          </a:p>
        </p:txBody>
      </p:sp>
      <p:sp>
        <p:nvSpPr>
          <p:cNvPr id="107" name="PlaceHolder 2"/>
          <p:cNvSpPr>
            <a:spLocks noGrp="1"/>
          </p:cNvSpPr>
          <p:nvPr>
            <p:ph type="dt" idx="25"/>
          </p:nvPr>
        </p:nvSpPr>
        <p:spPr>
          <a:xfrm>
            <a:off x="3581280" y="6305400"/>
            <a:ext cx="2133360" cy="47592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08" name="PlaceHolder 3"/>
          <p:cNvSpPr>
            <a:spLocks noGrp="1"/>
          </p:cNvSpPr>
          <p:nvPr>
            <p:ph type="ftr" idx="26"/>
          </p:nvPr>
        </p:nvSpPr>
        <p:spPr>
          <a:xfrm>
            <a:off x="5715000" y="6305400"/>
            <a:ext cx="2895120" cy="475920"/>
          </a:xfrm>
          <a:prstGeom prst="rect">
            <a:avLst/>
          </a:prstGeom>
          <a:noFill/>
          <a:ln w="0">
            <a:noFill/>
          </a:ln>
        </p:spPr>
        <p:txBody>
          <a:bodyPr lIns="91440" rIns="91440" tIns="45720" bIns="45720" anchor="b">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9" name="PlaceHolder 4"/>
          <p:cNvSpPr>
            <a:spLocks noGrp="1"/>
          </p:cNvSpPr>
          <p:nvPr>
            <p:ph type="sldNum" idx="27"/>
          </p:nvPr>
        </p:nvSpPr>
        <p:spPr>
          <a:xfrm>
            <a:off x="8613720" y="6305400"/>
            <a:ext cx="456840" cy="47592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F57915CC-655D-4491-B6E8-94478B266EA7}"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Google Shape;100;p13"/>
          <p:cNvSpPr/>
          <p:nvPr/>
        </p:nvSpPr>
        <p:spPr>
          <a:xfrm>
            <a:off x="1030320" y="2286000"/>
            <a:ext cx="7941240" cy="1294920"/>
          </a:xfrm>
          <a:prstGeom prst="rect">
            <a:avLst/>
          </a:prstGeom>
          <a:noFill/>
          <a:ln w="0">
            <a:noFill/>
          </a:ln>
        </p:spPr>
        <p:style>
          <a:lnRef idx="0"/>
          <a:fillRef idx="0"/>
          <a:effectRef idx="0"/>
          <a:fontRef idx="minor"/>
        </p:style>
        <p:txBody>
          <a:bodyPr anchor="ctr">
            <a:noAutofit/>
          </a:bodyPr>
          <a:p>
            <a:pPr algn="ctr">
              <a:lnSpc>
                <a:spcPct val="100000"/>
              </a:lnSpc>
              <a:tabLst>
                <a:tab algn="l" pos="0"/>
              </a:tabLst>
            </a:pPr>
            <a:r>
              <a:rPr b="1" lang="en-US" sz="2800" spc="-1" strike="noStrike">
                <a:solidFill>
                  <a:srgbClr val="000000"/>
                </a:solidFill>
                <a:latin typeface="Times New Roman"/>
                <a:ea typeface="Times New Roman"/>
              </a:rPr>
              <a:t>Blood Transmutation using Machine learning tools</a:t>
            </a:r>
            <a:endParaRPr b="0" lang="en-US" sz="2800" spc="-1" strike="noStrike">
              <a:solidFill>
                <a:srgbClr val="000000"/>
              </a:solidFill>
              <a:latin typeface="Arial"/>
            </a:endParaRPr>
          </a:p>
        </p:txBody>
      </p:sp>
      <p:sp>
        <p:nvSpPr>
          <p:cNvPr id="133" name="Google Shape;101;p13"/>
          <p:cNvSpPr/>
          <p:nvPr/>
        </p:nvSpPr>
        <p:spPr>
          <a:xfrm>
            <a:off x="3961440" y="4392360"/>
            <a:ext cx="5010120" cy="1460160"/>
          </a:xfrm>
          <a:prstGeom prst="rect">
            <a:avLst/>
          </a:prstGeom>
          <a:noFill/>
          <a:ln w="0">
            <a:noFill/>
          </a:ln>
        </p:spPr>
        <p:style>
          <a:lnRef idx="0"/>
          <a:fillRef idx="0"/>
          <a:effectRef idx="0"/>
          <a:fontRef idx="minor"/>
        </p:style>
        <p:txBody>
          <a:bodyPr anchor="ctr">
            <a:noAutofit/>
          </a:bodyPr>
          <a:p>
            <a:pPr algn="just">
              <a:lnSpc>
                <a:spcPct val="100000"/>
              </a:lnSpc>
              <a:tabLst>
                <a:tab algn="l" pos="0"/>
              </a:tabLst>
            </a:pPr>
            <a:r>
              <a:rPr b="1" lang="en-US" sz="1600" spc="-1" strike="noStrike">
                <a:solidFill>
                  <a:schemeClr val="dk1"/>
                </a:solidFill>
                <a:latin typeface="Times New Roman"/>
                <a:ea typeface="Times New Roman"/>
              </a:rPr>
              <a:t> </a:t>
            </a:r>
            <a:r>
              <a:rPr b="1" lang="en-US" sz="1600" spc="-1" strike="noStrike">
                <a:solidFill>
                  <a:schemeClr val="dk1"/>
                </a:solidFill>
                <a:latin typeface="Times New Roman"/>
                <a:ea typeface="Times New Roman"/>
              </a:rPr>
              <a:t>Names</a:t>
            </a:r>
            <a:r>
              <a:rPr b="1" lang="en-US" sz="1600" spc="-1" strike="noStrike">
                <a:solidFill>
                  <a:schemeClr val="dk1"/>
                </a:solidFill>
                <a:latin typeface="Times New Roman"/>
                <a:ea typeface="Times New Roman"/>
              </a:rPr>
              <a:t>	</a:t>
            </a:r>
            <a:r>
              <a:rPr b="1" lang="en-US" sz="1600" spc="-1" strike="noStrike">
                <a:solidFill>
                  <a:schemeClr val="dk1"/>
                </a:solidFill>
                <a:latin typeface="Times New Roman"/>
                <a:ea typeface="Times New Roman"/>
              </a:rPr>
              <a:t>	</a:t>
            </a:r>
            <a:r>
              <a:rPr b="1" lang="en-US" sz="1600" spc="-1" strike="noStrike">
                <a:solidFill>
                  <a:schemeClr val="dk1"/>
                </a:solidFill>
                <a:latin typeface="Times New Roman"/>
                <a:ea typeface="Times New Roman"/>
              </a:rPr>
              <a:t>         Roll no</a:t>
            </a:r>
            <a:endParaRPr b="0" lang="en-US" sz="1600" spc="-1" strike="noStrike">
              <a:solidFill>
                <a:srgbClr val="000000"/>
              </a:solidFill>
              <a:latin typeface="Arial"/>
            </a:endParaRPr>
          </a:p>
          <a:p>
            <a:pPr>
              <a:lnSpc>
                <a:spcPct val="100000"/>
              </a:lnSpc>
              <a:spcBef>
                <a:spcPts val="1001"/>
              </a:spcBef>
              <a:tabLst>
                <a:tab algn="l" pos="0"/>
              </a:tabLst>
            </a:pPr>
            <a:r>
              <a:rPr b="1" lang="en-US" sz="1600" spc="-1" strike="noStrike">
                <a:solidFill>
                  <a:schemeClr val="dk1"/>
                </a:solidFill>
                <a:latin typeface="Times New Roman"/>
                <a:ea typeface="Times New Roman"/>
              </a:rPr>
              <a:t>Chilukuri Saipriya                      21R21A6714</a:t>
            </a:r>
            <a:endParaRPr b="0" lang="en-US" sz="1600" spc="-1" strike="noStrike">
              <a:solidFill>
                <a:srgbClr val="000000"/>
              </a:solidFill>
              <a:latin typeface="Arial"/>
            </a:endParaRPr>
          </a:p>
          <a:p>
            <a:pPr algn="just">
              <a:lnSpc>
                <a:spcPct val="100000"/>
              </a:lnSpc>
              <a:spcBef>
                <a:spcPts val="1001"/>
              </a:spcBef>
              <a:tabLst>
                <a:tab algn="l" pos="0"/>
              </a:tabLst>
            </a:pPr>
            <a:r>
              <a:rPr b="1" lang="en-US" sz="1600" spc="-1" strike="noStrike">
                <a:solidFill>
                  <a:schemeClr val="dk1"/>
                </a:solidFill>
                <a:latin typeface="Times New Roman"/>
                <a:ea typeface="Times New Roman"/>
              </a:rPr>
              <a:t>Buchireddy palli Harikiran        21R21A6712</a:t>
            </a:r>
            <a:endParaRPr b="0" lang="en-US" sz="1600" spc="-1" strike="noStrike">
              <a:solidFill>
                <a:srgbClr val="000000"/>
              </a:solidFill>
              <a:latin typeface="Arial"/>
            </a:endParaRPr>
          </a:p>
          <a:p>
            <a:pPr algn="just">
              <a:lnSpc>
                <a:spcPct val="100000"/>
              </a:lnSpc>
              <a:spcBef>
                <a:spcPts val="1001"/>
              </a:spcBef>
              <a:tabLst>
                <a:tab algn="l" pos="0"/>
              </a:tabLst>
            </a:pPr>
            <a:r>
              <a:rPr b="1" lang="en-US" sz="1600" spc="-1" strike="noStrike">
                <a:solidFill>
                  <a:schemeClr val="dk1"/>
                </a:solidFill>
                <a:latin typeface="Times New Roman"/>
                <a:ea typeface="Times New Roman"/>
              </a:rPr>
              <a:t>Gumma Yasasvi                           21R21A6722</a:t>
            </a:r>
            <a:endParaRPr b="0" lang="en-US" sz="1600" spc="-1" strike="noStrike">
              <a:solidFill>
                <a:srgbClr val="000000"/>
              </a:solidFill>
              <a:latin typeface="Arial"/>
            </a:endParaRPr>
          </a:p>
        </p:txBody>
      </p:sp>
      <p:sp>
        <p:nvSpPr>
          <p:cNvPr id="134" name="Google Shape;102;p13"/>
          <p:cNvSpPr/>
          <p:nvPr/>
        </p:nvSpPr>
        <p:spPr>
          <a:xfrm>
            <a:off x="1807560" y="1024920"/>
            <a:ext cx="6781320" cy="1198440"/>
          </a:xfrm>
          <a:prstGeom prst="rect">
            <a:avLst/>
          </a:prstGeom>
          <a:noFill/>
          <a:ln w="0">
            <a:noFill/>
          </a:ln>
        </p:spPr>
        <p:style>
          <a:lnRef idx="0"/>
          <a:fillRef idx="0"/>
          <a:effectRef idx="0"/>
          <a:fontRef idx="minor"/>
        </p:style>
        <p:txBody>
          <a:bodyPr anchor="t">
            <a:noAutofit/>
          </a:bodyPr>
          <a:p>
            <a:pPr algn="ctr">
              <a:lnSpc>
                <a:spcPct val="100000"/>
              </a:lnSpc>
              <a:tabLst>
                <a:tab algn="l" pos="0"/>
              </a:tabLst>
            </a:pPr>
            <a:r>
              <a:rPr b="1" lang="en-US" sz="1800" spc="-1" strike="noStrike">
                <a:solidFill>
                  <a:schemeClr val="dk1"/>
                </a:solidFill>
                <a:latin typeface="Times New Roman"/>
                <a:ea typeface="Times New Roman"/>
              </a:rPr>
              <a:t>Department of CSE – Data Science</a:t>
            </a:r>
            <a:endParaRPr b="0" lang="en-US" sz="1800" spc="-1" strike="noStrike">
              <a:solidFill>
                <a:srgbClr val="000000"/>
              </a:solidFill>
              <a:latin typeface="Arial"/>
            </a:endParaRPr>
          </a:p>
          <a:p>
            <a:pPr algn="ctr">
              <a:lnSpc>
                <a:spcPct val="100000"/>
              </a:lnSpc>
              <a:tabLst>
                <a:tab algn="l" pos="0"/>
              </a:tabLst>
            </a:pPr>
            <a:r>
              <a:rPr b="1" lang="en-US" sz="1800" spc="-1" strike="noStrike">
                <a:solidFill>
                  <a:schemeClr val="dk1"/>
                </a:solidFill>
                <a:latin typeface="Times New Roman"/>
                <a:ea typeface="Times New Roman"/>
              </a:rPr>
              <a:t>IV B.Tech I Semester MajorProject-2024-2025</a:t>
            </a:r>
            <a:endParaRPr b="0" lang="en-US" sz="1800" spc="-1" strike="noStrike">
              <a:solidFill>
                <a:srgbClr val="000000"/>
              </a:solidFill>
              <a:latin typeface="Arial"/>
            </a:endParaRPr>
          </a:p>
          <a:p>
            <a:pPr algn="ctr">
              <a:lnSpc>
                <a:spcPct val="100000"/>
              </a:lnSpc>
              <a:tabLst>
                <a:tab algn="l" pos="0"/>
              </a:tabLst>
            </a:pPr>
            <a:r>
              <a:rPr b="1" lang="en-US" sz="1800" spc="-1" strike="noStrike">
                <a:solidFill>
                  <a:schemeClr val="dk1"/>
                </a:solidFill>
                <a:latin typeface="Times New Roman"/>
                <a:ea typeface="Times New Roman"/>
              </a:rPr>
              <a:t>Submitted by</a:t>
            </a:r>
            <a:endParaRPr b="0" lang="en-US" sz="1800" spc="-1" strike="noStrike">
              <a:solidFill>
                <a:srgbClr val="000000"/>
              </a:solidFill>
              <a:latin typeface="Arial"/>
            </a:endParaRPr>
          </a:p>
          <a:p>
            <a:pPr algn="ctr">
              <a:lnSpc>
                <a:spcPct val="100000"/>
              </a:lnSpc>
              <a:tabLst>
                <a:tab algn="l" pos="0"/>
              </a:tabLst>
            </a:pPr>
            <a:r>
              <a:rPr b="1" lang="en-US" sz="1800" spc="-1" strike="noStrike">
                <a:solidFill>
                  <a:schemeClr val="dk1"/>
                </a:solidFill>
                <a:latin typeface="Times New Roman"/>
                <a:ea typeface="Times New Roman"/>
              </a:rPr>
              <a:t>  </a:t>
            </a:r>
            <a:r>
              <a:rPr b="1" lang="en-US" sz="1800" spc="-1" strike="noStrike">
                <a:solidFill>
                  <a:schemeClr val="dk1"/>
                </a:solidFill>
                <a:latin typeface="Times New Roman"/>
                <a:ea typeface="Times New Roman"/>
              </a:rPr>
              <a:t>Batch - 06</a:t>
            </a:r>
            <a:endParaRPr b="0" lang="en-US" sz="1800" spc="-1" strike="noStrike">
              <a:solidFill>
                <a:srgbClr val="000000"/>
              </a:solidFill>
              <a:latin typeface="Arial"/>
            </a:endParaRPr>
          </a:p>
        </p:txBody>
      </p:sp>
      <p:sp>
        <p:nvSpPr>
          <p:cNvPr id="135" name="Google Shape;103;p13"/>
          <p:cNvSpPr/>
          <p:nvPr/>
        </p:nvSpPr>
        <p:spPr>
          <a:xfrm>
            <a:off x="1111320" y="4758480"/>
            <a:ext cx="3924000" cy="13708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1800" spc="-1" strike="noStrike">
                <a:solidFill>
                  <a:schemeClr val="dk1"/>
                </a:solidFill>
                <a:latin typeface="Times New Roman"/>
                <a:ea typeface="Times New Roman"/>
              </a:rPr>
              <a:t>Supervisor:                                                   </a:t>
            </a:r>
            <a:endParaRPr b="0" lang="en-US" sz="1800" spc="-1" strike="noStrike">
              <a:solidFill>
                <a:srgbClr val="000000"/>
              </a:solidFill>
              <a:latin typeface="Arial"/>
            </a:endParaRPr>
          </a:p>
          <a:p>
            <a:pPr>
              <a:lnSpc>
                <a:spcPct val="100000"/>
              </a:lnSpc>
              <a:tabLst>
                <a:tab algn="l" pos="0"/>
              </a:tabLst>
            </a:pPr>
            <a:r>
              <a:rPr b="1" lang="en-US" sz="1600" spc="-1" strike="noStrike">
                <a:solidFill>
                  <a:schemeClr val="dk1"/>
                </a:solidFill>
                <a:latin typeface="Times New Roman"/>
                <a:ea typeface="Times New Roman"/>
              </a:rPr>
              <a:t>Mr.Irfan bagawan,</a:t>
            </a:r>
            <a:endParaRPr b="0" lang="en-US" sz="1600" spc="-1" strike="noStrike">
              <a:solidFill>
                <a:srgbClr val="000000"/>
              </a:solidFill>
              <a:latin typeface="Arial"/>
            </a:endParaRPr>
          </a:p>
          <a:p>
            <a:pPr>
              <a:lnSpc>
                <a:spcPct val="100000"/>
              </a:lnSpc>
              <a:tabLst>
                <a:tab algn="l" pos="0"/>
              </a:tabLst>
            </a:pPr>
            <a:r>
              <a:rPr b="0" lang="en-US" sz="1600" spc="-1" strike="noStrike">
                <a:solidFill>
                  <a:schemeClr val="dk1"/>
                </a:solidFill>
                <a:latin typeface="Times New Roman"/>
                <a:ea typeface="Times New Roman"/>
              </a:rPr>
              <a:t>Asst.Professor,</a:t>
            </a:r>
            <a:endParaRPr b="0" lang="en-US" sz="1600" spc="-1" strike="noStrike">
              <a:solidFill>
                <a:srgbClr val="000000"/>
              </a:solidFill>
              <a:latin typeface="Arial"/>
            </a:endParaRPr>
          </a:p>
          <a:p>
            <a:pPr>
              <a:lnSpc>
                <a:spcPct val="100000"/>
              </a:lnSpc>
              <a:tabLst>
                <a:tab algn="l" pos="0"/>
              </a:tabLst>
            </a:pPr>
            <a:r>
              <a:rPr b="0" lang="en-US" sz="1600" spc="-1" strike="noStrike">
                <a:solidFill>
                  <a:schemeClr val="dk1"/>
                </a:solidFill>
                <a:latin typeface="Times New Roman"/>
                <a:ea typeface="Times New Roman"/>
              </a:rPr>
              <a:t>Department of CSE-Data Science.           </a:t>
            </a:r>
            <a:r>
              <a:rPr b="0" lang="en-US" sz="1600" spc="-1" strike="noStrike">
                <a:solidFill>
                  <a:schemeClr val="dk1"/>
                </a:solidFill>
                <a:latin typeface="Times New Roman"/>
                <a:ea typeface="Times New Roman"/>
              </a:rPr>
              <a:t>	</a:t>
            </a:r>
            <a:endParaRPr b="0" lang="en-US" sz="1600" spc="-1" strike="noStrike">
              <a:solidFill>
                <a:srgbClr val="000000"/>
              </a:solidFill>
              <a:latin typeface="Arial"/>
            </a:endParaRPr>
          </a:p>
        </p:txBody>
      </p:sp>
      <p:sp>
        <p:nvSpPr>
          <p:cNvPr id="136" name="PlaceHolder 1"/>
          <p:cNvSpPr>
            <a:spLocks noGrp="1"/>
          </p:cNvSpPr>
          <p:nvPr>
            <p:ph type="sldNum" idx="34"/>
          </p:nvPr>
        </p:nvSpPr>
        <p:spPr>
          <a:xfrm>
            <a:off x="8129520" y="5734080"/>
            <a:ext cx="609120" cy="520200"/>
          </a:xfrm>
          <a:prstGeom prst="rect">
            <a:avLst/>
          </a:prstGeom>
          <a:noFill/>
          <a:ln w="0">
            <a:noFill/>
          </a:ln>
        </p:spPr>
        <p:txBody>
          <a:bodyPr lIns="91440" rIns="91440" tIns="45720" bIns="45720" anchor="b">
            <a:noAutofit/>
          </a:bodyPr>
          <a:lstStyle>
            <a:lvl1pPr indent="0" algn="ctr">
              <a:lnSpc>
                <a:spcPct val="100000"/>
              </a:lnSpc>
              <a:buNone/>
              <a:tabLst>
                <a:tab algn="l" pos="0"/>
              </a:tabLst>
              <a:defRPr b="0" lang="en-US" sz="1200" spc="-1" strike="noStrike">
                <a:solidFill>
                  <a:srgbClr val="b3a787"/>
                </a:solidFill>
                <a:latin typeface="Gill Sans"/>
                <a:ea typeface="Gill Sans"/>
              </a:defRPr>
            </a:lvl1pPr>
          </a:lstStyle>
          <a:p>
            <a:pPr indent="0" algn="ctr">
              <a:lnSpc>
                <a:spcPct val="100000"/>
              </a:lnSpc>
              <a:buNone/>
              <a:tabLst>
                <a:tab algn="l" pos="0"/>
              </a:tabLst>
            </a:pPr>
            <a:fld id="{F53616BE-7235-4A38-A619-E4779F9A89EA}" type="slidenum">
              <a:rPr b="0" lang="en-US" sz="1200" spc="-1" strike="noStrike">
                <a:solidFill>
                  <a:srgbClr val="b3a787"/>
                </a:solidFill>
                <a:latin typeface="Gill Sans"/>
                <a:ea typeface="Gill Sans"/>
              </a:rPr>
              <a:t>&lt;number&gt;</a:t>
            </a:fld>
            <a:endParaRPr b="0" lang="en-US" sz="1200" spc="-1" strike="noStrike">
              <a:solidFill>
                <a:srgbClr val="000000"/>
              </a:solidFill>
              <a:latin typeface="Times New Roman"/>
            </a:endParaRPr>
          </a:p>
        </p:txBody>
      </p:sp>
      <p:pic>
        <p:nvPicPr>
          <p:cNvPr id="137" name="Google Shape;105;p13" descr="download.png"/>
          <p:cNvPicPr/>
          <p:nvPr/>
        </p:nvPicPr>
        <p:blipFill>
          <a:blip r:embed="rId1"/>
          <a:stretch/>
        </p:blipFill>
        <p:spPr>
          <a:xfrm>
            <a:off x="1015920" y="180360"/>
            <a:ext cx="8038440" cy="810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253880" y="606600"/>
            <a:ext cx="7467120" cy="761760"/>
          </a:xfrm>
          <a:prstGeom prst="rect">
            <a:avLst/>
          </a:prstGeom>
          <a:noFill/>
          <a:ln w="0">
            <a:noFill/>
          </a:ln>
        </p:spPr>
        <p:txBody>
          <a:bodyPr lIns="91440" rIns="91440" tIns="45720" bIns="45720" anchor="ctr">
            <a:normAutofit/>
          </a:bodyPr>
          <a:p>
            <a:pPr indent="0">
              <a:lnSpc>
                <a:spcPct val="100000"/>
              </a:lnSpc>
              <a:buNone/>
              <a:tabLst>
                <a:tab algn="l" pos="0"/>
              </a:tabLst>
            </a:pPr>
            <a:r>
              <a:rPr b="1" lang="en-US" sz="4000" spc="-1" strike="noStrike">
                <a:solidFill>
                  <a:srgbClr val="562214"/>
                </a:solidFill>
                <a:latin typeface="Times New Roman"/>
                <a:ea typeface="Times New Roman"/>
              </a:rPr>
              <a:t>Abstract</a:t>
            </a:r>
            <a:endParaRPr b="0" lang="en-US" sz="4000" spc="-1" strike="noStrike">
              <a:solidFill>
                <a:srgbClr val="000000"/>
              </a:solidFill>
              <a:latin typeface="Arial"/>
            </a:endParaRPr>
          </a:p>
        </p:txBody>
      </p:sp>
      <p:sp>
        <p:nvSpPr>
          <p:cNvPr id="139" name="PlaceHolder 2"/>
          <p:cNvSpPr>
            <a:spLocks noGrp="1"/>
          </p:cNvSpPr>
          <p:nvPr>
            <p:ph/>
          </p:nvPr>
        </p:nvSpPr>
        <p:spPr>
          <a:xfrm>
            <a:off x="1141200" y="1066680"/>
            <a:ext cx="7695720" cy="5406840"/>
          </a:xfrm>
          <a:prstGeom prst="rect">
            <a:avLst/>
          </a:prstGeom>
          <a:noFill/>
          <a:ln w="0">
            <a:noFill/>
          </a:ln>
        </p:spPr>
        <p:txBody>
          <a:bodyPr lIns="91440" rIns="91440" tIns="45720" bIns="45720" anchor="t">
            <a:normAutofit/>
          </a:bodyPr>
          <a:p>
            <a:pPr marL="365760" indent="-120600" algn="just">
              <a:lnSpc>
                <a:spcPct val="100000"/>
              </a:lnSpc>
              <a:buNone/>
              <a:tabLst>
                <a:tab algn="l" pos="0"/>
              </a:tabLst>
            </a:pPr>
            <a:endParaRPr b="0" lang="en-US" sz="3200" spc="-1" strike="noStrike">
              <a:solidFill>
                <a:srgbClr val="000000"/>
              </a:solidFill>
              <a:latin typeface="Arial"/>
            </a:endParaRPr>
          </a:p>
          <a:p>
            <a:pPr marL="365760" indent="-120600" algn="just">
              <a:lnSpc>
                <a:spcPct val="100000"/>
              </a:lnSpc>
              <a:spcBef>
                <a:spcPts val="601"/>
              </a:spcBef>
              <a:buNone/>
              <a:tabLst>
                <a:tab algn="l" pos="0"/>
              </a:tabLst>
            </a:pPr>
            <a:endParaRPr b="0" lang="en-US" sz="3200" spc="-1" strike="noStrike">
              <a:solidFill>
                <a:srgbClr val="000000"/>
              </a:solidFill>
              <a:latin typeface="Arial"/>
            </a:endParaRPr>
          </a:p>
          <a:p>
            <a:pPr marL="365760" indent="-120600" algn="just">
              <a:lnSpc>
                <a:spcPct val="100000"/>
              </a:lnSpc>
              <a:spcBef>
                <a:spcPts val="601"/>
              </a:spcBef>
              <a:buNone/>
              <a:tabLst>
                <a:tab algn="l" pos="0"/>
              </a:tabLst>
            </a:pPr>
            <a:endParaRPr b="0" lang="en-US" sz="3200" spc="-1" strike="noStrike">
              <a:solidFill>
                <a:srgbClr val="000000"/>
              </a:solidFill>
              <a:latin typeface="Arial"/>
            </a:endParaRPr>
          </a:p>
          <a:p>
            <a:pPr marL="365760" indent="-283320" algn="just">
              <a:lnSpc>
                <a:spcPct val="100000"/>
              </a:lnSpc>
              <a:spcBef>
                <a:spcPts val="601"/>
              </a:spcBef>
              <a:buNone/>
              <a:tabLst>
                <a:tab algn="l" pos="0"/>
              </a:tabLst>
            </a:pPr>
            <a:endParaRPr b="0" lang="en-US" sz="3200" spc="-1" strike="noStrike">
              <a:solidFill>
                <a:srgbClr val="000000"/>
              </a:solidFill>
              <a:latin typeface="Arial"/>
            </a:endParaRPr>
          </a:p>
          <a:p>
            <a:pPr marL="365760" indent="-283320" algn="just">
              <a:lnSpc>
                <a:spcPct val="100000"/>
              </a:lnSpc>
              <a:spcBef>
                <a:spcPts val="601"/>
              </a:spcBef>
              <a:buNone/>
              <a:tabLst>
                <a:tab algn="l" pos="0"/>
              </a:tabLst>
            </a:pPr>
            <a:endParaRPr b="0" lang="en-US" sz="3200" spc="-1" strike="noStrike">
              <a:solidFill>
                <a:srgbClr val="000000"/>
              </a:solidFill>
              <a:latin typeface="Arial"/>
            </a:endParaRPr>
          </a:p>
          <a:p>
            <a:pPr marL="365760" indent="-120600">
              <a:lnSpc>
                <a:spcPct val="100000"/>
              </a:lnSpc>
              <a:spcBef>
                <a:spcPts val="601"/>
              </a:spcBef>
              <a:buNone/>
              <a:tabLst>
                <a:tab algn="l" pos="0"/>
              </a:tabLst>
            </a:pPr>
            <a:endParaRPr b="0" lang="en-US" sz="3200" spc="-1" strike="noStrike">
              <a:solidFill>
                <a:srgbClr val="000000"/>
              </a:solidFill>
              <a:latin typeface="Arial"/>
            </a:endParaRPr>
          </a:p>
        </p:txBody>
      </p:sp>
      <p:sp>
        <p:nvSpPr>
          <p:cNvPr id="140" name="Google Shape;112;p14"/>
          <p:cNvSpPr/>
          <p:nvPr/>
        </p:nvSpPr>
        <p:spPr>
          <a:xfrm>
            <a:off x="1253880" y="1654560"/>
            <a:ext cx="7695720" cy="4649400"/>
          </a:xfrm>
          <a:prstGeom prst="rect">
            <a:avLst/>
          </a:prstGeom>
          <a:noFill/>
          <a:ln w="0">
            <a:noFill/>
          </a:ln>
        </p:spPr>
        <p:style>
          <a:lnRef idx="0"/>
          <a:fillRef idx="0"/>
          <a:effectRef idx="0"/>
          <a:fontRef idx="minor"/>
        </p:style>
        <p:txBody>
          <a:bodyPr anchor="t">
            <a:spAutoFit/>
          </a:bodyPr>
          <a:p>
            <a:pPr algn="just">
              <a:lnSpc>
                <a:spcPct val="115000"/>
              </a:lnSpc>
              <a:spcBef>
                <a:spcPts val="1199"/>
              </a:spcBef>
              <a:spcAft>
                <a:spcPts val="1199"/>
              </a:spcAft>
              <a:tabLst>
                <a:tab algn="l" pos="0"/>
              </a:tabLst>
            </a:pPr>
            <a:r>
              <a:rPr b="0" lang="en-US" sz="2000" spc="-1" strike="noStrike">
                <a:solidFill>
                  <a:srgbClr val="000000"/>
                </a:solidFill>
                <a:latin typeface="Times New Roman"/>
                <a:ea typeface="Times New Roman"/>
              </a:rPr>
              <a:t>This study investigates the feasibility of blood transmutation through the application of machine learning and data science methodologies. By analyzing extensive datasets on blood group antigens, genetic markers, and biochemical properties, the research aims to uncover patterns and mechanisms that could enable the safe alteration of blood types. Advanced computational models and simulations are employed to explore potential pathways for blood type conversion, ensuring compatibility and minimizing risks. The successful implementation of these techniques could significantly mitigate blood shortages, enhance transfusion safety, and provide a more reliable blood supply for patients in critical need. This research represents a pioneering step towards reshaping the future of blood transfusion and addressing urgent global healthcare challenges.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435680" y="274680"/>
            <a:ext cx="7497720" cy="1142640"/>
          </a:xfrm>
          <a:prstGeom prst="rect">
            <a:avLst/>
          </a:prstGeom>
          <a:noFill/>
          <a:ln w="0">
            <a:noFill/>
          </a:ln>
        </p:spPr>
        <p:txBody>
          <a:bodyPr lIns="91440" rIns="91440" tIns="45720" bIns="45720" anchor="ctr">
            <a:normAutofit/>
          </a:bodyPr>
          <a:p>
            <a:pPr indent="0">
              <a:lnSpc>
                <a:spcPct val="100000"/>
              </a:lnSpc>
              <a:buNone/>
              <a:tabLst>
                <a:tab algn="l" pos="0"/>
              </a:tabLst>
            </a:pPr>
            <a:r>
              <a:rPr b="0" lang="en-US" sz="4300" spc="-1" strike="noStrike">
                <a:solidFill>
                  <a:srgbClr val="562214"/>
                </a:solidFill>
                <a:latin typeface="Gill Sans"/>
                <a:ea typeface="Gill Sans"/>
              </a:rPr>
              <a:t>Referred IEEE paper </a:t>
            </a:r>
            <a:endParaRPr b="0" lang="en-US" sz="4300" spc="-1" strike="noStrike">
              <a:solidFill>
                <a:srgbClr val="000000"/>
              </a:solidFill>
              <a:latin typeface="Arial"/>
            </a:endParaRPr>
          </a:p>
        </p:txBody>
      </p:sp>
      <p:sp>
        <p:nvSpPr>
          <p:cNvPr id="142" name="PlaceHolder 2"/>
          <p:cNvSpPr>
            <a:spLocks noGrp="1"/>
          </p:cNvSpPr>
          <p:nvPr>
            <p:ph/>
          </p:nvPr>
        </p:nvSpPr>
        <p:spPr>
          <a:xfrm>
            <a:off x="1435680" y="1447920"/>
            <a:ext cx="7497720" cy="4800240"/>
          </a:xfrm>
          <a:prstGeom prst="rect">
            <a:avLst/>
          </a:prstGeom>
          <a:noFill/>
          <a:ln w="0">
            <a:noFill/>
          </a:ln>
        </p:spPr>
        <p:txBody>
          <a:bodyPr lIns="91440" rIns="91440" tIns="45720" bIns="45720" anchor="t">
            <a:normAutofit/>
          </a:bodyPr>
          <a:p>
            <a:pPr indent="0">
              <a:lnSpc>
                <a:spcPct val="125000"/>
              </a:lnSpc>
              <a:spcBef>
                <a:spcPts val="2001"/>
              </a:spcBef>
              <a:buNone/>
              <a:tabLst>
                <a:tab algn="l" pos="0"/>
              </a:tabLst>
            </a:pPr>
            <a:r>
              <a:rPr b="1" lang="en-US" sz="2500" spc="-1" strike="noStrike">
                <a:solidFill>
                  <a:schemeClr val="dk1"/>
                </a:solidFill>
                <a:highlight>
                  <a:srgbClr val="ffffff"/>
                </a:highlight>
                <a:latin typeface="Times New Roman"/>
                <a:ea typeface="Times New Roman"/>
              </a:rPr>
              <a:t>Toward universal donor blood: Enzymatic conversion of A and B to O type</a:t>
            </a:r>
            <a:endParaRPr b="0" lang="en-US" sz="2500" spc="-1" strike="noStrike">
              <a:solidFill>
                <a:srgbClr val="000000"/>
              </a:solidFill>
              <a:latin typeface="Arial"/>
            </a:endParaRPr>
          </a:p>
          <a:p>
            <a:pPr indent="0">
              <a:lnSpc>
                <a:spcPct val="100000"/>
              </a:lnSpc>
              <a:spcBef>
                <a:spcPts val="1001"/>
              </a:spcBef>
              <a:buNone/>
              <a:tabLst>
                <a:tab algn="l" pos="0"/>
              </a:tabLst>
            </a:pPr>
            <a:r>
              <a:rPr b="0" lang="en-US" sz="2700" spc="-1" strike="noStrike" u="sng">
                <a:solidFill>
                  <a:schemeClr val="dk1"/>
                </a:solidFill>
                <a:uFillTx/>
                <a:latin typeface="Gill Sans"/>
                <a:ea typeface="Gill Sans"/>
              </a:rPr>
              <a:t>https://www.ncbi.nlm.nih.gov/pmc/articles/PMC6956546/</a:t>
            </a:r>
            <a:endParaRPr b="0" lang="en-US"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435680" y="274680"/>
            <a:ext cx="7497720" cy="1142640"/>
          </a:xfrm>
          <a:prstGeom prst="rect">
            <a:avLst/>
          </a:prstGeom>
          <a:noFill/>
          <a:ln w="0">
            <a:noFill/>
          </a:ln>
        </p:spPr>
        <p:txBody>
          <a:bodyPr lIns="91440" rIns="91440" tIns="45720" bIns="45720" anchor="ctr">
            <a:normAutofit/>
          </a:bodyPr>
          <a:p>
            <a:pPr indent="0">
              <a:buNone/>
            </a:pPr>
            <a:endParaRPr b="0" lang="en-US" sz="4300" spc="-1" strike="noStrike">
              <a:solidFill>
                <a:srgbClr val="562214"/>
              </a:solidFill>
              <a:latin typeface="Gill Sans"/>
              <a:ea typeface="Gill Sans"/>
            </a:endParaRPr>
          </a:p>
        </p:txBody>
      </p:sp>
      <p:sp>
        <p:nvSpPr>
          <p:cNvPr id="144" name="PlaceHolder 2"/>
          <p:cNvSpPr>
            <a:spLocks noGrp="1"/>
          </p:cNvSpPr>
          <p:nvPr>
            <p:ph/>
          </p:nvPr>
        </p:nvSpPr>
        <p:spPr>
          <a:xfrm>
            <a:off x="1435680" y="1447920"/>
            <a:ext cx="7497720" cy="4800240"/>
          </a:xfrm>
          <a:prstGeom prst="rect">
            <a:avLst/>
          </a:prstGeom>
          <a:noFill/>
          <a:ln w="0">
            <a:noFill/>
          </a:ln>
        </p:spPr>
        <p:txBody>
          <a:bodyPr lIns="91440" rIns="91440" tIns="45720" bIns="45720" anchor="t">
            <a:normAutofit/>
          </a:bodyPr>
          <a:p>
            <a:pPr marL="365760" indent="-120600" algn="ctr">
              <a:lnSpc>
                <a:spcPct val="100000"/>
              </a:lnSpc>
              <a:buNone/>
              <a:tabLst>
                <a:tab algn="l" pos="0"/>
              </a:tabLst>
            </a:pPr>
            <a:endParaRPr b="0" lang="en-US" sz="3200" spc="-1" strike="noStrike">
              <a:solidFill>
                <a:srgbClr val="000000"/>
              </a:solidFill>
              <a:latin typeface="Arial"/>
            </a:endParaRPr>
          </a:p>
          <a:p>
            <a:pPr marL="365760" indent="-120600" algn="ctr">
              <a:lnSpc>
                <a:spcPct val="100000"/>
              </a:lnSpc>
              <a:spcBef>
                <a:spcPts val="601"/>
              </a:spcBef>
              <a:buNone/>
              <a:tabLst>
                <a:tab algn="l" pos="0"/>
              </a:tabLst>
            </a:pPr>
            <a:endParaRPr b="0" lang="en-US" sz="3200" spc="-1" strike="noStrike">
              <a:solidFill>
                <a:srgbClr val="000000"/>
              </a:solidFill>
              <a:latin typeface="Arial"/>
            </a:endParaRPr>
          </a:p>
          <a:p>
            <a:pPr marL="82440" indent="0" algn="ctr">
              <a:lnSpc>
                <a:spcPct val="100000"/>
              </a:lnSpc>
              <a:spcBef>
                <a:spcPts val="601"/>
              </a:spcBef>
              <a:buNone/>
              <a:tabLst>
                <a:tab algn="l" pos="0"/>
              </a:tabLst>
            </a:pPr>
            <a:endParaRPr b="0" lang="en-US" sz="3200" spc="-1" strike="noStrike">
              <a:solidFill>
                <a:srgbClr val="000000"/>
              </a:solidFill>
              <a:latin typeface="Arial"/>
            </a:endParaRPr>
          </a:p>
          <a:p>
            <a:pPr marL="82440" indent="0" algn="ctr">
              <a:lnSpc>
                <a:spcPct val="100000"/>
              </a:lnSpc>
              <a:spcBef>
                <a:spcPts val="601"/>
              </a:spcBef>
              <a:buNone/>
              <a:tabLst>
                <a:tab algn="l" pos="0"/>
              </a:tabLst>
            </a:pPr>
            <a:r>
              <a:rPr b="0" lang="en-US" sz="5400" spc="-1" strike="noStrike">
                <a:solidFill>
                  <a:schemeClr val="dk1"/>
                </a:solidFill>
                <a:latin typeface="Gill Sans"/>
                <a:ea typeface="Gill Sans"/>
              </a:rPr>
              <a:t>Thank You!!</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LibreOffice/24.2.5.2$Linux_X86_64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2024-08-24T12:06:29Z</dcterms:modified>
  <cp:revision>3</cp:revision>
  <dc:subject/>
  <dc:title/>
</cp:coreProperties>
</file>