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A20701E-0F9D-44F0-A552-BFB2DAAC864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7D7599-5F3B-402F-835C-55D19C70D400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A2C7C3-F77A-45C9-A253-65482B5795E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FF2CA2-412E-4AF9-B8C4-2EAE67C4C7B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735311-3435-4568-99F6-C037ACC9844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D74A7D-FB44-46AC-A376-4DC2BADF52E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4853C2-B422-43D2-95C0-731B70FC3C9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1A0AE9-25B5-40D9-B173-282B7F4175E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7BC370-C6BF-487E-94AA-7D0E872DBB2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31F1FD-0A82-4390-A563-F9BC89889E8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2787D1-B869-4BF0-84EB-13E2671727B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LibreOffice/24.2.5.2$Linux_X86_64 LibreOffice_project/420$Build-2</Application>
  <AppVersion>15.0000</AppVersion>
  <Words>0</Words>
  <Paragraphs>0</Paragraphs>
  <Company>Created by Marp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2024-08-23T14:46:49Z</dcterms:created>
  <dc:creator>Created by Marp</dc:creator>
  <dc:description/>
  <dc:language>en-US</dc:language>
  <cp:lastModifiedBy>Created by Marp</cp:lastModifiedBy>
  <dcterms:modified xsi:type="dcterms:W3CDTF">2024-08-23T14:46:49Z</dcterms:modified>
  <cp:revision>1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