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b9cb4724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b9cb4724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db9cb4724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b9cb4724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b9cb4724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db9cb4724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b9fba29af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b9fba29af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db9fba29af_0_4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b9fba29af_0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b9fba29af_0_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db9fba29af_0_4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e41ca4f9f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e41ca4f9f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de41ca4f9f_0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cd59a4fb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cd59a4fb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dcd59a4fb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b9fba29af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b9fba29af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db9fba29af_0_3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41ca4f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41ca4f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de41ca4f9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e41ca4f9f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e41ca4f9f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de41ca4f9f_0_2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1"/>
            <a:ext cx="7683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>
            <p:ph idx="2" type="pic"/>
          </p:nvPr>
        </p:nvSpPr>
        <p:spPr>
          <a:xfrm>
            <a:off x="-1" y="617538"/>
            <a:ext cx="3232155" cy="28289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11"/>
          <p:cNvSpPr/>
          <p:nvPr>
            <p:ph idx="3" type="pic"/>
          </p:nvPr>
        </p:nvSpPr>
        <p:spPr>
          <a:xfrm>
            <a:off x="377743" y="1846598"/>
            <a:ext cx="2476668" cy="247666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>
            <p:ph idx="2" type="pic"/>
          </p:nvPr>
        </p:nvSpPr>
        <p:spPr>
          <a:xfrm>
            <a:off x="0" y="617538"/>
            <a:ext cx="12192000" cy="3246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4" name="Google Shape;74;p12"/>
          <p:cNvSpPr/>
          <p:nvPr>
            <p:ph idx="3" type="pic"/>
          </p:nvPr>
        </p:nvSpPr>
        <p:spPr>
          <a:xfrm>
            <a:off x="645444" y="2758136"/>
            <a:ext cx="2211056" cy="2211052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>
            <p:ph idx="2" type="pic"/>
          </p:nvPr>
        </p:nvSpPr>
        <p:spPr>
          <a:xfrm>
            <a:off x="390425" y="3716323"/>
            <a:ext cx="5339256" cy="262256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0" name="Google Shape;80;p13"/>
          <p:cNvSpPr/>
          <p:nvPr>
            <p:ph idx="3" type="pic"/>
          </p:nvPr>
        </p:nvSpPr>
        <p:spPr>
          <a:xfrm>
            <a:off x="6526636" y="3716323"/>
            <a:ext cx="5271612" cy="262256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>
            <p:ph idx="2" type="pic"/>
          </p:nvPr>
        </p:nvSpPr>
        <p:spPr>
          <a:xfrm>
            <a:off x="6095999" y="610290"/>
            <a:ext cx="5702247" cy="58197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Google Shape;86;p14"/>
          <p:cNvSpPr/>
          <p:nvPr>
            <p:ph idx="3" type="pic"/>
          </p:nvPr>
        </p:nvSpPr>
        <p:spPr>
          <a:xfrm>
            <a:off x="390424" y="610290"/>
            <a:ext cx="5702247" cy="58197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>
            <p:ph idx="2" type="pic"/>
          </p:nvPr>
        </p:nvSpPr>
        <p:spPr>
          <a:xfrm>
            <a:off x="6096000" y="914400"/>
            <a:ext cx="5041557" cy="25145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6096000" y="3810000"/>
            <a:ext cx="5041557" cy="25145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5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>
            <p:ph idx="2" type="pic"/>
          </p:nvPr>
        </p:nvSpPr>
        <p:spPr>
          <a:xfrm>
            <a:off x="6096000" y="685800"/>
            <a:ext cx="5346700" cy="5448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8" name="Google Shape;98;p16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>
            <p:ph idx="2" type="pic"/>
          </p:nvPr>
        </p:nvSpPr>
        <p:spPr>
          <a:xfrm>
            <a:off x="540444" y="618187"/>
            <a:ext cx="2777778" cy="413657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Google Shape;102;p17"/>
          <p:cNvSpPr/>
          <p:nvPr>
            <p:ph idx="3" type="pic"/>
          </p:nvPr>
        </p:nvSpPr>
        <p:spPr>
          <a:xfrm>
            <a:off x="3318222" y="618187"/>
            <a:ext cx="2777778" cy="413657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Google Shape;103;p17"/>
          <p:cNvSpPr/>
          <p:nvPr>
            <p:ph idx="4" type="pic"/>
          </p:nvPr>
        </p:nvSpPr>
        <p:spPr>
          <a:xfrm>
            <a:off x="6096000" y="618187"/>
            <a:ext cx="2777778" cy="413657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4" name="Google Shape;104;p17"/>
          <p:cNvSpPr/>
          <p:nvPr>
            <p:ph idx="5" type="pic"/>
          </p:nvPr>
        </p:nvSpPr>
        <p:spPr>
          <a:xfrm>
            <a:off x="8873778" y="618187"/>
            <a:ext cx="2777778" cy="413657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5" name="Google Shape;105;p17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>
            <p:ph idx="2" type="pic"/>
          </p:nvPr>
        </p:nvSpPr>
        <p:spPr>
          <a:xfrm>
            <a:off x="572883" y="972457"/>
            <a:ext cx="5041557" cy="25145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0" name="Google Shape;110;p18"/>
          <p:cNvSpPr/>
          <p:nvPr>
            <p:ph idx="3" type="pic"/>
          </p:nvPr>
        </p:nvSpPr>
        <p:spPr>
          <a:xfrm>
            <a:off x="572883" y="3868057"/>
            <a:ext cx="5041557" cy="25145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>
            <p:ph idx="2" type="pic"/>
          </p:nvPr>
        </p:nvSpPr>
        <p:spPr>
          <a:xfrm>
            <a:off x="0" y="610290"/>
            <a:ext cx="12192000" cy="341030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6" name="Google Shape;116;p19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Layout">
  <p:cSld name="Dark Layout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>
            <p:ph idx="2" type="pic"/>
          </p:nvPr>
        </p:nvSpPr>
        <p:spPr>
          <a:xfrm>
            <a:off x="5048518" y="0"/>
            <a:ext cx="714348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>
            <p:ph idx="2" type="pic"/>
          </p:nvPr>
        </p:nvSpPr>
        <p:spPr>
          <a:xfrm>
            <a:off x="6821713" y="618186"/>
            <a:ext cx="5370287" cy="62398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3" name="Google Shape;123;p21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>
            <p:ph idx="2" type="pic"/>
          </p:nvPr>
        </p:nvSpPr>
        <p:spPr>
          <a:xfrm>
            <a:off x="0" y="618186"/>
            <a:ext cx="5387547" cy="62398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8" name="Google Shape;128;p22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>
            <p:ph idx="2" type="pic"/>
          </p:nvPr>
        </p:nvSpPr>
        <p:spPr>
          <a:xfrm>
            <a:off x="-1" y="0"/>
            <a:ext cx="692870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28561" y="1053193"/>
            <a:ext cx="8502315" cy="51453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>
            <p:ph idx="2" type="pic"/>
          </p:nvPr>
        </p:nvSpPr>
        <p:spPr>
          <a:xfrm>
            <a:off x="7345680" y="1314450"/>
            <a:ext cx="6441210" cy="40652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7" name="Google Shape;137;p25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30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30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6184901" y="618186"/>
            <a:ext cx="6007100" cy="62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2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3" name="Google Shape;183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0" name="Google Shape;190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4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36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0" name="Google Shape;210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lang="en-GB" sz="80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lang="en-GB" sz="80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3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38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5" name="Google Shape;225;p38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8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7" name="Google Shape;227;p38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8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9" name="Google Shape;229;p3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39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7" name="Google Shape;237;p39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9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9" name="Google Shape;239;p39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0" name="Google Shape;240;p39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9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2" name="Google Shape;242;p39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3" name="Google Shape;243;p3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>
            <p:ph idx="2" type="pic"/>
          </p:nvPr>
        </p:nvSpPr>
        <p:spPr>
          <a:xfrm>
            <a:off x="1" y="618187"/>
            <a:ext cx="5428342" cy="62398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4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2" name="Google Shape;262;p43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43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/>
          <p:nvPr>
            <p:ph idx="2" type="pic"/>
          </p:nvPr>
        </p:nvSpPr>
        <p:spPr>
          <a:xfrm>
            <a:off x="5377342" y="618187"/>
            <a:ext cx="6814657" cy="62398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6" name="Google Shape;266;p44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p44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" name="Google Shape;268;p44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>
            <p:ph idx="2" type="pic"/>
          </p:nvPr>
        </p:nvSpPr>
        <p:spPr>
          <a:xfrm>
            <a:off x="1058863" y="1007382"/>
            <a:ext cx="4328683" cy="22414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3" type="pic"/>
          </p:nvPr>
        </p:nvSpPr>
        <p:spPr>
          <a:xfrm>
            <a:off x="6808874" y="1007382"/>
            <a:ext cx="4328683" cy="22414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9" name="Google Shape;39;p7"/>
          <p:cNvSpPr/>
          <p:nvPr>
            <p:ph idx="4" type="pic"/>
          </p:nvPr>
        </p:nvSpPr>
        <p:spPr>
          <a:xfrm>
            <a:off x="1058863" y="3841198"/>
            <a:ext cx="4328683" cy="22414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7"/>
          <p:cNvSpPr/>
          <p:nvPr>
            <p:ph idx="5" type="pic"/>
          </p:nvPr>
        </p:nvSpPr>
        <p:spPr>
          <a:xfrm>
            <a:off x="6808874" y="3841198"/>
            <a:ext cx="4328683" cy="22414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>
            <p:ph idx="2" type="pic"/>
          </p:nvPr>
        </p:nvSpPr>
        <p:spPr>
          <a:xfrm>
            <a:off x="9709899" y="1037968"/>
            <a:ext cx="1420276" cy="14202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3" type="pic"/>
          </p:nvPr>
        </p:nvSpPr>
        <p:spPr>
          <a:xfrm>
            <a:off x="6963524" y="1037968"/>
            <a:ext cx="1420276" cy="14202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4" type="pic"/>
          </p:nvPr>
        </p:nvSpPr>
        <p:spPr>
          <a:xfrm>
            <a:off x="4217149" y="1037968"/>
            <a:ext cx="1420276" cy="14202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Google Shape;48;p8"/>
          <p:cNvSpPr/>
          <p:nvPr>
            <p:ph idx="5" type="pic"/>
          </p:nvPr>
        </p:nvSpPr>
        <p:spPr>
          <a:xfrm>
            <a:off x="9709899" y="3680554"/>
            <a:ext cx="1420276" cy="14202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Google Shape;49;p8"/>
          <p:cNvSpPr/>
          <p:nvPr>
            <p:ph idx="6" type="pic"/>
          </p:nvPr>
        </p:nvSpPr>
        <p:spPr>
          <a:xfrm>
            <a:off x="6963524" y="3680554"/>
            <a:ext cx="1420276" cy="14202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0" name="Google Shape;50;p8"/>
          <p:cNvSpPr/>
          <p:nvPr>
            <p:ph idx="7" type="pic"/>
          </p:nvPr>
        </p:nvSpPr>
        <p:spPr>
          <a:xfrm>
            <a:off x="4217149" y="3680554"/>
            <a:ext cx="1420276" cy="142027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Custom Layout">
  <p:cSld name="29_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>
            <p:ph idx="2" type="pic"/>
          </p:nvPr>
        </p:nvSpPr>
        <p:spPr>
          <a:xfrm>
            <a:off x="299012" y="1481070"/>
            <a:ext cx="3641926" cy="50871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Google Shape;56;p9"/>
          <p:cNvSpPr/>
          <p:nvPr>
            <p:ph idx="3" type="pic"/>
          </p:nvPr>
        </p:nvSpPr>
        <p:spPr>
          <a:xfrm>
            <a:off x="4291462" y="1481070"/>
            <a:ext cx="3641926" cy="50871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Google Shape;57;p9"/>
          <p:cNvSpPr/>
          <p:nvPr>
            <p:ph idx="4" type="pic"/>
          </p:nvPr>
        </p:nvSpPr>
        <p:spPr>
          <a:xfrm>
            <a:off x="8283912" y="1481070"/>
            <a:ext cx="3641926" cy="50871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0" y="618186"/>
            <a:ext cx="5035639" cy="62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0" y="1"/>
            <a:ext cx="12192000" cy="6181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1615352" y="161484"/>
            <a:ext cx="432256" cy="26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84321" y="161485"/>
            <a:ext cx="338682" cy="320618"/>
          </a:xfrm>
          <a:custGeom>
            <a:rect b="b" l="l" r="r" t="t"/>
            <a:pathLst>
              <a:path extrusionOk="0" h="1136" w="1200">
                <a:moveTo>
                  <a:pt x="1200" y="2"/>
                </a:moveTo>
                <a:lnTo>
                  <a:pt x="0" y="0"/>
                </a:lnTo>
                <a:lnTo>
                  <a:pt x="122" y="349"/>
                </a:lnTo>
                <a:lnTo>
                  <a:pt x="212" y="602"/>
                </a:lnTo>
                <a:lnTo>
                  <a:pt x="401" y="1136"/>
                </a:lnTo>
                <a:lnTo>
                  <a:pt x="583" y="877"/>
                </a:lnTo>
                <a:lnTo>
                  <a:pt x="483" y="604"/>
                </a:lnTo>
                <a:lnTo>
                  <a:pt x="768" y="608"/>
                </a:lnTo>
                <a:lnTo>
                  <a:pt x="950" y="349"/>
                </a:lnTo>
                <a:lnTo>
                  <a:pt x="390" y="349"/>
                </a:lnTo>
                <a:lnTo>
                  <a:pt x="355" y="253"/>
                </a:lnTo>
                <a:lnTo>
                  <a:pt x="1017" y="261"/>
                </a:lnTo>
                <a:lnTo>
                  <a:pt x="1200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45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5"/>
          <p:cNvGrpSpPr/>
          <p:nvPr/>
        </p:nvGrpSpPr>
        <p:grpSpPr>
          <a:xfrm flipH="1">
            <a:off x="0" y="0"/>
            <a:ext cx="12192000" cy="6851651"/>
            <a:chOff x="0" y="3175"/>
            <a:chExt cx="12192000" cy="6851651"/>
          </a:xfrm>
        </p:grpSpPr>
        <p:sp>
          <p:nvSpPr>
            <p:cNvPr id="274" name="Google Shape;274;p45"/>
            <p:cNvSpPr/>
            <p:nvPr/>
          </p:nvSpPr>
          <p:spPr>
            <a:xfrm>
              <a:off x="10296525" y="4960938"/>
              <a:ext cx="1895475" cy="1893888"/>
            </a:xfrm>
            <a:custGeom>
              <a:rect b="b" l="l" r="r" t="t"/>
              <a:pathLst>
                <a:path extrusionOk="0" h="1193" w="1194">
                  <a:moveTo>
                    <a:pt x="0" y="1193"/>
                  </a:moveTo>
                  <a:lnTo>
                    <a:pt x="1194" y="1193"/>
                  </a:lnTo>
                  <a:lnTo>
                    <a:pt x="1194" y="0"/>
                  </a:lnTo>
                  <a:lnTo>
                    <a:pt x="0" y="1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75" name="Google Shape;275;p45"/>
            <p:cNvSpPr/>
            <p:nvPr/>
          </p:nvSpPr>
          <p:spPr>
            <a:xfrm>
              <a:off x="0" y="3175"/>
              <a:ext cx="10248900" cy="6851651"/>
            </a:xfrm>
            <a:custGeom>
              <a:rect b="b" l="l" r="r" t="t"/>
              <a:pathLst>
                <a:path extrusionOk="0" h="4316" w="6456">
                  <a:moveTo>
                    <a:pt x="3598" y="3789"/>
                  </a:moveTo>
                  <a:lnTo>
                    <a:pt x="3449" y="3641"/>
                  </a:lnTo>
                  <a:lnTo>
                    <a:pt x="4460" y="2631"/>
                  </a:lnTo>
                  <a:lnTo>
                    <a:pt x="4418" y="2588"/>
                  </a:lnTo>
                  <a:lnTo>
                    <a:pt x="3904" y="3101"/>
                  </a:lnTo>
                  <a:lnTo>
                    <a:pt x="3628" y="2825"/>
                  </a:lnTo>
                  <a:lnTo>
                    <a:pt x="6456" y="0"/>
                  </a:lnTo>
                  <a:lnTo>
                    <a:pt x="0" y="0"/>
                  </a:lnTo>
                  <a:lnTo>
                    <a:pt x="0" y="4316"/>
                  </a:lnTo>
                  <a:lnTo>
                    <a:pt x="3070" y="4316"/>
                  </a:lnTo>
                  <a:lnTo>
                    <a:pt x="3598" y="3789"/>
                  </a:lnTo>
                  <a:close/>
                  <a:moveTo>
                    <a:pt x="5949" y="314"/>
                  </a:moveTo>
                  <a:lnTo>
                    <a:pt x="5991" y="356"/>
                  </a:lnTo>
                  <a:lnTo>
                    <a:pt x="4104" y="2241"/>
                  </a:lnTo>
                  <a:lnTo>
                    <a:pt x="4062" y="2199"/>
                  </a:lnTo>
                  <a:lnTo>
                    <a:pt x="5949" y="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76" name="Google Shape;276;p45"/>
            <p:cNvSpPr/>
            <p:nvPr/>
          </p:nvSpPr>
          <p:spPr>
            <a:xfrm>
              <a:off x="7686675" y="2354263"/>
              <a:ext cx="4505325" cy="4500563"/>
            </a:xfrm>
            <a:custGeom>
              <a:rect b="b" l="l" r="r" t="t"/>
              <a:pathLst>
                <a:path extrusionOk="0" h="2835" w="2838">
                  <a:moveTo>
                    <a:pt x="953" y="2835"/>
                  </a:moveTo>
                  <a:lnTo>
                    <a:pt x="2396" y="1393"/>
                  </a:lnTo>
                  <a:lnTo>
                    <a:pt x="2699" y="1696"/>
                  </a:lnTo>
                  <a:lnTo>
                    <a:pt x="2838" y="1557"/>
                  </a:lnTo>
                  <a:lnTo>
                    <a:pt x="2838" y="628"/>
                  </a:lnTo>
                  <a:lnTo>
                    <a:pt x="845" y="2619"/>
                  </a:lnTo>
                  <a:lnTo>
                    <a:pt x="613" y="2388"/>
                  </a:lnTo>
                  <a:lnTo>
                    <a:pt x="286" y="2715"/>
                  </a:lnTo>
                  <a:lnTo>
                    <a:pt x="243" y="2673"/>
                  </a:lnTo>
                  <a:lnTo>
                    <a:pt x="2838" y="81"/>
                  </a:lnTo>
                  <a:lnTo>
                    <a:pt x="2838" y="0"/>
                  </a:lnTo>
                  <a:lnTo>
                    <a:pt x="0" y="2835"/>
                  </a:lnTo>
                  <a:lnTo>
                    <a:pt x="953" y="2835"/>
                  </a:lnTo>
                  <a:close/>
                  <a:moveTo>
                    <a:pt x="2578" y="952"/>
                  </a:moveTo>
                  <a:lnTo>
                    <a:pt x="2621" y="994"/>
                  </a:lnTo>
                  <a:lnTo>
                    <a:pt x="1292" y="2321"/>
                  </a:lnTo>
                  <a:lnTo>
                    <a:pt x="1250" y="2279"/>
                  </a:lnTo>
                  <a:lnTo>
                    <a:pt x="2578" y="9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277" name="Google Shape;277;p45"/>
          <p:cNvSpPr/>
          <p:nvPr/>
        </p:nvSpPr>
        <p:spPr>
          <a:xfrm>
            <a:off x="6470749" y="1062626"/>
            <a:ext cx="780300" cy="275400"/>
          </a:xfrm>
          <a:prstGeom prst="rect">
            <a:avLst/>
          </a:prstGeom>
          <a:solidFill>
            <a:srgbClr val="FFC0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6919374" y="848155"/>
            <a:ext cx="50301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TED</a:t>
            </a:r>
            <a:endParaRPr b="1" sz="6000" u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8273350" y="5487350"/>
            <a:ext cx="209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600">
                <a:solidFill>
                  <a:schemeClr val="lt1"/>
                </a:solidFill>
              </a:rPr>
              <a:t>Boschetti Kevin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Contessi Riccardo 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</a:rPr>
              <a:t>Filote Silviu                 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600">
                <a:solidFill>
                  <a:schemeClr val="lt1"/>
                </a:solidFill>
              </a:rPr>
              <a:t>Gelosa Federico    </a:t>
            </a:r>
            <a:endParaRPr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10825050" y="5487350"/>
            <a:ext cx="107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1057400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1058928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1059252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600">
                <a:solidFill>
                  <a:schemeClr val="lt1"/>
                </a:solidFill>
              </a:rPr>
              <a:t>1060253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625" y="118800"/>
            <a:ext cx="8771475" cy="64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4"/>
          <p:cNvSpPr/>
          <p:nvPr/>
        </p:nvSpPr>
        <p:spPr>
          <a:xfrm>
            <a:off x="0" y="0"/>
            <a:ext cx="4381800" cy="6858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426025" y="292075"/>
            <a:ext cx="360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Get_Watch_Next_by_Idx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LF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025" y="613025"/>
            <a:ext cx="438180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 txBox="1"/>
          <p:nvPr/>
        </p:nvSpPr>
        <p:spPr>
          <a:xfrm>
            <a:off x="4381800" y="6544975"/>
            <a:ext cx="781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https://iepy0jtud2.execute-api.us-east-1.amazonaws.com/default/Get_Watch_Next_by_Idx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54"/>
          <p:cNvSpPr txBox="1"/>
          <p:nvPr/>
        </p:nvSpPr>
        <p:spPr>
          <a:xfrm>
            <a:off x="409050" y="3305725"/>
            <a:ext cx="356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Dato l’id di un video restituisce la lista dei watch next associati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/>
        </p:nvSpPr>
        <p:spPr>
          <a:xfrm>
            <a:off x="681300" y="2105250"/>
            <a:ext cx="3501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Get_Watch_Next_by_Idx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LF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450" y="0"/>
            <a:ext cx="733455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625" y="118800"/>
            <a:ext cx="8771475" cy="64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6"/>
          <p:cNvSpPr/>
          <p:nvPr/>
        </p:nvSpPr>
        <p:spPr>
          <a:xfrm>
            <a:off x="0" y="0"/>
            <a:ext cx="4381800" cy="685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 txBox="1"/>
          <p:nvPr/>
        </p:nvSpPr>
        <p:spPr>
          <a:xfrm>
            <a:off x="426025" y="292075"/>
            <a:ext cx="360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Lets_tedx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LF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4" name="Google Shape;44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663" y="660613"/>
            <a:ext cx="48863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6"/>
          <p:cNvSpPr txBox="1"/>
          <p:nvPr/>
        </p:nvSpPr>
        <p:spPr>
          <a:xfrm>
            <a:off x="386700" y="2721000"/>
            <a:ext cx="360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Abbiamo realizzato una lambda function che permette all’utente di inserire tag e durata della playlist desiderata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56"/>
          <p:cNvSpPr txBox="1"/>
          <p:nvPr/>
        </p:nvSpPr>
        <p:spPr>
          <a:xfrm>
            <a:off x="4381800" y="6544975"/>
            <a:ext cx="781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https://1k0ee5yalh.execute-api.us-east-1.amazonaws.com/default/Lets_Tedx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/>
        </p:nvSpPr>
        <p:spPr>
          <a:xfrm>
            <a:off x="435550" y="2413050"/>
            <a:ext cx="350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Lets_tedx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LF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3" name="Google Shape;4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75" y="0"/>
            <a:ext cx="7726424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/>
          <p:nvPr/>
        </p:nvSpPr>
        <p:spPr>
          <a:xfrm>
            <a:off x="125" y="0"/>
            <a:ext cx="12192000" cy="6858000"/>
          </a:xfrm>
          <a:prstGeom prst="rtTriangl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8"/>
          <p:cNvSpPr txBox="1"/>
          <p:nvPr/>
        </p:nvSpPr>
        <p:spPr>
          <a:xfrm>
            <a:off x="627750" y="2718250"/>
            <a:ext cx="243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Criticità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8"/>
          <p:cNvSpPr txBox="1"/>
          <p:nvPr/>
        </p:nvSpPr>
        <p:spPr>
          <a:xfrm>
            <a:off x="6185400" y="236075"/>
            <a:ext cx="556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Possibili evoluzioni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8"/>
          <p:cNvSpPr txBox="1"/>
          <p:nvPr/>
        </p:nvSpPr>
        <p:spPr>
          <a:xfrm>
            <a:off x="627750" y="4045325"/>
            <a:ext cx="5020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qualità della playlist creata dipende dalla varietà di talk presente nel dataset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durata totale del set di video creato è per forza minore o maggiore di quella desiderata dall’utente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58"/>
          <p:cNvSpPr txBox="1"/>
          <p:nvPr/>
        </p:nvSpPr>
        <p:spPr>
          <a:xfrm>
            <a:off x="6096000" y="1486750"/>
            <a:ext cx="5658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 può scegliere di creare una playlist che dura poco meno di quella richiesta dall’utente oppure, una volta scaduto il tempo, proporre di salvare il video per continuare più tardi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Gestire la social media presence di Let’s TED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/>
          <p:nvPr>
            <p:ph idx="2" type="pic"/>
          </p:nvPr>
        </p:nvSpPr>
        <p:spPr>
          <a:xfrm>
            <a:off x="0" y="-3075"/>
            <a:ext cx="5355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39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5886994" y="1030481"/>
            <a:ext cx="3495115" cy="371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7" name="Google Shape;287;p46"/>
          <p:cNvGrpSpPr/>
          <p:nvPr/>
        </p:nvGrpSpPr>
        <p:grpSpPr>
          <a:xfrm>
            <a:off x="6711028" y="1802529"/>
            <a:ext cx="5368072" cy="738421"/>
            <a:chOff x="6230400" y="1309570"/>
            <a:chExt cx="5368072" cy="738421"/>
          </a:xfrm>
        </p:grpSpPr>
        <p:sp>
          <p:nvSpPr>
            <p:cNvPr id="288" name="Google Shape;288;p46"/>
            <p:cNvSpPr txBox="1"/>
            <p:nvPr/>
          </p:nvSpPr>
          <p:spPr>
            <a:xfrm>
              <a:off x="6242572" y="1643291"/>
              <a:ext cx="53559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Visione organizzata dei TED Talks di interesse</a:t>
              </a:r>
              <a:endPara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9" name="Google Shape;289;p46"/>
            <p:cNvSpPr txBox="1"/>
            <p:nvPr/>
          </p:nvSpPr>
          <p:spPr>
            <a:xfrm>
              <a:off x="6230400" y="1309570"/>
              <a:ext cx="3956049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GB" sz="2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Idea</a:t>
              </a:r>
              <a:endPara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0" name="Google Shape;290;p46"/>
          <p:cNvGrpSpPr/>
          <p:nvPr/>
        </p:nvGrpSpPr>
        <p:grpSpPr>
          <a:xfrm>
            <a:off x="6711027" y="2932724"/>
            <a:ext cx="4904325" cy="854598"/>
            <a:chOff x="6230399" y="1309570"/>
            <a:chExt cx="4904325" cy="854598"/>
          </a:xfrm>
        </p:grpSpPr>
        <p:sp>
          <p:nvSpPr>
            <p:cNvPr id="291" name="Google Shape;291;p46"/>
            <p:cNvSpPr txBox="1"/>
            <p:nvPr/>
          </p:nvSpPr>
          <p:spPr>
            <a:xfrm>
              <a:off x="6230399" y="1759427"/>
              <a:ext cx="4904325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GB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Playlist in base al tempo disponibile</a:t>
              </a:r>
              <a:endParaRPr b="1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2" name="Google Shape;292;p46"/>
            <p:cNvSpPr txBox="1"/>
            <p:nvPr/>
          </p:nvSpPr>
          <p:spPr>
            <a:xfrm>
              <a:off x="6230400" y="1309570"/>
              <a:ext cx="3956049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GB" sz="2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Time management</a:t>
              </a:r>
              <a:endPara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3" name="Google Shape;293;p46"/>
          <p:cNvGrpSpPr/>
          <p:nvPr/>
        </p:nvGrpSpPr>
        <p:grpSpPr>
          <a:xfrm>
            <a:off x="6711027" y="4058770"/>
            <a:ext cx="4904325" cy="854598"/>
            <a:chOff x="6230399" y="1309570"/>
            <a:chExt cx="4904325" cy="854598"/>
          </a:xfrm>
        </p:grpSpPr>
        <p:sp>
          <p:nvSpPr>
            <p:cNvPr id="294" name="Google Shape;294;p46"/>
            <p:cNvSpPr txBox="1"/>
            <p:nvPr/>
          </p:nvSpPr>
          <p:spPr>
            <a:xfrm>
              <a:off x="6230399" y="1759427"/>
              <a:ext cx="4904325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GB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Filtra le proposte per tag, topic o speaker</a:t>
              </a:r>
              <a:endParaRPr b="1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5" name="Google Shape;295;p46"/>
            <p:cNvSpPr txBox="1"/>
            <p:nvPr/>
          </p:nvSpPr>
          <p:spPr>
            <a:xfrm>
              <a:off x="6230400" y="1309570"/>
              <a:ext cx="3956049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GB" sz="2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Decidi tu</a:t>
              </a:r>
              <a:endPara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96" name="Google Shape;296;p46"/>
          <p:cNvSpPr/>
          <p:nvPr/>
        </p:nvSpPr>
        <p:spPr>
          <a:xfrm>
            <a:off x="5833678" y="1871004"/>
            <a:ext cx="484189" cy="590579"/>
          </a:xfrm>
          <a:custGeom>
            <a:rect b="b" l="l" r="r" t="t"/>
            <a:pathLst>
              <a:path extrusionOk="0" h="176" w="144">
                <a:moveTo>
                  <a:pt x="24" y="72"/>
                </a:move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2" y="64"/>
                  <a:pt x="20" y="66"/>
                  <a:pt x="20" y="68"/>
                </a:cubicBezTo>
                <a:cubicBezTo>
                  <a:pt x="20" y="70"/>
                  <a:pt x="22" y="72"/>
                  <a:pt x="24" y="72"/>
                </a:cubicBezTo>
                <a:moveTo>
                  <a:pt x="136" y="16"/>
                </a:moveTo>
                <a:cubicBezTo>
                  <a:pt x="116" y="16"/>
                  <a:pt x="116" y="16"/>
                  <a:pt x="116" y="16"/>
                </a:cubicBezTo>
                <a:cubicBezTo>
                  <a:pt x="116" y="4"/>
                  <a:pt x="116" y="4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110" y="0"/>
                  <a:pt x="108" y="2"/>
                  <a:pt x="108" y="4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0" y="4"/>
                  <a:pt x="100" y="4"/>
                  <a:pt x="100" y="4"/>
                </a:cubicBezTo>
                <a:cubicBezTo>
                  <a:pt x="100" y="2"/>
                  <a:pt x="98" y="0"/>
                  <a:pt x="96" y="0"/>
                </a:cubicBezTo>
                <a:cubicBezTo>
                  <a:pt x="94" y="0"/>
                  <a:pt x="92" y="2"/>
                  <a:pt x="92" y="4"/>
                </a:cubicBezTo>
                <a:cubicBezTo>
                  <a:pt x="92" y="16"/>
                  <a:pt x="92" y="16"/>
                  <a:pt x="92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78" y="0"/>
                  <a:pt x="76" y="2"/>
                  <a:pt x="76" y="4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6"/>
                  <a:pt x="60" y="16"/>
                  <a:pt x="60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6"/>
                  <a:pt x="44" y="16"/>
                  <a:pt x="44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30" y="0"/>
                  <a:pt x="28" y="2"/>
                  <a:pt x="28" y="4"/>
                </a:cubicBezTo>
                <a:cubicBezTo>
                  <a:pt x="28" y="16"/>
                  <a:pt x="28" y="16"/>
                  <a:pt x="2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40" y="176"/>
                  <a:pt x="144" y="172"/>
                  <a:pt x="144" y="168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20"/>
                  <a:pt x="140" y="16"/>
                  <a:pt x="136" y="16"/>
                </a:cubicBezTo>
                <a:moveTo>
                  <a:pt x="8" y="168"/>
                </a:moveTo>
                <a:cubicBezTo>
                  <a:pt x="8" y="144"/>
                  <a:pt x="8" y="144"/>
                  <a:pt x="8" y="144"/>
                </a:cubicBezTo>
                <a:cubicBezTo>
                  <a:pt x="32" y="168"/>
                  <a:pt x="32" y="168"/>
                  <a:pt x="32" y="168"/>
                </a:cubicBezTo>
                <a:lnTo>
                  <a:pt x="8" y="168"/>
                </a:lnTo>
                <a:close/>
                <a:moveTo>
                  <a:pt x="136" y="168"/>
                </a:moveTo>
                <a:cubicBezTo>
                  <a:pt x="44" y="168"/>
                  <a:pt x="44" y="168"/>
                  <a:pt x="44" y="168"/>
                </a:cubicBezTo>
                <a:cubicBezTo>
                  <a:pt x="8" y="132"/>
                  <a:pt x="8" y="132"/>
                  <a:pt x="8" y="132"/>
                </a:cubicBezTo>
                <a:cubicBezTo>
                  <a:pt x="8" y="24"/>
                  <a:pt x="8" y="24"/>
                  <a:pt x="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8"/>
                  <a:pt x="30" y="40"/>
                  <a:pt x="32" y="40"/>
                </a:cubicBezTo>
                <a:cubicBezTo>
                  <a:pt x="34" y="40"/>
                  <a:pt x="36" y="38"/>
                  <a:pt x="36" y="36"/>
                </a:cubicBezTo>
                <a:cubicBezTo>
                  <a:pt x="36" y="24"/>
                  <a:pt x="36" y="24"/>
                  <a:pt x="36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8"/>
                  <a:pt x="46" y="40"/>
                  <a:pt x="48" y="40"/>
                </a:cubicBezTo>
                <a:cubicBezTo>
                  <a:pt x="50" y="40"/>
                  <a:pt x="52" y="38"/>
                  <a:pt x="52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8"/>
                  <a:pt x="62" y="40"/>
                  <a:pt x="64" y="40"/>
                </a:cubicBezTo>
                <a:cubicBezTo>
                  <a:pt x="66" y="40"/>
                  <a:pt x="68" y="38"/>
                  <a:pt x="68" y="36"/>
                </a:cubicBezTo>
                <a:cubicBezTo>
                  <a:pt x="68" y="24"/>
                  <a:pt x="68" y="24"/>
                  <a:pt x="68" y="24"/>
                </a:cubicBezTo>
                <a:cubicBezTo>
                  <a:pt x="76" y="24"/>
                  <a:pt x="76" y="24"/>
                  <a:pt x="76" y="24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8"/>
                  <a:pt x="78" y="40"/>
                  <a:pt x="80" y="40"/>
                </a:cubicBezTo>
                <a:cubicBezTo>
                  <a:pt x="82" y="40"/>
                  <a:pt x="84" y="38"/>
                  <a:pt x="84" y="36"/>
                </a:cubicBezTo>
                <a:cubicBezTo>
                  <a:pt x="84" y="24"/>
                  <a:pt x="84" y="24"/>
                  <a:pt x="8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2" y="36"/>
                  <a:pt x="92" y="36"/>
                  <a:pt x="92" y="36"/>
                </a:cubicBezTo>
                <a:cubicBezTo>
                  <a:pt x="92" y="38"/>
                  <a:pt x="94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8"/>
                  <a:pt x="110" y="40"/>
                  <a:pt x="112" y="40"/>
                </a:cubicBezTo>
                <a:cubicBezTo>
                  <a:pt x="114" y="40"/>
                  <a:pt x="116" y="38"/>
                  <a:pt x="116" y="36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36" y="24"/>
                  <a:pt x="136" y="24"/>
                  <a:pt x="136" y="24"/>
                </a:cubicBezTo>
                <a:lnTo>
                  <a:pt x="136" y="168"/>
                </a:lnTo>
                <a:close/>
                <a:moveTo>
                  <a:pt x="20" y="92"/>
                </a:moveTo>
                <a:cubicBezTo>
                  <a:pt x="20" y="94"/>
                  <a:pt x="22" y="96"/>
                  <a:pt x="24" y="96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22" y="96"/>
                  <a:pt x="124" y="94"/>
                  <a:pt x="124" y="92"/>
                </a:cubicBezTo>
                <a:cubicBezTo>
                  <a:pt x="124" y="90"/>
                  <a:pt x="122" y="88"/>
                  <a:pt x="120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2" y="88"/>
                  <a:pt x="20" y="90"/>
                  <a:pt x="20" y="92"/>
                </a:cubicBezTo>
                <a:moveTo>
                  <a:pt x="96" y="112"/>
                </a:moveTo>
                <a:cubicBezTo>
                  <a:pt x="24" y="112"/>
                  <a:pt x="24" y="112"/>
                  <a:pt x="24" y="112"/>
                </a:cubicBezTo>
                <a:cubicBezTo>
                  <a:pt x="22" y="112"/>
                  <a:pt x="20" y="114"/>
                  <a:pt x="20" y="116"/>
                </a:cubicBezTo>
                <a:cubicBezTo>
                  <a:pt x="20" y="118"/>
                  <a:pt x="22" y="120"/>
                  <a:pt x="24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8" y="120"/>
                  <a:pt x="100" y="118"/>
                  <a:pt x="100" y="116"/>
                </a:cubicBezTo>
                <a:cubicBezTo>
                  <a:pt x="100" y="114"/>
                  <a:pt x="98" y="112"/>
                  <a:pt x="96" y="1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7" name="Google Shape;297;p46"/>
          <p:cNvGrpSpPr/>
          <p:nvPr/>
        </p:nvGrpSpPr>
        <p:grpSpPr>
          <a:xfrm>
            <a:off x="6711028" y="5184816"/>
            <a:ext cx="4910474" cy="898232"/>
            <a:chOff x="10294400" y="1465720"/>
            <a:chExt cx="4910474" cy="898232"/>
          </a:xfrm>
        </p:grpSpPr>
        <p:sp>
          <p:nvSpPr>
            <p:cNvPr id="298" name="Google Shape;298;p46"/>
            <p:cNvSpPr txBox="1"/>
            <p:nvPr/>
          </p:nvSpPr>
          <p:spPr>
            <a:xfrm>
              <a:off x="10300474" y="1959252"/>
              <a:ext cx="4904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GB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Tieni traccia di dove sei arrivato</a:t>
              </a:r>
              <a:endParaRPr b="1"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9" name="Google Shape;299;p46"/>
            <p:cNvSpPr txBox="1"/>
            <p:nvPr/>
          </p:nvSpPr>
          <p:spPr>
            <a:xfrm>
              <a:off x="10294400" y="1465720"/>
              <a:ext cx="39561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GB" sz="2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Quando vuoi</a:t>
              </a:r>
              <a:endPara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00" name="Google Shape;300;p46"/>
          <p:cNvSpPr/>
          <p:nvPr/>
        </p:nvSpPr>
        <p:spPr>
          <a:xfrm>
            <a:off x="3174274" y="618186"/>
            <a:ext cx="2254200" cy="6236700"/>
          </a:xfrm>
          <a:prstGeom prst="triangle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5749013" y="3020109"/>
            <a:ext cx="641350" cy="641350"/>
          </a:xfrm>
          <a:custGeom>
            <a:rect b="b" l="l" r="r" t="t"/>
            <a:pathLst>
              <a:path extrusionOk="0" h="176" w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moveTo>
                  <a:pt x="142" y="115"/>
                </a:moveTo>
                <a:cubicBezTo>
                  <a:pt x="140" y="113"/>
                  <a:pt x="138" y="114"/>
                  <a:pt x="137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moveTo>
                  <a:pt x="138" y="55"/>
                </a:moveTo>
                <a:cubicBezTo>
                  <a:pt x="136" y="56"/>
                  <a:pt x="135" y="58"/>
                  <a:pt x="137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C0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5674171" y="5369147"/>
            <a:ext cx="643708" cy="641350"/>
          </a:xfrm>
          <a:custGeom>
            <a:rect b="b" l="l" r="r" t="t"/>
            <a:pathLst>
              <a:path extrusionOk="0" h="176" w="176">
                <a:moveTo>
                  <a:pt x="144" y="0"/>
                </a:moveTo>
                <a:cubicBezTo>
                  <a:pt x="135" y="0"/>
                  <a:pt x="127" y="4"/>
                  <a:pt x="121" y="9"/>
                </a:cubicBezTo>
                <a:cubicBezTo>
                  <a:pt x="13" y="117"/>
                  <a:pt x="13" y="117"/>
                  <a:pt x="13" y="117"/>
                </a:cubicBezTo>
                <a:cubicBezTo>
                  <a:pt x="0" y="176"/>
                  <a:pt x="0" y="176"/>
                  <a:pt x="0" y="176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167" y="55"/>
                  <a:pt x="167" y="55"/>
                  <a:pt x="167" y="55"/>
                </a:cubicBezTo>
                <a:cubicBezTo>
                  <a:pt x="172" y="49"/>
                  <a:pt x="176" y="41"/>
                  <a:pt x="176" y="32"/>
                </a:cubicBezTo>
                <a:cubicBezTo>
                  <a:pt x="176" y="14"/>
                  <a:pt x="162" y="0"/>
                  <a:pt x="144" y="0"/>
                </a:cubicBezTo>
                <a:moveTo>
                  <a:pt x="52" y="155"/>
                </a:moveTo>
                <a:cubicBezTo>
                  <a:pt x="24" y="162"/>
                  <a:pt x="24" y="162"/>
                  <a:pt x="24" y="162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4" y="152"/>
                  <a:pt x="14" y="152"/>
                  <a:pt x="14" y="152"/>
                </a:cubicBezTo>
                <a:cubicBezTo>
                  <a:pt x="21" y="124"/>
                  <a:pt x="21" y="124"/>
                  <a:pt x="21" y="124"/>
                </a:cubicBezTo>
                <a:cubicBezTo>
                  <a:pt x="52" y="124"/>
                  <a:pt x="52" y="124"/>
                  <a:pt x="52" y="124"/>
                </a:cubicBezTo>
                <a:lnTo>
                  <a:pt x="52" y="155"/>
                </a:lnTo>
                <a:close/>
                <a:moveTo>
                  <a:pt x="60" y="150"/>
                </a:moveTo>
                <a:cubicBezTo>
                  <a:pt x="60" y="120"/>
                  <a:pt x="60" y="120"/>
                  <a:pt x="60" y="120"/>
                </a:cubicBezTo>
                <a:cubicBezTo>
                  <a:pt x="60" y="118"/>
                  <a:pt x="58" y="116"/>
                  <a:pt x="56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46" y="64"/>
                  <a:pt x="146" y="64"/>
                  <a:pt x="146" y="64"/>
                </a:cubicBezTo>
                <a:lnTo>
                  <a:pt x="60" y="150"/>
                </a:lnTo>
                <a:close/>
                <a:moveTo>
                  <a:pt x="161" y="49"/>
                </a:moveTo>
                <a:cubicBezTo>
                  <a:pt x="152" y="58"/>
                  <a:pt x="152" y="58"/>
                  <a:pt x="152" y="58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7" y="15"/>
                  <a:pt x="134" y="8"/>
                  <a:pt x="144" y="8"/>
                </a:cubicBezTo>
                <a:cubicBezTo>
                  <a:pt x="157" y="8"/>
                  <a:pt x="168" y="19"/>
                  <a:pt x="168" y="32"/>
                </a:cubicBezTo>
                <a:cubicBezTo>
                  <a:pt x="168" y="39"/>
                  <a:pt x="165" y="45"/>
                  <a:pt x="161" y="49"/>
                </a:cubicBezTo>
              </a:path>
            </a:pathLst>
          </a:custGeom>
          <a:solidFill>
            <a:srgbClr val="36AC8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5773226" y="4217637"/>
            <a:ext cx="592750" cy="595325"/>
          </a:xfrm>
          <a:custGeom>
            <a:rect b="b" l="l" r="r" t="t"/>
            <a:pathLst>
              <a:path extrusionOk="0" h="176" w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616325" y="3130975"/>
            <a:ext cx="332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TED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/>
          <p:nvPr/>
        </p:nvSpPr>
        <p:spPr>
          <a:xfrm>
            <a:off x="1407275" y="1815525"/>
            <a:ext cx="3578700" cy="474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7136225" y="1815525"/>
            <a:ext cx="3578700" cy="4741800"/>
          </a:xfrm>
          <a:prstGeom prst="rect">
            <a:avLst/>
          </a:prstGeom>
          <a:solidFill>
            <a:srgbClr val="36AC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1" name="Google Shape;311;p47"/>
          <p:cNvSpPr/>
          <p:nvPr/>
        </p:nvSpPr>
        <p:spPr>
          <a:xfrm>
            <a:off x="8573766" y="2077765"/>
            <a:ext cx="703800" cy="773700"/>
          </a:xfrm>
          <a:custGeom>
            <a:rect b="b" l="l" r="r" t="t"/>
            <a:pathLst>
              <a:path extrusionOk="0" h="120000" w="120000">
                <a:moveTo>
                  <a:pt x="120000" y="116590"/>
                </a:moveTo>
                <a:cubicBezTo>
                  <a:pt x="120000" y="116590"/>
                  <a:pt x="120000" y="116590"/>
                  <a:pt x="120000" y="116590"/>
                </a:cubicBezTo>
                <a:cubicBezTo>
                  <a:pt x="108000" y="34772"/>
                  <a:pt x="108000" y="34772"/>
                  <a:pt x="108000" y="34772"/>
                </a:cubicBezTo>
                <a:cubicBezTo>
                  <a:pt x="108000" y="34772"/>
                  <a:pt x="108000" y="34772"/>
                  <a:pt x="108000" y="34772"/>
                </a:cubicBezTo>
                <a:cubicBezTo>
                  <a:pt x="108000" y="34090"/>
                  <a:pt x="106500" y="32727"/>
                  <a:pt x="105000" y="32727"/>
                </a:cubicBezTo>
                <a:cubicBezTo>
                  <a:pt x="84000" y="32727"/>
                  <a:pt x="84000" y="32727"/>
                  <a:pt x="84000" y="32727"/>
                </a:cubicBezTo>
                <a:cubicBezTo>
                  <a:pt x="84000" y="21818"/>
                  <a:pt x="84000" y="21818"/>
                  <a:pt x="84000" y="21818"/>
                </a:cubicBezTo>
                <a:cubicBezTo>
                  <a:pt x="84000" y="9545"/>
                  <a:pt x="73500" y="0"/>
                  <a:pt x="60000" y="0"/>
                </a:cubicBezTo>
                <a:cubicBezTo>
                  <a:pt x="46500" y="0"/>
                  <a:pt x="36000" y="9545"/>
                  <a:pt x="36000" y="21818"/>
                </a:cubicBezTo>
                <a:cubicBezTo>
                  <a:pt x="36000" y="32727"/>
                  <a:pt x="36000" y="32727"/>
                  <a:pt x="36000" y="32727"/>
                </a:cubicBezTo>
                <a:cubicBezTo>
                  <a:pt x="15000" y="32727"/>
                  <a:pt x="15000" y="32727"/>
                  <a:pt x="15000" y="32727"/>
                </a:cubicBezTo>
                <a:cubicBezTo>
                  <a:pt x="13500" y="32727"/>
                  <a:pt x="12000" y="34090"/>
                  <a:pt x="12000" y="34772"/>
                </a:cubicBezTo>
                <a:cubicBezTo>
                  <a:pt x="12000" y="34772"/>
                  <a:pt x="12000" y="34772"/>
                  <a:pt x="12000" y="34772"/>
                </a:cubicBezTo>
                <a:cubicBezTo>
                  <a:pt x="0" y="116590"/>
                  <a:pt x="0" y="116590"/>
                  <a:pt x="0" y="116590"/>
                </a:cubicBezTo>
                <a:cubicBezTo>
                  <a:pt x="0" y="116590"/>
                  <a:pt x="0" y="116590"/>
                  <a:pt x="0" y="116590"/>
                </a:cubicBezTo>
                <a:cubicBezTo>
                  <a:pt x="0" y="117272"/>
                  <a:pt x="0" y="117272"/>
                  <a:pt x="0" y="117272"/>
                </a:cubicBezTo>
                <a:cubicBezTo>
                  <a:pt x="0" y="118636"/>
                  <a:pt x="1500" y="120000"/>
                  <a:pt x="3000" y="120000"/>
                </a:cubicBezTo>
                <a:cubicBezTo>
                  <a:pt x="117000" y="120000"/>
                  <a:pt x="117000" y="120000"/>
                  <a:pt x="117000" y="120000"/>
                </a:cubicBezTo>
                <a:cubicBezTo>
                  <a:pt x="118500" y="120000"/>
                  <a:pt x="120000" y="118636"/>
                  <a:pt x="120000" y="117272"/>
                </a:cubicBezTo>
                <a:cubicBezTo>
                  <a:pt x="120000" y="117272"/>
                  <a:pt x="120000" y="117272"/>
                  <a:pt x="120000" y="116590"/>
                </a:cubicBezTo>
                <a:moveTo>
                  <a:pt x="42000" y="21818"/>
                </a:moveTo>
                <a:cubicBezTo>
                  <a:pt x="42000" y="12954"/>
                  <a:pt x="50250" y="5454"/>
                  <a:pt x="60000" y="5454"/>
                </a:cubicBezTo>
                <a:cubicBezTo>
                  <a:pt x="69750" y="5454"/>
                  <a:pt x="78000" y="12954"/>
                  <a:pt x="78000" y="21818"/>
                </a:cubicBezTo>
                <a:cubicBezTo>
                  <a:pt x="78000" y="32727"/>
                  <a:pt x="78000" y="32727"/>
                  <a:pt x="78000" y="32727"/>
                </a:cubicBezTo>
                <a:cubicBezTo>
                  <a:pt x="42000" y="32727"/>
                  <a:pt x="42000" y="32727"/>
                  <a:pt x="42000" y="32727"/>
                </a:cubicBezTo>
                <a:lnTo>
                  <a:pt x="42000" y="21818"/>
                </a:lnTo>
                <a:close/>
                <a:moveTo>
                  <a:pt x="18000" y="38181"/>
                </a:moveTo>
                <a:cubicBezTo>
                  <a:pt x="36000" y="38181"/>
                  <a:pt x="36000" y="38181"/>
                  <a:pt x="36000" y="38181"/>
                </a:cubicBezTo>
                <a:cubicBezTo>
                  <a:pt x="36000" y="49772"/>
                  <a:pt x="36000" y="49772"/>
                  <a:pt x="36000" y="49772"/>
                </a:cubicBezTo>
                <a:cubicBezTo>
                  <a:pt x="34500" y="50454"/>
                  <a:pt x="33000" y="52500"/>
                  <a:pt x="33000" y="54545"/>
                </a:cubicBezTo>
                <a:cubicBezTo>
                  <a:pt x="33000" y="57272"/>
                  <a:pt x="36000" y="60000"/>
                  <a:pt x="39000" y="60000"/>
                </a:cubicBezTo>
                <a:cubicBezTo>
                  <a:pt x="42000" y="60000"/>
                  <a:pt x="45000" y="57272"/>
                  <a:pt x="45000" y="54545"/>
                </a:cubicBezTo>
                <a:cubicBezTo>
                  <a:pt x="45000" y="52500"/>
                  <a:pt x="43500" y="50454"/>
                  <a:pt x="42000" y="49772"/>
                </a:cubicBezTo>
                <a:cubicBezTo>
                  <a:pt x="42000" y="38181"/>
                  <a:pt x="42000" y="38181"/>
                  <a:pt x="42000" y="38181"/>
                </a:cubicBezTo>
                <a:cubicBezTo>
                  <a:pt x="78000" y="38181"/>
                  <a:pt x="78000" y="38181"/>
                  <a:pt x="78000" y="38181"/>
                </a:cubicBezTo>
                <a:cubicBezTo>
                  <a:pt x="78000" y="49772"/>
                  <a:pt x="78000" y="49772"/>
                  <a:pt x="78000" y="49772"/>
                </a:cubicBezTo>
                <a:cubicBezTo>
                  <a:pt x="76500" y="50454"/>
                  <a:pt x="75000" y="52500"/>
                  <a:pt x="75000" y="54545"/>
                </a:cubicBezTo>
                <a:cubicBezTo>
                  <a:pt x="75000" y="57272"/>
                  <a:pt x="78000" y="60000"/>
                  <a:pt x="81000" y="60000"/>
                </a:cubicBezTo>
                <a:cubicBezTo>
                  <a:pt x="84000" y="60000"/>
                  <a:pt x="87000" y="57272"/>
                  <a:pt x="87000" y="54545"/>
                </a:cubicBezTo>
                <a:cubicBezTo>
                  <a:pt x="87000" y="52500"/>
                  <a:pt x="85500" y="50454"/>
                  <a:pt x="84000" y="49772"/>
                </a:cubicBezTo>
                <a:cubicBezTo>
                  <a:pt x="84000" y="38181"/>
                  <a:pt x="84000" y="38181"/>
                  <a:pt x="84000" y="38181"/>
                </a:cubicBezTo>
                <a:cubicBezTo>
                  <a:pt x="102750" y="38181"/>
                  <a:pt x="102750" y="38181"/>
                  <a:pt x="102750" y="38181"/>
                </a:cubicBezTo>
                <a:cubicBezTo>
                  <a:pt x="111750" y="103636"/>
                  <a:pt x="111750" y="103636"/>
                  <a:pt x="111750" y="103636"/>
                </a:cubicBezTo>
                <a:cubicBezTo>
                  <a:pt x="8250" y="103636"/>
                  <a:pt x="8250" y="103636"/>
                  <a:pt x="8250" y="103636"/>
                </a:cubicBezTo>
                <a:lnTo>
                  <a:pt x="18000" y="38181"/>
                </a:lnTo>
                <a:close/>
                <a:moveTo>
                  <a:pt x="6750" y="114545"/>
                </a:moveTo>
                <a:cubicBezTo>
                  <a:pt x="7500" y="109090"/>
                  <a:pt x="7500" y="109090"/>
                  <a:pt x="7500" y="109090"/>
                </a:cubicBezTo>
                <a:cubicBezTo>
                  <a:pt x="112500" y="109090"/>
                  <a:pt x="112500" y="109090"/>
                  <a:pt x="112500" y="109090"/>
                </a:cubicBezTo>
                <a:cubicBezTo>
                  <a:pt x="113250" y="114545"/>
                  <a:pt x="113250" y="114545"/>
                  <a:pt x="113250" y="114545"/>
                </a:cubicBezTo>
                <a:lnTo>
                  <a:pt x="6750" y="11454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3526000" y="305747"/>
            <a:ext cx="51330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 chi e perché</a:t>
            </a:r>
            <a:endParaRPr/>
          </a:p>
        </p:txBody>
      </p:sp>
      <p:sp>
        <p:nvSpPr>
          <p:cNvPr id="313" name="Google Shape;313;p47"/>
          <p:cNvSpPr txBox="1"/>
          <p:nvPr/>
        </p:nvSpPr>
        <p:spPr>
          <a:xfrm>
            <a:off x="1817668" y="3204392"/>
            <a:ext cx="2757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Hai poco tempo? Basta sprecarlo perdendoti online, sfruttalo!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7"/>
          <p:cNvSpPr txBox="1"/>
          <p:nvPr/>
        </p:nvSpPr>
        <p:spPr>
          <a:xfrm>
            <a:off x="7546617" y="3204092"/>
            <a:ext cx="2757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Ottieni il massimo in poco tempo, amplia il tuo bagaglio di conoscenze</a:t>
            </a:r>
            <a:endParaRPr sz="4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1767941" y="4860252"/>
            <a:ext cx="20637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3831700" y="4860252"/>
            <a:ext cx="6657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7"/>
          <p:cNvSpPr/>
          <p:nvPr/>
        </p:nvSpPr>
        <p:spPr>
          <a:xfrm>
            <a:off x="1853124" y="5911203"/>
            <a:ext cx="1162500" cy="1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1767941" y="5567878"/>
            <a:ext cx="20637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</a:t>
            </a:r>
            <a:endParaRPr/>
          </a:p>
        </p:txBody>
      </p:sp>
      <p:sp>
        <p:nvSpPr>
          <p:cNvPr id="319" name="Google Shape;319;p47"/>
          <p:cNvSpPr/>
          <p:nvPr/>
        </p:nvSpPr>
        <p:spPr>
          <a:xfrm>
            <a:off x="1853123" y="5911204"/>
            <a:ext cx="2644200" cy="111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3831700" y="5567878"/>
            <a:ext cx="6657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7631799" y="5203277"/>
            <a:ext cx="656400" cy="1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7546617" y="4859952"/>
            <a:ext cx="20637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/>
          </a:p>
        </p:txBody>
      </p:sp>
      <p:sp>
        <p:nvSpPr>
          <p:cNvPr id="323" name="Google Shape;323;p47"/>
          <p:cNvSpPr/>
          <p:nvPr/>
        </p:nvSpPr>
        <p:spPr>
          <a:xfrm>
            <a:off x="7631799" y="5203278"/>
            <a:ext cx="2644200" cy="111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9610376" y="4859952"/>
            <a:ext cx="6657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endParaRPr/>
          </a:p>
        </p:txBody>
      </p:sp>
      <p:sp>
        <p:nvSpPr>
          <p:cNvPr id="325" name="Google Shape;325;p47"/>
          <p:cNvSpPr/>
          <p:nvPr/>
        </p:nvSpPr>
        <p:spPr>
          <a:xfrm>
            <a:off x="7631799" y="5910903"/>
            <a:ext cx="2424900" cy="1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7546617" y="5567578"/>
            <a:ext cx="20637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</a:t>
            </a:r>
            <a:endParaRPr/>
          </a:p>
        </p:txBody>
      </p:sp>
      <p:sp>
        <p:nvSpPr>
          <p:cNvPr id="327" name="Google Shape;327;p47"/>
          <p:cNvSpPr/>
          <p:nvPr/>
        </p:nvSpPr>
        <p:spPr>
          <a:xfrm>
            <a:off x="7631799" y="5910904"/>
            <a:ext cx="2644200" cy="111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9610376" y="5567578"/>
            <a:ext cx="6657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95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7"/>
          <p:cNvSpPr/>
          <p:nvPr/>
        </p:nvSpPr>
        <p:spPr>
          <a:xfrm>
            <a:off x="2706825" y="2223299"/>
            <a:ext cx="841625" cy="648550"/>
          </a:xfrm>
          <a:custGeom>
            <a:rect b="b" l="l" r="r" t="t"/>
            <a:pathLst>
              <a:path extrusionOk="0" h="128" w="181">
                <a:moveTo>
                  <a:pt x="177" y="38"/>
                </a:moveTo>
                <a:cubicBezTo>
                  <a:pt x="174" y="27"/>
                  <a:pt x="162" y="20"/>
                  <a:pt x="145" y="18"/>
                </a:cubicBezTo>
                <a:cubicBezTo>
                  <a:pt x="148" y="21"/>
                  <a:pt x="150" y="24"/>
                  <a:pt x="152" y="27"/>
                </a:cubicBezTo>
                <a:cubicBezTo>
                  <a:pt x="162" y="30"/>
                  <a:pt x="168" y="34"/>
                  <a:pt x="170" y="40"/>
                </a:cubicBezTo>
                <a:cubicBezTo>
                  <a:pt x="171" y="43"/>
                  <a:pt x="170" y="47"/>
                  <a:pt x="167" y="51"/>
                </a:cubicBezTo>
                <a:cubicBezTo>
                  <a:pt x="165" y="55"/>
                  <a:pt x="160" y="60"/>
                  <a:pt x="154" y="65"/>
                </a:cubicBezTo>
                <a:cubicBezTo>
                  <a:pt x="154" y="65"/>
                  <a:pt x="154" y="64"/>
                  <a:pt x="154" y="64"/>
                </a:cubicBezTo>
                <a:cubicBezTo>
                  <a:pt x="154" y="29"/>
                  <a:pt x="125" y="0"/>
                  <a:pt x="90" y="0"/>
                </a:cubicBezTo>
                <a:cubicBezTo>
                  <a:pt x="55" y="0"/>
                  <a:pt x="26" y="29"/>
                  <a:pt x="26" y="64"/>
                </a:cubicBezTo>
                <a:cubicBezTo>
                  <a:pt x="26" y="75"/>
                  <a:pt x="29" y="85"/>
                  <a:pt x="33" y="94"/>
                </a:cubicBezTo>
                <a:cubicBezTo>
                  <a:pt x="21" y="91"/>
                  <a:pt x="12" y="86"/>
                  <a:pt x="10" y="80"/>
                </a:cubicBezTo>
                <a:cubicBezTo>
                  <a:pt x="9" y="77"/>
                  <a:pt x="10" y="73"/>
                  <a:pt x="13" y="69"/>
                </a:cubicBezTo>
                <a:cubicBezTo>
                  <a:pt x="14" y="67"/>
                  <a:pt x="16" y="65"/>
                  <a:pt x="18" y="62"/>
                </a:cubicBezTo>
                <a:cubicBezTo>
                  <a:pt x="18" y="58"/>
                  <a:pt x="19" y="54"/>
                  <a:pt x="19" y="50"/>
                </a:cubicBezTo>
                <a:cubicBezTo>
                  <a:pt x="6" y="61"/>
                  <a:pt x="0" y="72"/>
                  <a:pt x="3" y="82"/>
                </a:cubicBezTo>
                <a:cubicBezTo>
                  <a:pt x="6" y="93"/>
                  <a:pt x="20" y="101"/>
                  <a:pt x="39" y="103"/>
                </a:cubicBezTo>
                <a:cubicBezTo>
                  <a:pt x="51" y="118"/>
                  <a:pt x="69" y="128"/>
                  <a:pt x="90" y="128"/>
                </a:cubicBezTo>
                <a:cubicBezTo>
                  <a:pt x="121" y="128"/>
                  <a:pt x="147" y="105"/>
                  <a:pt x="153" y="76"/>
                </a:cubicBezTo>
                <a:cubicBezTo>
                  <a:pt x="171" y="64"/>
                  <a:pt x="181" y="50"/>
                  <a:pt x="177" y="38"/>
                </a:cubicBezTo>
                <a:moveTo>
                  <a:pt x="90" y="120"/>
                </a:moveTo>
                <a:cubicBezTo>
                  <a:pt x="75" y="120"/>
                  <a:pt x="61" y="114"/>
                  <a:pt x="51" y="104"/>
                </a:cubicBezTo>
                <a:cubicBezTo>
                  <a:pt x="52" y="104"/>
                  <a:pt x="53" y="104"/>
                  <a:pt x="55" y="104"/>
                </a:cubicBezTo>
                <a:cubicBezTo>
                  <a:pt x="69" y="104"/>
                  <a:pt x="84" y="102"/>
                  <a:pt x="101" y="98"/>
                </a:cubicBezTo>
                <a:cubicBezTo>
                  <a:pt x="117" y="94"/>
                  <a:pt x="131" y="88"/>
                  <a:pt x="143" y="81"/>
                </a:cubicBezTo>
                <a:cubicBezTo>
                  <a:pt x="136" y="104"/>
                  <a:pt x="115" y="120"/>
                  <a:pt x="90" y="120"/>
                </a:cubicBezTo>
                <a:moveTo>
                  <a:pt x="146" y="71"/>
                </a:moveTo>
                <a:cubicBezTo>
                  <a:pt x="134" y="78"/>
                  <a:pt x="118" y="85"/>
                  <a:pt x="99" y="90"/>
                </a:cubicBezTo>
                <a:cubicBezTo>
                  <a:pt x="84" y="94"/>
                  <a:pt x="69" y="96"/>
                  <a:pt x="55" y="96"/>
                </a:cubicBezTo>
                <a:cubicBezTo>
                  <a:pt x="51" y="96"/>
                  <a:pt x="47" y="96"/>
                  <a:pt x="44" y="95"/>
                </a:cubicBezTo>
                <a:cubicBezTo>
                  <a:pt x="38" y="86"/>
                  <a:pt x="34" y="76"/>
                  <a:pt x="34" y="64"/>
                </a:cubicBezTo>
                <a:cubicBezTo>
                  <a:pt x="34" y="33"/>
                  <a:pt x="59" y="8"/>
                  <a:pt x="90" y="8"/>
                </a:cubicBezTo>
                <a:cubicBezTo>
                  <a:pt x="121" y="8"/>
                  <a:pt x="146" y="33"/>
                  <a:pt x="146" y="64"/>
                </a:cubicBezTo>
                <a:cubicBezTo>
                  <a:pt x="146" y="66"/>
                  <a:pt x="146" y="69"/>
                  <a:pt x="146" y="71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1846224" y="5244666"/>
            <a:ext cx="2644200" cy="111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1" name="Google Shape;331;p47"/>
          <p:cNvSpPr/>
          <p:nvPr/>
        </p:nvSpPr>
        <p:spPr>
          <a:xfrm>
            <a:off x="1853124" y="5244664"/>
            <a:ext cx="656400" cy="1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2" name="Google Shape;332;p47"/>
          <p:cNvSpPr/>
          <p:nvPr/>
        </p:nvSpPr>
        <p:spPr>
          <a:xfrm>
            <a:off x="5619900" y="3799575"/>
            <a:ext cx="952200" cy="773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C0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/>
          <p:nvPr/>
        </p:nvSpPr>
        <p:spPr>
          <a:xfrm>
            <a:off x="0" y="0"/>
            <a:ext cx="4348200" cy="6858000"/>
          </a:xfrm>
          <a:prstGeom prst="rect">
            <a:avLst/>
          </a:prstGeom>
          <a:solidFill>
            <a:srgbClr val="FFC0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431550" y="562775"/>
            <a:ext cx="348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Architettura</a:t>
            </a:r>
            <a:endParaRPr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775" y="783025"/>
            <a:ext cx="7187425" cy="529194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8"/>
          <p:cNvSpPr txBox="1"/>
          <p:nvPr/>
        </p:nvSpPr>
        <p:spPr>
          <a:xfrm>
            <a:off x="213100" y="2389000"/>
            <a:ext cx="32049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S3 bucket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Cognito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AWS Lambda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API gateway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MongoDB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/>
          <p:nvPr/>
        </p:nvSpPr>
        <p:spPr>
          <a:xfrm>
            <a:off x="1068947" y="4717632"/>
            <a:ext cx="2020800" cy="9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7" name="Google Shape;347;p49"/>
          <p:cNvSpPr/>
          <p:nvPr/>
        </p:nvSpPr>
        <p:spPr>
          <a:xfrm>
            <a:off x="3231576" y="4253548"/>
            <a:ext cx="2020800" cy="9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8" name="Google Shape;348;p49"/>
          <p:cNvSpPr/>
          <p:nvPr/>
        </p:nvSpPr>
        <p:spPr>
          <a:xfrm>
            <a:off x="5394205" y="3741098"/>
            <a:ext cx="2020800" cy="9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9" name="Google Shape;349;p49"/>
          <p:cNvSpPr/>
          <p:nvPr/>
        </p:nvSpPr>
        <p:spPr>
          <a:xfrm>
            <a:off x="7556834" y="3210809"/>
            <a:ext cx="2020800" cy="9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0" name="Google Shape;350;p49"/>
          <p:cNvSpPr/>
          <p:nvPr/>
        </p:nvSpPr>
        <p:spPr>
          <a:xfrm>
            <a:off x="9719463" y="2721414"/>
            <a:ext cx="2020800" cy="9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1" name="Google Shape;351;p49"/>
          <p:cNvSpPr/>
          <p:nvPr/>
        </p:nvSpPr>
        <p:spPr>
          <a:xfrm>
            <a:off x="1068947" y="3006957"/>
            <a:ext cx="553791" cy="553791"/>
          </a:xfrm>
          <a:custGeom>
            <a:rect b="b" l="l" r="r" t="t"/>
            <a:pathLst>
              <a:path extrusionOk="0" h="176" w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moveTo>
                  <a:pt x="142" y="115"/>
                </a:moveTo>
                <a:cubicBezTo>
                  <a:pt x="140" y="113"/>
                  <a:pt x="138" y="114"/>
                  <a:pt x="137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moveTo>
                  <a:pt x="138" y="55"/>
                </a:moveTo>
                <a:cubicBezTo>
                  <a:pt x="136" y="56"/>
                  <a:pt x="135" y="58"/>
                  <a:pt x="137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2" name="Google Shape;352;p49"/>
          <p:cNvGrpSpPr/>
          <p:nvPr/>
        </p:nvGrpSpPr>
        <p:grpSpPr>
          <a:xfrm>
            <a:off x="1029182" y="3644146"/>
            <a:ext cx="2060762" cy="764445"/>
            <a:chOff x="550321" y="2877938"/>
            <a:chExt cx="2446880" cy="764445"/>
          </a:xfrm>
        </p:grpSpPr>
        <p:sp>
          <p:nvSpPr>
            <p:cNvPr id="353" name="Google Shape;353;p49"/>
            <p:cNvSpPr txBox="1"/>
            <p:nvPr/>
          </p:nvSpPr>
          <p:spPr>
            <a:xfrm>
              <a:off x="550322" y="3237642"/>
              <a:ext cx="2446878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1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Crea playlist a tempo</a:t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4" name="Google Shape;354;p49"/>
            <p:cNvSpPr txBox="1"/>
            <p:nvPr/>
          </p:nvSpPr>
          <p:spPr>
            <a:xfrm>
              <a:off x="550321" y="2877938"/>
              <a:ext cx="2446880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GB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IDEA</a:t>
              </a:r>
              <a:endParaRPr/>
            </a:p>
          </p:txBody>
        </p:sp>
      </p:grpSp>
      <p:grpSp>
        <p:nvGrpSpPr>
          <p:cNvPr id="355" name="Google Shape;355;p49"/>
          <p:cNvGrpSpPr/>
          <p:nvPr/>
        </p:nvGrpSpPr>
        <p:grpSpPr>
          <a:xfrm>
            <a:off x="3211703" y="3154016"/>
            <a:ext cx="2060762" cy="764445"/>
            <a:chOff x="550321" y="2877938"/>
            <a:chExt cx="2446880" cy="764445"/>
          </a:xfrm>
        </p:grpSpPr>
        <p:sp>
          <p:nvSpPr>
            <p:cNvPr id="356" name="Google Shape;356;p49"/>
            <p:cNvSpPr txBox="1"/>
            <p:nvPr/>
          </p:nvSpPr>
          <p:spPr>
            <a:xfrm>
              <a:off x="550322" y="3237642"/>
              <a:ext cx="2446878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1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Tieni la playlist per dopo</a:t>
              </a:r>
              <a:endParaRPr b="1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7" name="Google Shape;357;p49"/>
            <p:cNvSpPr txBox="1"/>
            <p:nvPr/>
          </p:nvSpPr>
          <p:spPr>
            <a:xfrm>
              <a:off x="550321" y="2877938"/>
              <a:ext cx="2446880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GB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SALVA</a:t>
              </a:r>
              <a:endPara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58" name="Google Shape;358;p49"/>
          <p:cNvGrpSpPr/>
          <p:nvPr/>
        </p:nvGrpSpPr>
        <p:grpSpPr>
          <a:xfrm>
            <a:off x="5374332" y="2664555"/>
            <a:ext cx="2060762" cy="764445"/>
            <a:chOff x="550321" y="2877938"/>
            <a:chExt cx="2446880" cy="764445"/>
          </a:xfrm>
        </p:grpSpPr>
        <p:sp>
          <p:nvSpPr>
            <p:cNvPr id="359" name="Google Shape;359;p49"/>
            <p:cNvSpPr txBox="1"/>
            <p:nvPr/>
          </p:nvSpPr>
          <p:spPr>
            <a:xfrm>
              <a:off x="550322" y="3237642"/>
              <a:ext cx="2446878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1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Valuta e commneta i talk</a:t>
              </a:r>
              <a:endParaRPr b="1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0" name="Google Shape;360;p49"/>
            <p:cNvSpPr txBox="1"/>
            <p:nvPr/>
          </p:nvSpPr>
          <p:spPr>
            <a:xfrm>
              <a:off x="550321" y="2877938"/>
              <a:ext cx="2446880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GB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INTERAGISCI</a:t>
              </a:r>
              <a:endParaRPr/>
            </a:p>
          </p:txBody>
        </p:sp>
      </p:grpSp>
      <p:grpSp>
        <p:nvGrpSpPr>
          <p:cNvPr id="361" name="Google Shape;361;p49"/>
          <p:cNvGrpSpPr/>
          <p:nvPr/>
        </p:nvGrpSpPr>
        <p:grpSpPr>
          <a:xfrm>
            <a:off x="7536961" y="2156351"/>
            <a:ext cx="2060762" cy="764445"/>
            <a:chOff x="550321" y="2877938"/>
            <a:chExt cx="2446880" cy="764445"/>
          </a:xfrm>
        </p:grpSpPr>
        <p:sp>
          <p:nvSpPr>
            <p:cNvPr id="362" name="Google Shape;362;p49"/>
            <p:cNvSpPr txBox="1"/>
            <p:nvPr/>
          </p:nvSpPr>
          <p:spPr>
            <a:xfrm>
              <a:off x="550322" y="3237642"/>
              <a:ext cx="2446878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1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Fallo sapere agli amici</a:t>
              </a:r>
              <a:endParaRPr b="1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3" name="Google Shape;363;p49"/>
            <p:cNvSpPr txBox="1"/>
            <p:nvPr/>
          </p:nvSpPr>
          <p:spPr>
            <a:xfrm>
              <a:off x="550321" y="2877938"/>
              <a:ext cx="2446880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GB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CONDIVIDI</a:t>
              </a:r>
              <a:endParaRPr/>
            </a:p>
          </p:txBody>
        </p:sp>
      </p:grpSp>
      <p:grpSp>
        <p:nvGrpSpPr>
          <p:cNvPr id="364" name="Google Shape;364;p49"/>
          <p:cNvGrpSpPr/>
          <p:nvPr/>
        </p:nvGrpSpPr>
        <p:grpSpPr>
          <a:xfrm>
            <a:off x="9719483" y="1655568"/>
            <a:ext cx="2060762" cy="764445"/>
            <a:chOff x="550321" y="2877938"/>
            <a:chExt cx="2446880" cy="764445"/>
          </a:xfrm>
        </p:grpSpPr>
        <p:sp>
          <p:nvSpPr>
            <p:cNvPr id="365" name="Google Shape;365;p49"/>
            <p:cNvSpPr txBox="1"/>
            <p:nvPr/>
          </p:nvSpPr>
          <p:spPr>
            <a:xfrm>
              <a:off x="550322" y="3237642"/>
              <a:ext cx="2446878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1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Team sempre al lavoro</a:t>
              </a:r>
              <a:endParaRPr b="1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6" name="Google Shape;366;p49"/>
            <p:cNvSpPr txBox="1"/>
            <p:nvPr/>
          </p:nvSpPr>
          <p:spPr>
            <a:xfrm>
              <a:off x="550321" y="2877938"/>
              <a:ext cx="2446880" cy="404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GB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SCOPRI			</a:t>
              </a:r>
              <a:endParaRPr sz="2000"/>
            </a:p>
          </p:txBody>
        </p:sp>
      </p:grpSp>
      <p:sp>
        <p:nvSpPr>
          <p:cNvPr id="367" name="Google Shape;367;p49"/>
          <p:cNvSpPr/>
          <p:nvPr/>
        </p:nvSpPr>
        <p:spPr>
          <a:xfrm>
            <a:off x="5394205" y="1997580"/>
            <a:ext cx="614949" cy="560689"/>
          </a:xfrm>
          <a:custGeom>
            <a:rect b="b" l="l" r="r" t="t"/>
            <a:pathLst>
              <a:path extrusionOk="0" h="160" w="176">
                <a:moveTo>
                  <a:pt x="48" y="60"/>
                </a:moveTo>
                <a:cubicBezTo>
                  <a:pt x="41" y="60"/>
                  <a:pt x="36" y="65"/>
                  <a:pt x="36" y="72"/>
                </a:cubicBezTo>
                <a:cubicBezTo>
                  <a:pt x="36" y="79"/>
                  <a:pt x="41" y="84"/>
                  <a:pt x="48" y="84"/>
                </a:cubicBezTo>
                <a:cubicBezTo>
                  <a:pt x="55" y="84"/>
                  <a:pt x="60" y="79"/>
                  <a:pt x="60" y="72"/>
                </a:cubicBezTo>
                <a:cubicBezTo>
                  <a:pt x="60" y="65"/>
                  <a:pt x="55" y="60"/>
                  <a:pt x="48" y="60"/>
                </a:cubicBezTo>
                <a:moveTo>
                  <a:pt x="88" y="60"/>
                </a:moveTo>
                <a:cubicBezTo>
                  <a:pt x="81" y="60"/>
                  <a:pt x="76" y="65"/>
                  <a:pt x="76" y="72"/>
                </a:cubicBezTo>
                <a:cubicBezTo>
                  <a:pt x="76" y="79"/>
                  <a:pt x="81" y="84"/>
                  <a:pt x="88" y="84"/>
                </a:cubicBezTo>
                <a:cubicBezTo>
                  <a:pt x="95" y="84"/>
                  <a:pt x="100" y="79"/>
                  <a:pt x="100" y="72"/>
                </a:cubicBezTo>
                <a:cubicBezTo>
                  <a:pt x="100" y="65"/>
                  <a:pt x="95" y="60"/>
                  <a:pt x="88" y="60"/>
                </a:cubicBezTo>
                <a:moveTo>
                  <a:pt x="88" y="0"/>
                </a:moveTo>
                <a:cubicBezTo>
                  <a:pt x="39" y="0"/>
                  <a:pt x="0" y="32"/>
                  <a:pt x="0" y="72"/>
                </a:cubicBezTo>
                <a:cubicBezTo>
                  <a:pt x="0" y="92"/>
                  <a:pt x="10" y="109"/>
                  <a:pt x="25" y="122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71" y="143"/>
                  <a:pt x="79" y="144"/>
                  <a:pt x="88" y="144"/>
                </a:cubicBezTo>
                <a:cubicBezTo>
                  <a:pt x="137" y="144"/>
                  <a:pt x="176" y="112"/>
                  <a:pt x="176" y="72"/>
                </a:cubicBezTo>
                <a:cubicBezTo>
                  <a:pt x="176" y="32"/>
                  <a:pt x="137" y="0"/>
                  <a:pt x="88" y="0"/>
                </a:cubicBezTo>
                <a:moveTo>
                  <a:pt x="88" y="136"/>
                </a:moveTo>
                <a:cubicBezTo>
                  <a:pt x="80" y="136"/>
                  <a:pt x="73" y="135"/>
                  <a:pt x="65" y="133"/>
                </a:cubicBezTo>
                <a:cubicBezTo>
                  <a:pt x="65" y="133"/>
                  <a:pt x="64" y="133"/>
                  <a:pt x="63" y="133"/>
                </a:cubicBezTo>
                <a:cubicBezTo>
                  <a:pt x="62" y="133"/>
                  <a:pt x="61" y="133"/>
                  <a:pt x="60" y="134"/>
                </a:cubicBezTo>
                <a:cubicBezTo>
                  <a:pt x="27" y="147"/>
                  <a:pt x="27" y="147"/>
                  <a:pt x="27" y="147"/>
                </a:cubicBezTo>
                <a:cubicBezTo>
                  <a:pt x="33" y="124"/>
                  <a:pt x="33" y="124"/>
                  <a:pt x="33" y="124"/>
                </a:cubicBezTo>
                <a:cubicBezTo>
                  <a:pt x="33" y="121"/>
                  <a:pt x="32" y="118"/>
                  <a:pt x="30" y="116"/>
                </a:cubicBezTo>
                <a:cubicBezTo>
                  <a:pt x="16" y="104"/>
                  <a:pt x="8" y="88"/>
                  <a:pt x="8" y="72"/>
                </a:cubicBezTo>
                <a:cubicBezTo>
                  <a:pt x="8" y="37"/>
                  <a:pt x="44" y="8"/>
                  <a:pt x="88" y="8"/>
                </a:cubicBezTo>
                <a:cubicBezTo>
                  <a:pt x="132" y="8"/>
                  <a:pt x="168" y="37"/>
                  <a:pt x="168" y="72"/>
                </a:cubicBezTo>
                <a:cubicBezTo>
                  <a:pt x="168" y="107"/>
                  <a:pt x="132" y="136"/>
                  <a:pt x="88" y="136"/>
                </a:cubicBezTo>
                <a:moveTo>
                  <a:pt x="128" y="60"/>
                </a:moveTo>
                <a:cubicBezTo>
                  <a:pt x="121" y="60"/>
                  <a:pt x="116" y="65"/>
                  <a:pt x="116" y="72"/>
                </a:cubicBezTo>
                <a:cubicBezTo>
                  <a:pt x="116" y="79"/>
                  <a:pt x="121" y="84"/>
                  <a:pt x="128" y="84"/>
                </a:cubicBezTo>
                <a:cubicBezTo>
                  <a:pt x="135" y="84"/>
                  <a:pt x="140" y="79"/>
                  <a:pt x="140" y="72"/>
                </a:cubicBezTo>
                <a:cubicBezTo>
                  <a:pt x="140" y="65"/>
                  <a:pt x="135" y="60"/>
                  <a:pt x="128" y="6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7662998" y="1500228"/>
            <a:ext cx="559638" cy="557588"/>
          </a:xfrm>
          <a:custGeom>
            <a:rect b="b" l="l" r="r" t="t"/>
            <a:pathLst>
              <a:path extrusionOk="0" h="176" w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9"/>
          <p:cNvSpPr/>
          <p:nvPr/>
        </p:nvSpPr>
        <p:spPr>
          <a:xfrm>
            <a:off x="9752695" y="975478"/>
            <a:ext cx="564583" cy="559586"/>
          </a:xfrm>
          <a:custGeom>
            <a:rect b="b" l="l" r="r" t="t"/>
            <a:pathLst>
              <a:path extrusionOk="0" h="176" w="180">
                <a:moveTo>
                  <a:pt x="175" y="1"/>
                </a:moveTo>
                <a:cubicBezTo>
                  <a:pt x="174" y="0"/>
                  <a:pt x="171" y="0"/>
                  <a:pt x="168" y="0"/>
                </a:cubicBezTo>
                <a:cubicBezTo>
                  <a:pt x="151" y="0"/>
                  <a:pt x="107" y="12"/>
                  <a:pt x="84" y="36"/>
                </a:cubicBezTo>
                <a:cubicBezTo>
                  <a:pt x="78" y="41"/>
                  <a:pt x="60" y="58"/>
                  <a:pt x="55" y="64"/>
                </a:cubicBezTo>
                <a:cubicBezTo>
                  <a:pt x="41" y="68"/>
                  <a:pt x="21" y="76"/>
                  <a:pt x="10" y="87"/>
                </a:cubicBezTo>
                <a:cubicBezTo>
                  <a:pt x="10" y="87"/>
                  <a:pt x="24" y="87"/>
                  <a:pt x="40" y="98"/>
                </a:cubicBezTo>
                <a:cubicBezTo>
                  <a:pt x="38" y="107"/>
                  <a:pt x="41" y="118"/>
                  <a:pt x="50" y="126"/>
                </a:cubicBezTo>
                <a:cubicBezTo>
                  <a:pt x="56" y="133"/>
                  <a:pt x="64" y="136"/>
                  <a:pt x="72" y="136"/>
                </a:cubicBezTo>
                <a:cubicBezTo>
                  <a:pt x="74" y="136"/>
                  <a:pt x="76" y="136"/>
                  <a:pt x="79" y="136"/>
                </a:cubicBezTo>
                <a:cubicBezTo>
                  <a:pt x="89" y="152"/>
                  <a:pt x="89" y="166"/>
                  <a:pt x="89" y="166"/>
                </a:cubicBezTo>
                <a:cubicBezTo>
                  <a:pt x="100" y="155"/>
                  <a:pt x="108" y="135"/>
                  <a:pt x="112" y="121"/>
                </a:cubicBezTo>
                <a:cubicBezTo>
                  <a:pt x="118" y="116"/>
                  <a:pt x="135" y="98"/>
                  <a:pt x="140" y="92"/>
                </a:cubicBezTo>
                <a:cubicBezTo>
                  <a:pt x="168" y="64"/>
                  <a:pt x="180" y="7"/>
                  <a:pt x="175" y="1"/>
                </a:cubicBezTo>
                <a:moveTo>
                  <a:pt x="104" y="119"/>
                </a:moveTo>
                <a:cubicBezTo>
                  <a:pt x="101" y="129"/>
                  <a:pt x="97" y="139"/>
                  <a:pt x="93" y="147"/>
                </a:cubicBezTo>
                <a:cubicBezTo>
                  <a:pt x="91" y="142"/>
                  <a:pt x="89" y="137"/>
                  <a:pt x="85" y="131"/>
                </a:cubicBezTo>
                <a:cubicBezTo>
                  <a:pt x="84" y="129"/>
                  <a:pt x="81" y="128"/>
                  <a:pt x="79" y="128"/>
                </a:cubicBezTo>
                <a:cubicBezTo>
                  <a:pt x="78" y="128"/>
                  <a:pt x="77" y="128"/>
                  <a:pt x="77" y="128"/>
                </a:cubicBezTo>
                <a:cubicBezTo>
                  <a:pt x="75" y="128"/>
                  <a:pt x="73" y="128"/>
                  <a:pt x="72" y="128"/>
                </a:cubicBezTo>
                <a:cubicBezTo>
                  <a:pt x="66" y="128"/>
                  <a:pt x="60" y="126"/>
                  <a:pt x="55" y="121"/>
                </a:cubicBezTo>
                <a:cubicBezTo>
                  <a:pt x="49" y="114"/>
                  <a:pt x="46" y="107"/>
                  <a:pt x="48" y="99"/>
                </a:cubicBezTo>
                <a:cubicBezTo>
                  <a:pt x="49" y="96"/>
                  <a:pt x="48" y="93"/>
                  <a:pt x="45" y="91"/>
                </a:cubicBezTo>
                <a:cubicBezTo>
                  <a:pt x="39" y="87"/>
                  <a:pt x="34" y="85"/>
                  <a:pt x="29" y="83"/>
                </a:cubicBezTo>
                <a:cubicBezTo>
                  <a:pt x="37" y="79"/>
                  <a:pt x="47" y="75"/>
                  <a:pt x="57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118"/>
                  <a:pt x="104" y="118"/>
                  <a:pt x="104" y="119"/>
                </a:cubicBezTo>
                <a:moveTo>
                  <a:pt x="134" y="87"/>
                </a:moveTo>
                <a:cubicBezTo>
                  <a:pt x="133" y="88"/>
                  <a:pt x="130" y="91"/>
                  <a:pt x="128" y="94"/>
                </a:cubicBezTo>
                <a:cubicBezTo>
                  <a:pt x="122" y="99"/>
                  <a:pt x="114" y="108"/>
                  <a:pt x="110" y="112"/>
                </a:cubicBezTo>
                <a:cubicBezTo>
                  <a:pt x="64" y="66"/>
                  <a:pt x="64" y="66"/>
                  <a:pt x="64" y="66"/>
                </a:cubicBezTo>
                <a:cubicBezTo>
                  <a:pt x="68" y="62"/>
                  <a:pt x="77" y="54"/>
                  <a:pt x="82" y="49"/>
                </a:cubicBezTo>
                <a:cubicBezTo>
                  <a:pt x="85" y="46"/>
                  <a:pt x="88" y="43"/>
                  <a:pt x="89" y="42"/>
                </a:cubicBezTo>
                <a:cubicBezTo>
                  <a:pt x="111" y="20"/>
                  <a:pt x="152" y="8"/>
                  <a:pt x="168" y="8"/>
                </a:cubicBezTo>
                <a:cubicBezTo>
                  <a:pt x="168" y="21"/>
                  <a:pt x="157" y="64"/>
                  <a:pt x="134" y="87"/>
                </a:cubicBezTo>
                <a:moveTo>
                  <a:pt x="31" y="98"/>
                </a:moveTo>
                <a:cubicBezTo>
                  <a:pt x="0" y="176"/>
                  <a:pt x="0" y="176"/>
                  <a:pt x="0" y="176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76" y="145"/>
                  <a:pt x="75" y="145"/>
                  <a:pt x="74" y="145"/>
                </a:cubicBezTo>
                <a:cubicBezTo>
                  <a:pt x="50" y="145"/>
                  <a:pt x="28" y="122"/>
                  <a:pt x="31" y="98"/>
                </a:cubicBezTo>
                <a:moveTo>
                  <a:pt x="14" y="162"/>
                </a:moveTo>
                <a:cubicBezTo>
                  <a:pt x="29" y="125"/>
                  <a:pt x="29" y="125"/>
                  <a:pt x="29" y="125"/>
                </a:cubicBezTo>
                <a:cubicBezTo>
                  <a:pt x="31" y="129"/>
                  <a:pt x="33" y="132"/>
                  <a:pt x="36" y="136"/>
                </a:cubicBezTo>
                <a:cubicBezTo>
                  <a:pt x="40" y="140"/>
                  <a:pt x="45" y="144"/>
                  <a:pt x="51" y="147"/>
                </a:cubicBezTo>
                <a:lnTo>
                  <a:pt x="14" y="162"/>
                </a:lnTo>
                <a:close/>
                <a:moveTo>
                  <a:pt x="84" y="64"/>
                </a:moveTo>
                <a:cubicBezTo>
                  <a:pt x="82" y="64"/>
                  <a:pt x="80" y="66"/>
                  <a:pt x="80" y="68"/>
                </a:cubicBezTo>
                <a:cubicBezTo>
                  <a:pt x="80" y="70"/>
                  <a:pt x="82" y="72"/>
                  <a:pt x="84" y="72"/>
                </a:cubicBezTo>
                <a:cubicBezTo>
                  <a:pt x="86" y="72"/>
                  <a:pt x="88" y="70"/>
                  <a:pt x="88" y="68"/>
                </a:cubicBezTo>
                <a:cubicBezTo>
                  <a:pt x="88" y="66"/>
                  <a:pt x="86" y="64"/>
                  <a:pt x="84" y="64"/>
                </a:cubicBezTo>
                <a:moveTo>
                  <a:pt x="108" y="96"/>
                </a:move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moveTo>
                  <a:pt x="132" y="56"/>
                </a:moveTo>
                <a:cubicBezTo>
                  <a:pt x="139" y="56"/>
                  <a:pt x="144" y="51"/>
                  <a:pt x="144" y="44"/>
                </a:cubicBezTo>
                <a:cubicBezTo>
                  <a:pt x="144" y="37"/>
                  <a:pt x="139" y="32"/>
                  <a:pt x="132" y="32"/>
                </a:cubicBezTo>
                <a:cubicBezTo>
                  <a:pt x="125" y="32"/>
                  <a:pt x="120" y="37"/>
                  <a:pt x="120" y="44"/>
                </a:cubicBezTo>
                <a:cubicBezTo>
                  <a:pt x="120" y="51"/>
                  <a:pt x="125" y="56"/>
                  <a:pt x="132" y="56"/>
                </a:cubicBezTo>
                <a:moveTo>
                  <a:pt x="132" y="40"/>
                </a:moveTo>
                <a:cubicBezTo>
                  <a:pt x="134" y="40"/>
                  <a:pt x="136" y="42"/>
                  <a:pt x="136" y="44"/>
                </a:cubicBezTo>
                <a:cubicBezTo>
                  <a:pt x="136" y="46"/>
                  <a:pt x="134" y="48"/>
                  <a:pt x="132" y="48"/>
                </a:cubicBezTo>
                <a:cubicBezTo>
                  <a:pt x="130" y="48"/>
                  <a:pt x="128" y="46"/>
                  <a:pt x="128" y="44"/>
                </a:cubicBezTo>
                <a:cubicBezTo>
                  <a:pt x="128" y="42"/>
                  <a:pt x="130" y="40"/>
                  <a:pt x="132" y="40"/>
                </a:cubicBezTo>
                <a:moveTo>
                  <a:pt x="96" y="84"/>
                </a:moveTo>
                <a:cubicBezTo>
                  <a:pt x="98" y="84"/>
                  <a:pt x="100" y="82"/>
                  <a:pt x="100" y="80"/>
                </a:cubicBezTo>
                <a:cubicBezTo>
                  <a:pt x="100" y="78"/>
                  <a:pt x="98" y="76"/>
                  <a:pt x="96" y="76"/>
                </a:cubicBezTo>
                <a:cubicBezTo>
                  <a:pt x="94" y="76"/>
                  <a:pt x="92" y="78"/>
                  <a:pt x="92" y="80"/>
                </a:cubicBezTo>
                <a:cubicBezTo>
                  <a:pt x="92" y="82"/>
                  <a:pt x="94" y="84"/>
                  <a:pt x="96" y="8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9"/>
          <p:cNvSpPr/>
          <p:nvPr/>
        </p:nvSpPr>
        <p:spPr>
          <a:xfrm>
            <a:off x="3321826" y="2476500"/>
            <a:ext cx="615000" cy="560700"/>
          </a:xfrm>
          <a:custGeom>
            <a:rect b="b" l="l" r="r" t="t"/>
            <a:pathLst>
              <a:path extrusionOk="0" h="120000" w="120000">
                <a:moveTo>
                  <a:pt x="109090" y="13333"/>
                </a:moveTo>
                <a:cubicBezTo>
                  <a:pt x="60000" y="13333"/>
                  <a:pt x="60000" y="13333"/>
                  <a:pt x="60000" y="13333"/>
                </a:cubicBezTo>
                <a:cubicBezTo>
                  <a:pt x="49090" y="13333"/>
                  <a:pt x="49090" y="0"/>
                  <a:pt x="38181" y="0"/>
                </a:cubicBezTo>
                <a:cubicBezTo>
                  <a:pt x="10909" y="0"/>
                  <a:pt x="10909" y="0"/>
                  <a:pt x="10909" y="0"/>
                </a:cubicBezTo>
                <a:cubicBezTo>
                  <a:pt x="4772" y="0"/>
                  <a:pt x="0" y="5833"/>
                  <a:pt x="0" y="13333"/>
                </a:cubicBezTo>
                <a:cubicBezTo>
                  <a:pt x="0" y="106666"/>
                  <a:pt x="0" y="106666"/>
                  <a:pt x="0" y="106666"/>
                </a:cubicBezTo>
                <a:cubicBezTo>
                  <a:pt x="0" y="114166"/>
                  <a:pt x="4772" y="120000"/>
                  <a:pt x="10909" y="120000"/>
                </a:cubicBezTo>
                <a:cubicBezTo>
                  <a:pt x="109090" y="120000"/>
                  <a:pt x="109090" y="120000"/>
                  <a:pt x="109090" y="120000"/>
                </a:cubicBezTo>
                <a:cubicBezTo>
                  <a:pt x="115227" y="120000"/>
                  <a:pt x="120000" y="114166"/>
                  <a:pt x="120000" y="106666"/>
                </a:cubicBezTo>
                <a:cubicBezTo>
                  <a:pt x="120000" y="26666"/>
                  <a:pt x="120000" y="26666"/>
                  <a:pt x="120000" y="26666"/>
                </a:cubicBezTo>
                <a:cubicBezTo>
                  <a:pt x="120000" y="19166"/>
                  <a:pt x="115227" y="13333"/>
                  <a:pt x="109090" y="13333"/>
                </a:cubicBezTo>
                <a:moveTo>
                  <a:pt x="114545" y="106666"/>
                </a:moveTo>
                <a:cubicBezTo>
                  <a:pt x="114545" y="110000"/>
                  <a:pt x="111818" y="113333"/>
                  <a:pt x="109090" y="113333"/>
                </a:cubicBezTo>
                <a:cubicBezTo>
                  <a:pt x="10909" y="113333"/>
                  <a:pt x="10909" y="113333"/>
                  <a:pt x="10909" y="113333"/>
                </a:cubicBezTo>
                <a:cubicBezTo>
                  <a:pt x="8181" y="113333"/>
                  <a:pt x="5454" y="110000"/>
                  <a:pt x="5454" y="106666"/>
                </a:cubicBezTo>
                <a:cubicBezTo>
                  <a:pt x="5454" y="40000"/>
                  <a:pt x="5454" y="40000"/>
                  <a:pt x="5454" y="40000"/>
                </a:cubicBezTo>
                <a:cubicBezTo>
                  <a:pt x="114545" y="40000"/>
                  <a:pt x="114545" y="40000"/>
                  <a:pt x="114545" y="40000"/>
                </a:cubicBezTo>
                <a:lnTo>
                  <a:pt x="114545" y="106666"/>
                </a:lnTo>
                <a:close/>
                <a:moveTo>
                  <a:pt x="114545" y="33333"/>
                </a:moveTo>
                <a:cubicBezTo>
                  <a:pt x="5454" y="33333"/>
                  <a:pt x="5454" y="33333"/>
                  <a:pt x="5454" y="33333"/>
                </a:cubicBezTo>
                <a:cubicBezTo>
                  <a:pt x="5454" y="13333"/>
                  <a:pt x="5454" y="13333"/>
                  <a:pt x="5454" y="13333"/>
                </a:cubicBezTo>
                <a:cubicBezTo>
                  <a:pt x="5454" y="10000"/>
                  <a:pt x="8181" y="6666"/>
                  <a:pt x="10909" y="6666"/>
                </a:cubicBezTo>
                <a:cubicBezTo>
                  <a:pt x="38181" y="6666"/>
                  <a:pt x="38181" y="6666"/>
                  <a:pt x="38181" y="6666"/>
                </a:cubicBezTo>
                <a:cubicBezTo>
                  <a:pt x="46363" y="6666"/>
                  <a:pt x="46363" y="20000"/>
                  <a:pt x="60000" y="20000"/>
                </a:cubicBezTo>
                <a:cubicBezTo>
                  <a:pt x="109090" y="20000"/>
                  <a:pt x="109090" y="20000"/>
                  <a:pt x="109090" y="20000"/>
                </a:cubicBezTo>
                <a:cubicBezTo>
                  <a:pt x="111818" y="20000"/>
                  <a:pt x="114545" y="23333"/>
                  <a:pt x="114545" y="26666"/>
                </a:cubicBezTo>
                <a:lnTo>
                  <a:pt x="114545" y="3333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783975" y="567025"/>
            <a:ext cx="431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6750"/>
            <a:ext cx="11887201" cy="38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0"/>
          <p:cNvSpPr txBox="1"/>
          <p:nvPr/>
        </p:nvSpPr>
        <p:spPr>
          <a:xfrm>
            <a:off x="1750800" y="1158100"/>
            <a:ext cx="869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38"/>
                </a:solidFill>
                <a:latin typeface="Calibri"/>
                <a:ea typeface="Calibri"/>
                <a:cs typeface="Calibri"/>
                <a:sym typeface="Calibri"/>
              </a:rPr>
              <a:t>https://trello.com/b/dUjvknyZ/lets-ted</a:t>
            </a:r>
            <a:endParaRPr sz="2000">
              <a:solidFill>
                <a:srgbClr val="FFC0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0"/>
          <p:cNvSpPr txBox="1"/>
          <p:nvPr/>
        </p:nvSpPr>
        <p:spPr>
          <a:xfrm>
            <a:off x="1804200" y="437750"/>
            <a:ext cx="858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Trello Board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/>
          <p:nvPr/>
        </p:nvSpPr>
        <p:spPr>
          <a:xfrm>
            <a:off x="528595" y="1056062"/>
            <a:ext cx="638630" cy="315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5" name="Google Shape;385;p51"/>
          <p:cNvSpPr txBox="1"/>
          <p:nvPr/>
        </p:nvSpPr>
        <p:spPr>
          <a:xfrm>
            <a:off x="1167225" y="1823008"/>
            <a:ext cx="47461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Fornire informazione in tempi rapidi, generare curiosità verso nuovi ambiti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51"/>
          <p:cNvSpPr txBox="1"/>
          <p:nvPr/>
        </p:nvSpPr>
        <p:spPr>
          <a:xfrm>
            <a:off x="1263933" y="952602"/>
            <a:ext cx="3374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Valore</a:t>
            </a:r>
            <a:endParaRPr b="1" sz="7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1263944" y="3911775"/>
            <a:ext cx="323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Opportunità</a:t>
            </a:r>
            <a:endParaRPr b="1" sz="8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/>
          <p:nvPr/>
        </p:nvSpPr>
        <p:spPr>
          <a:xfrm>
            <a:off x="528595" y="4046005"/>
            <a:ext cx="638630" cy="315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9" name="Google Shape;389;p51"/>
          <p:cNvSpPr txBox="1"/>
          <p:nvPr/>
        </p:nvSpPr>
        <p:spPr>
          <a:xfrm>
            <a:off x="1167225" y="4812951"/>
            <a:ext cx="47461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Combattere il “doom-scrolling” e le i tempi morti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7063555" y="921825"/>
            <a:ext cx="270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Criticità</a:t>
            </a:r>
            <a:endParaRPr b="1" sz="8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1"/>
          <p:cNvSpPr/>
          <p:nvPr/>
        </p:nvSpPr>
        <p:spPr>
          <a:xfrm>
            <a:off x="6328227" y="1056062"/>
            <a:ext cx="638630" cy="315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6966857" y="1823008"/>
            <a:ext cx="47461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qualità della risposta dipende dal numero di talk presenti online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7063550" y="3911775"/>
            <a:ext cx="2907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b="1" sz="8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1"/>
          <p:cNvSpPr/>
          <p:nvPr/>
        </p:nvSpPr>
        <p:spPr>
          <a:xfrm>
            <a:off x="6328227" y="4046005"/>
            <a:ext cx="638630" cy="3155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6966857" y="4812951"/>
            <a:ext cx="47461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Minimizzare i tempi di risposta, invogliare anche l’utente con poco tempo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25" y="130000"/>
            <a:ext cx="8771475" cy="64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600" y="672250"/>
            <a:ext cx="6203400" cy="36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2"/>
          <p:cNvSpPr/>
          <p:nvPr/>
        </p:nvSpPr>
        <p:spPr>
          <a:xfrm>
            <a:off x="0" y="0"/>
            <a:ext cx="4381800" cy="685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2"/>
          <p:cNvSpPr txBox="1"/>
          <p:nvPr/>
        </p:nvSpPr>
        <p:spPr>
          <a:xfrm>
            <a:off x="426025" y="292075"/>
            <a:ext cx="360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Watch_next_tags_time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Glue Job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2"/>
          <p:cNvSpPr txBox="1"/>
          <p:nvPr/>
        </p:nvSpPr>
        <p:spPr>
          <a:xfrm>
            <a:off x="201925" y="2693200"/>
            <a:ext cx="4056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 ogni </a:t>
            </a: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video suggerito abbiamo aggiunto i campi tag e duration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Pulizia del dataset ed eliminazione campi non necessari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Vengono anche recuperate info extra che sfrutteremo più avanti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3"/>
          <p:cNvPicPr preferRelativeResize="0"/>
          <p:nvPr/>
        </p:nvPicPr>
        <p:blipFill rotWithShape="1">
          <a:blip r:embed="rId3">
            <a:alphaModFix/>
          </a:blip>
          <a:srcRect b="0" l="0" r="20223" t="0"/>
          <a:stretch/>
        </p:blipFill>
        <p:spPr>
          <a:xfrm>
            <a:off x="5625550" y="0"/>
            <a:ext cx="6566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3"/>
          <p:cNvSpPr txBox="1"/>
          <p:nvPr/>
        </p:nvSpPr>
        <p:spPr>
          <a:xfrm>
            <a:off x="571650" y="3231513"/>
            <a:ext cx="446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questo modo siamo in grado di organizzare la playlist dell’utente in base alle sue preferenze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53"/>
          <p:cNvSpPr txBox="1"/>
          <p:nvPr/>
        </p:nvSpPr>
        <p:spPr>
          <a:xfrm>
            <a:off x="1050750" y="403400"/>
            <a:ext cx="350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Watch_next_tags_time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4090598" y="5202838"/>
            <a:ext cx="641400" cy="507600"/>
          </a:xfrm>
          <a:custGeom>
            <a:rect b="b" l="l" r="r" t="t"/>
            <a:pathLst>
              <a:path extrusionOk="0" h="120000" w="120000">
                <a:moveTo>
                  <a:pt x="109090" y="13333"/>
                </a:moveTo>
                <a:cubicBezTo>
                  <a:pt x="60000" y="13333"/>
                  <a:pt x="60000" y="13333"/>
                  <a:pt x="60000" y="13333"/>
                </a:cubicBezTo>
                <a:cubicBezTo>
                  <a:pt x="49090" y="13333"/>
                  <a:pt x="49090" y="0"/>
                  <a:pt x="38181" y="0"/>
                </a:cubicBezTo>
                <a:cubicBezTo>
                  <a:pt x="10909" y="0"/>
                  <a:pt x="10909" y="0"/>
                  <a:pt x="10909" y="0"/>
                </a:cubicBezTo>
                <a:cubicBezTo>
                  <a:pt x="4772" y="0"/>
                  <a:pt x="0" y="5833"/>
                  <a:pt x="0" y="13333"/>
                </a:cubicBezTo>
                <a:cubicBezTo>
                  <a:pt x="0" y="106666"/>
                  <a:pt x="0" y="106666"/>
                  <a:pt x="0" y="106666"/>
                </a:cubicBezTo>
                <a:cubicBezTo>
                  <a:pt x="0" y="114166"/>
                  <a:pt x="4772" y="120000"/>
                  <a:pt x="10909" y="120000"/>
                </a:cubicBezTo>
                <a:cubicBezTo>
                  <a:pt x="109090" y="120000"/>
                  <a:pt x="109090" y="120000"/>
                  <a:pt x="109090" y="120000"/>
                </a:cubicBezTo>
                <a:cubicBezTo>
                  <a:pt x="115227" y="120000"/>
                  <a:pt x="120000" y="114166"/>
                  <a:pt x="120000" y="106666"/>
                </a:cubicBezTo>
                <a:cubicBezTo>
                  <a:pt x="120000" y="26666"/>
                  <a:pt x="120000" y="26666"/>
                  <a:pt x="120000" y="26666"/>
                </a:cubicBezTo>
                <a:cubicBezTo>
                  <a:pt x="120000" y="19166"/>
                  <a:pt x="115227" y="13333"/>
                  <a:pt x="109090" y="13333"/>
                </a:cubicBezTo>
                <a:moveTo>
                  <a:pt x="114545" y="106666"/>
                </a:moveTo>
                <a:cubicBezTo>
                  <a:pt x="114545" y="110000"/>
                  <a:pt x="111818" y="113333"/>
                  <a:pt x="109090" y="113333"/>
                </a:cubicBezTo>
                <a:cubicBezTo>
                  <a:pt x="10909" y="113333"/>
                  <a:pt x="10909" y="113333"/>
                  <a:pt x="10909" y="113333"/>
                </a:cubicBezTo>
                <a:cubicBezTo>
                  <a:pt x="8181" y="113333"/>
                  <a:pt x="5454" y="110000"/>
                  <a:pt x="5454" y="106666"/>
                </a:cubicBezTo>
                <a:cubicBezTo>
                  <a:pt x="5454" y="40000"/>
                  <a:pt x="5454" y="40000"/>
                  <a:pt x="5454" y="40000"/>
                </a:cubicBezTo>
                <a:cubicBezTo>
                  <a:pt x="114545" y="40000"/>
                  <a:pt x="114545" y="40000"/>
                  <a:pt x="114545" y="40000"/>
                </a:cubicBezTo>
                <a:lnTo>
                  <a:pt x="114545" y="106666"/>
                </a:lnTo>
                <a:close/>
                <a:moveTo>
                  <a:pt x="114545" y="33333"/>
                </a:moveTo>
                <a:cubicBezTo>
                  <a:pt x="5454" y="33333"/>
                  <a:pt x="5454" y="33333"/>
                  <a:pt x="5454" y="33333"/>
                </a:cubicBezTo>
                <a:cubicBezTo>
                  <a:pt x="5454" y="13333"/>
                  <a:pt x="5454" y="13333"/>
                  <a:pt x="5454" y="13333"/>
                </a:cubicBezTo>
                <a:cubicBezTo>
                  <a:pt x="5454" y="10000"/>
                  <a:pt x="8181" y="6666"/>
                  <a:pt x="10909" y="6666"/>
                </a:cubicBezTo>
                <a:cubicBezTo>
                  <a:pt x="38181" y="6666"/>
                  <a:pt x="38181" y="6666"/>
                  <a:pt x="38181" y="6666"/>
                </a:cubicBezTo>
                <a:cubicBezTo>
                  <a:pt x="46363" y="6666"/>
                  <a:pt x="46363" y="20000"/>
                  <a:pt x="60000" y="20000"/>
                </a:cubicBezTo>
                <a:cubicBezTo>
                  <a:pt x="109090" y="20000"/>
                  <a:pt x="109090" y="20000"/>
                  <a:pt x="109090" y="20000"/>
                </a:cubicBezTo>
                <a:cubicBezTo>
                  <a:pt x="111818" y="20000"/>
                  <a:pt x="114545" y="23333"/>
                  <a:pt x="114545" y="26666"/>
                </a:cubicBezTo>
                <a:lnTo>
                  <a:pt x="114545" y="333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3"/>
          <p:cNvSpPr/>
          <p:nvPr/>
        </p:nvSpPr>
        <p:spPr>
          <a:xfrm>
            <a:off x="871400" y="5135946"/>
            <a:ext cx="641350" cy="641350"/>
          </a:xfrm>
          <a:custGeom>
            <a:rect b="b" l="l" r="r" t="t"/>
            <a:pathLst>
              <a:path extrusionOk="0" h="176" w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moveTo>
                  <a:pt x="142" y="115"/>
                </a:moveTo>
                <a:cubicBezTo>
                  <a:pt x="140" y="113"/>
                  <a:pt x="138" y="114"/>
                  <a:pt x="137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moveTo>
                  <a:pt x="138" y="55"/>
                </a:moveTo>
                <a:cubicBezTo>
                  <a:pt x="136" y="56"/>
                  <a:pt x="135" y="58"/>
                  <a:pt x="137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C0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53"/>
          <p:cNvSpPr/>
          <p:nvPr/>
        </p:nvSpPr>
        <p:spPr>
          <a:xfrm>
            <a:off x="1906925" y="5135950"/>
            <a:ext cx="690325" cy="641350"/>
          </a:xfrm>
          <a:custGeom>
            <a:rect b="b" l="l" r="r" t="t"/>
            <a:pathLst>
              <a:path extrusionOk="0" h="176" w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53"/>
          <p:cNvSpPr/>
          <p:nvPr/>
        </p:nvSpPr>
        <p:spPr>
          <a:xfrm>
            <a:off x="2998776" y="5176575"/>
            <a:ext cx="722838" cy="560125"/>
          </a:xfrm>
          <a:custGeom>
            <a:rect b="b" l="l" r="r" t="t"/>
            <a:pathLst>
              <a:path extrusionOk="0" h="128" w="181">
                <a:moveTo>
                  <a:pt x="177" y="38"/>
                </a:moveTo>
                <a:cubicBezTo>
                  <a:pt x="174" y="27"/>
                  <a:pt x="162" y="20"/>
                  <a:pt x="145" y="18"/>
                </a:cubicBezTo>
                <a:cubicBezTo>
                  <a:pt x="148" y="21"/>
                  <a:pt x="150" y="24"/>
                  <a:pt x="152" y="27"/>
                </a:cubicBezTo>
                <a:cubicBezTo>
                  <a:pt x="162" y="30"/>
                  <a:pt x="168" y="34"/>
                  <a:pt x="170" y="40"/>
                </a:cubicBezTo>
                <a:cubicBezTo>
                  <a:pt x="171" y="43"/>
                  <a:pt x="170" y="47"/>
                  <a:pt x="167" y="51"/>
                </a:cubicBezTo>
                <a:cubicBezTo>
                  <a:pt x="165" y="55"/>
                  <a:pt x="160" y="60"/>
                  <a:pt x="154" y="65"/>
                </a:cubicBezTo>
                <a:cubicBezTo>
                  <a:pt x="154" y="65"/>
                  <a:pt x="154" y="64"/>
                  <a:pt x="154" y="64"/>
                </a:cubicBezTo>
                <a:cubicBezTo>
                  <a:pt x="154" y="29"/>
                  <a:pt x="125" y="0"/>
                  <a:pt x="90" y="0"/>
                </a:cubicBezTo>
                <a:cubicBezTo>
                  <a:pt x="55" y="0"/>
                  <a:pt x="26" y="29"/>
                  <a:pt x="26" y="64"/>
                </a:cubicBezTo>
                <a:cubicBezTo>
                  <a:pt x="26" y="75"/>
                  <a:pt x="29" y="85"/>
                  <a:pt x="33" y="94"/>
                </a:cubicBezTo>
                <a:cubicBezTo>
                  <a:pt x="21" y="91"/>
                  <a:pt x="12" y="86"/>
                  <a:pt x="10" y="80"/>
                </a:cubicBezTo>
                <a:cubicBezTo>
                  <a:pt x="9" y="77"/>
                  <a:pt x="10" y="73"/>
                  <a:pt x="13" y="69"/>
                </a:cubicBezTo>
                <a:cubicBezTo>
                  <a:pt x="14" y="67"/>
                  <a:pt x="16" y="65"/>
                  <a:pt x="18" y="62"/>
                </a:cubicBezTo>
                <a:cubicBezTo>
                  <a:pt x="18" y="58"/>
                  <a:pt x="19" y="54"/>
                  <a:pt x="19" y="50"/>
                </a:cubicBezTo>
                <a:cubicBezTo>
                  <a:pt x="6" y="61"/>
                  <a:pt x="0" y="72"/>
                  <a:pt x="3" y="82"/>
                </a:cubicBezTo>
                <a:cubicBezTo>
                  <a:pt x="6" y="93"/>
                  <a:pt x="20" y="101"/>
                  <a:pt x="39" y="103"/>
                </a:cubicBezTo>
                <a:cubicBezTo>
                  <a:pt x="51" y="118"/>
                  <a:pt x="69" y="128"/>
                  <a:pt x="90" y="128"/>
                </a:cubicBezTo>
                <a:cubicBezTo>
                  <a:pt x="121" y="128"/>
                  <a:pt x="147" y="105"/>
                  <a:pt x="153" y="76"/>
                </a:cubicBezTo>
                <a:cubicBezTo>
                  <a:pt x="171" y="64"/>
                  <a:pt x="181" y="50"/>
                  <a:pt x="177" y="38"/>
                </a:cubicBezTo>
                <a:moveTo>
                  <a:pt x="90" y="120"/>
                </a:moveTo>
                <a:cubicBezTo>
                  <a:pt x="75" y="120"/>
                  <a:pt x="61" y="114"/>
                  <a:pt x="51" y="104"/>
                </a:cubicBezTo>
                <a:cubicBezTo>
                  <a:pt x="52" y="104"/>
                  <a:pt x="53" y="104"/>
                  <a:pt x="55" y="104"/>
                </a:cubicBezTo>
                <a:cubicBezTo>
                  <a:pt x="69" y="104"/>
                  <a:pt x="84" y="102"/>
                  <a:pt x="101" y="98"/>
                </a:cubicBezTo>
                <a:cubicBezTo>
                  <a:pt x="117" y="94"/>
                  <a:pt x="131" y="88"/>
                  <a:pt x="143" y="81"/>
                </a:cubicBezTo>
                <a:cubicBezTo>
                  <a:pt x="136" y="104"/>
                  <a:pt x="115" y="120"/>
                  <a:pt x="90" y="120"/>
                </a:cubicBezTo>
                <a:moveTo>
                  <a:pt x="146" y="71"/>
                </a:moveTo>
                <a:cubicBezTo>
                  <a:pt x="134" y="78"/>
                  <a:pt x="118" y="85"/>
                  <a:pt x="99" y="90"/>
                </a:cubicBezTo>
                <a:cubicBezTo>
                  <a:pt x="84" y="94"/>
                  <a:pt x="69" y="96"/>
                  <a:pt x="55" y="96"/>
                </a:cubicBezTo>
                <a:cubicBezTo>
                  <a:pt x="51" y="96"/>
                  <a:pt x="47" y="96"/>
                  <a:pt x="44" y="95"/>
                </a:cubicBezTo>
                <a:cubicBezTo>
                  <a:pt x="38" y="86"/>
                  <a:pt x="34" y="76"/>
                  <a:pt x="34" y="64"/>
                </a:cubicBezTo>
                <a:cubicBezTo>
                  <a:pt x="34" y="33"/>
                  <a:pt x="59" y="8"/>
                  <a:pt x="90" y="8"/>
                </a:cubicBezTo>
                <a:cubicBezTo>
                  <a:pt x="121" y="8"/>
                  <a:pt x="146" y="33"/>
                  <a:pt x="146" y="64"/>
                </a:cubicBezTo>
                <a:cubicBezTo>
                  <a:pt x="146" y="66"/>
                  <a:pt x="146" y="69"/>
                  <a:pt x="146" y="71"/>
                </a:cubicBezTo>
              </a:path>
            </a:pathLst>
          </a:custGeom>
          <a:solidFill>
            <a:srgbClr val="36AC8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