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57" r:id="rId6"/>
    <p:sldId id="258" r:id="rId7"/>
    <p:sldId id="259" r:id="rId8"/>
    <p:sldId id="260" r:id="rId9"/>
    <p:sldId id="261" r:id="rId10"/>
    <p:sldId id="262" r:id="rId11"/>
    <p:sldId id="270" r:id="rId12"/>
    <p:sldId id="263" r:id="rId13"/>
    <p:sldId id="264" r:id="rId14"/>
    <p:sldId id="265" r:id="rId15"/>
    <p:sldId id="266" r:id="rId16"/>
    <p:sldId id="268" r:id="rId17"/>
    <p:sldId id="267"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1C3E50-3A17-24DB-4085-DFD7A376CAEA}" v="1" dt="2024-09-12T09:46:04.829"/>
    <p1510:client id="{CE0848D4-91BF-936D-FD00-A8FF14AD76DA}" v="1" dt="2024-09-12T02:00:34.164"/>
    <p1510:client id="{E746E663-B3C0-0A63-5A51-8136C8C38C59}" v="5" dt="2024-09-13T23:00:57.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SON ALAN MANTOVANI" userId="S::robson.mantovani@fatec.sp.gov.br::d27a840f-7204-4fd9-9eaf-c9a0c8b59400" providerId="AD" clId="Web-{3B9440E8-F24C-59A8-8639-2AB9DB9D48EC}"/>
    <pc:docChg chg="modSld">
      <pc:chgData name="ROBSON ALAN MANTOVANI" userId="S::robson.mantovani@fatec.sp.gov.br::d27a840f-7204-4fd9-9eaf-c9a0c8b59400" providerId="AD" clId="Web-{3B9440E8-F24C-59A8-8639-2AB9DB9D48EC}" dt="2024-03-11T15:14:05.087" v="0" actId="1076"/>
      <pc:docMkLst>
        <pc:docMk/>
      </pc:docMkLst>
      <pc:sldChg chg="modSp">
        <pc:chgData name="ROBSON ALAN MANTOVANI" userId="S::robson.mantovani@fatec.sp.gov.br::d27a840f-7204-4fd9-9eaf-c9a0c8b59400" providerId="AD" clId="Web-{3B9440E8-F24C-59A8-8639-2AB9DB9D48EC}" dt="2024-03-11T15:14:05.087" v="0" actId="1076"/>
        <pc:sldMkLst>
          <pc:docMk/>
          <pc:sldMk cId="3601286990" sldId="256"/>
        </pc:sldMkLst>
        <pc:picChg chg="mod">
          <ac:chgData name="ROBSON ALAN MANTOVANI" userId="S::robson.mantovani@fatec.sp.gov.br::d27a840f-7204-4fd9-9eaf-c9a0c8b59400" providerId="AD" clId="Web-{3B9440E8-F24C-59A8-8639-2AB9DB9D48EC}" dt="2024-03-11T15:14:05.087" v="0" actId="1076"/>
          <ac:picMkLst>
            <pc:docMk/>
            <pc:sldMk cId="3601286990" sldId="256"/>
            <ac:picMk id="7" creationId="{6712A115-1EBB-118F-E2A6-E671A17094DF}"/>
          </ac:picMkLst>
        </pc:picChg>
      </pc:sldChg>
    </pc:docChg>
  </pc:docChgLst>
  <pc:docChgLst>
    <pc:chgData name="CAIO SIMONASSI" userId="S::caio.simonassi@fatec.sp.gov.br::d5ec63e0-42c2-43fc-af9d-65edeb436eea" providerId="AD" clId="Web-{E746E663-B3C0-0A63-5A51-8136C8C38C59}"/>
    <pc:docChg chg="modSld">
      <pc:chgData name="CAIO SIMONASSI" userId="S::caio.simonassi@fatec.sp.gov.br::d5ec63e0-42c2-43fc-af9d-65edeb436eea" providerId="AD" clId="Web-{E746E663-B3C0-0A63-5A51-8136C8C38C59}" dt="2024-09-13T23:00:57.857" v="4" actId="1076"/>
      <pc:docMkLst>
        <pc:docMk/>
      </pc:docMkLst>
      <pc:sldChg chg="modSp">
        <pc:chgData name="CAIO SIMONASSI" userId="S::caio.simonassi@fatec.sp.gov.br::d5ec63e0-42c2-43fc-af9d-65edeb436eea" providerId="AD" clId="Web-{E746E663-B3C0-0A63-5A51-8136C8C38C59}" dt="2024-09-13T23:00:57.857" v="4" actId="1076"/>
        <pc:sldMkLst>
          <pc:docMk/>
          <pc:sldMk cId="1608899257" sldId="268"/>
        </pc:sldMkLst>
        <pc:picChg chg="mod">
          <ac:chgData name="CAIO SIMONASSI" userId="S::caio.simonassi@fatec.sp.gov.br::d5ec63e0-42c2-43fc-af9d-65edeb436eea" providerId="AD" clId="Web-{E746E663-B3C0-0A63-5A51-8136C8C38C59}" dt="2024-09-13T23:00:57.857" v="4" actId="1076"/>
          <ac:picMkLst>
            <pc:docMk/>
            <pc:sldMk cId="1608899257" sldId="268"/>
            <ac:picMk id="4" creationId="{3E1BD242-86AC-FF5D-9576-1E120B79BEA2}"/>
          </ac:picMkLst>
        </pc:picChg>
      </pc:sldChg>
    </pc:docChg>
  </pc:docChgLst>
  <pc:docChgLst>
    <pc:chgData name="LUCAS CORREA E SILVA" userId="S::lucas.silva1162@fatec.sp.gov.br::3b9d619a-ac46-4b2c-8fd7-dc6e927e9205" providerId="AD" clId="Web-{9857C474-8340-C285-9A0E-E54FBF0E0C05}"/>
    <pc:docChg chg="modSld">
      <pc:chgData name="LUCAS CORREA E SILVA" userId="S::lucas.silva1162@fatec.sp.gov.br::3b9d619a-ac46-4b2c-8fd7-dc6e927e9205" providerId="AD" clId="Web-{9857C474-8340-C285-9A0E-E54FBF0E0C05}" dt="2024-09-05T11:38:29.991" v="1"/>
      <pc:docMkLst>
        <pc:docMk/>
      </pc:docMkLst>
      <pc:sldChg chg="addSp modSp">
        <pc:chgData name="LUCAS CORREA E SILVA" userId="S::lucas.silva1162@fatec.sp.gov.br::3b9d619a-ac46-4b2c-8fd7-dc6e927e9205" providerId="AD" clId="Web-{9857C474-8340-C285-9A0E-E54FBF0E0C05}" dt="2024-09-05T11:38:29.991" v="1"/>
        <pc:sldMkLst>
          <pc:docMk/>
          <pc:sldMk cId="4106761996" sldId="264"/>
        </pc:sldMkLst>
        <pc:spChg chg="add mod">
          <ac:chgData name="LUCAS CORREA E SILVA" userId="S::lucas.silva1162@fatec.sp.gov.br::3b9d619a-ac46-4b2c-8fd7-dc6e927e9205" providerId="AD" clId="Web-{9857C474-8340-C285-9A0E-E54FBF0E0C05}" dt="2024-09-05T11:38:29.991" v="1"/>
          <ac:spMkLst>
            <pc:docMk/>
            <pc:sldMk cId="4106761996" sldId="264"/>
            <ac:spMk id="4" creationId="{688A3796-4DF5-47B0-6D99-A86E60D5AF9C}"/>
          </ac:spMkLst>
        </pc:spChg>
      </pc:sldChg>
    </pc:docChg>
  </pc:docChgLst>
  <pc:docChgLst>
    <pc:chgData name="ANA LUCIA DA SILVA" userId="S::ana.silva2334@fatec.sp.gov.br::9d113992-9195-4b64-923a-220010bf2500" providerId="AD" clId="Web-{CE0848D4-91BF-936D-FD00-A8FF14AD76DA}"/>
    <pc:docChg chg="modSld">
      <pc:chgData name="ANA LUCIA DA SILVA" userId="S::ana.silva2334@fatec.sp.gov.br::9d113992-9195-4b64-923a-220010bf2500" providerId="AD" clId="Web-{CE0848D4-91BF-936D-FD00-A8FF14AD76DA}" dt="2024-09-12T02:00:34.164" v="0" actId="1076"/>
      <pc:docMkLst>
        <pc:docMk/>
      </pc:docMkLst>
      <pc:sldChg chg="modSp">
        <pc:chgData name="ANA LUCIA DA SILVA" userId="S::ana.silva2334@fatec.sp.gov.br::9d113992-9195-4b64-923a-220010bf2500" providerId="AD" clId="Web-{CE0848D4-91BF-936D-FD00-A8FF14AD76DA}" dt="2024-09-12T02:00:34.164" v="0" actId="1076"/>
        <pc:sldMkLst>
          <pc:docMk/>
          <pc:sldMk cId="3888150655" sldId="267"/>
        </pc:sldMkLst>
        <pc:spChg chg="mod">
          <ac:chgData name="ANA LUCIA DA SILVA" userId="S::ana.silva2334@fatec.sp.gov.br::9d113992-9195-4b64-923a-220010bf2500" providerId="AD" clId="Web-{CE0848D4-91BF-936D-FD00-A8FF14AD76DA}" dt="2024-09-12T02:00:34.164" v="0" actId="1076"/>
          <ac:spMkLst>
            <pc:docMk/>
            <pc:sldMk cId="3888150655" sldId="267"/>
            <ac:spMk id="3" creationId="{08E34C17-6FA8-2E07-970C-9A5FCA5267D5}"/>
          </ac:spMkLst>
        </pc:spChg>
      </pc:sldChg>
    </pc:docChg>
  </pc:docChgLst>
  <pc:docChgLst>
    <pc:chgData name="FERNANDA VICTORIA FELIX OLIVEIRA" userId="S::fernanda.oliveira94@fatec.sp.gov.br::5ad9e574-6ad6-4c74-8a26-1c067bda0fa6" providerId="AD" clId="Web-{C29A0C45-1D6D-C9DD-1D93-EBD9332BE8C4}"/>
    <pc:docChg chg="addSld">
      <pc:chgData name="FERNANDA VICTORIA FELIX OLIVEIRA" userId="S::fernanda.oliveira94@fatec.sp.gov.br::5ad9e574-6ad6-4c74-8a26-1c067bda0fa6" providerId="AD" clId="Web-{C29A0C45-1D6D-C9DD-1D93-EBD9332BE8C4}" dt="2024-03-04T14:33:31.030" v="0"/>
      <pc:docMkLst>
        <pc:docMk/>
      </pc:docMkLst>
      <pc:sldChg chg="new">
        <pc:chgData name="FERNANDA VICTORIA FELIX OLIVEIRA" userId="S::fernanda.oliveira94@fatec.sp.gov.br::5ad9e574-6ad6-4c74-8a26-1c067bda0fa6" providerId="AD" clId="Web-{C29A0C45-1D6D-C9DD-1D93-EBD9332BE8C4}" dt="2024-03-04T14:33:31.030" v="0"/>
        <pc:sldMkLst>
          <pc:docMk/>
          <pc:sldMk cId="3194803507" sldId="270"/>
        </pc:sldMkLst>
      </pc:sldChg>
    </pc:docChg>
  </pc:docChgLst>
  <pc:docChgLst>
    <pc:chgData name="BRUNO HENRIQUE QUERICHELLI GARCIA" userId="S::bruno.garcia22@fatec.sp.gov.br::1db66c5b-e097-482f-a869-38de9577a962" providerId="AD" clId="Web-{0D152C83-B937-E4B8-9DAC-481130C298AF}"/>
    <pc:docChg chg="addSld">
      <pc:chgData name="BRUNO HENRIQUE QUERICHELLI GARCIA" userId="S::bruno.garcia22@fatec.sp.gov.br::1db66c5b-e097-482f-a869-38de9577a962" providerId="AD" clId="Web-{0D152C83-B937-E4B8-9DAC-481130C298AF}" dt="2024-03-04T15:15:16.359" v="0"/>
      <pc:docMkLst>
        <pc:docMk/>
      </pc:docMkLst>
      <pc:sldChg chg="new">
        <pc:chgData name="BRUNO HENRIQUE QUERICHELLI GARCIA" userId="S::bruno.garcia22@fatec.sp.gov.br::1db66c5b-e097-482f-a869-38de9577a962" providerId="AD" clId="Web-{0D152C83-B937-E4B8-9DAC-481130C298AF}" dt="2024-03-04T15:15:16.359" v="0"/>
        <pc:sldMkLst>
          <pc:docMk/>
          <pc:sldMk cId="3617858825" sldId="270"/>
        </pc:sldMkLst>
      </pc:sldChg>
    </pc:docChg>
  </pc:docChgLst>
  <pc:docChgLst>
    <pc:chgData name="GUSTAVO LEANDRO MOLINA" userId="S::gustavo.molina4@fatec.sp.gov.br::bf79abad-b857-4b3e-bc65-a05ae33a5e5f" providerId="AD" clId="Web-{80E4B483-F88C-398D-C6A2-B8864D58A15F}"/>
    <pc:docChg chg="modSld">
      <pc:chgData name="GUSTAVO LEANDRO MOLINA" userId="S::gustavo.molina4@fatec.sp.gov.br::bf79abad-b857-4b3e-bc65-a05ae33a5e5f" providerId="AD" clId="Web-{80E4B483-F88C-398D-C6A2-B8864D58A15F}" dt="2024-09-09T14:41:30.475" v="1" actId="1076"/>
      <pc:docMkLst>
        <pc:docMk/>
      </pc:docMkLst>
      <pc:sldChg chg="modSp">
        <pc:chgData name="GUSTAVO LEANDRO MOLINA" userId="S::gustavo.molina4@fatec.sp.gov.br::bf79abad-b857-4b3e-bc65-a05ae33a5e5f" providerId="AD" clId="Web-{80E4B483-F88C-398D-C6A2-B8864D58A15F}" dt="2024-09-09T14:41:30.475" v="1" actId="1076"/>
        <pc:sldMkLst>
          <pc:docMk/>
          <pc:sldMk cId="1608899257" sldId="268"/>
        </pc:sldMkLst>
        <pc:picChg chg="mod">
          <ac:chgData name="GUSTAVO LEANDRO MOLINA" userId="S::gustavo.molina4@fatec.sp.gov.br::bf79abad-b857-4b3e-bc65-a05ae33a5e5f" providerId="AD" clId="Web-{80E4B483-F88C-398D-C6A2-B8864D58A15F}" dt="2024-09-09T14:41:30.475" v="1" actId="1076"/>
          <ac:picMkLst>
            <pc:docMk/>
            <pc:sldMk cId="1608899257" sldId="268"/>
            <ac:picMk id="4" creationId="{3E1BD242-86AC-FF5D-9576-1E120B79BEA2}"/>
          </ac:picMkLst>
        </pc:picChg>
      </pc:sldChg>
    </pc:docChg>
  </pc:docChgLst>
  <pc:docChgLst>
    <pc:chgData name="ELISANGELA MADALENO DA SILVA" userId="S::elisangela.silva51@fatec.sp.gov.br::426a299d-a655-4f54-be47-78fba7b594da" providerId="AD" clId="Web-{90658CA1-CC55-7B7C-16AD-C9F080C100CB}"/>
    <pc:docChg chg="modSld">
      <pc:chgData name="ELISANGELA MADALENO DA SILVA" userId="S::elisangela.silva51@fatec.sp.gov.br::426a299d-a655-4f54-be47-78fba7b594da" providerId="AD" clId="Web-{90658CA1-CC55-7B7C-16AD-C9F080C100CB}" dt="2024-09-05T11:56:03.500" v="1"/>
      <pc:docMkLst>
        <pc:docMk/>
      </pc:docMkLst>
      <pc:sldChg chg="modSp">
        <pc:chgData name="ELISANGELA MADALENO DA SILVA" userId="S::elisangela.silva51@fatec.sp.gov.br::426a299d-a655-4f54-be47-78fba7b594da" providerId="AD" clId="Web-{90658CA1-CC55-7B7C-16AD-C9F080C100CB}" dt="2024-09-05T11:56:03.500" v="1"/>
        <pc:sldMkLst>
          <pc:docMk/>
          <pc:sldMk cId="1608899257" sldId="268"/>
        </pc:sldMkLst>
        <pc:picChg chg="mod modCrop">
          <ac:chgData name="ELISANGELA MADALENO DA SILVA" userId="S::elisangela.silva51@fatec.sp.gov.br::426a299d-a655-4f54-be47-78fba7b594da" providerId="AD" clId="Web-{90658CA1-CC55-7B7C-16AD-C9F080C100CB}" dt="2024-09-05T11:56:03.500" v="1"/>
          <ac:picMkLst>
            <pc:docMk/>
            <pc:sldMk cId="1608899257" sldId="268"/>
            <ac:picMk id="4" creationId="{3E1BD242-86AC-FF5D-9576-1E120B79BEA2}"/>
          </ac:picMkLst>
        </pc:picChg>
      </pc:sldChg>
    </pc:docChg>
  </pc:docChgLst>
  <pc:docChgLst>
    <pc:chgData name="GABRIEL MARTINS SANTANA" userId="S::gabriel.santana23@fatec.sp.gov.br::a7b5bf67-fcc7-4b83-bc9b-56c7e6136031" providerId="AD" clId="Web-{3EB09E4C-5839-2289-47F2-A531B6AA4AA8}"/>
    <pc:docChg chg="modSld">
      <pc:chgData name="GABRIEL MARTINS SANTANA" userId="S::gabriel.santana23@fatec.sp.gov.br::a7b5bf67-fcc7-4b83-bc9b-56c7e6136031" providerId="AD" clId="Web-{3EB09E4C-5839-2289-47F2-A531B6AA4AA8}" dt="2024-09-09T00:20:28.310" v="0" actId="1076"/>
      <pc:docMkLst>
        <pc:docMk/>
      </pc:docMkLst>
      <pc:sldChg chg="modSp">
        <pc:chgData name="GABRIEL MARTINS SANTANA" userId="S::gabriel.santana23@fatec.sp.gov.br::a7b5bf67-fcc7-4b83-bc9b-56c7e6136031" providerId="AD" clId="Web-{3EB09E4C-5839-2289-47F2-A531B6AA4AA8}" dt="2024-09-09T00:20:28.310" v="0" actId="1076"/>
        <pc:sldMkLst>
          <pc:docMk/>
          <pc:sldMk cId="4106761996" sldId="264"/>
        </pc:sldMkLst>
        <pc:spChg chg="mod">
          <ac:chgData name="GABRIEL MARTINS SANTANA" userId="S::gabriel.santana23@fatec.sp.gov.br::a7b5bf67-fcc7-4b83-bc9b-56c7e6136031" providerId="AD" clId="Web-{3EB09E4C-5839-2289-47F2-A531B6AA4AA8}" dt="2024-09-09T00:20:28.310" v="0" actId="1076"/>
          <ac:spMkLst>
            <pc:docMk/>
            <pc:sldMk cId="4106761996" sldId="264"/>
            <ac:spMk id="4" creationId="{688A3796-4DF5-47B0-6D99-A86E60D5AF9C}"/>
          </ac:spMkLst>
        </pc:spChg>
      </pc:sldChg>
    </pc:docChg>
  </pc:docChgLst>
  <pc:docChgLst>
    <pc:chgData name="REINALDO GOMES DE SOUZA" userId="S::reinaldo.souza5@fatec.sp.gov.br::cd9cdb71-f463-4658-a497-32385b79d75c" providerId="AD" clId="Web-{B27D9AC5-EEA1-4CA7-A963-8B90CB2647B1}"/>
    <pc:docChg chg="modSld">
      <pc:chgData name="REINALDO GOMES DE SOUZA" userId="S::reinaldo.souza5@fatec.sp.gov.br::cd9cdb71-f463-4658-a497-32385b79d75c" providerId="AD" clId="Web-{B27D9AC5-EEA1-4CA7-A963-8B90CB2647B1}" dt="2024-09-09T14:38:50.236" v="1" actId="14100"/>
      <pc:docMkLst>
        <pc:docMk/>
      </pc:docMkLst>
      <pc:sldChg chg="modSp">
        <pc:chgData name="REINALDO GOMES DE SOUZA" userId="S::reinaldo.souza5@fatec.sp.gov.br::cd9cdb71-f463-4658-a497-32385b79d75c" providerId="AD" clId="Web-{B27D9AC5-EEA1-4CA7-A963-8B90CB2647B1}" dt="2024-09-09T14:38:50.236" v="1" actId="14100"/>
        <pc:sldMkLst>
          <pc:docMk/>
          <pc:sldMk cId="1608899257" sldId="268"/>
        </pc:sldMkLst>
        <pc:picChg chg="mod">
          <ac:chgData name="REINALDO GOMES DE SOUZA" userId="S::reinaldo.souza5@fatec.sp.gov.br::cd9cdb71-f463-4658-a497-32385b79d75c" providerId="AD" clId="Web-{B27D9AC5-EEA1-4CA7-A963-8B90CB2647B1}" dt="2024-09-09T14:38:50.236" v="1" actId="14100"/>
          <ac:picMkLst>
            <pc:docMk/>
            <pc:sldMk cId="1608899257" sldId="268"/>
            <ac:picMk id="4" creationId="{3E1BD242-86AC-FF5D-9576-1E120B79BEA2}"/>
          </ac:picMkLst>
        </pc:picChg>
      </pc:sldChg>
    </pc:docChg>
  </pc:docChgLst>
  <pc:docChgLst>
    <pc:chgData name="GUSTAVO LEANDRO MOLINA" userId="S::gustavo.molina4@fatec.sp.gov.br::bf79abad-b857-4b3e-bc65-a05ae33a5e5f" providerId="AD" clId="Web-{587C00B9-AB71-31EE-B463-8A5F77FC6911}"/>
    <pc:docChg chg="modSld">
      <pc:chgData name="GUSTAVO LEANDRO MOLINA" userId="S::gustavo.molina4@fatec.sp.gov.br::bf79abad-b857-4b3e-bc65-a05ae33a5e5f" providerId="AD" clId="Web-{587C00B9-AB71-31EE-B463-8A5F77FC6911}" dt="2024-09-09T14:38:53.057" v="1" actId="1076"/>
      <pc:docMkLst>
        <pc:docMk/>
      </pc:docMkLst>
      <pc:sldChg chg="modSp">
        <pc:chgData name="GUSTAVO LEANDRO MOLINA" userId="S::gustavo.molina4@fatec.sp.gov.br::bf79abad-b857-4b3e-bc65-a05ae33a5e5f" providerId="AD" clId="Web-{587C00B9-AB71-31EE-B463-8A5F77FC6911}" dt="2024-09-09T14:38:53.057" v="1" actId="1076"/>
        <pc:sldMkLst>
          <pc:docMk/>
          <pc:sldMk cId="1608899257" sldId="268"/>
        </pc:sldMkLst>
        <pc:picChg chg="mod">
          <ac:chgData name="GUSTAVO LEANDRO MOLINA" userId="S::gustavo.molina4@fatec.sp.gov.br::bf79abad-b857-4b3e-bc65-a05ae33a5e5f" providerId="AD" clId="Web-{587C00B9-AB71-31EE-B463-8A5F77FC6911}" dt="2024-09-09T14:38:53.057" v="1" actId="1076"/>
          <ac:picMkLst>
            <pc:docMk/>
            <pc:sldMk cId="1608899257" sldId="268"/>
            <ac:picMk id="4" creationId="{3E1BD242-86AC-FF5D-9576-1E120B79BEA2}"/>
          </ac:picMkLst>
        </pc:picChg>
      </pc:sldChg>
    </pc:docChg>
  </pc:docChgLst>
  <pc:docChgLst>
    <pc:chgData name="ELISANGELA MADALENO DA SILVA" userId="S::elisangela.silva51@fatec.sp.gov.br::426a299d-a655-4f54-be47-78fba7b594da" providerId="AD" clId="Web-{D18D65E1-A64F-802E-2915-365B441BF020}"/>
    <pc:docChg chg="modSld">
      <pc:chgData name="ELISANGELA MADALENO DA SILVA" userId="S::elisangela.silva51@fatec.sp.gov.br::426a299d-a655-4f54-be47-78fba7b594da" providerId="AD" clId="Web-{D18D65E1-A64F-802E-2915-365B441BF020}" dt="2024-09-09T14:44:01.165" v="0" actId="1076"/>
      <pc:docMkLst>
        <pc:docMk/>
      </pc:docMkLst>
      <pc:sldChg chg="modSp">
        <pc:chgData name="ELISANGELA MADALENO DA SILVA" userId="S::elisangela.silva51@fatec.sp.gov.br::426a299d-a655-4f54-be47-78fba7b594da" providerId="AD" clId="Web-{D18D65E1-A64F-802E-2915-365B441BF020}" dt="2024-09-09T14:44:01.165" v="0" actId="1076"/>
        <pc:sldMkLst>
          <pc:docMk/>
          <pc:sldMk cId="1608899257" sldId="268"/>
        </pc:sldMkLst>
        <pc:picChg chg="mod">
          <ac:chgData name="ELISANGELA MADALENO DA SILVA" userId="S::elisangela.silva51@fatec.sp.gov.br::426a299d-a655-4f54-be47-78fba7b594da" providerId="AD" clId="Web-{D18D65E1-A64F-802E-2915-365B441BF020}" dt="2024-09-09T14:44:01.165" v="0" actId="1076"/>
          <ac:picMkLst>
            <pc:docMk/>
            <pc:sldMk cId="1608899257" sldId="268"/>
            <ac:picMk id="4" creationId="{3E1BD242-86AC-FF5D-9576-1E120B79BEA2}"/>
          </ac:picMkLst>
        </pc:picChg>
      </pc:sldChg>
    </pc:docChg>
  </pc:docChgLst>
  <pc:docChgLst>
    <pc:chgData name="DAVI BERTO MANSUR DUARTE" userId="S::davi.duarte@fatec.sp.gov.br::95828ffc-4612-4da8-9aa3-6c5521bf9329" providerId="AD" clId="Web-{89528A17-1B1F-6A54-037A-6702FC9ED5EB}"/>
    <pc:docChg chg="modSld">
      <pc:chgData name="DAVI BERTO MANSUR DUARTE" userId="S::davi.duarte@fatec.sp.gov.br::95828ffc-4612-4da8-9aa3-6c5521bf9329" providerId="AD" clId="Web-{89528A17-1B1F-6A54-037A-6702FC9ED5EB}" dt="2024-03-11T12:48:23.137" v="1" actId="1076"/>
      <pc:docMkLst>
        <pc:docMk/>
      </pc:docMkLst>
      <pc:sldChg chg="modSp">
        <pc:chgData name="DAVI BERTO MANSUR DUARTE" userId="S::davi.duarte@fatec.sp.gov.br::95828ffc-4612-4da8-9aa3-6c5521bf9329" providerId="AD" clId="Web-{89528A17-1B1F-6A54-037A-6702FC9ED5EB}" dt="2024-03-11T12:48:23.137" v="1" actId="1076"/>
        <pc:sldMkLst>
          <pc:docMk/>
          <pc:sldMk cId="2465734376" sldId="260"/>
        </pc:sldMkLst>
        <pc:spChg chg="mod">
          <ac:chgData name="DAVI BERTO MANSUR DUARTE" userId="S::davi.duarte@fatec.sp.gov.br::95828ffc-4612-4da8-9aa3-6c5521bf9329" providerId="AD" clId="Web-{89528A17-1B1F-6A54-037A-6702FC9ED5EB}" dt="2024-03-11T12:48:23.137" v="1" actId="1076"/>
          <ac:spMkLst>
            <pc:docMk/>
            <pc:sldMk cId="2465734376" sldId="260"/>
            <ac:spMk id="3" creationId="{5C232AAB-461C-3166-4AF9-F3723CE19AA6}"/>
          </ac:spMkLst>
        </pc:spChg>
      </pc:sldChg>
    </pc:docChg>
  </pc:docChgLst>
  <pc:docChgLst>
    <pc:chgData name="LARISSA REGINA DA SILVA" userId="S::larissa.silva245@fatec.sp.gov.br::ecfdc0b8-5a45-4a29-8ca6-7621e22a7deb" providerId="AD" clId="Web-{9BA612AA-7B2A-D984-0169-CC3572BF4FFF}"/>
    <pc:docChg chg="modSld">
      <pc:chgData name="LARISSA REGINA DA SILVA" userId="S::larissa.silva245@fatec.sp.gov.br::ecfdc0b8-5a45-4a29-8ca6-7621e22a7deb" providerId="AD" clId="Web-{9BA612AA-7B2A-D984-0169-CC3572BF4FFF}" dt="2024-03-06T23:40:18.105" v="0" actId="20577"/>
      <pc:docMkLst>
        <pc:docMk/>
      </pc:docMkLst>
      <pc:sldChg chg="modSp">
        <pc:chgData name="LARISSA REGINA DA SILVA" userId="S::larissa.silva245@fatec.sp.gov.br::ecfdc0b8-5a45-4a29-8ca6-7621e22a7deb" providerId="AD" clId="Web-{9BA612AA-7B2A-D984-0169-CC3572BF4FFF}" dt="2024-03-06T23:40:18.105" v="0" actId="20577"/>
        <pc:sldMkLst>
          <pc:docMk/>
          <pc:sldMk cId="3401320088" sldId="265"/>
        </pc:sldMkLst>
        <pc:spChg chg="mod">
          <ac:chgData name="LARISSA REGINA DA SILVA" userId="S::larissa.silva245@fatec.sp.gov.br::ecfdc0b8-5a45-4a29-8ca6-7621e22a7deb" providerId="AD" clId="Web-{9BA612AA-7B2A-D984-0169-CC3572BF4FFF}" dt="2024-03-06T23:40:18.105" v="0" actId="20577"/>
          <ac:spMkLst>
            <pc:docMk/>
            <pc:sldMk cId="3401320088" sldId="265"/>
            <ac:spMk id="3" creationId="{C184673D-64D1-B81A-A892-6916076C2E35}"/>
          </ac:spMkLst>
        </pc:spChg>
      </pc:sldChg>
    </pc:docChg>
  </pc:docChgLst>
  <pc:docChgLst>
    <pc:chgData name="ERIC VINICIUS DA SILVA MENEGON" userId="S::eric.menegon@fatec.sp.gov.br::93bfad9c-9816-4c43-a1ca-f5544c702164" providerId="AD" clId="Web-{209EB568-BEA6-48D8-9EF4-B1F860CC6904}"/>
    <pc:docChg chg="delSld">
      <pc:chgData name="ERIC VINICIUS DA SILVA MENEGON" userId="S::eric.menegon@fatec.sp.gov.br::93bfad9c-9816-4c43-a1ca-f5544c702164" providerId="AD" clId="Web-{209EB568-BEA6-48D8-9EF4-B1F860CC6904}" dt="2024-03-04T14:37:47.826" v="0"/>
      <pc:docMkLst>
        <pc:docMk/>
      </pc:docMkLst>
      <pc:sldChg chg="del">
        <pc:chgData name="ERIC VINICIUS DA SILVA MENEGON" userId="S::eric.menegon@fatec.sp.gov.br::93bfad9c-9816-4c43-a1ca-f5544c702164" providerId="AD" clId="Web-{209EB568-BEA6-48D8-9EF4-B1F860CC6904}" dt="2024-03-04T14:37:47.826" v="0"/>
        <pc:sldMkLst>
          <pc:docMk/>
          <pc:sldMk cId="3194803507" sldId="270"/>
        </pc:sldMkLst>
      </pc:sldChg>
    </pc:docChg>
  </pc:docChgLst>
  <pc:docChgLst>
    <pc:chgData name="JOAO VITOR FERNANDES DE MATOS ROCHA" userId="S::joao.rocha34@fatec.sp.gov.br::7df94086-10fd-4031-90f8-a9830002e0e1" providerId="AD" clId="Web-{06CEADEA-8B0E-CECA-4DB6-3790DDE94883}"/>
    <pc:docChg chg="modSld">
      <pc:chgData name="JOAO VITOR FERNANDES DE MATOS ROCHA" userId="S::joao.rocha34@fatec.sp.gov.br::7df94086-10fd-4031-90f8-a9830002e0e1" providerId="AD" clId="Web-{06CEADEA-8B0E-CECA-4DB6-3790DDE94883}" dt="2024-03-04T14:33:57.453" v="1" actId="1076"/>
      <pc:docMkLst>
        <pc:docMk/>
      </pc:docMkLst>
      <pc:sldChg chg="modSp">
        <pc:chgData name="JOAO VITOR FERNANDES DE MATOS ROCHA" userId="S::joao.rocha34@fatec.sp.gov.br::7df94086-10fd-4031-90f8-a9830002e0e1" providerId="AD" clId="Web-{06CEADEA-8B0E-CECA-4DB6-3790DDE94883}" dt="2024-03-04T14:33:57.453" v="1" actId="1076"/>
        <pc:sldMkLst>
          <pc:docMk/>
          <pc:sldMk cId="3601286990" sldId="256"/>
        </pc:sldMkLst>
        <pc:picChg chg="mod">
          <ac:chgData name="JOAO VITOR FERNANDES DE MATOS ROCHA" userId="S::joao.rocha34@fatec.sp.gov.br::7df94086-10fd-4031-90f8-a9830002e0e1" providerId="AD" clId="Web-{06CEADEA-8B0E-CECA-4DB6-3790DDE94883}" dt="2024-03-04T14:33:57.453" v="1" actId="1076"/>
          <ac:picMkLst>
            <pc:docMk/>
            <pc:sldMk cId="3601286990" sldId="256"/>
            <ac:picMk id="7" creationId="{6712A115-1EBB-118F-E2A6-E671A17094DF}"/>
          </ac:picMkLst>
        </pc:picChg>
      </pc:sldChg>
    </pc:docChg>
  </pc:docChgLst>
  <pc:docChgLst>
    <pc:chgData name="ELISANGELA MADALENO DA SILVA" userId="S::elisangela.silva51@fatec.sp.gov.br::426a299d-a655-4f54-be47-78fba7b594da" providerId="AD" clId="Web-{3D1C3E50-3A17-24DB-4085-DFD7A376CAEA}"/>
    <pc:docChg chg="addSld">
      <pc:chgData name="ELISANGELA MADALENO DA SILVA" userId="S::elisangela.silva51@fatec.sp.gov.br::426a299d-a655-4f54-be47-78fba7b594da" providerId="AD" clId="Web-{3D1C3E50-3A17-24DB-4085-DFD7A376CAEA}" dt="2024-09-12T09:46:04.829" v="0"/>
      <pc:docMkLst>
        <pc:docMk/>
      </pc:docMkLst>
      <pc:sldChg chg="new">
        <pc:chgData name="ELISANGELA MADALENO DA SILVA" userId="S::elisangela.silva51@fatec.sp.gov.br::426a299d-a655-4f54-be47-78fba7b594da" providerId="AD" clId="Web-{3D1C3E50-3A17-24DB-4085-DFD7A376CAEA}" dt="2024-09-12T09:46:04.829" v="0"/>
        <pc:sldMkLst>
          <pc:docMk/>
          <pc:sldMk cId="4136774846" sldId="270"/>
        </pc:sldMkLst>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a:t>Clique para editar o título Mestre</a:t>
            </a:r>
            <a:endParaRPr lang="en-US"/>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a:p>
        </p:txBody>
      </p:sp>
      <p:sp>
        <p:nvSpPr>
          <p:cNvPr id="4" name="Date Placeholder 3"/>
          <p:cNvSpPr>
            <a:spLocks noGrp="1"/>
          </p:cNvSpPr>
          <p:nvPr>
            <p:ph type="dt" sz="half" idx="10"/>
          </p:nvPr>
        </p:nvSpPr>
        <p:spPr/>
        <p:txBody>
          <a:bodyPr/>
          <a:lstStyle/>
          <a:p>
            <a:fld id="{1B0988EB-CB87-814A-9CBC-D973DEFDAA91}" type="datetimeFigureOut">
              <a:rPr lang="pt-BR" smtClean="0"/>
              <a:t>13/09/2024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B625889-B48A-534B-9F6B-1014E49B38D2}" type="slidenum">
              <a:rPr lang="pt-BR" smtClean="0"/>
              <a:t>‹nº›</a:t>
            </a:fld>
            <a:endParaRPr lang="pt-BR"/>
          </a:p>
        </p:txBody>
      </p:sp>
    </p:spTree>
    <p:extLst>
      <p:ext uri="{BB962C8B-B14F-4D97-AF65-F5344CB8AC3E}">
        <p14:creationId xmlns:p14="http://schemas.microsoft.com/office/powerpoint/2010/main" val="19227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1B0988EB-CB87-814A-9CBC-D973DEFDAA91}" type="datetimeFigureOut">
              <a:rPr lang="pt-BR" smtClean="0"/>
              <a:t>13/09/2024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625889-B48A-534B-9F6B-1014E49B38D2}" type="slidenum">
              <a:rPr lang="pt-BR" smtClean="0"/>
              <a:t>‹nº›</a:t>
            </a:fld>
            <a:endParaRPr lang="pt-BR"/>
          </a:p>
        </p:txBody>
      </p:sp>
    </p:spTree>
    <p:extLst>
      <p:ext uri="{BB962C8B-B14F-4D97-AF65-F5344CB8AC3E}">
        <p14:creationId xmlns:p14="http://schemas.microsoft.com/office/powerpoint/2010/main" val="20249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1B0988EB-CB87-814A-9CBC-D973DEFDAA91}" type="datetimeFigureOut">
              <a:rPr lang="pt-BR" smtClean="0"/>
              <a:t>13/09/2024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625889-B48A-534B-9F6B-1014E49B38D2}" type="slidenum">
              <a:rPr lang="pt-BR" smtClean="0"/>
              <a:t>‹nº›</a:t>
            </a:fld>
            <a:endParaRPr lang="pt-BR"/>
          </a:p>
        </p:txBody>
      </p:sp>
    </p:spTree>
    <p:extLst>
      <p:ext uri="{BB962C8B-B14F-4D97-AF65-F5344CB8AC3E}">
        <p14:creationId xmlns:p14="http://schemas.microsoft.com/office/powerpoint/2010/main" val="206957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1B0988EB-CB87-814A-9CBC-D973DEFDAA91}" type="datetimeFigureOut">
              <a:rPr lang="pt-BR" smtClean="0"/>
              <a:t>13/09/2024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625889-B48A-534B-9F6B-1014E49B38D2}" type="slidenum">
              <a:rPr lang="pt-BR" smtClean="0"/>
              <a:t>‹nº›</a:t>
            </a:fld>
            <a:endParaRPr lang="pt-BR"/>
          </a:p>
        </p:txBody>
      </p:sp>
    </p:spTree>
    <p:extLst>
      <p:ext uri="{BB962C8B-B14F-4D97-AF65-F5344CB8AC3E}">
        <p14:creationId xmlns:p14="http://schemas.microsoft.com/office/powerpoint/2010/main" val="21512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a:t>Clique para editar o título Mestre</a:t>
            </a:r>
            <a:endParaRPr lang="en-US"/>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8593667" y="6272784"/>
            <a:ext cx="2644309" cy="365125"/>
          </a:xfrm>
        </p:spPr>
        <p:txBody>
          <a:bodyPr/>
          <a:lstStyle/>
          <a:p>
            <a:fld id="{1B0988EB-CB87-814A-9CBC-D973DEFDAA91}" type="datetimeFigureOut">
              <a:rPr lang="pt-BR" smtClean="0"/>
              <a:t>13/09/2024</a:t>
            </a:fld>
            <a:endParaRPr lang="pt-BR"/>
          </a:p>
        </p:txBody>
      </p:sp>
      <p:sp>
        <p:nvSpPr>
          <p:cNvPr id="5" name="Footer Placeholder 4"/>
          <p:cNvSpPr>
            <a:spLocks noGrp="1"/>
          </p:cNvSpPr>
          <p:nvPr>
            <p:ph type="ftr" sz="quarter" idx="11"/>
          </p:nvPr>
        </p:nvSpPr>
        <p:spPr>
          <a:xfrm>
            <a:off x="2182708" y="6272784"/>
            <a:ext cx="6327648" cy="365125"/>
          </a:xfrm>
        </p:spPr>
        <p:txBody>
          <a:bodyPr/>
          <a:lstStyle/>
          <a:p>
            <a:endParaRPr lang="pt-B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B625889-B48A-534B-9F6B-1014E49B38D2}" type="slidenum">
              <a:rPr lang="pt-BR" smtClean="0"/>
              <a:t>‹nº›</a:t>
            </a:fld>
            <a:endParaRPr lang="pt-BR"/>
          </a:p>
        </p:txBody>
      </p:sp>
    </p:spTree>
    <p:extLst>
      <p:ext uri="{BB962C8B-B14F-4D97-AF65-F5344CB8AC3E}">
        <p14:creationId xmlns:p14="http://schemas.microsoft.com/office/powerpoint/2010/main" val="721647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1B0988EB-CB87-814A-9CBC-D973DEFDAA91}" type="datetimeFigureOut">
              <a:rPr lang="pt-BR" smtClean="0"/>
              <a:t>13/09/2024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B625889-B48A-534B-9F6B-1014E49B38D2}" type="slidenum">
              <a:rPr lang="pt-BR" smtClean="0"/>
              <a:t>‹nº›</a:t>
            </a:fld>
            <a:endParaRPr lang="pt-BR"/>
          </a:p>
        </p:txBody>
      </p:sp>
    </p:spTree>
    <p:extLst>
      <p:ext uri="{BB962C8B-B14F-4D97-AF65-F5344CB8AC3E}">
        <p14:creationId xmlns:p14="http://schemas.microsoft.com/office/powerpoint/2010/main" val="2490377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1B0988EB-CB87-814A-9CBC-D973DEFDAA91}" type="datetimeFigureOut">
              <a:rPr lang="pt-BR" smtClean="0"/>
              <a:t>13/09/2024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B625889-B48A-534B-9F6B-1014E49B38D2}" type="slidenum">
              <a:rPr lang="pt-BR" smtClean="0"/>
              <a:t>‹nº›</a:t>
            </a:fld>
            <a:endParaRPr lang="pt-BR"/>
          </a:p>
        </p:txBody>
      </p:sp>
      <p:sp>
        <p:nvSpPr>
          <p:cNvPr id="10" name="Title 9"/>
          <p:cNvSpPr>
            <a:spLocks noGrp="1"/>
          </p:cNvSpPr>
          <p:nvPr>
            <p:ph type="title"/>
          </p:nvPr>
        </p:nvSpPr>
        <p:spPr/>
        <p:txBody>
          <a:bodyPr/>
          <a:lstStyle/>
          <a:p>
            <a:r>
              <a:rPr lang="pt-BR"/>
              <a:t>Clique para editar o título Mestre</a:t>
            </a:r>
            <a:endParaRPr lang="en-US"/>
          </a:p>
        </p:txBody>
      </p:sp>
    </p:spTree>
    <p:extLst>
      <p:ext uri="{BB962C8B-B14F-4D97-AF65-F5344CB8AC3E}">
        <p14:creationId xmlns:p14="http://schemas.microsoft.com/office/powerpoint/2010/main" val="233665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0988EB-CB87-814A-9CBC-D973DEFDAA91}" type="datetimeFigureOut">
              <a:rPr lang="pt-BR" smtClean="0"/>
              <a:t>13/09/2024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B625889-B48A-534B-9F6B-1014E49B38D2}" type="slidenum">
              <a:rPr lang="pt-BR" smtClean="0"/>
              <a:t>‹nº›</a:t>
            </a:fld>
            <a:endParaRPr lang="pt-BR"/>
          </a:p>
        </p:txBody>
      </p:sp>
      <p:sp>
        <p:nvSpPr>
          <p:cNvPr id="6" name="Title 5"/>
          <p:cNvSpPr>
            <a:spLocks noGrp="1"/>
          </p:cNvSpPr>
          <p:nvPr>
            <p:ph type="title"/>
          </p:nvPr>
        </p:nvSpPr>
        <p:spPr/>
        <p:txBody>
          <a:bodyPr/>
          <a:lstStyle/>
          <a:p>
            <a:r>
              <a:rPr lang="pt-BR"/>
              <a:t>Clique para editar o título Mestre</a:t>
            </a:r>
            <a:endParaRPr lang="en-US"/>
          </a:p>
        </p:txBody>
      </p:sp>
    </p:spTree>
    <p:extLst>
      <p:ext uri="{BB962C8B-B14F-4D97-AF65-F5344CB8AC3E}">
        <p14:creationId xmlns:p14="http://schemas.microsoft.com/office/powerpoint/2010/main" val="116849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988EB-CB87-814A-9CBC-D973DEFDAA91}" type="datetimeFigureOut">
              <a:rPr lang="pt-BR" smtClean="0"/>
              <a:t>13/09/2024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B625889-B48A-534B-9F6B-1014E49B38D2}" type="slidenum">
              <a:rPr lang="pt-BR" smtClean="0"/>
              <a:t>‹nº›</a:t>
            </a:fld>
            <a:endParaRPr lang="pt-BR"/>
          </a:p>
        </p:txBody>
      </p:sp>
    </p:spTree>
    <p:extLst>
      <p:ext uri="{BB962C8B-B14F-4D97-AF65-F5344CB8AC3E}">
        <p14:creationId xmlns:p14="http://schemas.microsoft.com/office/powerpoint/2010/main" val="24405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B0988EB-CB87-814A-9CBC-D973DEFDAA91}" type="datetimeFigureOut">
              <a:rPr lang="pt-BR" smtClean="0"/>
              <a:t>13/09/2024</a:t>
            </a:fld>
            <a:endParaRPr lang="pt-BR"/>
          </a:p>
        </p:txBody>
      </p:sp>
      <p:sp>
        <p:nvSpPr>
          <p:cNvPr id="6" name="Footer Placeholder 5"/>
          <p:cNvSpPr>
            <a:spLocks noGrp="1"/>
          </p:cNvSpPr>
          <p:nvPr>
            <p:ph type="ftr" sz="quarter" idx="11"/>
          </p:nvPr>
        </p:nvSpPr>
        <p:spPr/>
        <p:txBody>
          <a:bodyPr/>
          <a:lstStyle/>
          <a:p>
            <a:endParaRPr lang="pt-B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2B625889-B48A-534B-9F6B-1014E49B38D2}" type="slidenum">
              <a:rPr lang="pt-BR" smtClean="0"/>
              <a:t>‹nº›</a:t>
            </a:fld>
            <a:endParaRPr lang="pt-BR"/>
          </a:p>
        </p:txBody>
      </p:sp>
    </p:spTree>
    <p:extLst>
      <p:ext uri="{BB962C8B-B14F-4D97-AF65-F5344CB8AC3E}">
        <p14:creationId xmlns:p14="http://schemas.microsoft.com/office/powerpoint/2010/main" val="16591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B0988EB-CB87-814A-9CBC-D973DEFDAA91}" type="datetimeFigureOut">
              <a:rPr lang="pt-BR" smtClean="0"/>
              <a:t>13/09/2024</a:t>
            </a:fld>
            <a:endParaRPr lang="pt-B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2B625889-B48A-534B-9F6B-1014E49B38D2}" type="slidenum">
              <a:rPr lang="pt-BR" smtClean="0"/>
              <a:t>‹nº›</a:t>
            </a:fld>
            <a:endParaRPr lang="pt-BR"/>
          </a:p>
        </p:txBody>
      </p:sp>
    </p:spTree>
    <p:extLst>
      <p:ext uri="{BB962C8B-B14F-4D97-AF65-F5344CB8AC3E}">
        <p14:creationId xmlns:p14="http://schemas.microsoft.com/office/powerpoint/2010/main" val="33237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B0988EB-CB87-814A-9CBC-D973DEFDAA91}" type="datetimeFigureOut">
              <a:rPr lang="pt-BR" smtClean="0"/>
              <a:t>13/09/2024</a:t>
            </a:fld>
            <a:endParaRPr lang="pt-B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pt-B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B625889-B48A-534B-9F6B-1014E49B38D2}" type="slidenum">
              <a:rPr lang="pt-BR" smtClean="0"/>
              <a:t>‹nº›</a:t>
            </a:fld>
            <a:endParaRPr lang="pt-BR"/>
          </a:p>
        </p:txBody>
      </p:sp>
    </p:spTree>
    <p:extLst>
      <p:ext uri="{BB962C8B-B14F-4D97-AF65-F5344CB8AC3E}">
        <p14:creationId xmlns:p14="http://schemas.microsoft.com/office/powerpoint/2010/main" val="968775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5xRSOltxXn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1F616B-E658-C0EF-8270-DEEAF33F11C4}"/>
              </a:ext>
            </a:extLst>
          </p:cNvPr>
          <p:cNvSpPr>
            <a:spLocks noGrp="1"/>
          </p:cNvSpPr>
          <p:nvPr>
            <p:ph type="ctrTitle"/>
          </p:nvPr>
        </p:nvSpPr>
        <p:spPr>
          <a:xfrm>
            <a:off x="4961376" y="1432223"/>
            <a:ext cx="6057144" cy="3357976"/>
          </a:xfrm>
        </p:spPr>
        <p:txBody>
          <a:bodyPr>
            <a:normAutofit/>
          </a:bodyPr>
          <a:lstStyle/>
          <a:p>
            <a:r>
              <a:rPr lang="pt-BR" sz="8000"/>
              <a:t>Design Thinking</a:t>
            </a:r>
          </a:p>
        </p:txBody>
      </p:sp>
      <p:sp>
        <p:nvSpPr>
          <p:cNvPr id="16" name="Rectangle 15">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9" name="Oval 18">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3" name="Subtítulo 2">
            <a:extLst>
              <a:ext uri="{FF2B5EF4-FFF2-40B4-BE49-F238E27FC236}">
                <a16:creationId xmlns:a16="http://schemas.microsoft.com/office/drawing/2014/main" id="{1DC55C68-C1FD-E9E9-C0AD-B334CFA0C96F}"/>
              </a:ext>
            </a:extLst>
          </p:cNvPr>
          <p:cNvSpPr>
            <a:spLocks noGrp="1"/>
          </p:cNvSpPr>
          <p:nvPr>
            <p:ph type="subTitle" idx="1"/>
          </p:nvPr>
        </p:nvSpPr>
        <p:spPr>
          <a:xfrm>
            <a:off x="4949933" y="4281258"/>
            <a:ext cx="6080030" cy="687058"/>
          </a:xfrm>
        </p:spPr>
        <p:txBody>
          <a:bodyPr>
            <a:noAutofit/>
          </a:bodyPr>
          <a:lstStyle/>
          <a:p>
            <a:r>
              <a:rPr lang="pt-BR" sz="2400">
                <a:solidFill>
                  <a:srgbClr val="000000"/>
                </a:solidFill>
              </a:rPr>
              <a:t>Giovana Fadini</a:t>
            </a:r>
          </a:p>
        </p:txBody>
      </p:sp>
      <p:pic>
        <p:nvPicPr>
          <p:cNvPr id="7" name="Graphic 6" descr="Head with Gears">
            <a:extLst>
              <a:ext uri="{FF2B5EF4-FFF2-40B4-BE49-F238E27FC236}">
                <a16:creationId xmlns:a16="http://schemas.microsoft.com/office/drawing/2014/main" id="{6712A115-1EBB-118F-E2A6-E671A17094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3915" y="1719450"/>
            <a:ext cx="3416725" cy="3416725"/>
          </a:xfrm>
          <a:prstGeom prst="rect">
            <a:avLst/>
          </a:prstGeom>
        </p:spPr>
      </p:pic>
    </p:spTree>
    <p:extLst>
      <p:ext uri="{BB962C8B-B14F-4D97-AF65-F5344CB8AC3E}">
        <p14:creationId xmlns:p14="http://schemas.microsoft.com/office/powerpoint/2010/main" val="360128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E695A-2AF4-1350-FA24-2511095728A7}"/>
              </a:ext>
            </a:extLst>
          </p:cNvPr>
          <p:cNvSpPr>
            <a:spLocks noGrp="1"/>
          </p:cNvSpPr>
          <p:nvPr>
            <p:ph type="title"/>
          </p:nvPr>
        </p:nvSpPr>
        <p:spPr/>
        <p:txBody>
          <a:bodyPr/>
          <a:lstStyle/>
          <a:p>
            <a:r>
              <a:rPr lang="pt-BR"/>
              <a:t>Fases Design </a:t>
            </a:r>
            <a:r>
              <a:rPr lang="pt-BR" err="1"/>
              <a:t>Thinking</a:t>
            </a:r>
            <a:endParaRPr lang="pt-BR"/>
          </a:p>
        </p:txBody>
      </p:sp>
      <p:sp>
        <p:nvSpPr>
          <p:cNvPr id="3" name="Espaço Reservado para Conteúdo 2">
            <a:extLst>
              <a:ext uri="{FF2B5EF4-FFF2-40B4-BE49-F238E27FC236}">
                <a16:creationId xmlns:a16="http://schemas.microsoft.com/office/drawing/2014/main" id="{662BFBFF-C027-C101-97CD-69E807A59710}"/>
              </a:ext>
            </a:extLst>
          </p:cNvPr>
          <p:cNvSpPr>
            <a:spLocks noGrp="1"/>
          </p:cNvSpPr>
          <p:nvPr>
            <p:ph idx="1"/>
          </p:nvPr>
        </p:nvSpPr>
        <p:spPr/>
        <p:txBody>
          <a:bodyPr>
            <a:normAutofit fontScale="85000" lnSpcReduction="10000"/>
          </a:bodyPr>
          <a:lstStyle/>
          <a:p>
            <a:pPr marL="0" indent="0">
              <a:buNone/>
            </a:pPr>
            <a:r>
              <a:rPr lang="pt-BR" sz="3500" b="1"/>
              <a:t>Teste</a:t>
            </a:r>
          </a:p>
          <a:p>
            <a:pPr marL="0" indent="0" algn="just">
              <a:buNone/>
            </a:pPr>
            <a:r>
              <a:rPr lang="pt-BR" sz="3200"/>
              <a:t>Essa é a última etapa, mas ela não deve ser esquecida ou diminuída pela equipe. Após ter desenvolvido o protótipo do produto, o teste é o momento no qual é verificada a usabilidade desse produto. É nessa etapa que é possível observar a relação do usuário com esse produto se a solução encontrada resolve de fato a problemática inicial do processo.</a:t>
            </a:r>
          </a:p>
          <a:p>
            <a:pPr marL="0" indent="0" algn="just">
              <a:buNone/>
            </a:pPr>
            <a:r>
              <a:rPr lang="pt-BR" sz="3200"/>
              <a:t>Ferramentas que podem ser utilizadas: matriz FOFA (forças, oportunidades, fraquezas e ameaças) ou ainda um estudo de</a:t>
            </a:r>
          </a:p>
          <a:p>
            <a:pPr marL="0" indent="0" algn="just">
              <a:buNone/>
            </a:pPr>
            <a:r>
              <a:rPr lang="pt-BR" sz="3200"/>
              <a:t>tendências.</a:t>
            </a:r>
          </a:p>
        </p:txBody>
      </p:sp>
      <p:sp>
        <p:nvSpPr>
          <p:cNvPr id="4" name="CaixaDeTexto 3">
            <a:extLst>
              <a:ext uri="{FF2B5EF4-FFF2-40B4-BE49-F238E27FC236}">
                <a16:creationId xmlns:a16="http://schemas.microsoft.com/office/drawing/2014/main" id="{688A3796-4DF5-47B0-6D99-A86E60D5AF9C}"/>
              </a:ext>
            </a:extLst>
          </p:cNvPr>
          <p:cNvSpPr txBox="1"/>
          <p:nvPr/>
        </p:nvSpPr>
        <p:spPr>
          <a:xfrm>
            <a:off x="10820400" y="11156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cap="all">
                <a:latin typeface="Rockwell Condensed"/>
              </a:rPr>
              <a:t>Thinking</a:t>
            </a:r>
            <a:endParaRPr lang="pt-BR"/>
          </a:p>
        </p:txBody>
      </p:sp>
    </p:spTree>
    <p:extLst>
      <p:ext uri="{BB962C8B-B14F-4D97-AF65-F5344CB8AC3E}">
        <p14:creationId xmlns:p14="http://schemas.microsoft.com/office/powerpoint/2010/main" val="4106761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D35C34-C06B-9949-6EF1-EAF885BE7806}"/>
              </a:ext>
            </a:extLst>
          </p:cNvPr>
          <p:cNvSpPr>
            <a:spLocks noGrp="1"/>
          </p:cNvSpPr>
          <p:nvPr>
            <p:ph type="title"/>
          </p:nvPr>
        </p:nvSpPr>
        <p:spPr/>
        <p:txBody>
          <a:bodyPr/>
          <a:lstStyle/>
          <a:p>
            <a:r>
              <a:rPr lang="pt-BR"/>
              <a:t>Vídeo Design </a:t>
            </a:r>
            <a:r>
              <a:rPr lang="pt-BR" err="1"/>
              <a:t>Thinking</a:t>
            </a:r>
            <a:endParaRPr lang="pt-BR"/>
          </a:p>
        </p:txBody>
      </p:sp>
      <p:sp>
        <p:nvSpPr>
          <p:cNvPr id="3" name="Espaço Reservado para Conteúdo 2">
            <a:extLst>
              <a:ext uri="{FF2B5EF4-FFF2-40B4-BE49-F238E27FC236}">
                <a16:creationId xmlns:a16="http://schemas.microsoft.com/office/drawing/2014/main" id="{C184673D-64D1-B81A-A892-6916076C2E35}"/>
              </a:ext>
            </a:extLst>
          </p:cNvPr>
          <p:cNvSpPr>
            <a:spLocks noGrp="1"/>
          </p:cNvSpPr>
          <p:nvPr>
            <p:ph idx="1"/>
          </p:nvPr>
        </p:nvSpPr>
        <p:spPr/>
        <p:txBody>
          <a:bodyPr vert="horz" lIns="91440" tIns="45720" rIns="91440" bIns="45720" rtlCol="0" anchor="t">
            <a:normAutofit/>
          </a:bodyPr>
          <a:lstStyle/>
          <a:p>
            <a:pPr marL="0" indent="0">
              <a:buNone/>
            </a:pPr>
            <a:r>
              <a:rPr lang="pt-BR">
                <a:hlinkClick r:id="rId2"/>
              </a:rPr>
              <a:t>https://www.youtube.com/watch?v=5xRSOltxXnU</a:t>
            </a:r>
            <a:endParaRPr lang="pt-BR"/>
          </a:p>
          <a:p>
            <a:pPr marL="0" indent="0">
              <a:buNone/>
            </a:pPr>
            <a:endParaRPr lang="pt-BR"/>
          </a:p>
        </p:txBody>
      </p:sp>
    </p:spTree>
    <p:extLst>
      <p:ext uri="{BB962C8B-B14F-4D97-AF65-F5344CB8AC3E}">
        <p14:creationId xmlns:p14="http://schemas.microsoft.com/office/powerpoint/2010/main" val="3401320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B8437-194B-DF4B-C02F-D2E625BCFEB4}"/>
              </a:ext>
            </a:extLst>
          </p:cNvPr>
          <p:cNvSpPr>
            <a:spLocks noGrp="1"/>
          </p:cNvSpPr>
          <p:nvPr>
            <p:ph type="title"/>
          </p:nvPr>
        </p:nvSpPr>
        <p:spPr/>
        <p:txBody>
          <a:bodyPr/>
          <a:lstStyle/>
          <a:p>
            <a:r>
              <a:rPr lang="pt-BR" b="1"/>
              <a:t>Desafio</a:t>
            </a:r>
          </a:p>
        </p:txBody>
      </p:sp>
      <p:sp>
        <p:nvSpPr>
          <p:cNvPr id="3" name="Espaço Reservado para Conteúdo 2">
            <a:extLst>
              <a:ext uri="{FF2B5EF4-FFF2-40B4-BE49-F238E27FC236}">
                <a16:creationId xmlns:a16="http://schemas.microsoft.com/office/drawing/2014/main" id="{0F3C9377-189C-7C16-2E88-7053BD4F2832}"/>
              </a:ext>
            </a:extLst>
          </p:cNvPr>
          <p:cNvSpPr>
            <a:spLocks noGrp="1"/>
          </p:cNvSpPr>
          <p:nvPr>
            <p:ph idx="1"/>
          </p:nvPr>
        </p:nvSpPr>
        <p:spPr/>
        <p:txBody>
          <a:bodyPr>
            <a:normAutofit/>
          </a:bodyPr>
          <a:lstStyle/>
          <a:p>
            <a:pPr marL="0" indent="0" algn="just">
              <a:buNone/>
            </a:pPr>
            <a:r>
              <a:rPr lang="pt-BR"/>
              <a:t>O design </a:t>
            </a:r>
            <a:r>
              <a:rPr lang="pt-BR" err="1"/>
              <a:t>thinking</a:t>
            </a:r>
            <a:r>
              <a:rPr lang="pt-BR"/>
              <a:t> busca resolver as problemáticas complexas encontradas em produtos e serviços. Para encontrar essas soluções, essa metodologia está centrada nas necessidades reais do usuário.</a:t>
            </a:r>
          </a:p>
          <a:p>
            <a:pPr marL="0" indent="0" algn="just">
              <a:buNone/>
            </a:pPr>
            <a:r>
              <a:rPr lang="pt-BR"/>
              <a:t>Para entender essas necessidades, existem várias etapas que ajudam a elaborar a solução dos problemas de maneira criativa durante a aplicação da metodologia. As etapas apresentadas por Tim Brown servem para guiar a equipe no desenvolvimento de um novo projeto, com o foco na inovação. Podemos aplicar o design </a:t>
            </a:r>
            <a:r>
              <a:rPr lang="pt-BR" err="1"/>
              <a:t>thinking</a:t>
            </a:r>
            <a:r>
              <a:rPr lang="pt-BR"/>
              <a:t> em muitas situações. Imagine a seguinte situação: </a:t>
            </a:r>
          </a:p>
        </p:txBody>
      </p:sp>
    </p:spTree>
    <p:extLst>
      <p:ext uri="{BB962C8B-B14F-4D97-AF65-F5344CB8AC3E}">
        <p14:creationId xmlns:p14="http://schemas.microsoft.com/office/powerpoint/2010/main" val="255713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D35C34-C06B-9949-6EF1-EAF885BE7806}"/>
              </a:ext>
            </a:extLst>
          </p:cNvPr>
          <p:cNvSpPr>
            <a:spLocks noGrp="1"/>
          </p:cNvSpPr>
          <p:nvPr>
            <p:ph type="title"/>
          </p:nvPr>
        </p:nvSpPr>
        <p:spPr/>
        <p:txBody>
          <a:bodyPr/>
          <a:lstStyle/>
          <a:p>
            <a:r>
              <a:rPr lang="pt-BR"/>
              <a:t>desafio</a:t>
            </a:r>
          </a:p>
        </p:txBody>
      </p:sp>
      <p:pic>
        <p:nvPicPr>
          <p:cNvPr id="4" name="Imagem 3" descr="Diagrama&#10;&#10;Descrição gerada automaticamente">
            <a:extLst>
              <a:ext uri="{FF2B5EF4-FFF2-40B4-BE49-F238E27FC236}">
                <a16:creationId xmlns:a16="http://schemas.microsoft.com/office/drawing/2014/main" id="{3E1BD242-86AC-FF5D-9576-1E120B79BEA2}"/>
              </a:ext>
            </a:extLst>
          </p:cNvPr>
          <p:cNvPicPr>
            <a:picLocks noChangeAspect="1"/>
          </p:cNvPicPr>
          <p:nvPr/>
        </p:nvPicPr>
        <p:blipFill>
          <a:blip r:embed="rId2"/>
          <a:srcRect l="37" t="-1205" r="205" b="1205"/>
          <a:stretch/>
        </p:blipFill>
        <p:spPr>
          <a:xfrm>
            <a:off x="3608866" y="37936"/>
            <a:ext cx="4628892" cy="6788558"/>
          </a:xfrm>
          <a:prstGeom prst="rect">
            <a:avLst/>
          </a:prstGeom>
        </p:spPr>
      </p:pic>
    </p:spTree>
    <p:extLst>
      <p:ext uri="{BB962C8B-B14F-4D97-AF65-F5344CB8AC3E}">
        <p14:creationId xmlns:p14="http://schemas.microsoft.com/office/powerpoint/2010/main" val="160889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842C2-8557-B5D9-50ED-4E59382885AE}"/>
              </a:ext>
            </a:extLst>
          </p:cNvPr>
          <p:cNvSpPr>
            <a:spLocks noGrp="1"/>
          </p:cNvSpPr>
          <p:nvPr>
            <p:ph type="title"/>
          </p:nvPr>
        </p:nvSpPr>
        <p:spPr/>
        <p:txBody>
          <a:bodyPr/>
          <a:lstStyle/>
          <a:p>
            <a:r>
              <a:rPr lang="pt-BR" b="1"/>
              <a:t>Desafio</a:t>
            </a:r>
          </a:p>
        </p:txBody>
      </p:sp>
      <p:sp>
        <p:nvSpPr>
          <p:cNvPr id="3" name="Espaço Reservado para Conteúdo 2">
            <a:extLst>
              <a:ext uri="{FF2B5EF4-FFF2-40B4-BE49-F238E27FC236}">
                <a16:creationId xmlns:a16="http://schemas.microsoft.com/office/drawing/2014/main" id="{08E34C17-6FA8-2E07-970C-9A5FCA5267D5}"/>
              </a:ext>
            </a:extLst>
          </p:cNvPr>
          <p:cNvSpPr>
            <a:spLocks noGrp="1"/>
          </p:cNvSpPr>
          <p:nvPr>
            <p:ph idx="1"/>
          </p:nvPr>
        </p:nvSpPr>
        <p:spPr>
          <a:xfrm>
            <a:off x="824919" y="2094194"/>
            <a:ext cx="10058400" cy="4050792"/>
          </a:xfrm>
        </p:spPr>
        <p:txBody>
          <a:bodyPr>
            <a:normAutofit fontScale="92500" lnSpcReduction="20000"/>
          </a:bodyPr>
          <a:lstStyle/>
          <a:p>
            <a:pPr marL="0" indent="0" algn="just">
              <a:buNone/>
            </a:pPr>
            <a:r>
              <a:rPr lang="pt-BR" sz="4000"/>
              <a:t>Apresente as cinco etapas propostas por Tim Brown e, para cada uma, escolha uma ferramenta que você considera viável. Você deve explicar como cada etapa acontece. Por exemplo, na fase que você irá utilizar um brainstorming, explique como ele aconteceria, aplicado à situação da melhoria na usabilidade das embalagens de cosméticos.</a:t>
            </a:r>
          </a:p>
        </p:txBody>
      </p:sp>
    </p:spTree>
    <p:extLst>
      <p:ext uri="{BB962C8B-B14F-4D97-AF65-F5344CB8AC3E}">
        <p14:creationId xmlns:p14="http://schemas.microsoft.com/office/powerpoint/2010/main" val="388815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75129E-E009-25EB-3022-EFEF2F22E5BF}"/>
              </a:ext>
            </a:extLst>
          </p:cNvPr>
          <p:cNvSpPr>
            <a:spLocks noGrp="1"/>
          </p:cNvSpPr>
          <p:nvPr>
            <p:ph type="title"/>
          </p:nvPr>
        </p:nvSpPr>
        <p:spPr/>
        <p:txBody>
          <a:bodyPr/>
          <a:lstStyle/>
          <a:p>
            <a:r>
              <a:rPr lang="pt-BR"/>
              <a:t>Referencias</a:t>
            </a:r>
          </a:p>
        </p:txBody>
      </p:sp>
      <p:sp>
        <p:nvSpPr>
          <p:cNvPr id="3" name="Espaço Reservado para Conteúdo 2">
            <a:extLst>
              <a:ext uri="{FF2B5EF4-FFF2-40B4-BE49-F238E27FC236}">
                <a16:creationId xmlns:a16="http://schemas.microsoft.com/office/drawing/2014/main" id="{664B6E14-C344-7CE1-BC20-5EE57CF8521E}"/>
              </a:ext>
            </a:extLst>
          </p:cNvPr>
          <p:cNvSpPr>
            <a:spLocks noGrp="1"/>
          </p:cNvSpPr>
          <p:nvPr>
            <p:ph idx="1"/>
          </p:nvPr>
        </p:nvSpPr>
        <p:spPr/>
        <p:txBody>
          <a:bodyPr>
            <a:normAutofit/>
          </a:bodyPr>
          <a:lstStyle/>
          <a:p>
            <a:pPr marL="0" indent="0" algn="just">
              <a:buNone/>
            </a:pPr>
            <a:r>
              <a:rPr lang="pt-BR" sz="3200"/>
              <a:t>BROWN, T.  </a:t>
            </a:r>
            <a:r>
              <a:rPr lang="pt-BR" sz="3200" b="1"/>
              <a:t>Design </a:t>
            </a:r>
            <a:r>
              <a:rPr lang="pt-BR" sz="3200" b="1" err="1"/>
              <a:t>thinking</a:t>
            </a:r>
            <a:r>
              <a:rPr lang="pt-BR" sz="3200" b="1"/>
              <a:t>:</a:t>
            </a:r>
            <a:r>
              <a:rPr lang="pt-BR" sz="3200"/>
              <a:t> Uma metodologia poderosa para decretar o fim das velhas ideias; Rio de Janeiro: Elsevier, 2010.OSTERWALDER, A; PIGNEUR, </a:t>
            </a:r>
            <a:r>
              <a:rPr lang="pt-BR" sz="3200" err="1"/>
              <a:t>Y</a:t>
            </a:r>
            <a:r>
              <a:rPr lang="pt-BR" sz="3200"/>
              <a:t>.  </a:t>
            </a:r>
            <a:r>
              <a:rPr lang="pt-BR" sz="3200" b="1"/>
              <a:t>Inovação Em Modelos de Negócios</a:t>
            </a:r>
            <a:r>
              <a:rPr lang="pt-BR" sz="3200"/>
              <a:t> Business Model Generation; New Jersey: Alta Books, 2010.VIANNA ET AL.  </a:t>
            </a:r>
            <a:r>
              <a:rPr lang="pt-BR" sz="3200" b="1"/>
              <a:t>Design </a:t>
            </a:r>
            <a:r>
              <a:rPr lang="pt-BR" sz="3200" b="1" err="1"/>
              <a:t>thinking</a:t>
            </a:r>
            <a:r>
              <a:rPr lang="pt-BR" sz="3200" b="1"/>
              <a:t>.</a:t>
            </a:r>
            <a:r>
              <a:rPr lang="pt-BR" sz="3200"/>
              <a:t> Disponível em: http://</a:t>
            </a:r>
            <a:r>
              <a:rPr lang="pt-BR" sz="3200" err="1"/>
              <a:t>livrodesignthinking.com.br</a:t>
            </a:r>
            <a:r>
              <a:rPr lang="pt-BR" sz="3200"/>
              <a:t>/; Rio de Janeiro: MJV Press, 2012.</a:t>
            </a:r>
          </a:p>
        </p:txBody>
      </p:sp>
    </p:spTree>
    <p:extLst>
      <p:ext uri="{BB962C8B-B14F-4D97-AF65-F5344CB8AC3E}">
        <p14:creationId xmlns:p14="http://schemas.microsoft.com/office/powerpoint/2010/main" val="235414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E252F-B1C4-1E59-7EB8-1EAC6EB95FB6}"/>
              </a:ext>
            </a:extLst>
          </p:cNvPr>
          <p:cNvSpPr>
            <a:spLocks noGrp="1"/>
          </p:cNvSpPr>
          <p:nvPr>
            <p:ph type="title"/>
          </p:nvPr>
        </p:nvSpPr>
        <p:spPr/>
        <p:txBody>
          <a:bodyPr/>
          <a:lstStyle/>
          <a:p>
            <a:r>
              <a:rPr lang="pt-BR"/>
              <a:t>Conceito</a:t>
            </a:r>
          </a:p>
        </p:txBody>
      </p:sp>
      <p:sp>
        <p:nvSpPr>
          <p:cNvPr id="3" name="Espaço Reservado para Conteúdo 2">
            <a:extLst>
              <a:ext uri="{FF2B5EF4-FFF2-40B4-BE49-F238E27FC236}">
                <a16:creationId xmlns:a16="http://schemas.microsoft.com/office/drawing/2014/main" id="{40B942A7-F0D0-A288-1F41-F24FE0500609}"/>
              </a:ext>
            </a:extLst>
          </p:cNvPr>
          <p:cNvSpPr>
            <a:spLocks noGrp="1"/>
          </p:cNvSpPr>
          <p:nvPr>
            <p:ph idx="1"/>
          </p:nvPr>
        </p:nvSpPr>
        <p:spPr/>
        <p:txBody>
          <a:bodyPr>
            <a:normAutofit lnSpcReduction="10000"/>
          </a:bodyPr>
          <a:lstStyle/>
          <a:p>
            <a:pPr marL="0" indent="0" algn="just">
              <a:buNone/>
            </a:pPr>
            <a:r>
              <a:rPr lang="pt-BR" sz="3200"/>
              <a:t>De acordo com Tim Brown (2008), o design </a:t>
            </a:r>
            <a:r>
              <a:rPr lang="pt-BR" sz="3200" err="1"/>
              <a:t>thinking</a:t>
            </a:r>
            <a:r>
              <a:rPr lang="pt-BR" sz="3200"/>
              <a:t> se apresenta como uma maneira de pensar baseada nos conceitos do design, juntamente com uma metodologia centrada no usuário para resolver problemas complexos.</a:t>
            </a:r>
          </a:p>
          <a:p>
            <a:pPr marL="0" indent="0" algn="just">
              <a:buNone/>
            </a:pPr>
            <a:r>
              <a:rPr lang="pt-BR" sz="3200"/>
              <a:t>Neste capítulo, tomaremos como definição a ideia de Tim Brown et al. (2017) de que o design </a:t>
            </a:r>
            <a:r>
              <a:rPr lang="pt-BR" sz="3200" err="1"/>
              <a:t>thinking</a:t>
            </a:r>
            <a:r>
              <a:rPr lang="pt-BR" sz="3200"/>
              <a:t> é um método com o objetivo de gerar novas ideias, buscando resolver as necessidades reais do usuário.</a:t>
            </a:r>
          </a:p>
        </p:txBody>
      </p:sp>
    </p:spTree>
    <p:extLst>
      <p:ext uri="{BB962C8B-B14F-4D97-AF65-F5344CB8AC3E}">
        <p14:creationId xmlns:p14="http://schemas.microsoft.com/office/powerpoint/2010/main" val="275315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FB4AF-E251-2BF8-3EAA-77131E92CF16}"/>
              </a:ext>
            </a:extLst>
          </p:cNvPr>
          <p:cNvSpPr>
            <a:spLocks noGrp="1"/>
          </p:cNvSpPr>
          <p:nvPr>
            <p:ph type="title"/>
          </p:nvPr>
        </p:nvSpPr>
        <p:spPr/>
        <p:txBody>
          <a:bodyPr/>
          <a:lstStyle/>
          <a:p>
            <a:r>
              <a:rPr lang="pt-BR"/>
              <a:t>Design </a:t>
            </a:r>
            <a:r>
              <a:rPr lang="pt-BR" err="1"/>
              <a:t>Thinking</a:t>
            </a:r>
            <a:endParaRPr lang="pt-BR"/>
          </a:p>
        </p:txBody>
      </p:sp>
      <p:sp>
        <p:nvSpPr>
          <p:cNvPr id="3" name="Espaço Reservado para Conteúdo 2">
            <a:extLst>
              <a:ext uri="{FF2B5EF4-FFF2-40B4-BE49-F238E27FC236}">
                <a16:creationId xmlns:a16="http://schemas.microsoft.com/office/drawing/2014/main" id="{229FF70C-C6DD-DDAA-930F-B56411169DD3}"/>
              </a:ext>
            </a:extLst>
          </p:cNvPr>
          <p:cNvSpPr>
            <a:spLocks noGrp="1"/>
          </p:cNvSpPr>
          <p:nvPr>
            <p:ph idx="1"/>
          </p:nvPr>
        </p:nvSpPr>
        <p:spPr/>
        <p:txBody>
          <a:bodyPr>
            <a:normAutofit fontScale="92500" lnSpcReduction="20000"/>
          </a:bodyPr>
          <a:lstStyle/>
          <a:p>
            <a:pPr marL="0" indent="0" algn="just">
              <a:buNone/>
            </a:pPr>
            <a:r>
              <a:rPr lang="pt-BR" sz="3600"/>
              <a:t>A metodologia do design </a:t>
            </a:r>
            <a:r>
              <a:rPr lang="pt-BR" sz="3600" err="1"/>
              <a:t>thinking</a:t>
            </a:r>
            <a:r>
              <a:rPr lang="pt-BR" sz="3600"/>
              <a:t> tem como característica ser colaborativa, experimental, centrada nas pessoas e apresentar soluções de maneira criativa. O pensamento do design </a:t>
            </a:r>
            <a:r>
              <a:rPr lang="pt-BR" sz="3600" err="1"/>
              <a:t>thinking</a:t>
            </a:r>
            <a:r>
              <a:rPr lang="pt-BR" sz="3600"/>
              <a:t> está baseado na busca por solucionar problemas de diversas ordens de complexidade. Contudo, você deve lembrar que o design </a:t>
            </a:r>
            <a:r>
              <a:rPr lang="pt-BR" sz="3600" err="1"/>
              <a:t>thinking</a:t>
            </a:r>
            <a:r>
              <a:rPr lang="pt-BR" sz="3600"/>
              <a:t> não busca desenvolver novos produtos ou serviços, mas sim resolver os problemas com foco nas demandas das pessoas ou seja nas necessidades dos usuários.</a:t>
            </a:r>
          </a:p>
        </p:txBody>
      </p:sp>
    </p:spTree>
    <p:extLst>
      <p:ext uri="{BB962C8B-B14F-4D97-AF65-F5344CB8AC3E}">
        <p14:creationId xmlns:p14="http://schemas.microsoft.com/office/powerpoint/2010/main" val="388787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51D22-EABF-1902-B2FD-7E0770F0FCB4}"/>
              </a:ext>
            </a:extLst>
          </p:cNvPr>
          <p:cNvSpPr>
            <a:spLocks noGrp="1"/>
          </p:cNvSpPr>
          <p:nvPr>
            <p:ph type="title"/>
          </p:nvPr>
        </p:nvSpPr>
        <p:spPr/>
        <p:txBody>
          <a:bodyPr/>
          <a:lstStyle/>
          <a:p>
            <a:r>
              <a:rPr lang="pt-BR"/>
              <a:t>Fases Design </a:t>
            </a:r>
            <a:r>
              <a:rPr lang="pt-BR" err="1"/>
              <a:t>Thinking</a:t>
            </a:r>
            <a:endParaRPr lang="pt-BR"/>
          </a:p>
        </p:txBody>
      </p:sp>
      <p:sp>
        <p:nvSpPr>
          <p:cNvPr id="3" name="Espaço Reservado para Conteúdo 2">
            <a:extLst>
              <a:ext uri="{FF2B5EF4-FFF2-40B4-BE49-F238E27FC236}">
                <a16:creationId xmlns:a16="http://schemas.microsoft.com/office/drawing/2014/main" id="{29736DE5-83E8-5A00-EDB2-0149A7B0A781}"/>
              </a:ext>
            </a:extLst>
          </p:cNvPr>
          <p:cNvSpPr>
            <a:spLocks noGrp="1"/>
          </p:cNvSpPr>
          <p:nvPr>
            <p:ph idx="1"/>
          </p:nvPr>
        </p:nvSpPr>
        <p:spPr/>
        <p:txBody>
          <a:bodyPr/>
          <a:lstStyle/>
          <a:p>
            <a:pPr marL="0" indent="0">
              <a:buNone/>
            </a:pPr>
            <a:r>
              <a:rPr lang="pt-BR"/>
              <a:t>Usamos como referência a organização feita por Tim Brown et al. (2017), que divide a metodologia em cinco etapas, como na Figura abaixo:</a:t>
            </a:r>
          </a:p>
        </p:txBody>
      </p:sp>
      <p:pic>
        <p:nvPicPr>
          <p:cNvPr id="5" name="Imagem 4" descr="Aplicativo&#10;&#10;Descrição gerada automaticamente com confiança média">
            <a:extLst>
              <a:ext uri="{FF2B5EF4-FFF2-40B4-BE49-F238E27FC236}">
                <a16:creationId xmlns:a16="http://schemas.microsoft.com/office/drawing/2014/main" id="{3D7DCB97-5346-76E5-01B3-300946A1E267}"/>
              </a:ext>
            </a:extLst>
          </p:cNvPr>
          <p:cNvPicPr>
            <a:picLocks noChangeAspect="1"/>
          </p:cNvPicPr>
          <p:nvPr/>
        </p:nvPicPr>
        <p:blipFill>
          <a:blip r:embed="rId2"/>
          <a:stretch>
            <a:fillRect/>
          </a:stretch>
        </p:blipFill>
        <p:spPr>
          <a:xfrm>
            <a:off x="1714500" y="2936762"/>
            <a:ext cx="8451850" cy="3240201"/>
          </a:xfrm>
          <a:prstGeom prst="rect">
            <a:avLst/>
          </a:prstGeom>
        </p:spPr>
      </p:pic>
    </p:spTree>
    <p:extLst>
      <p:ext uri="{BB962C8B-B14F-4D97-AF65-F5344CB8AC3E}">
        <p14:creationId xmlns:p14="http://schemas.microsoft.com/office/powerpoint/2010/main" val="17297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6DBDF0-B698-9F7D-3CF2-3B41DB5D115B}"/>
              </a:ext>
            </a:extLst>
          </p:cNvPr>
          <p:cNvSpPr>
            <a:spLocks noGrp="1"/>
          </p:cNvSpPr>
          <p:nvPr>
            <p:ph type="title"/>
          </p:nvPr>
        </p:nvSpPr>
        <p:spPr/>
        <p:txBody>
          <a:bodyPr/>
          <a:lstStyle/>
          <a:p>
            <a:r>
              <a:rPr lang="pt-BR"/>
              <a:t>Fases Design </a:t>
            </a:r>
            <a:r>
              <a:rPr lang="pt-BR" err="1"/>
              <a:t>Thinking</a:t>
            </a:r>
            <a:endParaRPr lang="pt-BR"/>
          </a:p>
        </p:txBody>
      </p:sp>
      <p:sp>
        <p:nvSpPr>
          <p:cNvPr id="3" name="Espaço Reservado para Conteúdo 2">
            <a:extLst>
              <a:ext uri="{FF2B5EF4-FFF2-40B4-BE49-F238E27FC236}">
                <a16:creationId xmlns:a16="http://schemas.microsoft.com/office/drawing/2014/main" id="{5C232AAB-461C-3166-4AF9-F3723CE19AA6}"/>
              </a:ext>
            </a:extLst>
          </p:cNvPr>
          <p:cNvSpPr>
            <a:spLocks noGrp="1"/>
          </p:cNvSpPr>
          <p:nvPr>
            <p:ph idx="1"/>
          </p:nvPr>
        </p:nvSpPr>
        <p:spPr/>
        <p:txBody>
          <a:bodyPr>
            <a:normAutofit/>
          </a:bodyPr>
          <a:lstStyle/>
          <a:p>
            <a:pPr marL="0" indent="0">
              <a:buNone/>
            </a:pPr>
            <a:r>
              <a:rPr lang="pt-BR" sz="3200" b="1"/>
              <a:t>Empatia</a:t>
            </a:r>
          </a:p>
          <a:p>
            <a:pPr marL="0" indent="0" algn="just">
              <a:buNone/>
            </a:pPr>
            <a:r>
              <a:rPr lang="pt-BR"/>
              <a:t>É quando inicia o processo, isto é, a etapa de levantamento de dados. Nesse momento, você deve buscar reunir o maior número de informações sobre o produto ou serviço que está desenvolvendo. Buscar os usuários do produto ou serviço é fundamental, assim como questionar os pontos fracos do produto e analisar como esse usuário interage com ele. Por exemplo, se for uma embalagem de sabão para roupas, você pode verificar desde como esse produto está apresentado no seu local de venda (expositores) até a maneira como o consumidor o condiciona em sua residência (se guarda dentro de armários ou deixa exposto, por exemplo).</a:t>
            </a:r>
          </a:p>
          <a:p>
            <a:pPr marL="0" indent="0" algn="just">
              <a:buNone/>
            </a:pPr>
            <a:r>
              <a:rPr lang="pt-BR"/>
              <a:t>Ferramentas que podem ser utilizadas: questionários sobre usabilidade e </a:t>
            </a:r>
            <a:r>
              <a:rPr lang="pt-BR" i="1" err="1"/>
              <a:t>storytelling</a:t>
            </a:r>
            <a:r>
              <a:rPr lang="pt-BR" i="1"/>
              <a:t>.</a:t>
            </a:r>
          </a:p>
        </p:txBody>
      </p:sp>
    </p:spTree>
    <p:extLst>
      <p:ext uri="{BB962C8B-B14F-4D97-AF65-F5344CB8AC3E}">
        <p14:creationId xmlns:p14="http://schemas.microsoft.com/office/powerpoint/2010/main" val="246573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60617-D661-A3BB-0FA5-97131C87F69B}"/>
              </a:ext>
            </a:extLst>
          </p:cNvPr>
          <p:cNvSpPr>
            <a:spLocks noGrp="1"/>
          </p:cNvSpPr>
          <p:nvPr>
            <p:ph type="title"/>
          </p:nvPr>
        </p:nvSpPr>
        <p:spPr/>
        <p:txBody>
          <a:bodyPr/>
          <a:lstStyle/>
          <a:p>
            <a:r>
              <a:rPr lang="pt-BR"/>
              <a:t>Fases Design </a:t>
            </a:r>
            <a:r>
              <a:rPr lang="pt-BR" err="1"/>
              <a:t>Thinking</a:t>
            </a:r>
            <a:endParaRPr lang="pt-BR"/>
          </a:p>
        </p:txBody>
      </p:sp>
      <p:sp>
        <p:nvSpPr>
          <p:cNvPr id="3" name="Espaço Reservado para Conteúdo 2">
            <a:extLst>
              <a:ext uri="{FF2B5EF4-FFF2-40B4-BE49-F238E27FC236}">
                <a16:creationId xmlns:a16="http://schemas.microsoft.com/office/drawing/2014/main" id="{411C8675-1864-5EA5-9944-2458643B5AC2}"/>
              </a:ext>
            </a:extLst>
          </p:cNvPr>
          <p:cNvSpPr>
            <a:spLocks noGrp="1"/>
          </p:cNvSpPr>
          <p:nvPr>
            <p:ph idx="1"/>
          </p:nvPr>
        </p:nvSpPr>
        <p:spPr/>
        <p:txBody>
          <a:bodyPr>
            <a:normAutofit/>
          </a:bodyPr>
          <a:lstStyle/>
          <a:p>
            <a:pPr marL="0" indent="0">
              <a:buNone/>
            </a:pPr>
            <a:r>
              <a:rPr lang="pt-BR" sz="3500" b="1"/>
              <a:t>Definição</a:t>
            </a:r>
          </a:p>
          <a:p>
            <a:pPr marL="0" indent="0" algn="just">
              <a:buNone/>
            </a:pPr>
            <a:r>
              <a:rPr lang="pt-BR"/>
              <a:t>Após ter realizado o levantamento de dados, é preciso trabalhar com esses dados, ou seja, interpretá-los com o objetivo de definir o problema que será solucionado ao final. É importante delimitar esse problema, de forma a não desenvolver um projeto que não atenda às questões levantadas na fase anterior. Algumas ferramentas que podem ser utilizadas para definir o problema de pesquisa são os mapas conceituais, com o objetivo de apresentar aos envolvidos uma visão geral da problemática. Para essa ferramenta, é interessante realizar um trabalho coletivo, no qual todos os colaboradores possam expressar a sua visão. Ao final, todos conseguem enxergar o problema a partir de uma perspectiva coletiva.</a:t>
            </a:r>
          </a:p>
          <a:p>
            <a:pPr marL="0" indent="0" algn="just">
              <a:buNone/>
            </a:pPr>
            <a:r>
              <a:rPr lang="pt-BR"/>
              <a:t>Ferramenta utilizada: realizar um trabalho coletivo, no qual todos os colaboradores possam expressar a sua visão.</a:t>
            </a:r>
          </a:p>
        </p:txBody>
      </p:sp>
    </p:spTree>
    <p:extLst>
      <p:ext uri="{BB962C8B-B14F-4D97-AF65-F5344CB8AC3E}">
        <p14:creationId xmlns:p14="http://schemas.microsoft.com/office/powerpoint/2010/main" val="2454525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8C54C-1E3E-5AF4-6649-697935D78C64}"/>
              </a:ext>
            </a:extLst>
          </p:cNvPr>
          <p:cNvSpPr>
            <a:spLocks noGrp="1"/>
          </p:cNvSpPr>
          <p:nvPr>
            <p:ph type="title"/>
          </p:nvPr>
        </p:nvSpPr>
        <p:spPr/>
        <p:txBody>
          <a:bodyPr/>
          <a:lstStyle/>
          <a:p>
            <a:r>
              <a:rPr lang="pt-BR"/>
              <a:t>Fases Design </a:t>
            </a:r>
            <a:r>
              <a:rPr lang="pt-BR" err="1"/>
              <a:t>Thinking</a:t>
            </a:r>
            <a:endParaRPr lang="pt-BR"/>
          </a:p>
        </p:txBody>
      </p:sp>
      <p:sp>
        <p:nvSpPr>
          <p:cNvPr id="3" name="Espaço Reservado para Conteúdo 2">
            <a:extLst>
              <a:ext uri="{FF2B5EF4-FFF2-40B4-BE49-F238E27FC236}">
                <a16:creationId xmlns:a16="http://schemas.microsoft.com/office/drawing/2014/main" id="{FADBCA2C-C16E-F7C3-9250-15DBD862098C}"/>
              </a:ext>
            </a:extLst>
          </p:cNvPr>
          <p:cNvSpPr>
            <a:spLocks noGrp="1"/>
          </p:cNvSpPr>
          <p:nvPr>
            <p:ph idx="1"/>
          </p:nvPr>
        </p:nvSpPr>
        <p:spPr/>
        <p:txBody>
          <a:bodyPr>
            <a:normAutofit/>
          </a:bodyPr>
          <a:lstStyle/>
          <a:p>
            <a:pPr marL="0" indent="0">
              <a:buNone/>
            </a:pPr>
            <a:r>
              <a:rPr lang="pt-BR" sz="3200" b="1"/>
              <a:t>Ideação</a:t>
            </a:r>
          </a:p>
          <a:p>
            <a:pPr marL="0" indent="0" algn="just">
              <a:buNone/>
            </a:pPr>
            <a:r>
              <a:rPr lang="pt-BR"/>
              <a:t>Depois de definida a problemática a ser solucionada, é o momento de começar a buscar soluções. A etapa de ideação — ou de idear — é o momento em que a equipe se reúne para, de maneira coletiva, apresentar ideias. Nesse momento, todos da equipe devem gerar muitas ideias com o objetivo de solucionar o problema. Quanto maior for a quantidade de ideias apresentadas, maiores as possibilidades de inovação no que está sendo desenvolvido.</a:t>
            </a:r>
          </a:p>
          <a:p>
            <a:pPr marL="0" indent="0" algn="just">
              <a:buNone/>
            </a:pPr>
            <a:r>
              <a:rPr lang="pt-BR"/>
              <a:t>Ferramenta que pode ser utilizada nessa fase é o </a:t>
            </a:r>
            <a:r>
              <a:rPr lang="pt-BR" b="1" i="1"/>
              <a:t>brainstorm</a:t>
            </a:r>
          </a:p>
        </p:txBody>
      </p:sp>
    </p:spTree>
    <p:extLst>
      <p:ext uri="{BB962C8B-B14F-4D97-AF65-F5344CB8AC3E}">
        <p14:creationId xmlns:p14="http://schemas.microsoft.com/office/powerpoint/2010/main" val="148359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E3E950-6F6C-579B-3A73-E51D7CAF94EC}"/>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2FF68853-E627-6B60-8591-7243C66F95D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413677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6CAB5-43AB-B860-7DDD-E084594FDD7F}"/>
              </a:ext>
            </a:extLst>
          </p:cNvPr>
          <p:cNvSpPr>
            <a:spLocks noGrp="1"/>
          </p:cNvSpPr>
          <p:nvPr>
            <p:ph type="title"/>
          </p:nvPr>
        </p:nvSpPr>
        <p:spPr/>
        <p:txBody>
          <a:bodyPr/>
          <a:lstStyle/>
          <a:p>
            <a:r>
              <a:rPr lang="pt-BR"/>
              <a:t>Fases Design </a:t>
            </a:r>
            <a:r>
              <a:rPr lang="pt-BR" err="1"/>
              <a:t>Thinking</a:t>
            </a:r>
            <a:endParaRPr lang="pt-BR"/>
          </a:p>
        </p:txBody>
      </p:sp>
      <p:sp>
        <p:nvSpPr>
          <p:cNvPr id="3" name="Espaço Reservado para Conteúdo 2">
            <a:extLst>
              <a:ext uri="{FF2B5EF4-FFF2-40B4-BE49-F238E27FC236}">
                <a16:creationId xmlns:a16="http://schemas.microsoft.com/office/drawing/2014/main" id="{333F3F0D-2E36-0C68-5933-01F2F15D3D9A}"/>
              </a:ext>
            </a:extLst>
          </p:cNvPr>
          <p:cNvSpPr>
            <a:spLocks noGrp="1"/>
          </p:cNvSpPr>
          <p:nvPr>
            <p:ph idx="1"/>
          </p:nvPr>
        </p:nvSpPr>
        <p:spPr/>
        <p:txBody>
          <a:bodyPr>
            <a:normAutofit/>
          </a:bodyPr>
          <a:lstStyle/>
          <a:p>
            <a:pPr marL="0" indent="0">
              <a:buNone/>
            </a:pPr>
            <a:r>
              <a:rPr lang="pt-BR" sz="3200" b="1"/>
              <a:t>Prototipação</a:t>
            </a:r>
          </a:p>
          <a:p>
            <a:pPr marL="0" indent="0" algn="just">
              <a:buNone/>
            </a:pPr>
            <a:r>
              <a:rPr lang="pt-BR"/>
              <a:t>Essa é a etapa em que se começa a dar forma à solução esperada. Após analisar as ideias apresentadas na etapa anterior, inicia-se o processo de selecionar as ideias que são viáveis de serem aplicadas a essa problemática. Aqui consideram-se fatores tecnológicos, econômicos, entre outros que podem inviabilizar o desenvolvimento da ideia. A equipe pode ter pensado como solução um tecido tecnológico que mantenha a pele resfriada, por exemplo, mas se a empresa não dispõe de recursos ou não tem interesse em investir nesse tipo de tecnologia, a solução torna-se inviável.</a:t>
            </a:r>
          </a:p>
          <a:p>
            <a:pPr marL="0" indent="0" algn="just">
              <a:buNone/>
            </a:pPr>
            <a:r>
              <a:rPr lang="pt-BR"/>
              <a:t>Ferramenta que pode ser utilizada: maquetes e protótipos 3D</a:t>
            </a:r>
          </a:p>
        </p:txBody>
      </p:sp>
    </p:spTree>
    <p:extLst>
      <p:ext uri="{BB962C8B-B14F-4D97-AF65-F5344CB8AC3E}">
        <p14:creationId xmlns:p14="http://schemas.microsoft.com/office/powerpoint/2010/main" val="3231275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Tipo de Madei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9AEDDDB42FAC4CB2AA3BB5FB4458FC" ma:contentTypeVersion="4" ma:contentTypeDescription="Crie um novo documento." ma:contentTypeScope="" ma:versionID="68152243023225b3a2a4de5ad4550a86">
  <xsd:schema xmlns:xsd="http://www.w3.org/2001/XMLSchema" xmlns:xs="http://www.w3.org/2001/XMLSchema" xmlns:p="http://schemas.microsoft.com/office/2006/metadata/properties" xmlns:ns2="c04719d7-b6a3-44e5-bd84-c0db24dc4344" targetNamespace="http://schemas.microsoft.com/office/2006/metadata/properties" ma:root="true" ma:fieldsID="4a545be84b86e4cb0bfa219f488316ce" ns2:_="">
    <xsd:import namespace="c04719d7-b6a3-44e5-bd84-c0db24dc434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4719d7-b6a3-44e5-bd84-c0db24dc43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E12A30-D86A-4729-839C-D58B3AA419CD}">
  <ds:schemaRefs>
    <ds:schemaRef ds:uri="c04719d7-b6a3-44e5-bd84-c0db24dc434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695D649-57B0-4CD6-8804-847781D4CFC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25365A4-A897-43E4-A665-52ECBDABC8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{0A3CE922-C98B-B041-A2D5-DD3647E920C2}tf10001070</Template>
  <Application>Microsoft Office PowerPoint</Application>
  <PresentationFormat>Widescreen</PresentationFormat>
  <Slides>15</Slides>
  <Notes>0</Notes>
  <HiddenSlides>0</HiddenSlide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Tipo de Madeira</vt:lpstr>
      <vt:lpstr>Design Thinking</vt:lpstr>
      <vt:lpstr>Conceito</vt:lpstr>
      <vt:lpstr>Design Thinking</vt:lpstr>
      <vt:lpstr>Fases Design Thinking</vt:lpstr>
      <vt:lpstr>Fases Design Thinking</vt:lpstr>
      <vt:lpstr>Fases Design Thinking</vt:lpstr>
      <vt:lpstr>Fases Design Thinking</vt:lpstr>
      <vt:lpstr>Apresentação do PowerPoint</vt:lpstr>
      <vt:lpstr>Fases Design Thinking</vt:lpstr>
      <vt:lpstr>Fases Design Thinking</vt:lpstr>
      <vt:lpstr>Vídeo Design Thinking</vt:lpstr>
      <vt:lpstr>Desafio</vt:lpstr>
      <vt:lpstr>desafio</vt:lpstr>
      <vt:lpstr>Desafio</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dc:title>
  <dc:creator>Giovana Fadini</dc:creator>
  <cp:revision>7</cp:revision>
  <dcterms:created xsi:type="dcterms:W3CDTF">2022-07-13T19:33:56Z</dcterms:created>
  <dcterms:modified xsi:type="dcterms:W3CDTF">2024-09-13T23:01:01Z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0x010100839AEDDDB42FAC4CB2AA3BB5FB4458FC</vt:lpwstr>
  </property>
</Properties>
</file>