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92" r:id="rId23"/>
    <p:sldId id="285" r:id="rId24"/>
    <p:sldId id="286" r:id="rId25"/>
    <p:sldId id="287" r:id="rId26"/>
    <p:sldId id="288" r:id="rId27"/>
    <p:sldId id="290" r:id="rId28"/>
    <p:sldId id="291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A173-F6D5-4A90-B880-3DEB8B63C31A}" v="2" dt="2024-04-11T14:29:43.7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CARDOSO DA CRUZ" userId="S::vitor.cruz15@fatec.sp.gov.br::636234c1-5cdb-4783-b7fc-6fa897d0d5f0" providerId="AD" clId="Web-{1F21411E-6A42-3D49-9796-88D323FE3D4B}"/>
    <pc:docChg chg="modSld">
      <pc:chgData name="VITOR CARDOSO DA CRUZ" userId="S::vitor.cruz15@fatec.sp.gov.br::636234c1-5cdb-4783-b7fc-6fa897d0d5f0" providerId="AD" clId="Web-{1F21411E-6A42-3D49-9796-88D323FE3D4B}" dt="2024-03-21T03:27:06.680" v="5" actId="20577"/>
      <pc:docMkLst>
        <pc:docMk/>
      </pc:docMkLst>
      <pc:sldChg chg="modSp">
        <pc:chgData name="VITOR CARDOSO DA CRUZ" userId="S::vitor.cruz15@fatec.sp.gov.br::636234c1-5cdb-4783-b7fc-6fa897d0d5f0" providerId="AD" clId="Web-{1F21411E-6A42-3D49-9796-88D323FE3D4B}" dt="2024-03-21T03:24:50.515" v="1" actId="1076"/>
        <pc:sldMkLst>
          <pc:docMk/>
          <pc:sldMk cId="0" sldId="258"/>
        </pc:sldMkLst>
        <pc:spChg chg="mod">
          <ac:chgData name="VITOR CARDOSO DA CRUZ" userId="S::vitor.cruz15@fatec.sp.gov.br::636234c1-5cdb-4783-b7fc-6fa897d0d5f0" providerId="AD" clId="Web-{1F21411E-6A42-3D49-9796-88D323FE3D4B}" dt="2024-03-21T03:24:50.515" v="1" actId="1076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VITOR CARDOSO DA CRUZ" userId="S::vitor.cruz15@fatec.sp.gov.br::636234c1-5cdb-4783-b7fc-6fa897d0d5f0" providerId="AD" clId="Web-{1F21411E-6A42-3D49-9796-88D323FE3D4B}" dt="2024-03-21T03:27:06.680" v="5" actId="20577"/>
        <pc:sldMkLst>
          <pc:docMk/>
          <pc:sldMk cId="0" sldId="262"/>
        </pc:sldMkLst>
        <pc:spChg chg="mod">
          <ac:chgData name="VITOR CARDOSO DA CRUZ" userId="S::vitor.cruz15@fatec.sp.gov.br::636234c1-5cdb-4783-b7fc-6fa897d0d5f0" providerId="AD" clId="Web-{1F21411E-6A42-3D49-9796-88D323FE3D4B}" dt="2024-03-21T03:27:06.680" v="5" actId="20577"/>
          <ac:spMkLst>
            <pc:docMk/>
            <pc:sldMk cId="0" sldId="262"/>
            <ac:spMk id="21" creationId="{00000000-0000-0000-0000-000000000000}"/>
          </ac:spMkLst>
        </pc:spChg>
      </pc:sldChg>
    </pc:docChg>
  </pc:docChgLst>
  <pc:docChgLst>
    <pc:chgData name="ERIC VINICIUS DA SILVA MENEGON" userId="S::eric.menegon@fatec.sp.gov.br::93bfad9c-9816-4c43-a1ca-f5544c702164" providerId="AD" clId="Web-{85EFA173-F6D5-4A90-B880-3DEB8B63C31A}"/>
    <pc:docChg chg="sldOrd">
      <pc:chgData name="ERIC VINICIUS DA SILVA MENEGON" userId="S::eric.menegon@fatec.sp.gov.br::93bfad9c-9816-4c43-a1ca-f5544c702164" providerId="AD" clId="Web-{85EFA173-F6D5-4A90-B880-3DEB8B63C31A}" dt="2024-04-11T14:29:43.711" v="1"/>
      <pc:docMkLst>
        <pc:docMk/>
      </pc:docMkLst>
      <pc:sldChg chg="ord">
        <pc:chgData name="ERIC VINICIUS DA SILVA MENEGON" userId="S::eric.menegon@fatec.sp.gov.br::93bfad9c-9816-4c43-a1ca-f5544c702164" providerId="AD" clId="Web-{85EFA173-F6D5-4A90-B880-3DEB8B63C31A}" dt="2024-04-11T14:29:43.711" v="1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64919" y="2330450"/>
            <a:ext cx="2246629" cy="354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4729" y="293370"/>
            <a:ext cx="6684010" cy="143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559" y="2218690"/>
            <a:ext cx="8056880" cy="370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jpg"/><Relationship Id="rId3" Type="http://schemas.openxmlformats.org/officeDocument/2006/relationships/image" Target="../media/image9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10.jpg"/><Relationship Id="rId9" Type="http://schemas.openxmlformats.org/officeDocument/2006/relationships/image" Target="../media/image40.png"/><Relationship Id="rId14" Type="http://schemas.openxmlformats.org/officeDocument/2006/relationships/image" Target="../media/image4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jpg"/><Relationship Id="rId3" Type="http://schemas.openxmlformats.org/officeDocument/2006/relationships/image" Target="../media/image12.jp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jpg"/><Relationship Id="rId2" Type="http://schemas.openxmlformats.org/officeDocument/2006/relationships/image" Target="../media/image1.jp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dirty="0"/>
              <a:t>Teoria</a:t>
            </a:r>
            <a:r>
              <a:rPr spc="-8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Cores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4900" y="1847850"/>
            <a:ext cx="3542029" cy="25247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Teoria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r>
              <a:rPr sz="2000" spc="3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Leonardo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48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Vinci,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são</a:t>
            </a:r>
            <a:r>
              <a:rPr sz="2000" spc="48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formulações </a:t>
            </a:r>
            <a:r>
              <a:rPr sz="2000" dirty="0">
                <a:latin typeface="Arial"/>
                <a:cs typeface="Arial"/>
              </a:rPr>
              <a:t>históricas</a:t>
            </a:r>
            <a:r>
              <a:rPr sz="2000" spc="2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contidas</a:t>
            </a:r>
            <a:r>
              <a:rPr sz="2000" spc="2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em</a:t>
            </a:r>
            <a:r>
              <a:rPr sz="2000" spc="200" dirty="0">
                <a:latin typeface="Arial"/>
                <a:cs typeface="Arial"/>
              </a:rPr>
              <a:t>  </a:t>
            </a:r>
            <a:r>
              <a:rPr sz="2000" spc="-20" dirty="0">
                <a:latin typeface="Arial"/>
                <a:cs typeface="Arial"/>
              </a:rPr>
              <a:t>seus </a:t>
            </a:r>
            <a:r>
              <a:rPr sz="2000" dirty="0">
                <a:latin typeface="Arial"/>
                <a:cs typeface="Arial"/>
              </a:rPr>
              <a:t>escritos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reunidas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18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livro </a:t>
            </a:r>
            <a:r>
              <a:rPr sz="2000" dirty="0">
                <a:latin typeface="Arial"/>
                <a:cs typeface="Arial"/>
              </a:rPr>
              <a:t>Tratado</a:t>
            </a:r>
            <a:r>
              <a:rPr sz="2000" spc="16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Pintura</a:t>
            </a:r>
            <a:r>
              <a:rPr sz="2000" spc="16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25" dirty="0">
                <a:latin typeface="Arial"/>
                <a:cs typeface="Arial"/>
              </a:rPr>
              <a:t>da </a:t>
            </a:r>
            <a:r>
              <a:rPr sz="2000" dirty="0">
                <a:latin typeface="Arial"/>
                <a:cs typeface="Arial"/>
              </a:rPr>
              <a:t>Paisagem</a:t>
            </a:r>
            <a:r>
              <a:rPr sz="2000" spc="25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Sombra</a:t>
            </a:r>
            <a:r>
              <a:rPr sz="2000" spc="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0" dirty="0">
                <a:latin typeface="Arial"/>
                <a:cs typeface="Arial"/>
              </a:rPr>
              <a:t>  </a:t>
            </a:r>
            <a:r>
              <a:rPr sz="2000" spc="-20" dirty="0">
                <a:latin typeface="Arial"/>
                <a:cs typeface="Arial"/>
              </a:rPr>
              <a:t>Luz. </a:t>
            </a:r>
            <a:r>
              <a:rPr sz="2000" dirty="0">
                <a:latin typeface="Arial"/>
                <a:cs typeface="Arial"/>
              </a:rPr>
              <a:t>Cuja</a:t>
            </a:r>
            <a:r>
              <a:rPr sz="2000" spc="1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primeira</a:t>
            </a:r>
            <a:r>
              <a:rPr sz="2000" spc="19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edição</a:t>
            </a:r>
            <a:r>
              <a:rPr sz="2000" spc="1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só</a:t>
            </a:r>
            <a:r>
              <a:rPr sz="2000" spc="195" dirty="0">
                <a:latin typeface="Arial"/>
                <a:cs typeface="Arial"/>
              </a:rPr>
              <a:t>  </a:t>
            </a:r>
            <a:r>
              <a:rPr sz="2000" spc="-25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publicada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132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anos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após</a:t>
            </a:r>
            <a:r>
              <a:rPr sz="2000" spc="3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sua </a:t>
            </a:r>
            <a:r>
              <a:rPr sz="2000" dirty="0">
                <a:latin typeface="Arial"/>
                <a:cs typeface="Arial"/>
              </a:rPr>
              <a:t>morte.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publicação</a:t>
            </a:r>
            <a:r>
              <a:rPr sz="2000" spc="3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trata</a:t>
            </a:r>
            <a:r>
              <a:rPr sz="2000" spc="3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das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4316729"/>
            <a:ext cx="3540760" cy="1701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anotações</a:t>
            </a:r>
            <a:r>
              <a:rPr sz="2000" spc="33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recolhidas</a:t>
            </a:r>
            <a:r>
              <a:rPr sz="2000" spc="325" dirty="0">
                <a:latin typeface="Arial"/>
                <a:cs typeface="Arial"/>
              </a:rPr>
              <a:t>   </a:t>
            </a:r>
            <a:r>
              <a:rPr sz="2000" spc="-20" dirty="0">
                <a:latin typeface="Arial"/>
                <a:cs typeface="Arial"/>
              </a:rPr>
              <a:t>pelo </a:t>
            </a:r>
            <a:r>
              <a:rPr sz="2000" dirty="0">
                <a:latin typeface="Arial"/>
                <a:cs typeface="Arial"/>
              </a:rPr>
              <a:t>artista</a:t>
            </a:r>
            <a:r>
              <a:rPr sz="2000" spc="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ao</a:t>
            </a:r>
            <a:r>
              <a:rPr sz="2000" spc="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longo</a:t>
            </a:r>
            <a:r>
              <a:rPr sz="2000" spc="6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anos</a:t>
            </a:r>
            <a:r>
              <a:rPr sz="2000" spc="55" dirty="0">
                <a:latin typeface="Arial"/>
                <a:cs typeface="Arial"/>
              </a:rPr>
              <a:t>  </a:t>
            </a:r>
            <a:r>
              <a:rPr sz="2000" spc="-2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observação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é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teoria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corrente,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sendo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legado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Renascimento</a:t>
            </a:r>
            <a:r>
              <a:rPr sz="2000" spc="13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13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13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artes visuais.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9200" y="1905000"/>
            <a:ext cx="3759200" cy="3912870"/>
            <a:chOff x="5029200" y="1905000"/>
            <a:chExt cx="3759200" cy="3912870"/>
          </a:xfrm>
        </p:grpSpPr>
        <p:sp>
          <p:nvSpPr>
            <p:cNvPr id="8" name="object 8"/>
            <p:cNvSpPr/>
            <p:nvPr/>
          </p:nvSpPr>
          <p:spPr>
            <a:xfrm>
              <a:off x="5029200" y="1905000"/>
              <a:ext cx="3683000" cy="3836670"/>
            </a:xfrm>
            <a:custGeom>
              <a:avLst/>
              <a:gdLst/>
              <a:ahLst/>
              <a:cxnLst/>
              <a:rect l="l" t="t" r="r" b="b"/>
              <a:pathLst>
                <a:path w="3683000" h="3836670">
                  <a:moveTo>
                    <a:pt x="3683000" y="0"/>
                  </a:moveTo>
                  <a:lnTo>
                    <a:pt x="0" y="0"/>
                  </a:lnTo>
                  <a:lnTo>
                    <a:pt x="0" y="3836670"/>
                  </a:lnTo>
                  <a:lnTo>
                    <a:pt x="1841500" y="3836670"/>
                  </a:lnTo>
                  <a:lnTo>
                    <a:pt x="3683000" y="3836670"/>
                  </a:lnTo>
                  <a:lnTo>
                    <a:pt x="368300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1979930"/>
              <a:ext cx="3683000" cy="383793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6810" y="483870"/>
            <a:ext cx="614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90" dirty="0"/>
              <a:t> </a:t>
            </a:r>
            <a:r>
              <a:rPr dirty="0"/>
              <a:t>temperatura</a:t>
            </a:r>
            <a:r>
              <a:rPr spc="-90" dirty="0"/>
              <a:t> </a:t>
            </a:r>
            <a:r>
              <a:rPr dirty="0"/>
              <a:t>das</a:t>
            </a:r>
            <a:r>
              <a:rPr spc="-85" dirty="0"/>
              <a:t> </a:t>
            </a:r>
            <a:r>
              <a:rPr spc="-10" dirty="0"/>
              <a:t>cores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669" y="162179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1507490"/>
            <a:ext cx="7002145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temperatura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designa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capacidade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têm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parecer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quentes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frias.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74850" y="4288790"/>
            <a:ext cx="1805939" cy="1805939"/>
            <a:chOff x="1974850" y="4288790"/>
            <a:chExt cx="1805939" cy="1805939"/>
          </a:xfrm>
        </p:grpSpPr>
        <p:sp>
          <p:nvSpPr>
            <p:cNvPr id="7" name="object 7"/>
            <p:cNvSpPr/>
            <p:nvPr/>
          </p:nvSpPr>
          <p:spPr>
            <a:xfrm>
              <a:off x="1974850" y="4288790"/>
              <a:ext cx="1728470" cy="1729739"/>
            </a:xfrm>
            <a:custGeom>
              <a:avLst/>
              <a:gdLst/>
              <a:ahLst/>
              <a:cxnLst/>
              <a:rect l="l" t="t" r="r" b="b"/>
              <a:pathLst>
                <a:path w="1728470" h="1729739">
                  <a:moveTo>
                    <a:pt x="1728470" y="0"/>
                  </a:moveTo>
                  <a:lnTo>
                    <a:pt x="0" y="0"/>
                  </a:lnTo>
                  <a:lnTo>
                    <a:pt x="0" y="1729740"/>
                  </a:lnTo>
                  <a:lnTo>
                    <a:pt x="863600" y="1729740"/>
                  </a:lnTo>
                  <a:lnTo>
                    <a:pt x="1728470" y="1729740"/>
                  </a:lnTo>
                  <a:lnTo>
                    <a:pt x="172847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050" y="4366260"/>
              <a:ext cx="1729739" cy="172847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151879" y="4288790"/>
            <a:ext cx="1805939" cy="1805939"/>
            <a:chOff x="6151879" y="4288790"/>
            <a:chExt cx="1805939" cy="1805939"/>
          </a:xfrm>
        </p:grpSpPr>
        <p:sp>
          <p:nvSpPr>
            <p:cNvPr id="10" name="object 10"/>
            <p:cNvSpPr/>
            <p:nvPr/>
          </p:nvSpPr>
          <p:spPr>
            <a:xfrm>
              <a:off x="6151879" y="4288790"/>
              <a:ext cx="1728470" cy="1729739"/>
            </a:xfrm>
            <a:custGeom>
              <a:avLst/>
              <a:gdLst/>
              <a:ahLst/>
              <a:cxnLst/>
              <a:rect l="l" t="t" r="r" b="b"/>
              <a:pathLst>
                <a:path w="1728470" h="1729739">
                  <a:moveTo>
                    <a:pt x="1728470" y="0"/>
                  </a:moveTo>
                  <a:lnTo>
                    <a:pt x="0" y="0"/>
                  </a:lnTo>
                  <a:lnTo>
                    <a:pt x="0" y="1729740"/>
                  </a:lnTo>
                  <a:lnTo>
                    <a:pt x="863600" y="1729740"/>
                  </a:lnTo>
                  <a:lnTo>
                    <a:pt x="1728470" y="1729740"/>
                  </a:lnTo>
                  <a:lnTo>
                    <a:pt x="172847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079" y="4366260"/>
              <a:ext cx="1729739" cy="172847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429" y="3644900"/>
            <a:ext cx="721360" cy="7213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429" y="2781300"/>
            <a:ext cx="721360" cy="7213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429" y="5373369"/>
            <a:ext cx="721360" cy="7213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0429" y="4508500"/>
            <a:ext cx="721360" cy="7213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76189" y="3788409"/>
            <a:ext cx="721360" cy="7213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76189" y="2923539"/>
            <a:ext cx="721360" cy="7213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76189" y="5515609"/>
            <a:ext cx="721360" cy="7213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76189" y="4652009"/>
            <a:ext cx="721360" cy="7213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151879" y="2344420"/>
            <a:ext cx="1838960" cy="1849120"/>
            <a:chOff x="6151879" y="2344420"/>
            <a:chExt cx="1838960" cy="1849120"/>
          </a:xfrm>
        </p:grpSpPr>
        <p:sp>
          <p:nvSpPr>
            <p:cNvPr id="21" name="object 21"/>
            <p:cNvSpPr/>
            <p:nvPr/>
          </p:nvSpPr>
          <p:spPr>
            <a:xfrm>
              <a:off x="6151879" y="2344420"/>
              <a:ext cx="1761489" cy="1772920"/>
            </a:xfrm>
            <a:custGeom>
              <a:avLst/>
              <a:gdLst/>
              <a:ahLst/>
              <a:cxnLst/>
              <a:rect l="l" t="t" r="r" b="b"/>
              <a:pathLst>
                <a:path w="1761490" h="1772920">
                  <a:moveTo>
                    <a:pt x="1761490" y="0"/>
                  </a:moveTo>
                  <a:lnTo>
                    <a:pt x="0" y="0"/>
                  </a:lnTo>
                  <a:lnTo>
                    <a:pt x="0" y="1772919"/>
                  </a:lnTo>
                  <a:lnTo>
                    <a:pt x="880110" y="1772919"/>
                  </a:lnTo>
                  <a:lnTo>
                    <a:pt x="1761490" y="1772919"/>
                  </a:lnTo>
                  <a:lnTo>
                    <a:pt x="176149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28079" y="2420619"/>
              <a:ext cx="1762760" cy="17729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974850" y="2415539"/>
            <a:ext cx="1805939" cy="1794510"/>
            <a:chOff x="1974850" y="2415539"/>
            <a:chExt cx="1805939" cy="1794510"/>
          </a:xfrm>
        </p:grpSpPr>
        <p:sp>
          <p:nvSpPr>
            <p:cNvPr id="24" name="object 24"/>
            <p:cNvSpPr/>
            <p:nvPr/>
          </p:nvSpPr>
          <p:spPr>
            <a:xfrm>
              <a:off x="1974850" y="2415539"/>
              <a:ext cx="1728470" cy="1718310"/>
            </a:xfrm>
            <a:custGeom>
              <a:avLst/>
              <a:gdLst/>
              <a:ahLst/>
              <a:cxnLst/>
              <a:rect l="l" t="t" r="r" b="b"/>
              <a:pathLst>
                <a:path w="1728470" h="1718310">
                  <a:moveTo>
                    <a:pt x="1728470" y="0"/>
                  </a:moveTo>
                  <a:lnTo>
                    <a:pt x="0" y="0"/>
                  </a:lnTo>
                  <a:lnTo>
                    <a:pt x="0" y="1718310"/>
                  </a:lnTo>
                  <a:lnTo>
                    <a:pt x="863600" y="1718310"/>
                  </a:lnTo>
                  <a:lnTo>
                    <a:pt x="1728470" y="1718310"/>
                  </a:lnTo>
                  <a:lnTo>
                    <a:pt x="172847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51050" y="2491739"/>
              <a:ext cx="1729739" cy="17183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dirty="0"/>
              <a:t>Dicas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combinações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81250" y="2009140"/>
            <a:ext cx="3241675" cy="160582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49275" marR="45720" indent="-537210" algn="ctr">
              <a:lnSpc>
                <a:spcPct val="94800"/>
              </a:lnSpc>
              <a:spcBef>
                <a:spcPts val="210"/>
              </a:spcBef>
            </a:pPr>
            <a:r>
              <a:rPr lang="pt-BR" sz="1800" b="1" dirty="0">
                <a:latin typeface="Arial"/>
                <a:cs typeface="Arial"/>
              </a:rPr>
              <a:t>	</a:t>
            </a:r>
            <a:r>
              <a:rPr sz="1800" b="1" dirty="0" err="1">
                <a:latin typeface="Arial"/>
                <a:cs typeface="Arial"/>
              </a:rPr>
              <a:t>Esquema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Quentes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- </a:t>
            </a:r>
            <a:r>
              <a:rPr sz="1800" dirty="0">
                <a:latin typeface="Arial"/>
                <a:cs typeface="Arial"/>
              </a:rPr>
              <a:t>Você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combina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 </a:t>
            </a:r>
            <a:r>
              <a:rPr sz="1800" dirty="0" err="1">
                <a:latin typeface="Arial"/>
                <a:cs typeface="Arial"/>
              </a:rPr>
              <a:t>tonalidades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consideradas</a:t>
            </a:r>
            <a:r>
              <a:rPr lang="pt-BR"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quentes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amarelo,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laranja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lang="pt-BR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vermelho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castanho.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39789" y="1767839"/>
            <a:ext cx="2092960" cy="2092960"/>
            <a:chOff x="5939789" y="1767839"/>
            <a:chExt cx="2092960" cy="2092960"/>
          </a:xfrm>
        </p:grpSpPr>
        <p:sp>
          <p:nvSpPr>
            <p:cNvPr id="7" name="object 7"/>
            <p:cNvSpPr/>
            <p:nvPr/>
          </p:nvSpPr>
          <p:spPr>
            <a:xfrm>
              <a:off x="6017259" y="1767839"/>
              <a:ext cx="2015489" cy="2016760"/>
            </a:xfrm>
            <a:custGeom>
              <a:avLst/>
              <a:gdLst/>
              <a:ahLst/>
              <a:cxnLst/>
              <a:rect l="l" t="t" r="r" b="b"/>
              <a:pathLst>
                <a:path w="2015490" h="2016760">
                  <a:moveTo>
                    <a:pt x="2015489" y="0"/>
                  </a:moveTo>
                  <a:lnTo>
                    <a:pt x="0" y="0"/>
                  </a:lnTo>
                  <a:lnTo>
                    <a:pt x="0" y="2016760"/>
                  </a:lnTo>
                  <a:lnTo>
                    <a:pt x="1007110" y="2016760"/>
                  </a:lnTo>
                  <a:lnTo>
                    <a:pt x="2015489" y="2016760"/>
                  </a:lnTo>
                  <a:lnTo>
                    <a:pt x="201548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789" y="1844039"/>
              <a:ext cx="2016760" cy="2016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569970" y="4615179"/>
            <a:ext cx="34156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Esquema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Frias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Você </a:t>
            </a:r>
            <a:r>
              <a:rPr sz="1800" dirty="0">
                <a:latin typeface="Arial"/>
                <a:cs typeface="Arial"/>
              </a:rPr>
              <a:t>combina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tonalidades </a:t>
            </a:r>
            <a:r>
              <a:rPr sz="1800" dirty="0">
                <a:latin typeface="Arial"/>
                <a:cs typeface="Arial"/>
              </a:rPr>
              <a:t>consideradas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frias: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azul,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violeta.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58570" y="3929379"/>
            <a:ext cx="2092960" cy="2091689"/>
            <a:chOff x="1258570" y="3929379"/>
            <a:chExt cx="2092960" cy="2091689"/>
          </a:xfrm>
        </p:grpSpPr>
        <p:sp>
          <p:nvSpPr>
            <p:cNvPr id="11" name="object 11"/>
            <p:cNvSpPr/>
            <p:nvPr/>
          </p:nvSpPr>
          <p:spPr>
            <a:xfrm>
              <a:off x="1334769" y="3929379"/>
              <a:ext cx="2016760" cy="2015489"/>
            </a:xfrm>
            <a:custGeom>
              <a:avLst/>
              <a:gdLst/>
              <a:ahLst/>
              <a:cxnLst/>
              <a:rect l="l" t="t" r="r" b="b"/>
              <a:pathLst>
                <a:path w="2016760" h="2015489">
                  <a:moveTo>
                    <a:pt x="2016759" y="0"/>
                  </a:moveTo>
                  <a:lnTo>
                    <a:pt x="0" y="0"/>
                  </a:lnTo>
                  <a:lnTo>
                    <a:pt x="0" y="2015490"/>
                  </a:lnTo>
                  <a:lnTo>
                    <a:pt x="1008380" y="2015490"/>
                  </a:lnTo>
                  <a:lnTo>
                    <a:pt x="2016759" y="2015490"/>
                  </a:lnTo>
                  <a:lnTo>
                    <a:pt x="201675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8570" y="4004309"/>
              <a:ext cx="2016760" cy="201676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237109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300" y="2382520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Cores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Acromáticas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São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chamadas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neutras: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branco,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preto,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cinzas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marfins.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956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Cores</a:t>
            </a:r>
            <a:r>
              <a:rPr spc="-85" dirty="0"/>
              <a:t> </a:t>
            </a:r>
            <a:r>
              <a:rPr dirty="0"/>
              <a:t>acromáticas</a:t>
            </a:r>
            <a:r>
              <a:rPr spc="-90" dirty="0"/>
              <a:t> </a:t>
            </a:r>
            <a:r>
              <a:rPr spc="-25" dirty="0"/>
              <a:t>ou </a:t>
            </a:r>
            <a:r>
              <a:rPr spc="-10" dirty="0"/>
              <a:t>neutras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670" y="3572510"/>
            <a:ext cx="2377439" cy="237743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47236" y="4287926"/>
            <a:ext cx="4690745" cy="1090295"/>
            <a:chOff x="3847236" y="4287926"/>
            <a:chExt cx="4690745" cy="1090295"/>
          </a:xfrm>
        </p:grpSpPr>
        <p:sp>
          <p:nvSpPr>
            <p:cNvPr id="8" name="object 8"/>
            <p:cNvSpPr/>
            <p:nvPr/>
          </p:nvSpPr>
          <p:spPr>
            <a:xfrm>
              <a:off x="84594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416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39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048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6803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02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312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134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943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65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575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97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207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2929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51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661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2927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114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24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746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556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37829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18779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010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832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641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63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273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9051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72729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53679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359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168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990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812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622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444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254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07629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7080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517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339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149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971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780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603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412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23479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04429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866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676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32040" y="4291329"/>
              <a:ext cx="35560" cy="1083310"/>
            </a:xfrm>
            <a:custGeom>
              <a:avLst/>
              <a:gdLst/>
              <a:ahLst/>
              <a:cxnLst/>
              <a:rect l="l" t="t" r="r" b="b"/>
              <a:pathLst>
                <a:path w="35559" h="1083310">
                  <a:moveTo>
                    <a:pt x="3556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5560" y="10833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129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952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761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58379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39329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215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025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847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656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478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301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9328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4229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564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374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196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005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827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637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459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281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0913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913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5452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9354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176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986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808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618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4403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249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072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894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703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3354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157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6967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7893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6598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421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6230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6052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862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5684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493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316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9478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17" y="0"/>
                  </a:moveTo>
                  <a:lnTo>
                    <a:pt x="17767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67" y="1083310"/>
                  </a:lnTo>
                  <a:lnTo>
                    <a:pt x="36817" y="1083310"/>
                  </a:lnTo>
                  <a:lnTo>
                    <a:pt x="36817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770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4579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401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4211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033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3842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665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474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296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31063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928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5602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2382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2191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014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823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1645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14553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277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087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909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0718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36310" y="4291329"/>
              <a:ext cx="35560" cy="1083310"/>
            </a:xfrm>
            <a:custGeom>
              <a:avLst/>
              <a:gdLst/>
              <a:ahLst/>
              <a:cxnLst/>
              <a:rect l="l" t="t" r="r" b="b"/>
              <a:pathLst>
                <a:path w="35560" h="1083310">
                  <a:moveTo>
                    <a:pt x="3556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5560" y="10833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172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994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8043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626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436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9258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067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8889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699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521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8343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79755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7785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7607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416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7238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048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6870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6680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65023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6311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134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5943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5752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397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206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5029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8513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660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5A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483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4292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4114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924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746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3555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1876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009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2832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2641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2463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2273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2095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1904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1727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1536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1358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4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9905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0812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0622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444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253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0076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9885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707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95173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9339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91490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8971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86029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8425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234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80568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78663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7675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7498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73202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7129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6951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6761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6583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62153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6024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847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2A2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656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478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3009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1104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4932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4742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45643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4373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4196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38277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3637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3459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32816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30911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29133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2722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2545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2354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2176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1986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1808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14401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778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12623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10718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0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08940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07035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0525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0335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B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01574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8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80" y="108331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A0A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99669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97891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95986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7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923030" y="4291329"/>
              <a:ext cx="36830" cy="1083310"/>
            </a:xfrm>
            <a:custGeom>
              <a:avLst/>
              <a:gdLst/>
              <a:ahLst/>
              <a:cxnLst/>
              <a:rect l="l" t="t" r="r" b="b"/>
              <a:pathLst>
                <a:path w="36829" h="1083310">
                  <a:moveTo>
                    <a:pt x="3683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36830" y="10833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6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90525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50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887470" y="4291329"/>
              <a:ext cx="17780" cy="1083310"/>
            </a:xfrm>
            <a:custGeom>
              <a:avLst/>
              <a:gdLst/>
              <a:ahLst/>
              <a:cxnLst/>
              <a:rect l="l" t="t" r="r" b="b"/>
              <a:pathLst>
                <a:path w="17779" h="1083310">
                  <a:moveTo>
                    <a:pt x="17779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7779" y="10833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86842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849370" y="4291329"/>
              <a:ext cx="19050" cy="1083310"/>
            </a:xfrm>
            <a:custGeom>
              <a:avLst/>
              <a:gdLst/>
              <a:ahLst/>
              <a:cxnLst/>
              <a:rect l="l" t="t" r="r" b="b"/>
              <a:pathLst>
                <a:path w="19050" h="1083310">
                  <a:moveTo>
                    <a:pt x="19050" y="0"/>
                  </a:moveTo>
                  <a:lnTo>
                    <a:pt x="0" y="0"/>
                  </a:lnTo>
                  <a:lnTo>
                    <a:pt x="0" y="1083310"/>
                  </a:lnTo>
                  <a:lnTo>
                    <a:pt x="19050" y="10833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851910" y="4292599"/>
              <a:ext cx="4681220" cy="1080770"/>
            </a:xfrm>
            <a:custGeom>
              <a:avLst/>
              <a:gdLst/>
              <a:ahLst/>
              <a:cxnLst/>
              <a:rect l="l" t="t" r="r" b="b"/>
              <a:pathLst>
                <a:path w="4681220" h="1080770">
                  <a:moveTo>
                    <a:pt x="2340610" y="1080770"/>
                  </a:moveTo>
                  <a:lnTo>
                    <a:pt x="0" y="1080770"/>
                  </a:lnTo>
                  <a:lnTo>
                    <a:pt x="0" y="0"/>
                  </a:lnTo>
                  <a:lnTo>
                    <a:pt x="4681220" y="0"/>
                  </a:lnTo>
                  <a:lnTo>
                    <a:pt x="4681220" y="1080770"/>
                  </a:lnTo>
                  <a:lnTo>
                    <a:pt x="2340610" y="1080770"/>
                  </a:lnTo>
                  <a:close/>
                </a:path>
              </a:pathLst>
            </a:custGeom>
            <a:ln w="9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dirty="0"/>
              <a:t>Efeitos</a:t>
            </a:r>
            <a:r>
              <a:rPr spc="-55" dirty="0"/>
              <a:t> </a:t>
            </a:r>
            <a:r>
              <a:rPr dirty="0"/>
              <a:t>com</a:t>
            </a:r>
            <a:r>
              <a:rPr spc="-45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spc="-10" dirty="0"/>
              <a:t>cores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78660" y="1987550"/>
            <a:ext cx="2599690" cy="2598420"/>
            <a:chOff x="1978660" y="1987550"/>
            <a:chExt cx="2599690" cy="2598420"/>
          </a:xfrm>
        </p:grpSpPr>
        <p:sp>
          <p:nvSpPr>
            <p:cNvPr id="5" name="object 5"/>
            <p:cNvSpPr/>
            <p:nvPr/>
          </p:nvSpPr>
          <p:spPr>
            <a:xfrm>
              <a:off x="1978660" y="1987550"/>
              <a:ext cx="2599690" cy="2598420"/>
            </a:xfrm>
            <a:custGeom>
              <a:avLst/>
              <a:gdLst/>
              <a:ahLst/>
              <a:cxnLst/>
              <a:rect l="l" t="t" r="r" b="b"/>
              <a:pathLst>
                <a:path w="2599690" h="2598420">
                  <a:moveTo>
                    <a:pt x="2599690" y="0"/>
                  </a:moveTo>
                  <a:lnTo>
                    <a:pt x="0" y="0"/>
                  </a:lnTo>
                  <a:lnTo>
                    <a:pt x="0" y="2598420"/>
                  </a:lnTo>
                  <a:lnTo>
                    <a:pt x="2599690" y="2598420"/>
                  </a:lnTo>
                  <a:lnTo>
                    <a:pt x="2599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4120" y="2418080"/>
              <a:ext cx="1600200" cy="1601470"/>
            </a:xfrm>
            <a:custGeom>
              <a:avLst/>
              <a:gdLst/>
              <a:ahLst/>
              <a:cxnLst/>
              <a:rect l="l" t="t" r="r" b="b"/>
              <a:pathLst>
                <a:path w="1600200" h="1601470">
                  <a:moveTo>
                    <a:pt x="800100" y="0"/>
                  </a:moveTo>
                  <a:lnTo>
                    <a:pt x="759460" y="1270"/>
                  </a:lnTo>
                  <a:lnTo>
                    <a:pt x="718819" y="3810"/>
                  </a:lnTo>
                  <a:lnTo>
                    <a:pt x="638810" y="16510"/>
                  </a:lnTo>
                  <a:lnTo>
                    <a:pt x="599440" y="25400"/>
                  </a:lnTo>
                  <a:lnTo>
                    <a:pt x="560069" y="36830"/>
                  </a:lnTo>
                  <a:lnTo>
                    <a:pt x="521969" y="49530"/>
                  </a:lnTo>
                  <a:lnTo>
                    <a:pt x="483869" y="64770"/>
                  </a:lnTo>
                  <a:lnTo>
                    <a:pt x="447040" y="82550"/>
                  </a:lnTo>
                  <a:lnTo>
                    <a:pt x="411480" y="100330"/>
                  </a:lnTo>
                  <a:lnTo>
                    <a:pt x="375919" y="121920"/>
                  </a:lnTo>
                  <a:lnTo>
                    <a:pt x="342900" y="143510"/>
                  </a:lnTo>
                  <a:lnTo>
                    <a:pt x="309880" y="167640"/>
                  </a:lnTo>
                  <a:lnTo>
                    <a:pt x="278130" y="193040"/>
                  </a:lnTo>
                  <a:lnTo>
                    <a:pt x="247650" y="220980"/>
                  </a:lnTo>
                  <a:lnTo>
                    <a:pt x="219710" y="248920"/>
                  </a:lnTo>
                  <a:lnTo>
                    <a:pt x="193040" y="279400"/>
                  </a:lnTo>
                  <a:lnTo>
                    <a:pt x="166369" y="311150"/>
                  </a:lnTo>
                  <a:lnTo>
                    <a:pt x="142240" y="342900"/>
                  </a:lnTo>
                  <a:lnTo>
                    <a:pt x="120650" y="377190"/>
                  </a:lnTo>
                  <a:lnTo>
                    <a:pt x="100330" y="412750"/>
                  </a:lnTo>
                  <a:lnTo>
                    <a:pt x="81280" y="448310"/>
                  </a:lnTo>
                  <a:lnTo>
                    <a:pt x="64769" y="485140"/>
                  </a:lnTo>
                  <a:lnTo>
                    <a:pt x="49530" y="523240"/>
                  </a:lnTo>
                  <a:lnTo>
                    <a:pt x="36830" y="561340"/>
                  </a:lnTo>
                  <a:lnTo>
                    <a:pt x="25400" y="600710"/>
                  </a:lnTo>
                  <a:lnTo>
                    <a:pt x="16510" y="640080"/>
                  </a:lnTo>
                  <a:lnTo>
                    <a:pt x="8890" y="679450"/>
                  </a:lnTo>
                  <a:lnTo>
                    <a:pt x="3810" y="720090"/>
                  </a:lnTo>
                  <a:lnTo>
                    <a:pt x="0" y="759460"/>
                  </a:lnTo>
                  <a:lnTo>
                    <a:pt x="0" y="840740"/>
                  </a:lnTo>
                  <a:lnTo>
                    <a:pt x="3810" y="881380"/>
                  </a:lnTo>
                  <a:lnTo>
                    <a:pt x="8890" y="922020"/>
                  </a:lnTo>
                  <a:lnTo>
                    <a:pt x="16510" y="961390"/>
                  </a:lnTo>
                  <a:lnTo>
                    <a:pt x="25400" y="1000760"/>
                  </a:lnTo>
                  <a:lnTo>
                    <a:pt x="36830" y="1040130"/>
                  </a:lnTo>
                  <a:lnTo>
                    <a:pt x="49530" y="1078230"/>
                  </a:lnTo>
                  <a:lnTo>
                    <a:pt x="64769" y="1116330"/>
                  </a:lnTo>
                  <a:lnTo>
                    <a:pt x="81280" y="1153160"/>
                  </a:lnTo>
                  <a:lnTo>
                    <a:pt x="100330" y="1188720"/>
                  </a:lnTo>
                  <a:lnTo>
                    <a:pt x="120650" y="1224280"/>
                  </a:lnTo>
                  <a:lnTo>
                    <a:pt x="142240" y="1257300"/>
                  </a:lnTo>
                  <a:lnTo>
                    <a:pt x="166369" y="1290320"/>
                  </a:lnTo>
                  <a:lnTo>
                    <a:pt x="193040" y="1322070"/>
                  </a:lnTo>
                  <a:lnTo>
                    <a:pt x="219710" y="1352550"/>
                  </a:lnTo>
                  <a:lnTo>
                    <a:pt x="247650" y="1380490"/>
                  </a:lnTo>
                  <a:lnTo>
                    <a:pt x="278130" y="1408430"/>
                  </a:lnTo>
                  <a:lnTo>
                    <a:pt x="309880" y="1433830"/>
                  </a:lnTo>
                  <a:lnTo>
                    <a:pt x="342900" y="1457960"/>
                  </a:lnTo>
                  <a:lnTo>
                    <a:pt x="375919" y="1479550"/>
                  </a:lnTo>
                  <a:lnTo>
                    <a:pt x="411480" y="1501140"/>
                  </a:lnTo>
                  <a:lnTo>
                    <a:pt x="447040" y="1518920"/>
                  </a:lnTo>
                  <a:lnTo>
                    <a:pt x="483869" y="1536700"/>
                  </a:lnTo>
                  <a:lnTo>
                    <a:pt x="560069" y="1564640"/>
                  </a:lnTo>
                  <a:lnTo>
                    <a:pt x="638810" y="1584960"/>
                  </a:lnTo>
                  <a:lnTo>
                    <a:pt x="678180" y="1591310"/>
                  </a:lnTo>
                  <a:lnTo>
                    <a:pt x="718819" y="1596390"/>
                  </a:lnTo>
                  <a:lnTo>
                    <a:pt x="759460" y="1600200"/>
                  </a:lnTo>
                  <a:lnTo>
                    <a:pt x="800100" y="1601470"/>
                  </a:lnTo>
                  <a:lnTo>
                    <a:pt x="840740" y="1600200"/>
                  </a:lnTo>
                  <a:lnTo>
                    <a:pt x="881380" y="1596390"/>
                  </a:lnTo>
                  <a:lnTo>
                    <a:pt x="920750" y="1591310"/>
                  </a:lnTo>
                  <a:lnTo>
                    <a:pt x="960119" y="1584960"/>
                  </a:lnTo>
                  <a:lnTo>
                    <a:pt x="1000759" y="1574800"/>
                  </a:lnTo>
                  <a:lnTo>
                    <a:pt x="1038859" y="1564640"/>
                  </a:lnTo>
                  <a:lnTo>
                    <a:pt x="1078230" y="1550670"/>
                  </a:lnTo>
                  <a:lnTo>
                    <a:pt x="1115059" y="1536700"/>
                  </a:lnTo>
                  <a:lnTo>
                    <a:pt x="1188720" y="1501140"/>
                  </a:lnTo>
                  <a:lnTo>
                    <a:pt x="1257300" y="1457960"/>
                  </a:lnTo>
                  <a:lnTo>
                    <a:pt x="1290320" y="1433830"/>
                  </a:lnTo>
                  <a:lnTo>
                    <a:pt x="1320800" y="1408430"/>
                  </a:lnTo>
                  <a:lnTo>
                    <a:pt x="1351280" y="1380490"/>
                  </a:lnTo>
                  <a:lnTo>
                    <a:pt x="1379220" y="1352550"/>
                  </a:lnTo>
                  <a:lnTo>
                    <a:pt x="1407159" y="1322070"/>
                  </a:lnTo>
                  <a:lnTo>
                    <a:pt x="1432559" y="1290320"/>
                  </a:lnTo>
                  <a:lnTo>
                    <a:pt x="1456690" y="1257300"/>
                  </a:lnTo>
                  <a:lnTo>
                    <a:pt x="1479550" y="1224280"/>
                  </a:lnTo>
                  <a:lnTo>
                    <a:pt x="1499870" y="1188720"/>
                  </a:lnTo>
                  <a:lnTo>
                    <a:pt x="1518920" y="1153160"/>
                  </a:lnTo>
                  <a:lnTo>
                    <a:pt x="1535430" y="1116330"/>
                  </a:lnTo>
                  <a:lnTo>
                    <a:pt x="1550670" y="1078230"/>
                  </a:lnTo>
                  <a:lnTo>
                    <a:pt x="1563370" y="1040130"/>
                  </a:lnTo>
                  <a:lnTo>
                    <a:pt x="1574800" y="1000760"/>
                  </a:lnTo>
                  <a:lnTo>
                    <a:pt x="1583690" y="961390"/>
                  </a:lnTo>
                  <a:lnTo>
                    <a:pt x="1591309" y="922020"/>
                  </a:lnTo>
                  <a:lnTo>
                    <a:pt x="1596390" y="881380"/>
                  </a:lnTo>
                  <a:lnTo>
                    <a:pt x="1598930" y="840740"/>
                  </a:lnTo>
                  <a:lnTo>
                    <a:pt x="1600200" y="800100"/>
                  </a:lnTo>
                  <a:lnTo>
                    <a:pt x="1598930" y="759460"/>
                  </a:lnTo>
                  <a:lnTo>
                    <a:pt x="1596390" y="720090"/>
                  </a:lnTo>
                  <a:lnTo>
                    <a:pt x="1591309" y="679450"/>
                  </a:lnTo>
                  <a:lnTo>
                    <a:pt x="1583690" y="640080"/>
                  </a:lnTo>
                  <a:lnTo>
                    <a:pt x="1574800" y="600710"/>
                  </a:lnTo>
                  <a:lnTo>
                    <a:pt x="1563370" y="561340"/>
                  </a:lnTo>
                  <a:lnTo>
                    <a:pt x="1550670" y="523240"/>
                  </a:lnTo>
                  <a:lnTo>
                    <a:pt x="1535430" y="485140"/>
                  </a:lnTo>
                  <a:lnTo>
                    <a:pt x="1518920" y="448310"/>
                  </a:lnTo>
                  <a:lnTo>
                    <a:pt x="1499870" y="412750"/>
                  </a:lnTo>
                  <a:lnTo>
                    <a:pt x="1479550" y="377190"/>
                  </a:lnTo>
                  <a:lnTo>
                    <a:pt x="1456690" y="342900"/>
                  </a:lnTo>
                  <a:lnTo>
                    <a:pt x="1432559" y="311150"/>
                  </a:lnTo>
                  <a:lnTo>
                    <a:pt x="1407159" y="279400"/>
                  </a:lnTo>
                  <a:lnTo>
                    <a:pt x="1379220" y="248920"/>
                  </a:lnTo>
                  <a:lnTo>
                    <a:pt x="1351280" y="220980"/>
                  </a:lnTo>
                  <a:lnTo>
                    <a:pt x="1320800" y="193040"/>
                  </a:lnTo>
                  <a:lnTo>
                    <a:pt x="1290320" y="167640"/>
                  </a:lnTo>
                  <a:lnTo>
                    <a:pt x="1257300" y="143510"/>
                  </a:lnTo>
                  <a:lnTo>
                    <a:pt x="1188720" y="100330"/>
                  </a:lnTo>
                  <a:lnTo>
                    <a:pt x="1115059" y="64770"/>
                  </a:lnTo>
                  <a:lnTo>
                    <a:pt x="1078230" y="49530"/>
                  </a:lnTo>
                  <a:lnTo>
                    <a:pt x="1038859" y="36830"/>
                  </a:lnTo>
                  <a:lnTo>
                    <a:pt x="1000759" y="25400"/>
                  </a:lnTo>
                  <a:lnTo>
                    <a:pt x="960119" y="16510"/>
                  </a:lnTo>
                  <a:lnTo>
                    <a:pt x="881380" y="3810"/>
                  </a:lnTo>
                  <a:lnTo>
                    <a:pt x="840740" y="127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18429" y="2564129"/>
            <a:ext cx="1601470" cy="1601470"/>
          </a:xfrm>
          <a:custGeom>
            <a:avLst/>
            <a:gdLst/>
            <a:ahLst/>
            <a:cxnLst/>
            <a:rect l="l" t="t" r="r" b="b"/>
            <a:pathLst>
              <a:path w="1601470" h="1601470">
                <a:moveTo>
                  <a:pt x="801370" y="0"/>
                </a:moveTo>
                <a:lnTo>
                  <a:pt x="759460" y="1270"/>
                </a:lnTo>
                <a:lnTo>
                  <a:pt x="720090" y="5080"/>
                </a:lnTo>
                <a:lnTo>
                  <a:pt x="679450" y="10160"/>
                </a:lnTo>
                <a:lnTo>
                  <a:pt x="640080" y="16510"/>
                </a:lnTo>
                <a:lnTo>
                  <a:pt x="561340" y="36830"/>
                </a:lnTo>
                <a:lnTo>
                  <a:pt x="485140" y="64770"/>
                </a:lnTo>
                <a:lnTo>
                  <a:pt x="448310" y="82550"/>
                </a:lnTo>
                <a:lnTo>
                  <a:pt x="412750" y="100330"/>
                </a:lnTo>
                <a:lnTo>
                  <a:pt x="377190" y="121920"/>
                </a:lnTo>
                <a:lnTo>
                  <a:pt x="344170" y="143510"/>
                </a:lnTo>
                <a:lnTo>
                  <a:pt x="311150" y="167640"/>
                </a:lnTo>
                <a:lnTo>
                  <a:pt x="279400" y="193040"/>
                </a:lnTo>
                <a:lnTo>
                  <a:pt x="248920" y="220980"/>
                </a:lnTo>
                <a:lnTo>
                  <a:pt x="220980" y="248920"/>
                </a:lnTo>
                <a:lnTo>
                  <a:pt x="193040" y="279400"/>
                </a:lnTo>
                <a:lnTo>
                  <a:pt x="167640" y="311150"/>
                </a:lnTo>
                <a:lnTo>
                  <a:pt x="143510" y="344170"/>
                </a:lnTo>
                <a:lnTo>
                  <a:pt x="121920" y="377190"/>
                </a:lnTo>
                <a:lnTo>
                  <a:pt x="100330" y="412750"/>
                </a:lnTo>
                <a:lnTo>
                  <a:pt x="82550" y="448310"/>
                </a:lnTo>
                <a:lnTo>
                  <a:pt x="64770" y="485140"/>
                </a:lnTo>
                <a:lnTo>
                  <a:pt x="36830" y="561340"/>
                </a:lnTo>
                <a:lnTo>
                  <a:pt x="16510" y="640080"/>
                </a:lnTo>
                <a:lnTo>
                  <a:pt x="10160" y="679450"/>
                </a:lnTo>
                <a:lnTo>
                  <a:pt x="5080" y="720090"/>
                </a:lnTo>
                <a:lnTo>
                  <a:pt x="1270" y="760730"/>
                </a:lnTo>
                <a:lnTo>
                  <a:pt x="0" y="801370"/>
                </a:lnTo>
                <a:lnTo>
                  <a:pt x="1270" y="842010"/>
                </a:lnTo>
                <a:lnTo>
                  <a:pt x="5080" y="881380"/>
                </a:lnTo>
                <a:lnTo>
                  <a:pt x="10160" y="922020"/>
                </a:lnTo>
                <a:lnTo>
                  <a:pt x="16510" y="961390"/>
                </a:lnTo>
                <a:lnTo>
                  <a:pt x="36830" y="1040130"/>
                </a:lnTo>
                <a:lnTo>
                  <a:pt x="64770" y="1116330"/>
                </a:lnTo>
                <a:lnTo>
                  <a:pt x="82550" y="1153160"/>
                </a:lnTo>
                <a:lnTo>
                  <a:pt x="100330" y="1188720"/>
                </a:lnTo>
                <a:lnTo>
                  <a:pt x="121920" y="1224280"/>
                </a:lnTo>
                <a:lnTo>
                  <a:pt x="143510" y="1258570"/>
                </a:lnTo>
                <a:lnTo>
                  <a:pt x="167640" y="1290320"/>
                </a:lnTo>
                <a:lnTo>
                  <a:pt x="193040" y="1322070"/>
                </a:lnTo>
                <a:lnTo>
                  <a:pt x="220980" y="1352550"/>
                </a:lnTo>
                <a:lnTo>
                  <a:pt x="248920" y="1380490"/>
                </a:lnTo>
                <a:lnTo>
                  <a:pt x="279400" y="1408430"/>
                </a:lnTo>
                <a:lnTo>
                  <a:pt x="311150" y="1433830"/>
                </a:lnTo>
                <a:lnTo>
                  <a:pt x="344170" y="1457960"/>
                </a:lnTo>
                <a:lnTo>
                  <a:pt x="377190" y="1479550"/>
                </a:lnTo>
                <a:lnTo>
                  <a:pt x="412750" y="1501140"/>
                </a:lnTo>
                <a:lnTo>
                  <a:pt x="448310" y="1518920"/>
                </a:lnTo>
                <a:lnTo>
                  <a:pt x="485140" y="1536700"/>
                </a:lnTo>
                <a:lnTo>
                  <a:pt x="523240" y="1551940"/>
                </a:lnTo>
                <a:lnTo>
                  <a:pt x="561340" y="1564640"/>
                </a:lnTo>
                <a:lnTo>
                  <a:pt x="600710" y="1576070"/>
                </a:lnTo>
                <a:lnTo>
                  <a:pt x="640080" y="1584960"/>
                </a:lnTo>
                <a:lnTo>
                  <a:pt x="720090" y="1597660"/>
                </a:lnTo>
                <a:lnTo>
                  <a:pt x="759460" y="1600200"/>
                </a:lnTo>
                <a:lnTo>
                  <a:pt x="801370" y="1601470"/>
                </a:lnTo>
                <a:lnTo>
                  <a:pt x="842010" y="1600200"/>
                </a:lnTo>
                <a:lnTo>
                  <a:pt x="881380" y="1597660"/>
                </a:lnTo>
                <a:lnTo>
                  <a:pt x="961390" y="1584960"/>
                </a:lnTo>
                <a:lnTo>
                  <a:pt x="1000760" y="1576070"/>
                </a:lnTo>
                <a:lnTo>
                  <a:pt x="1040130" y="1564640"/>
                </a:lnTo>
                <a:lnTo>
                  <a:pt x="1078230" y="1551940"/>
                </a:lnTo>
                <a:lnTo>
                  <a:pt x="1116330" y="1536700"/>
                </a:lnTo>
                <a:lnTo>
                  <a:pt x="1153160" y="1518920"/>
                </a:lnTo>
                <a:lnTo>
                  <a:pt x="1188720" y="1501140"/>
                </a:lnTo>
                <a:lnTo>
                  <a:pt x="1224280" y="1479550"/>
                </a:lnTo>
                <a:lnTo>
                  <a:pt x="1258570" y="1457960"/>
                </a:lnTo>
                <a:lnTo>
                  <a:pt x="1290320" y="1433830"/>
                </a:lnTo>
                <a:lnTo>
                  <a:pt x="1322070" y="1408430"/>
                </a:lnTo>
                <a:lnTo>
                  <a:pt x="1352550" y="1380490"/>
                </a:lnTo>
                <a:lnTo>
                  <a:pt x="1380490" y="1352550"/>
                </a:lnTo>
                <a:lnTo>
                  <a:pt x="1408429" y="1322070"/>
                </a:lnTo>
                <a:lnTo>
                  <a:pt x="1433829" y="1290320"/>
                </a:lnTo>
                <a:lnTo>
                  <a:pt x="1457960" y="1258570"/>
                </a:lnTo>
                <a:lnTo>
                  <a:pt x="1479550" y="1224280"/>
                </a:lnTo>
                <a:lnTo>
                  <a:pt x="1501140" y="1188720"/>
                </a:lnTo>
                <a:lnTo>
                  <a:pt x="1518920" y="1153160"/>
                </a:lnTo>
                <a:lnTo>
                  <a:pt x="1536700" y="1116330"/>
                </a:lnTo>
                <a:lnTo>
                  <a:pt x="1551940" y="1078230"/>
                </a:lnTo>
                <a:lnTo>
                  <a:pt x="1564640" y="1040130"/>
                </a:lnTo>
                <a:lnTo>
                  <a:pt x="1576070" y="1000760"/>
                </a:lnTo>
                <a:lnTo>
                  <a:pt x="1584960" y="961390"/>
                </a:lnTo>
                <a:lnTo>
                  <a:pt x="1591310" y="922020"/>
                </a:lnTo>
                <a:lnTo>
                  <a:pt x="1597660" y="881380"/>
                </a:lnTo>
                <a:lnTo>
                  <a:pt x="1600200" y="842010"/>
                </a:lnTo>
                <a:lnTo>
                  <a:pt x="1601470" y="801370"/>
                </a:lnTo>
                <a:lnTo>
                  <a:pt x="1600200" y="760730"/>
                </a:lnTo>
                <a:lnTo>
                  <a:pt x="1597660" y="720090"/>
                </a:lnTo>
                <a:lnTo>
                  <a:pt x="1591310" y="679450"/>
                </a:lnTo>
                <a:lnTo>
                  <a:pt x="1584960" y="640080"/>
                </a:lnTo>
                <a:lnTo>
                  <a:pt x="1576070" y="600710"/>
                </a:lnTo>
                <a:lnTo>
                  <a:pt x="1564640" y="561340"/>
                </a:lnTo>
                <a:lnTo>
                  <a:pt x="1551940" y="523240"/>
                </a:lnTo>
                <a:lnTo>
                  <a:pt x="1536700" y="485140"/>
                </a:lnTo>
                <a:lnTo>
                  <a:pt x="1518920" y="448310"/>
                </a:lnTo>
                <a:lnTo>
                  <a:pt x="1501140" y="412750"/>
                </a:lnTo>
                <a:lnTo>
                  <a:pt x="1479550" y="377190"/>
                </a:lnTo>
                <a:lnTo>
                  <a:pt x="1457960" y="344170"/>
                </a:lnTo>
                <a:lnTo>
                  <a:pt x="1433829" y="311150"/>
                </a:lnTo>
                <a:lnTo>
                  <a:pt x="1408429" y="279400"/>
                </a:lnTo>
                <a:lnTo>
                  <a:pt x="1380490" y="248920"/>
                </a:lnTo>
                <a:lnTo>
                  <a:pt x="1352550" y="220980"/>
                </a:lnTo>
                <a:lnTo>
                  <a:pt x="1322070" y="193040"/>
                </a:lnTo>
                <a:lnTo>
                  <a:pt x="1290320" y="167640"/>
                </a:lnTo>
                <a:lnTo>
                  <a:pt x="1258570" y="143510"/>
                </a:lnTo>
                <a:lnTo>
                  <a:pt x="1224280" y="121920"/>
                </a:lnTo>
                <a:lnTo>
                  <a:pt x="1188720" y="100330"/>
                </a:lnTo>
                <a:lnTo>
                  <a:pt x="1153160" y="82550"/>
                </a:lnTo>
                <a:lnTo>
                  <a:pt x="1116330" y="64770"/>
                </a:lnTo>
                <a:lnTo>
                  <a:pt x="1040130" y="36830"/>
                </a:lnTo>
                <a:lnTo>
                  <a:pt x="961390" y="16510"/>
                </a:lnTo>
                <a:lnTo>
                  <a:pt x="922020" y="10160"/>
                </a:lnTo>
                <a:lnTo>
                  <a:pt x="881380" y="5080"/>
                </a:lnTo>
                <a:lnTo>
                  <a:pt x="842010" y="1270"/>
                </a:lnTo>
                <a:lnTo>
                  <a:pt x="801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8859" y="4757420"/>
            <a:ext cx="2346325" cy="154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11112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Qual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círculos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é </a:t>
            </a:r>
            <a:r>
              <a:rPr sz="1800" b="1" spc="-10" dirty="0">
                <a:latin typeface="Arial"/>
                <a:cs typeface="Arial"/>
              </a:rPr>
              <a:t>maior?</a:t>
            </a:r>
            <a:endParaRPr sz="1800">
              <a:latin typeface="Arial"/>
              <a:cs typeface="Arial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Arial"/>
                <a:cs typeface="Arial"/>
              </a:rPr>
              <a:t>Resposta: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são </a:t>
            </a:r>
            <a:r>
              <a:rPr sz="1800" dirty="0">
                <a:latin typeface="Arial"/>
                <a:cs typeface="Arial"/>
              </a:rPr>
              <a:t>exatamente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mesmo </a:t>
            </a:r>
            <a:r>
              <a:rPr sz="1800" spc="-10" dirty="0">
                <a:latin typeface="Arial"/>
                <a:cs typeface="Arial"/>
              </a:rPr>
              <a:t>tamanho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79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90" dirty="0"/>
              <a:t> </a:t>
            </a:r>
            <a:r>
              <a:rPr dirty="0"/>
              <a:t>significado</a:t>
            </a:r>
            <a:r>
              <a:rPr spc="-70" dirty="0"/>
              <a:t> </a:t>
            </a:r>
            <a:r>
              <a:rPr dirty="0"/>
              <a:t>das</a:t>
            </a:r>
            <a:r>
              <a:rPr spc="-60" dirty="0"/>
              <a:t> </a:t>
            </a:r>
            <a:r>
              <a:rPr spc="-10" dirty="0"/>
              <a:t>cores</a:t>
            </a:r>
          </a:p>
        </p:txBody>
      </p:sp>
      <p:sp>
        <p:nvSpPr>
          <p:cNvPr id="4" name="object 4"/>
          <p:cNvSpPr/>
          <p:nvPr/>
        </p:nvSpPr>
        <p:spPr>
          <a:xfrm>
            <a:off x="3418840" y="1722120"/>
            <a:ext cx="1224280" cy="360680"/>
          </a:xfrm>
          <a:custGeom>
            <a:avLst/>
            <a:gdLst/>
            <a:ahLst/>
            <a:cxnLst/>
            <a:rect l="l" t="t" r="r" b="b"/>
            <a:pathLst>
              <a:path w="1224279" h="360680">
                <a:moveTo>
                  <a:pt x="1224280" y="0"/>
                </a:moveTo>
                <a:lnTo>
                  <a:pt x="0" y="0"/>
                </a:lnTo>
                <a:lnTo>
                  <a:pt x="0" y="360679"/>
                </a:lnTo>
                <a:lnTo>
                  <a:pt x="1224280" y="360679"/>
                </a:lnTo>
                <a:lnTo>
                  <a:pt x="122428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200" y="1756409"/>
            <a:ext cx="3782060" cy="477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Força,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euforia,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alegria 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confiança</a:t>
            </a:r>
            <a:endParaRPr sz="1400">
              <a:latin typeface="Arial"/>
              <a:cs typeface="Arial"/>
            </a:endParaRPr>
          </a:p>
          <a:p>
            <a:pPr marL="12700" marR="571500">
              <a:lnSpc>
                <a:spcPct val="303600"/>
              </a:lnSpc>
            </a:pPr>
            <a:r>
              <a:rPr sz="1400" dirty="0">
                <a:latin typeface="Arial"/>
                <a:cs typeface="Arial"/>
              </a:rPr>
              <a:t>Estimulante,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alerta,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esperança </a:t>
            </a:r>
            <a:r>
              <a:rPr sz="1400" dirty="0">
                <a:latin typeface="Arial"/>
                <a:cs typeface="Arial"/>
              </a:rPr>
              <a:t>Dinamismo, energia,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revolta,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calor,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raiva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Bem-</a:t>
            </a:r>
            <a:r>
              <a:rPr sz="1400" dirty="0">
                <a:latin typeface="Arial"/>
                <a:cs typeface="Arial"/>
              </a:rPr>
              <a:t>estar,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paz,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saúde,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equilíbrio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303600"/>
              </a:lnSpc>
            </a:pPr>
            <a:r>
              <a:rPr sz="1400" dirty="0">
                <a:latin typeface="Arial"/>
                <a:cs typeface="Arial"/>
              </a:rPr>
              <a:t>Viagem,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verdade,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intelectualidade,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advertência. </a:t>
            </a:r>
            <a:r>
              <a:rPr sz="1400" dirty="0">
                <a:latin typeface="Arial"/>
                <a:cs typeface="Arial"/>
              </a:rPr>
              <a:t>Fantasia,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mistério,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egoísmo,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espiritualidade.</a:t>
            </a:r>
            <a:endParaRPr sz="1400">
              <a:latin typeface="Arial"/>
              <a:cs typeface="Arial"/>
            </a:endParaRPr>
          </a:p>
          <a:p>
            <a:pPr marL="12700" marR="1809750">
              <a:lnSpc>
                <a:spcPts val="5110"/>
              </a:lnSpc>
              <a:spcBef>
                <a:spcPts val="530"/>
              </a:spcBef>
            </a:pPr>
            <a:r>
              <a:rPr sz="1400" dirty="0">
                <a:latin typeface="Arial"/>
                <a:cs typeface="Arial"/>
              </a:rPr>
              <a:t>Estima,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valor,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dignidade. </a:t>
            </a:r>
            <a:r>
              <a:rPr sz="1400" dirty="0">
                <a:latin typeface="Arial"/>
                <a:cs typeface="Arial"/>
              </a:rPr>
              <a:t>Pensar,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melancolia.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8840" y="2298700"/>
            <a:ext cx="1224280" cy="359410"/>
          </a:xfrm>
          <a:custGeom>
            <a:avLst/>
            <a:gdLst/>
            <a:ahLst/>
            <a:cxnLst/>
            <a:rect l="l" t="t" r="r" b="b"/>
            <a:pathLst>
              <a:path w="1224279" h="359410">
                <a:moveTo>
                  <a:pt x="1224280" y="0"/>
                </a:moveTo>
                <a:lnTo>
                  <a:pt x="0" y="0"/>
                </a:lnTo>
                <a:lnTo>
                  <a:pt x="0" y="359410"/>
                </a:lnTo>
                <a:lnTo>
                  <a:pt x="1224280" y="359410"/>
                </a:lnTo>
                <a:lnTo>
                  <a:pt x="12242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8840" y="2946400"/>
            <a:ext cx="1224280" cy="359410"/>
          </a:xfrm>
          <a:custGeom>
            <a:avLst/>
            <a:gdLst/>
            <a:ahLst/>
            <a:cxnLst/>
            <a:rect l="l" t="t" r="r" b="b"/>
            <a:pathLst>
              <a:path w="1224279" h="359410">
                <a:moveTo>
                  <a:pt x="1224280" y="0"/>
                </a:moveTo>
                <a:lnTo>
                  <a:pt x="0" y="0"/>
                </a:lnTo>
                <a:lnTo>
                  <a:pt x="0" y="359410"/>
                </a:lnTo>
                <a:lnTo>
                  <a:pt x="1224280" y="359410"/>
                </a:lnTo>
                <a:lnTo>
                  <a:pt x="122428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8840" y="3594100"/>
            <a:ext cx="1224280" cy="360680"/>
          </a:xfrm>
          <a:custGeom>
            <a:avLst/>
            <a:gdLst/>
            <a:ahLst/>
            <a:cxnLst/>
            <a:rect l="l" t="t" r="r" b="b"/>
            <a:pathLst>
              <a:path w="1224279" h="360679">
                <a:moveTo>
                  <a:pt x="1224280" y="0"/>
                </a:moveTo>
                <a:lnTo>
                  <a:pt x="0" y="0"/>
                </a:lnTo>
                <a:lnTo>
                  <a:pt x="0" y="360680"/>
                </a:lnTo>
                <a:lnTo>
                  <a:pt x="1224280" y="360680"/>
                </a:lnTo>
                <a:lnTo>
                  <a:pt x="122428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8840" y="4171950"/>
            <a:ext cx="1224280" cy="360680"/>
          </a:xfrm>
          <a:custGeom>
            <a:avLst/>
            <a:gdLst/>
            <a:ahLst/>
            <a:cxnLst/>
            <a:rect l="l" t="t" r="r" b="b"/>
            <a:pathLst>
              <a:path w="1224279" h="360679">
                <a:moveTo>
                  <a:pt x="1224280" y="0"/>
                </a:moveTo>
                <a:lnTo>
                  <a:pt x="0" y="0"/>
                </a:lnTo>
                <a:lnTo>
                  <a:pt x="0" y="360680"/>
                </a:lnTo>
                <a:lnTo>
                  <a:pt x="1224280" y="360680"/>
                </a:lnTo>
                <a:lnTo>
                  <a:pt x="122428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8840" y="4819650"/>
            <a:ext cx="1224280" cy="359410"/>
          </a:xfrm>
          <a:custGeom>
            <a:avLst/>
            <a:gdLst/>
            <a:ahLst/>
            <a:cxnLst/>
            <a:rect l="l" t="t" r="r" b="b"/>
            <a:pathLst>
              <a:path w="1224279" h="359410">
                <a:moveTo>
                  <a:pt x="1224280" y="0"/>
                </a:moveTo>
                <a:lnTo>
                  <a:pt x="0" y="0"/>
                </a:lnTo>
                <a:lnTo>
                  <a:pt x="0" y="359410"/>
                </a:lnTo>
                <a:lnTo>
                  <a:pt x="1224280" y="359410"/>
                </a:lnTo>
                <a:lnTo>
                  <a:pt x="1224280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840" y="5467350"/>
            <a:ext cx="1224280" cy="359410"/>
          </a:xfrm>
          <a:custGeom>
            <a:avLst/>
            <a:gdLst/>
            <a:ahLst/>
            <a:cxnLst/>
            <a:rect l="l" t="t" r="r" b="b"/>
            <a:pathLst>
              <a:path w="1224279" h="359410">
                <a:moveTo>
                  <a:pt x="1224280" y="0"/>
                </a:moveTo>
                <a:lnTo>
                  <a:pt x="0" y="0"/>
                </a:lnTo>
                <a:lnTo>
                  <a:pt x="0" y="359409"/>
                </a:lnTo>
                <a:lnTo>
                  <a:pt x="1224280" y="359409"/>
                </a:lnTo>
                <a:lnTo>
                  <a:pt x="1224280" y="0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8840" y="6115050"/>
            <a:ext cx="1224280" cy="359410"/>
          </a:xfrm>
          <a:custGeom>
            <a:avLst/>
            <a:gdLst/>
            <a:ahLst/>
            <a:cxnLst/>
            <a:rect l="l" t="t" r="r" b="b"/>
            <a:pathLst>
              <a:path w="1224279" h="359410">
                <a:moveTo>
                  <a:pt x="1224280" y="0"/>
                </a:moveTo>
                <a:lnTo>
                  <a:pt x="0" y="0"/>
                </a:lnTo>
                <a:lnTo>
                  <a:pt x="0" y="359410"/>
                </a:lnTo>
                <a:lnTo>
                  <a:pt x="1224280" y="359410"/>
                </a:lnTo>
                <a:lnTo>
                  <a:pt x="122428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950" y="2923539"/>
            <a:ext cx="2305050" cy="2362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2039620"/>
            <a:ext cx="7981315" cy="37562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marR="552450" algn="just">
              <a:lnSpc>
                <a:spcPts val="1730"/>
              </a:lnSpc>
              <a:spcBef>
                <a:spcPts val="515"/>
              </a:spcBef>
            </a:pPr>
            <a:r>
              <a:rPr sz="1800" dirty="0">
                <a:latin typeface="Arial"/>
                <a:cs typeface="Arial"/>
              </a:rPr>
              <a:t>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acordo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estudos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Prof.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Modesto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Farina,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algumas </a:t>
            </a:r>
            <a:r>
              <a:rPr sz="1800" dirty="0">
                <a:latin typeface="Arial"/>
                <a:cs typeface="Arial"/>
              </a:rPr>
              <a:t>indicações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seguras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publicidade: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40"/>
              </a:spcBef>
            </a:pPr>
            <a:endParaRPr sz="1800" dirty="0">
              <a:latin typeface="Arial"/>
              <a:cs typeface="Arial"/>
            </a:endParaRPr>
          </a:p>
          <a:p>
            <a:pPr marL="355600" marR="5080" indent="-342900" algn="just">
              <a:lnSpc>
                <a:spcPts val="1730"/>
              </a:lnSpc>
            </a:pP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VERMELHO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Aumenta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atenção,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estimulante,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motivador.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Indicado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uso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anúncios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artigos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indicam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energia,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artigos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técnicos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ginástica.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75"/>
              </a:spcBef>
            </a:pPr>
            <a:endParaRPr sz="1800" dirty="0">
              <a:latin typeface="Arial"/>
              <a:cs typeface="Arial"/>
            </a:endParaRPr>
          </a:p>
          <a:p>
            <a:pPr marL="354965" marR="15240" indent="-342900" algn="just">
              <a:lnSpc>
                <a:spcPct val="79600"/>
              </a:lnSpc>
            </a:pPr>
            <a:r>
              <a:rPr sz="1800" b="1" spc="-25" dirty="0">
                <a:solidFill>
                  <a:srgbClr val="FF9933"/>
                </a:solidFill>
                <a:latin typeface="Arial"/>
                <a:cs typeface="Arial"/>
              </a:rPr>
              <a:t>LARANJA</a:t>
            </a:r>
            <a:r>
              <a:rPr sz="1800" spc="-25" dirty="0">
                <a:solidFill>
                  <a:srgbClr val="FF9933"/>
                </a:solidFill>
                <a:latin typeface="Arial"/>
                <a:cs typeface="Arial"/>
              </a:rPr>
              <a:t>:</a:t>
            </a:r>
            <a:r>
              <a:rPr sz="1800" spc="-40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Indicado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mesmas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aplicações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vermelho,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resultados 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pouco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moderados.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50"/>
              </a:spcBef>
            </a:pPr>
            <a:endParaRPr sz="1800" dirty="0">
              <a:latin typeface="Arial"/>
              <a:cs typeface="Arial"/>
            </a:endParaRPr>
          </a:p>
          <a:p>
            <a:pPr marL="354965" marR="151130" indent="-342900" algn="just">
              <a:lnSpc>
                <a:spcPct val="80000"/>
              </a:lnSpc>
            </a:pP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AMARELO:</a:t>
            </a:r>
            <a:r>
              <a:rPr sz="18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Visível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distância,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estimulante.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imprecisa,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produzir </a:t>
            </a:r>
            <a:r>
              <a:rPr sz="1800" dirty="0">
                <a:latin typeface="Arial"/>
                <a:cs typeface="Arial"/>
              </a:rPr>
              <a:t>vacilação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indivíduo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dispersar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atenção.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Não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uma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cor </a:t>
            </a:r>
            <a:r>
              <a:rPr sz="1800" dirty="0">
                <a:latin typeface="Arial"/>
                <a:cs typeface="Arial"/>
              </a:rPr>
              <a:t>motivadora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excelência.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Combinada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resultar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eficaz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 </a:t>
            </a:r>
            <a:r>
              <a:rPr sz="1800" dirty="0">
                <a:latin typeface="Arial"/>
                <a:cs typeface="Arial"/>
              </a:rPr>
              <a:t>interessante.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Geralmente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indicada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aplicação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anúncios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indiquem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luz,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desaconselhável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seu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superfícies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muito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extensas.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9200" y="293370"/>
            <a:ext cx="5840730" cy="136525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09"/>
              </a:spcBef>
            </a:pPr>
            <a:r>
              <a:rPr dirty="0"/>
              <a:t>O</a:t>
            </a:r>
            <a:r>
              <a:rPr spc="-75" dirty="0"/>
              <a:t> </a:t>
            </a:r>
            <a:r>
              <a:rPr dirty="0"/>
              <a:t>significado</a:t>
            </a:r>
            <a:r>
              <a:rPr spc="-70" dirty="0"/>
              <a:t> </a:t>
            </a:r>
            <a:r>
              <a:rPr dirty="0"/>
              <a:t>das</a:t>
            </a:r>
            <a:r>
              <a:rPr spc="-60" dirty="0"/>
              <a:t> </a:t>
            </a:r>
            <a:r>
              <a:rPr spc="-10" dirty="0"/>
              <a:t>cores </a:t>
            </a:r>
            <a:r>
              <a:rPr dirty="0"/>
              <a:t>na</a:t>
            </a:r>
            <a:r>
              <a:rPr spc="-50" dirty="0"/>
              <a:t> </a:t>
            </a:r>
            <a:r>
              <a:rPr spc="-10" dirty="0"/>
              <a:t>Publicidade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8140" marR="154305" indent="-342900">
              <a:lnSpc>
                <a:spcPct val="79900"/>
              </a:lnSpc>
              <a:spcBef>
                <a:spcPts val="535"/>
              </a:spcBef>
            </a:pP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VERDE</a:t>
            </a:r>
            <a:r>
              <a:rPr sz="1800" dirty="0"/>
              <a:t>:</a:t>
            </a:r>
            <a:r>
              <a:rPr sz="1800" spc="-45" dirty="0"/>
              <a:t> </a:t>
            </a:r>
            <a:r>
              <a:rPr sz="1800" dirty="0"/>
              <a:t>Estimulante,</a:t>
            </a:r>
            <a:r>
              <a:rPr sz="1800" spc="-30" dirty="0"/>
              <a:t> </a:t>
            </a:r>
            <a:r>
              <a:rPr sz="1800" dirty="0"/>
              <a:t>mas</a:t>
            </a:r>
            <a:r>
              <a:rPr sz="1800" spc="-30" dirty="0"/>
              <a:t> </a:t>
            </a:r>
            <a:r>
              <a:rPr sz="1800" dirty="0"/>
              <a:t>com</a:t>
            </a:r>
            <a:r>
              <a:rPr sz="1800" spc="-30" dirty="0"/>
              <a:t> </a:t>
            </a:r>
            <a:r>
              <a:rPr sz="1800" dirty="0"/>
              <a:t>pouca</a:t>
            </a:r>
            <a:r>
              <a:rPr sz="1800" spc="-40" dirty="0"/>
              <a:t> </a:t>
            </a:r>
            <a:r>
              <a:rPr sz="1800" dirty="0"/>
              <a:t>força</a:t>
            </a:r>
            <a:r>
              <a:rPr sz="1800" spc="-30" dirty="0"/>
              <a:t> </a:t>
            </a:r>
            <a:r>
              <a:rPr sz="1800" dirty="0"/>
              <a:t>sugestiva;</a:t>
            </a:r>
            <a:r>
              <a:rPr sz="1800" spc="-30" dirty="0"/>
              <a:t> </a:t>
            </a:r>
            <a:r>
              <a:rPr sz="1800" dirty="0"/>
              <a:t>oferece</a:t>
            </a:r>
            <a:r>
              <a:rPr sz="1800" spc="-40" dirty="0"/>
              <a:t> </a:t>
            </a:r>
            <a:r>
              <a:rPr sz="1800" dirty="0"/>
              <a:t>uma</a:t>
            </a:r>
            <a:r>
              <a:rPr sz="1800" spc="-30" dirty="0"/>
              <a:t> </a:t>
            </a:r>
            <a:r>
              <a:rPr sz="1800" spc="-10" dirty="0"/>
              <a:t>sensação </a:t>
            </a:r>
            <a:r>
              <a:rPr sz="1800" dirty="0"/>
              <a:t>de</a:t>
            </a:r>
            <a:r>
              <a:rPr sz="1800" spc="-40" dirty="0"/>
              <a:t> </a:t>
            </a:r>
            <a:r>
              <a:rPr sz="1800" dirty="0"/>
              <a:t>repouso.</a:t>
            </a:r>
            <a:r>
              <a:rPr sz="1800" spc="-35" dirty="0"/>
              <a:t> </a:t>
            </a:r>
            <a:r>
              <a:rPr sz="1800" dirty="0"/>
              <a:t>Indicado</a:t>
            </a:r>
            <a:r>
              <a:rPr sz="1800" spc="-35" dirty="0"/>
              <a:t> </a:t>
            </a:r>
            <a:r>
              <a:rPr sz="1800" dirty="0"/>
              <a:t>para</a:t>
            </a:r>
            <a:r>
              <a:rPr sz="1800" spc="-50" dirty="0"/>
              <a:t> </a:t>
            </a:r>
            <a:r>
              <a:rPr sz="1800" dirty="0"/>
              <a:t>anúncios</a:t>
            </a:r>
            <a:r>
              <a:rPr sz="1800" spc="-30" dirty="0"/>
              <a:t> </a:t>
            </a:r>
            <a:r>
              <a:rPr sz="1800" dirty="0"/>
              <a:t>que</a:t>
            </a:r>
            <a:r>
              <a:rPr sz="1800" spc="-30" dirty="0"/>
              <a:t> </a:t>
            </a:r>
            <a:r>
              <a:rPr sz="1800" dirty="0"/>
              <a:t>caracterizam</a:t>
            </a:r>
            <a:r>
              <a:rPr sz="1800" spc="-40" dirty="0"/>
              <a:t> </a:t>
            </a:r>
            <a:r>
              <a:rPr sz="1800" dirty="0"/>
              <a:t>o</a:t>
            </a:r>
            <a:r>
              <a:rPr sz="1800" spc="-30" dirty="0"/>
              <a:t> </a:t>
            </a:r>
            <a:r>
              <a:rPr sz="1800" dirty="0"/>
              <a:t>frio,</a:t>
            </a:r>
            <a:r>
              <a:rPr sz="1800" spc="-30" dirty="0"/>
              <a:t> </a:t>
            </a:r>
            <a:r>
              <a:rPr sz="1800" spc="-10" dirty="0"/>
              <a:t>azeites, </a:t>
            </a:r>
            <a:r>
              <a:rPr sz="1800" dirty="0"/>
              <a:t>verduras</a:t>
            </a:r>
            <a:r>
              <a:rPr sz="1800" spc="-35" dirty="0"/>
              <a:t> </a:t>
            </a:r>
            <a:r>
              <a:rPr sz="1800" dirty="0"/>
              <a:t>e</a:t>
            </a:r>
            <a:r>
              <a:rPr sz="1800" spc="-30" dirty="0"/>
              <a:t> </a:t>
            </a:r>
            <a:r>
              <a:rPr sz="1800" spc="-10" dirty="0"/>
              <a:t>semelhantes.</a:t>
            </a:r>
            <a:endParaRPr sz="18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  <a:spcBef>
                <a:spcPts val="550"/>
              </a:spcBef>
            </a:pPr>
            <a:endParaRPr sz="1800"/>
          </a:p>
          <a:p>
            <a:pPr marL="358140" marR="622935" indent="-342900">
              <a:lnSpc>
                <a:spcPct val="79900"/>
              </a:lnSpc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AZUL</a:t>
            </a:r>
            <a:r>
              <a:rPr sz="1800" dirty="0"/>
              <a:t>:</a:t>
            </a:r>
            <a:r>
              <a:rPr sz="1800" spc="-35" dirty="0"/>
              <a:t> </a:t>
            </a:r>
            <a:r>
              <a:rPr sz="1800" dirty="0"/>
              <a:t>Possui</a:t>
            </a:r>
            <a:r>
              <a:rPr sz="1800" spc="-35" dirty="0"/>
              <a:t> </a:t>
            </a:r>
            <a:r>
              <a:rPr sz="1800" dirty="0"/>
              <a:t>grande</a:t>
            </a:r>
            <a:r>
              <a:rPr sz="1800" spc="-45" dirty="0"/>
              <a:t> </a:t>
            </a:r>
            <a:r>
              <a:rPr sz="1800" dirty="0"/>
              <a:t>poder</a:t>
            </a:r>
            <a:r>
              <a:rPr sz="1800" spc="-25" dirty="0"/>
              <a:t> </a:t>
            </a:r>
            <a:r>
              <a:rPr sz="1800" dirty="0"/>
              <a:t>de</a:t>
            </a:r>
            <a:r>
              <a:rPr sz="1800" spc="-40" dirty="0"/>
              <a:t> </a:t>
            </a:r>
            <a:r>
              <a:rPr sz="1800" dirty="0"/>
              <a:t>atração;</a:t>
            </a:r>
            <a:r>
              <a:rPr sz="1800" spc="-35" dirty="0"/>
              <a:t> </a:t>
            </a:r>
            <a:r>
              <a:rPr sz="1800" dirty="0"/>
              <a:t>é</a:t>
            </a:r>
            <a:r>
              <a:rPr sz="1800" spc="-40" dirty="0"/>
              <a:t> </a:t>
            </a:r>
            <a:r>
              <a:rPr sz="1800" dirty="0"/>
              <a:t>neutro</a:t>
            </a:r>
            <a:r>
              <a:rPr sz="1800" spc="-40" dirty="0"/>
              <a:t> </a:t>
            </a:r>
            <a:r>
              <a:rPr sz="1800" dirty="0"/>
              <a:t>nas</a:t>
            </a:r>
            <a:r>
              <a:rPr sz="1800" spc="-45" dirty="0"/>
              <a:t> </a:t>
            </a:r>
            <a:r>
              <a:rPr sz="1800" dirty="0"/>
              <a:t>inquietações</a:t>
            </a:r>
            <a:r>
              <a:rPr sz="1800" spc="-40" dirty="0"/>
              <a:t> </a:t>
            </a:r>
            <a:r>
              <a:rPr sz="1800" dirty="0"/>
              <a:t>do</a:t>
            </a:r>
            <a:r>
              <a:rPr sz="1800" spc="-40" dirty="0"/>
              <a:t> </a:t>
            </a:r>
            <a:r>
              <a:rPr sz="1800" spc="-25" dirty="0"/>
              <a:t>ser </a:t>
            </a:r>
            <a:r>
              <a:rPr sz="1800" dirty="0"/>
              <a:t>humano;</a:t>
            </a:r>
            <a:r>
              <a:rPr sz="1800" spc="-35" dirty="0"/>
              <a:t> </a:t>
            </a:r>
            <a:r>
              <a:rPr sz="1800" dirty="0"/>
              <a:t>acalma</a:t>
            </a:r>
            <a:r>
              <a:rPr sz="1800" spc="-40" dirty="0"/>
              <a:t> </a:t>
            </a:r>
            <a:r>
              <a:rPr sz="1800" dirty="0"/>
              <a:t>o</a:t>
            </a:r>
            <a:r>
              <a:rPr sz="1800" spc="-35" dirty="0"/>
              <a:t> </a:t>
            </a:r>
            <a:r>
              <a:rPr sz="1800" dirty="0"/>
              <a:t>indivíduo</a:t>
            </a:r>
            <a:r>
              <a:rPr sz="1800" spc="-40" dirty="0"/>
              <a:t> </a:t>
            </a:r>
            <a:r>
              <a:rPr sz="1800" dirty="0"/>
              <a:t>e</a:t>
            </a:r>
            <a:r>
              <a:rPr sz="1800" spc="-40" dirty="0"/>
              <a:t> </a:t>
            </a:r>
            <a:r>
              <a:rPr sz="1800" dirty="0"/>
              <a:t>seu</a:t>
            </a:r>
            <a:r>
              <a:rPr sz="1800" spc="-30" dirty="0"/>
              <a:t> </a:t>
            </a:r>
            <a:r>
              <a:rPr sz="1800" dirty="0"/>
              <a:t>sistema</a:t>
            </a:r>
            <a:r>
              <a:rPr sz="1800" spc="-50" dirty="0"/>
              <a:t> </a:t>
            </a:r>
            <a:r>
              <a:rPr sz="1800" dirty="0"/>
              <a:t>circulatório.</a:t>
            </a:r>
            <a:r>
              <a:rPr sz="1800" spc="-30" dirty="0"/>
              <a:t> </a:t>
            </a:r>
            <a:r>
              <a:rPr sz="1800" dirty="0"/>
              <a:t>Indicado</a:t>
            </a:r>
            <a:r>
              <a:rPr sz="1800" spc="-40" dirty="0"/>
              <a:t> </a:t>
            </a:r>
            <a:r>
              <a:rPr sz="1800" spc="-25" dirty="0"/>
              <a:t>em </a:t>
            </a:r>
            <a:r>
              <a:rPr sz="1800" dirty="0"/>
              <a:t>anúncios</a:t>
            </a:r>
            <a:r>
              <a:rPr sz="1800" spc="-55" dirty="0"/>
              <a:t> </a:t>
            </a:r>
            <a:r>
              <a:rPr sz="1800" dirty="0"/>
              <a:t>que</a:t>
            </a:r>
            <a:r>
              <a:rPr sz="1800" spc="-40" dirty="0"/>
              <a:t> </a:t>
            </a:r>
            <a:r>
              <a:rPr sz="1800" dirty="0"/>
              <a:t>caracterizem</a:t>
            </a:r>
            <a:r>
              <a:rPr sz="1800" spc="-35" dirty="0"/>
              <a:t> </a:t>
            </a:r>
            <a:r>
              <a:rPr sz="1800" dirty="0"/>
              <a:t>o</a:t>
            </a:r>
            <a:r>
              <a:rPr sz="1800" spc="-40" dirty="0"/>
              <a:t> </a:t>
            </a:r>
            <a:r>
              <a:rPr sz="1800" spc="-10" dirty="0"/>
              <a:t>frio.</a:t>
            </a:r>
            <a:endParaRPr sz="18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  <a:spcBef>
                <a:spcPts val="555"/>
              </a:spcBef>
            </a:pPr>
            <a:endParaRPr sz="1800"/>
          </a:p>
          <a:p>
            <a:pPr marL="358140" marR="5080" indent="-342900">
              <a:lnSpc>
                <a:spcPct val="79900"/>
              </a:lnSpc>
            </a:pPr>
            <a:r>
              <a:rPr sz="1800" b="1" dirty="0">
                <a:solidFill>
                  <a:srgbClr val="9933FF"/>
                </a:solidFill>
                <a:latin typeface="Arial"/>
                <a:cs typeface="Arial"/>
              </a:rPr>
              <a:t>ROXO</a:t>
            </a:r>
            <a:r>
              <a:rPr sz="1800" dirty="0"/>
              <a:t>:</a:t>
            </a:r>
            <a:r>
              <a:rPr sz="1800" spc="-25" dirty="0"/>
              <a:t> </a:t>
            </a:r>
            <a:r>
              <a:rPr sz="1800" dirty="0"/>
              <a:t>Acalma</a:t>
            </a:r>
            <a:r>
              <a:rPr sz="1800" spc="-30" dirty="0"/>
              <a:t> </a:t>
            </a:r>
            <a:r>
              <a:rPr sz="1800" dirty="0"/>
              <a:t>o</a:t>
            </a:r>
            <a:r>
              <a:rPr sz="1800" spc="-30" dirty="0"/>
              <a:t> </a:t>
            </a:r>
            <a:r>
              <a:rPr sz="1800" dirty="0"/>
              <a:t>sistema</a:t>
            </a:r>
            <a:r>
              <a:rPr sz="1800" spc="-40" dirty="0"/>
              <a:t> </a:t>
            </a:r>
            <a:r>
              <a:rPr sz="1800" dirty="0"/>
              <a:t>nervoso.</a:t>
            </a:r>
            <a:r>
              <a:rPr sz="1800" spc="-25" dirty="0"/>
              <a:t> </a:t>
            </a:r>
            <a:r>
              <a:rPr sz="1800" dirty="0"/>
              <a:t>a</a:t>
            </a:r>
            <a:r>
              <a:rPr sz="1800" spc="-30" dirty="0"/>
              <a:t> </a:t>
            </a:r>
            <a:r>
              <a:rPr sz="1800" dirty="0"/>
              <a:t>ser</a:t>
            </a:r>
            <a:r>
              <a:rPr sz="1800" spc="-15" dirty="0"/>
              <a:t> </a:t>
            </a:r>
            <a:r>
              <a:rPr sz="1800" dirty="0"/>
              <a:t>utilizado</a:t>
            </a:r>
            <a:r>
              <a:rPr sz="1800" spc="-30" dirty="0"/>
              <a:t> </a:t>
            </a:r>
            <a:r>
              <a:rPr sz="1800" dirty="0"/>
              <a:t>em</a:t>
            </a:r>
            <a:r>
              <a:rPr sz="1800" spc="-20" dirty="0"/>
              <a:t> </a:t>
            </a:r>
            <a:r>
              <a:rPr sz="1800" dirty="0"/>
              <a:t>anúncios</a:t>
            </a:r>
            <a:r>
              <a:rPr sz="1800" spc="-20" dirty="0"/>
              <a:t> </a:t>
            </a:r>
            <a:r>
              <a:rPr sz="1800" dirty="0"/>
              <a:t>de</a:t>
            </a:r>
            <a:r>
              <a:rPr sz="1800" spc="-30" dirty="0"/>
              <a:t> </a:t>
            </a:r>
            <a:r>
              <a:rPr sz="1800" spc="-10" dirty="0"/>
              <a:t>artigos </a:t>
            </a:r>
            <a:r>
              <a:rPr sz="1800" dirty="0"/>
              <a:t>religiosos,</a:t>
            </a:r>
            <a:r>
              <a:rPr sz="1800" spc="-35" dirty="0"/>
              <a:t> </a:t>
            </a:r>
            <a:r>
              <a:rPr sz="1800" dirty="0"/>
              <a:t>em</a:t>
            </a:r>
            <a:r>
              <a:rPr sz="1800" spc="-30" dirty="0"/>
              <a:t> </a:t>
            </a:r>
            <a:r>
              <a:rPr sz="1800" dirty="0"/>
              <a:t>viaturas,</a:t>
            </a:r>
            <a:r>
              <a:rPr sz="1800" spc="-30" dirty="0"/>
              <a:t> </a:t>
            </a:r>
            <a:r>
              <a:rPr sz="1800" dirty="0"/>
              <a:t>acessórios</a:t>
            </a:r>
            <a:r>
              <a:rPr sz="1800" spc="-25" dirty="0"/>
              <a:t> </a:t>
            </a:r>
            <a:r>
              <a:rPr sz="1800" dirty="0"/>
              <a:t>funerários</a:t>
            </a:r>
            <a:r>
              <a:rPr sz="1800" spc="-25" dirty="0"/>
              <a:t> </a:t>
            </a:r>
            <a:r>
              <a:rPr sz="1800" dirty="0"/>
              <a:t>etc.</a:t>
            </a:r>
            <a:r>
              <a:rPr sz="1800" spc="-25" dirty="0"/>
              <a:t> </a:t>
            </a:r>
            <a:r>
              <a:rPr sz="1800" dirty="0"/>
              <a:t>Para</a:t>
            </a:r>
            <a:r>
              <a:rPr sz="1800" spc="-35" dirty="0"/>
              <a:t> </a:t>
            </a:r>
            <a:r>
              <a:rPr sz="1800" dirty="0"/>
              <a:t>dar</a:t>
            </a:r>
            <a:r>
              <a:rPr sz="1800" spc="-20" dirty="0"/>
              <a:t> </a:t>
            </a:r>
            <a:r>
              <a:rPr sz="1800" dirty="0"/>
              <a:t>a</a:t>
            </a:r>
            <a:r>
              <a:rPr sz="1800" spc="-35" dirty="0"/>
              <a:t> </a:t>
            </a:r>
            <a:r>
              <a:rPr sz="1800" dirty="0"/>
              <a:t>essa</a:t>
            </a:r>
            <a:r>
              <a:rPr sz="1800" spc="-45" dirty="0"/>
              <a:t> </a:t>
            </a:r>
            <a:r>
              <a:rPr sz="1800" dirty="0"/>
              <a:t>cor</a:t>
            </a:r>
            <a:r>
              <a:rPr sz="1800" spc="-20" dirty="0"/>
              <a:t> </a:t>
            </a:r>
            <a:r>
              <a:rPr sz="1800" spc="-10" dirty="0"/>
              <a:t>maior </a:t>
            </a:r>
            <a:r>
              <a:rPr sz="1800" dirty="0"/>
              <a:t>sensação</a:t>
            </a:r>
            <a:r>
              <a:rPr sz="1800" spc="-45" dirty="0"/>
              <a:t> </a:t>
            </a:r>
            <a:r>
              <a:rPr sz="1800" dirty="0"/>
              <a:t>de</a:t>
            </a:r>
            <a:r>
              <a:rPr sz="1800" spc="-45" dirty="0"/>
              <a:t> </a:t>
            </a:r>
            <a:r>
              <a:rPr sz="1800" dirty="0"/>
              <a:t>calor,</a:t>
            </a:r>
            <a:r>
              <a:rPr sz="1800" spc="-30" dirty="0"/>
              <a:t> </a:t>
            </a:r>
            <a:r>
              <a:rPr sz="1800" spc="-10" dirty="0"/>
              <a:t>deve-</a:t>
            </a:r>
            <a:r>
              <a:rPr sz="1800" dirty="0"/>
              <a:t>se</a:t>
            </a:r>
            <a:r>
              <a:rPr sz="1800" spc="-45" dirty="0"/>
              <a:t> </a:t>
            </a:r>
            <a:r>
              <a:rPr sz="1800" dirty="0"/>
              <a:t>acrescentar</a:t>
            </a:r>
            <a:r>
              <a:rPr sz="1800" spc="-30" dirty="0"/>
              <a:t> </a:t>
            </a:r>
            <a:r>
              <a:rPr sz="1800" dirty="0"/>
              <a:t>vermelho;</a:t>
            </a:r>
            <a:r>
              <a:rPr sz="1800" spc="-40" dirty="0"/>
              <a:t> </a:t>
            </a:r>
            <a:r>
              <a:rPr sz="1800" dirty="0"/>
              <a:t>de</a:t>
            </a:r>
            <a:r>
              <a:rPr sz="1800" spc="-45" dirty="0"/>
              <a:t> </a:t>
            </a:r>
            <a:r>
              <a:rPr sz="1800" dirty="0"/>
              <a:t>luminosidade,</a:t>
            </a:r>
            <a:r>
              <a:rPr sz="1800" spc="-30" dirty="0"/>
              <a:t> </a:t>
            </a:r>
            <a:r>
              <a:rPr sz="1800" spc="-50" dirty="0"/>
              <a:t>o </a:t>
            </a:r>
            <a:r>
              <a:rPr sz="1800" dirty="0"/>
              <a:t>amarelo;</a:t>
            </a:r>
            <a:r>
              <a:rPr sz="1800" spc="-20" dirty="0"/>
              <a:t> </a:t>
            </a:r>
            <a:r>
              <a:rPr sz="1800" dirty="0"/>
              <a:t>de</a:t>
            </a:r>
            <a:r>
              <a:rPr sz="1800" spc="-30" dirty="0"/>
              <a:t> </a:t>
            </a:r>
            <a:r>
              <a:rPr sz="1800" dirty="0"/>
              <a:t>calor,</a:t>
            </a:r>
            <a:r>
              <a:rPr sz="1800" spc="-30" dirty="0"/>
              <a:t> </a:t>
            </a:r>
            <a:r>
              <a:rPr sz="1800" dirty="0"/>
              <a:t>o</a:t>
            </a:r>
            <a:r>
              <a:rPr sz="1800" spc="-20" dirty="0"/>
              <a:t> </a:t>
            </a:r>
            <a:r>
              <a:rPr sz="1800" dirty="0"/>
              <a:t>laranja;</a:t>
            </a:r>
            <a:r>
              <a:rPr sz="1800" spc="-20" dirty="0"/>
              <a:t> </a:t>
            </a:r>
            <a:r>
              <a:rPr sz="1800" dirty="0"/>
              <a:t>de</a:t>
            </a:r>
            <a:r>
              <a:rPr sz="1800" spc="-30" dirty="0"/>
              <a:t> </a:t>
            </a:r>
            <a:r>
              <a:rPr sz="1800" dirty="0"/>
              <a:t>frio</a:t>
            </a:r>
            <a:r>
              <a:rPr sz="1800" spc="-20" dirty="0"/>
              <a:t> </a:t>
            </a:r>
            <a:r>
              <a:rPr sz="1800" dirty="0"/>
              <a:t>o</a:t>
            </a:r>
            <a:r>
              <a:rPr sz="1800" spc="-30" dirty="0"/>
              <a:t> </a:t>
            </a:r>
            <a:r>
              <a:rPr sz="1800" dirty="0"/>
              <a:t>azul;</a:t>
            </a:r>
            <a:r>
              <a:rPr sz="1800" spc="-20" dirty="0"/>
              <a:t> </a:t>
            </a:r>
            <a:r>
              <a:rPr sz="1800" dirty="0"/>
              <a:t>de</a:t>
            </a:r>
            <a:r>
              <a:rPr sz="1800" spc="-25" dirty="0"/>
              <a:t> </a:t>
            </a:r>
            <a:r>
              <a:rPr sz="1800" dirty="0"/>
              <a:t>arejado</a:t>
            </a:r>
            <a:r>
              <a:rPr sz="1800" spc="-30" dirty="0"/>
              <a:t> </a:t>
            </a:r>
            <a:r>
              <a:rPr sz="1800" dirty="0"/>
              <a:t>o</a:t>
            </a:r>
            <a:r>
              <a:rPr sz="1800" spc="-30" dirty="0"/>
              <a:t> </a:t>
            </a:r>
            <a:r>
              <a:rPr sz="1800" spc="-10" dirty="0"/>
              <a:t>verde.</a:t>
            </a:r>
            <a:endParaRPr sz="18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  <a:spcBef>
                <a:spcPts val="560"/>
              </a:spcBef>
            </a:pPr>
            <a:endParaRPr sz="1800"/>
          </a:p>
          <a:p>
            <a:pPr marL="357505" marR="246379" indent="-342900">
              <a:lnSpc>
                <a:spcPct val="79600"/>
              </a:lnSpc>
            </a:pPr>
            <a:r>
              <a:rPr sz="1800" dirty="0">
                <a:solidFill>
                  <a:srgbClr val="CC9900"/>
                </a:solidFill>
              </a:rPr>
              <a:t>PÚRPURA</a:t>
            </a:r>
            <a:r>
              <a:rPr sz="1800" spc="-45" dirty="0">
                <a:solidFill>
                  <a:srgbClr val="CC9900"/>
                </a:solidFill>
              </a:rPr>
              <a:t> </a:t>
            </a:r>
            <a:r>
              <a:rPr sz="1800" dirty="0">
                <a:solidFill>
                  <a:srgbClr val="CC9900"/>
                </a:solidFill>
              </a:rPr>
              <a:t>E</a:t>
            </a:r>
            <a:r>
              <a:rPr sz="1800" spc="-35" dirty="0">
                <a:solidFill>
                  <a:srgbClr val="CC9900"/>
                </a:solidFill>
              </a:rPr>
              <a:t> </a:t>
            </a:r>
            <a:r>
              <a:rPr sz="1800" dirty="0">
                <a:solidFill>
                  <a:srgbClr val="CC9900"/>
                </a:solidFill>
              </a:rPr>
              <a:t>OURO</a:t>
            </a:r>
            <a:r>
              <a:rPr sz="1800" dirty="0"/>
              <a:t>:</a:t>
            </a:r>
            <a:r>
              <a:rPr sz="1800" spc="-35" dirty="0"/>
              <a:t> </a:t>
            </a:r>
            <a:r>
              <a:rPr sz="1800" dirty="0"/>
              <a:t>Cores</a:t>
            </a:r>
            <a:r>
              <a:rPr sz="1800" spc="-35" dirty="0"/>
              <a:t> </a:t>
            </a:r>
            <a:r>
              <a:rPr sz="1800" dirty="0"/>
              <a:t>representativas</a:t>
            </a:r>
            <a:r>
              <a:rPr sz="1800" spc="-35" dirty="0"/>
              <a:t> </a:t>
            </a:r>
            <a:r>
              <a:rPr sz="1800" dirty="0"/>
              <a:t>do</a:t>
            </a:r>
            <a:r>
              <a:rPr sz="1800" spc="-35" dirty="0"/>
              <a:t> </a:t>
            </a:r>
            <a:r>
              <a:rPr sz="1800" dirty="0"/>
              <a:t>valor</a:t>
            </a:r>
            <a:r>
              <a:rPr sz="1800" spc="-30" dirty="0"/>
              <a:t> </a:t>
            </a:r>
            <a:r>
              <a:rPr sz="1800" dirty="0"/>
              <a:t>e</a:t>
            </a:r>
            <a:r>
              <a:rPr sz="1800" spc="-40" dirty="0"/>
              <a:t> </a:t>
            </a:r>
            <a:r>
              <a:rPr sz="1800" dirty="0"/>
              <a:t>dignidade.</a:t>
            </a:r>
            <a:r>
              <a:rPr sz="1800" spc="-35" dirty="0"/>
              <a:t> </a:t>
            </a:r>
            <a:r>
              <a:rPr sz="1800" dirty="0"/>
              <a:t>Devem</a:t>
            </a:r>
            <a:r>
              <a:rPr sz="1800" spc="-40" dirty="0"/>
              <a:t> </a:t>
            </a:r>
            <a:r>
              <a:rPr sz="1800" spc="-25" dirty="0"/>
              <a:t>ser </a:t>
            </a:r>
            <a:r>
              <a:rPr sz="1800" dirty="0"/>
              <a:t>aplicadas</a:t>
            </a:r>
            <a:r>
              <a:rPr sz="1800" spc="-35" dirty="0"/>
              <a:t> </a:t>
            </a:r>
            <a:r>
              <a:rPr sz="1800" dirty="0"/>
              <a:t>em</a:t>
            </a:r>
            <a:r>
              <a:rPr sz="1800" spc="-25" dirty="0"/>
              <a:t> </a:t>
            </a:r>
            <a:r>
              <a:rPr sz="1800" dirty="0"/>
              <a:t>anúncios</a:t>
            </a:r>
            <a:r>
              <a:rPr sz="1800" spc="-25" dirty="0"/>
              <a:t> </a:t>
            </a:r>
            <a:r>
              <a:rPr sz="1800" dirty="0"/>
              <a:t>de</a:t>
            </a:r>
            <a:r>
              <a:rPr sz="1800" spc="-35" dirty="0"/>
              <a:t> </a:t>
            </a:r>
            <a:r>
              <a:rPr sz="1800" dirty="0"/>
              <a:t>artigos</a:t>
            </a:r>
            <a:r>
              <a:rPr sz="1800" spc="-35" dirty="0"/>
              <a:t> </a:t>
            </a:r>
            <a:r>
              <a:rPr sz="1800" dirty="0"/>
              <a:t>de</a:t>
            </a:r>
            <a:r>
              <a:rPr sz="1800" spc="-35" dirty="0"/>
              <a:t> </a:t>
            </a:r>
            <a:r>
              <a:rPr sz="1800" dirty="0"/>
              <a:t>alta</a:t>
            </a:r>
            <a:r>
              <a:rPr sz="1800" spc="-35" dirty="0"/>
              <a:t> </a:t>
            </a:r>
            <a:r>
              <a:rPr sz="1800" dirty="0"/>
              <a:t>categoria</a:t>
            </a:r>
            <a:r>
              <a:rPr sz="1800" spc="-35" dirty="0"/>
              <a:t> </a:t>
            </a:r>
            <a:r>
              <a:rPr sz="1800" dirty="0"/>
              <a:t>e</a:t>
            </a:r>
            <a:r>
              <a:rPr sz="1800" spc="-45" dirty="0"/>
              <a:t> </a:t>
            </a:r>
            <a:r>
              <a:rPr sz="1800" spc="-10" dirty="0"/>
              <a:t>luxo.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60" y="293370"/>
            <a:ext cx="5842000" cy="136525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09"/>
              </a:spcBef>
            </a:pPr>
            <a:r>
              <a:rPr dirty="0"/>
              <a:t>O</a:t>
            </a:r>
            <a:r>
              <a:rPr spc="-90" dirty="0"/>
              <a:t> </a:t>
            </a:r>
            <a:r>
              <a:rPr dirty="0"/>
              <a:t>significado</a:t>
            </a:r>
            <a:r>
              <a:rPr spc="-70" dirty="0"/>
              <a:t> </a:t>
            </a:r>
            <a:r>
              <a:rPr dirty="0"/>
              <a:t>das</a:t>
            </a:r>
            <a:r>
              <a:rPr spc="-60" dirty="0"/>
              <a:t> </a:t>
            </a:r>
            <a:r>
              <a:rPr spc="-10" dirty="0"/>
              <a:t>cores </a:t>
            </a:r>
            <a:r>
              <a:rPr dirty="0"/>
              <a:t>na</a:t>
            </a:r>
            <a:r>
              <a:rPr spc="-50" dirty="0"/>
              <a:t> </a:t>
            </a:r>
            <a:r>
              <a:rPr spc="-10" dirty="0"/>
              <a:t>Publicidade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2178050"/>
            <a:ext cx="7945755" cy="338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8050" indent="-3429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63300"/>
                </a:solidFill>
                <a:latin typeface="Arial"/>
                <a:cs typeface="Arial"/>
              </a:rPr>
              <a:t>CASTANHO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Esconde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muito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qualidade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portanto,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pouco </a:t>
            </a:r>
            <a:r>
              <a:rPr sz="1800" dirty="0">
                <a:latin typeface="Arial"/>
                <a:cs typeface="Arial"/>
              </a:rPr>
              <a:t>recomendável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publicidade.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800">
              <a:latin typeface="Arial"/>
              <a:cs typeface="Arial"/>
            </a:endParaRPr>
          </a:p>
          <a:p>
            <a:pPr marL="355600" marR="137795" indent="-342900">
              <a:lnSpc>
                <a:spcPct val="100000"/>
              </a:lnSpc>
            </a:pP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VIOLETA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Entristece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humano,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não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sendo,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portanto,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muito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visto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na </a:t>
            </a:r>
            <a:r>
              <a:rPr sz="1800" dirty="0">
                <a:latin typeface="Arial"/>
                <a:cs typeface="Arial"/>
              </a:rPr>
              <a:t>criação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publicitária.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CINZA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Indica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discrição.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atitudes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neutras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diplomáticas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muito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utilizado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publicidade.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800">
              <a:latin typeface="Arial"/>
              <a:cs typeface="Arial"/>
            </a:endParaRPr>
          </a:p>
          <a:p>
            <a:pPr marL="354965" marR="377190" indent="-342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PRETO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evitado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excesso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publicações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tende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gerar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frustração.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60" y="293370"/>
            <a:ext cx="5842000" cy="136525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09"/>
              </a:spcBef>
            </a:pPr>
            <a:r>
              <a:rPr dirty="0"/>
              <a:t>O</a:t>
            </a:r>
            <a:r>
              <a:rPr spc="-90" dirty="0"/>
              <a:t> </a:t>
            </a:r>
            <a:r>
              <a:rPr dirty="0"/>
              <a:t>significado</a:t>
            </a:r>
            <a:r>
              <a:rPr spc="-70" dirty="0"/>
              <a:t> </a:t>
            </a:r>
            <a:r>
              <a:rPr dirty="0"/>
              <a:t>das</a:t>
            </a:r>
            <a:r>
              <a:rPr spc="-60" dirty="0"/>
              <a:t> </a:t>
            </a:r>
            <a:r>
              <a:rPr spc="-10" dirty="0"/>
              <a:t>cores </a:t>
            </a:r>
            <a:r>
              <a:rPr dirty="0"/>
              <a:t>na</a:t>
            </a:r>
            <a:r>
              <a:rPr spc="-50" dirty="0"/>
              <a:t> </a:t>
            </a:r>
            <a:r>
              <a:rPr spc="-10" dirty="0"/>
              <a:t>Publicidade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100" y="1973579"/>
            <a:ext cx="7904480" cy="4081779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marR="205104" indent="-342900">
              <a:lnSpc>
                <a:spcPct val="79700"/>
              </a:lnSpc>
              <a:spcBef>
                <a:spcPts val="489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AZUL</a:t>
            </a:r>
            <a:r>
              <a:rPr sz="16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Estimulante,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predispõe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à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simpatia;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oferece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uma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sensação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paz </a:t>
            </a:r>
            <a:r>
              <a:rPr sz="1600" dirty="0">
                <a:latin typeface="Arial"/>
                <a:cs typeface="Arial"/>
              </a:rPr>
              <a:t>para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produtos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serviços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precisam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demonstrar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segurança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estabilidade.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600">
              <a:latin typeface="Arial"/>
              <a:cs typeface="Arial"/>
            </a:endParaRPr>
          </a:p>
          <a:p>
            <a:pPr marL="355600" marR="92075" indent="-342900">
              <a:lnSpc>
                <a:spcPct val="79700"/>
              </a:lnSpc>
              <a:spcBef>
                <a:spcPts val="5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AZUL</a:t>
            </a:r>
            <a:r>
              <a:rPr sz="16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3300"/>
                </a:solidFill>
                <a:latin typeface="Arial"/>
                <a:cs typeface="Arial"/>
              </a:rPr>
              <a:t>VERMELHO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Estimulante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espiritualidade;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combinação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delicada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maior </a:t>
            </a:r>
            <a:r>
              <a:rPr sz="1600" dirty="0">
                <a:latin typeface="Arial"/>
                <a:cs typeface="Arial"/>
              </a:rPr>
              <a:t>eficácia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publicidade.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600">
              <a:latin typeface="Arial"/>
              <a:cs typeface="Arial"/>
            </a:endParaRPr>
          </a:p>
          <a:p>
            <a:pPr marL="355600" marR="375285" indent="-342900">
              <a:lnSpc>
                <a:spcPct val="79700"/>
              </a:lnSpc>
              <a:spcBef>
                <a:spcPts val="5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AZUL</a:t>
            </a:r>
            <a:r>
              <a:rPr sz="16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PRETO: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Sensação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antipatia;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deixa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indivíduo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preocupado;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desvaloriza </a:t>
            </a:r>
            <a:r>
              <a:rPr sz="1600" dirty="0">
                <a:latin typeface="Arial"/>
                <a:cs typeface="Arial"/>
              </a:rPr>
              <a:t>completamente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mensagem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publicitária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é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contraproducente.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540"/>
              </a:lnSpc>
            </a:pPr>
            <a:r>
              <a:rPr sz="1600" b="1" dirty="0">
                <a:solidFill>
                  <a:srgbClr val="FF3300"/>
                </a:solidFill>
                <a:latin typeface="Arial"/>
                <a:cs typeface="Arial"/>
              </a:rPr>
              <a:t>VERMELHO</a:t>
            </a:r>
            <a:r>
              <a:rPr sz="1600" b="1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9900"/>
                </a:solidFill>
                <a:latin typeface="Arial"/>
                <a:cs typeface="Arial"/>
              </a:rPr>
              <a:t>VERDE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Estimulante,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pouca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eficácia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publicitária.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Geralmente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usa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essa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combinação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para publicidade</a:t>
            </a:r>
            <a:r>
              <a:rPr sz="1600" spc="-10" dirty="0">
                <a:latin typeface="Arial"/>
                <a:cs typeface="Arial"/>
              </a:rPr>
              <a:t> rural.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600">
              <a:latin typeface="Arial"/>
              <a:cs typeface="Arial"/>
            </a:endParaRPr>
          </a:p>
          <a:p>
            <a:pPr marL="355600" marR="8255" indent="-342900">
              <a:lnSpc>
                <a:spcPct val="79700"/>
              </a:lnSpc>
              <a:spcBef>
                <a:spcPts val="5"/>
              </a:spcBef>
            </a:pPr>
            <a:r>
              <a:rPr sz="1600" b="1" dirty="0">
                <a:solidFill>
                  <a:srgbClr val="FF3300"/>
                </a:solidFill>
                <a:latin typeface="Arial"/>
                <a:cs typeface="Arial"/>
              </a:rPr>
              <a:t>VERMELHO</a:t>
            </a:r>
            <a:r>
              <a:rPr sz="1600" b="1" spc="-3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AMARELO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Estimulante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eficaz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publicidade.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outro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lado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pesquisas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indicam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causar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opressão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certas pessoas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insatisfação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em </a:t>
            </a:r>
            <a:r>
              <a:rPr sz="1600" spc="-10" dirty="0">
                <a:latin typeface="Arial"/>
                <a:cs typeface="Arial"/>
              </a:rPr>
              <a:t>outras.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600">
              <a:latin typeface="Arial"/>
              <a:cs typeface="Arial"/>
            </a:endParaRPr>
          </a:p>
          <a:p>
            <a:pPr marL="354965" marR="197485" indent="-342900">
              <a:lnSpc>
                <a:spcPct val="797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AMARELO</a:t>
            </a:r>
            <a:r>
              <a:rPr sz="16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9900"/>
                </a:solidFill>
                <a:latin typeface="Arial"/>
                <a:cs typeface="Arial"/>
              </a:rPr>
              <a:t>VERDE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Produz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atitude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passiva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muitas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pessoas,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sendo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ineficaz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em </a:t>
            </a:r>
            <a:r>
              <a:rPr sz="1600" dirty="0">
                <a:latin typeface="Arial"/>
                <a:cs typeface="Arial"/>
              </a:rPr>
              <a:t>publicidade.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Poderá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resultar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eficaz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houver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detalhes coloridos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peça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60" y="293370"/>
            <a:ext cx="5842000" cy="136525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09"/>
              </a:spcBef>
            </a:pPr>
            <a:r>
              <a:rPr dirty="0"/>
              <a:t>O</a:t>
            </a:r>
            <a:r>
              <a:rPr spc="-90" dirty="0"/>
              <a:t> </a:t>
            </a:r>
            <a:r>
              <a:rPr dirty="0"/>
              <a:t>significado</a:t>
            </a:r>
            <a:r>
              <a:rPr spc="-70" dirty="0"/>
              <a:t> </a:t>
            </a:r>
            <a:r>
              <a:rPr dirty="0"/>
              <a:t>das</a:t>
            </a:r>
            <a:r>
              <a:rPr spc="-60" dirty="0"/>
              <a:t> </a:t>
            </a:r>
            <a:r>
              <a:rPr spc="-10" dirty="0"/>
              <a:t>cores </a:t>
            </a:r>
            <a:r>
              <a:rPr dirty="0"/>
              <a:t>na</a:t>
            </a:r>
            <a:r>
              <a:rPr spc="-50" dirty="0"/>
              <a:t> </a:t>
            </a:r>
            <a:r>
              <a:rPr spc="-10" dirty="0"/>
              <a:t>Publicidade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icologia das Cores no Marketing">
            <a:extLst>
              <a:ext uri="{FF2B5EF4-FFF2-40B4-BE49-F238E27FC236}">
                <a16:creationId xmlns:a16="http://schemas.microsoft.com/office/drawing/2014/main" id="{168AE687-FBE8-E5A3-9DEB-66E34CF9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9144000" cy="677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5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2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dirty="0"/>
              <a:t>Cor</a:t>
            </a:r>
            <a:r>
              <a:rPr spc="-45" dirty="0"/>
              <a:t> </a:t>
            </a:r>
            <a:r>
              <a:rPr dirty="0"/>
              <a:t>é</a:t>
            </a:r>
            <a:r>
              <a:rPr spc="-30" dirty="0"/>
              <a:t> </a:t>
            </a:r>
            <a:r>
              <a:rPr spc="-20" dirty="0"/>
              <a:t>vida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12179" y="4145279"/>
            <a:ext cx="2668270" cy="2319020"/>
            <a:chOff x="6012179" y="4145279"/>
            <a:chExt cx="2668270" cy="2319020"/>
          </a:xfrm>
        </p:grpSpPr>
        <p:sp>
          <p:nvSpPr>
            <p:cNvPr id="5" name="object 5"/>
            <p:cNvSpPr/>
            <p:nvPr/>
          </p:nvSpPr>
          <p:spPr>
            <a:xfrm>
              <a:off x="6088380" y="4145279"/>
              <a:ext cx="2592070" cy="2242820"/>
            </a:xfrm>
            <a:custGeom>
              <a:avLst/>
              <a:gdLst/>
              <a:ahLst/>
              <a:cxnLst/>
              <a:rect l="l" t="t" r="r" b="b"/>
              <a:pathLst>
                <a:path w="2592070" h="2242820">
                  <a:moveTo>
                    <a:pt x="2592070" y="0"/>
                  </a:moveTo>
                  <a:lnTo>
                    <a:pt x="0" y="0"/>
                  </a:lnTo>
                  <a:lnTo>
                    <a:pt x="0" y="2242820"/>
                  </a:lnTo>
                  <a:lnTo>
                    <a:pt x="1295400" y="2242820"/>
                  </a:lnTo>
                  <a:lnTo>
                    <a:pt x="2592070" y="2242820"/>
                  </a:lnTo>
                  <a:lnTo>
                    <a:pt x="259207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79" y="4220209"/>
              <a:ext cx="2593339" cy="22440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9000" y="2352040"/>
            <a:ext cx="7732395" cy="19761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percebemos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são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produzidas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pela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luz.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luz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sol, </a:t>
            </a:r>
            <a:r>
              <a:rPr sz="2000" dirty="0">
                <a:latin typeface="Arial"/>
                <a:cs typeface="Arial"/>
              </a:rPr>
              <a:t>aparentemente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branca,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é,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verdade,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composta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pelas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sete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cores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4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arco-</a:t>
            </a:r>
            <a:r>
              <a:rPr sz="2000" dirty="0">
                <a:latin typeface="Arial"/>
                <a:cs typeface="Arial"/>
              </a:rPr>
              <a:t>irís.</a:t>
            </a:r>
            <a:r>
              <a:rPr sz="2000" spc="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Quando</a:t>
            </a:r>
            <a:r>
              <a:rPr sz="2000" spc="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luz</a:t>
            </a:r>
            <a:r>
              <a:rPr sz="2000" spc="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sol</a:t>
            </a:r>
            <a:r>
              <a:rPr sz="2000" spc="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ilumina</a:t>
            </a:r>
            <a:r>
              <a:rPr sz="2000" spc="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objeto,</a:t>
            </a:r>
            <a:r>
              <a:rPr sz="2000" spc="4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algumas </a:t>
            </a:r>
            <a:r>
              <a:rPr sz="2000" dirty="0">
                <a:latin typeface="Arial"/>
                <a:cs typeface="Arial"/>
              </a:rPr>
              <a:t>dessas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são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absorvidas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pelo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objeto,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enquanto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outras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são </a:t>
            </a:r>
            <a:r>
              <a:rPr sz="2000" dirty="0">
                <a:latin typeface="Arial"/>
                <a:cs typeface="Arial"/>
              </a:rPr>
              <a:t>refletidas</a:t>
            </a:r>
            <a:r>
              <a:rPr sz="2000" spc="13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13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direção</a:t>
            </a:r>
            <a:r>
              <a:rPr sz="2000" spc="13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13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olhos</a:t>
            </a:r>
            <a:r>
              <a:rPr sz="2000" spc="13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13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13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percebem.</a:t>
            </a:r>
            <a:r>
              <a:rPr sz="2000" spc="1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É</a:t>
            </a:r>
            <a:r>
              <a:rPr sz="2000" spc="1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esse</a:t>
            </a:r>
            <a:r>
              <a:rPr sz="2000" spc="130" dirty="0">
                <a:latin typeface="Arial"/>
                <a:cs typeface="Arial"/>
              </a:rPr>
              <a:t>  </a:t>
            </a:r>
            <a:r>
              <a:rPr sz="2000" spc="-50" dirty="0">
                <a:latin typeface="Arial"/>
                <a:cs typeface="Arial"/>
              </a:rPr>
              <a:t>o </a:t>
            </a:r>
            <a:r>
              <a:rPr sz="2000" dirty="0">
                <a:latin typeface="Arial"/>
                <a:cs typeface="Arial"/>
              </a:rPr>
              <a:t>fenómeno</a:t>
            </a:r>
            <a:r>
              <a:rPr sz="2000" spc="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direção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olhos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percebem.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Esse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fenômeno </a:t>
            </a:r>
            <a:r>
              <a:rPr sz="2000" dirty="0">
                <a:latin typeface="Arial"/>
                <a:cs typeface="Arial"/>
              </a:rPr>
              <a:t>nos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permite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dizer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10" dirty="0">
                <a:latin typeface="Arial"/>
                <a:cs typeface="Arial"/>
              </a:rPr>
              <a:t> objetos.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2752" y="2491739"/>
            <a:ext cx="3347547" cy="34315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989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cores</a:t>
            </a:r>
            <a:r>
              <a:rPr spc="-35" dirty="0"/>
              <a:t> </a:t>
            </a:r>
            <a:r>
              <a:rPr dirty="0"/>
              <a:t>nas</a:t>
            </a:r>
            <a:r>
              <a:rPr spc="-35" dirty="0"/>
              <a:t> </a:t>
            </a:r>
            <a:r>
              <a:rPr spc="-10" dirty="0"/>
              <a:t>embalagens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2339" y="2383790"/>
            <a:ext cx="466661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143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Apesar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relatividade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própria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tipo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indicativos,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</a:t>
            </a:r>
            <a:r>
              <a:rPr sz="2000" spc="-25" dirty="0">
                <a:latin typeface="Arial"/>
                <a:cs typeface="Arial"/>
              </a:rPr>
              <a:t> são </a:t>
            </a:r>
            <a:r>
              <a:rPr sz="2000" dirty="0">
                <a:latin typeface="Arial"/>
                <a:cs typeface="Arial"/>
              </a:rPr>
              <a:t>comprovados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estatisticamente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são </a:t>
            </a:r>
            <a:r>
              <a:rPr sz="2000" dirty="0">
                <a:latin typeface="Arial"/>
                <a:cs typeface="Arial"/>
              </a:rPr>
              <a:t>resultado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diversas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pequenas </a:t>
            </a:r>
            <a:r>
              <a:rPr sz="2000" dirty="0">
                <a:latin typeface="Arial"/>
                <a:cs typeface="Arial"/>
              </a:rPr>
              <a:t>pesquisas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realizados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indústrias, </a:t>
            </a:r>
            <a:r>
              <a:rPr sz="2000" dirty="0">
                <a:latin typeface="Arial"/>
                <a:cs typeface="Arial"/>
              </a:rPr>
              <a:t>órgãos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acadêmicos.</a:t>
            </a:r>
            <a:endParaRPr sz="2000" dirty="0">
              <a:latin typeface="Arial"/>
              <a:cs typeface="Arial"/>
            </a:endParaRPr>
          </a:p>
          <a:p>
            <a:pPr marL="26670" marR="19050" indent="63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outro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não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relevar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embalagem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é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 </a:t>
            </a:r>
            <a:r>
              <a:rPr sz="2000" dirty="0">
                <a:latin typeface="Arial"/>
                <a:cs typeface="Arial"/>
              </a:rPr>
              <a:t>ambiente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exposição,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seja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situação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exposição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embalagem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nos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expositores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principalmente,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lado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da </a:t>
            </a:r>
            <a:r>
              <a:rPr sz="2000" spc="-10" dirty="0">
                <a:latin typeface="Arial"/>
                <a:cs typeface="Arial"/>
              </a:rPr>
              <a:t>concorrência.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3129" marR="368935" indent="-3429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CAFÉ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marrom-</a:t>
            </a:r>
            <a:r>
              <a:rPr dirty="0"/>
              <a:t>escuro</a:t>
            </a:r>
            <a:r>
              <a:rPr spc="-15" dirty="0"/>
              <a:t> </a:t>
            </a:r>
            <a:r>
              <a:rPr dirty="0"/>
              <a:t>com</a:t>
            </a:r>
            <a:r>
              <a:rPr spc="-20" dirty="0"/>
              <a:t> </a:t>
            </a:r>
            <a:r>
              <a:rPr dirty="0"/>
              <a:t>toques</a:t>
            </a:r>
            <a:r>
              <a:rPr spc="-1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laranja</a:t>
            </a:r>
            <a:r>
              <a:rPr spc="-5" dirty="0"/>
              <a:t> </a:t>
            </a:r>
            <a:r>
              <a:rPr spc="-25" dirty="0"/>
              <a:t>ou </a:t>
            </a:r>
            <a:r>
              <a:rPr spc="-10" dirty="0"/>
              <a:t>vermelho</a:t>
            </a:r>
          </a:p>
          <a:p>
            <a:pPr marL="3453129" marR="902335" indent="-342900">
              <a:lnSpc>
                <a:spcPct val="100000"/>
              </a:lnSpc>
              <a:spcBef>
                <a:spcPts val="390"/>
              </a:spcBef>
            </a:pPr>
            <a:r>
              <a:rPr b="1" spc="-10" dirty="0">
                <a:latin typeface="Arial"/>
                <a:cs typeface="Arial"/>
              </a:rPr>
              <a:t>CHOCOLATE</a:t>
            </a:r>
            <a:r>
              <a:rPr spc="-10" dirty="0"/>
              <a:t>-</a:t>
            </a:r>
            <a:r>
              <a:rPr spc="-5" dirty="0"/>
              <a:t> </a:t>
            </a:r>
            <a:r>
              <a:rPr spc="-20" dirty="0"/>
              <a:t>marrom-</a:t>
            </a:r>
            <a:r>
              <a:rPr dirty="0"/>
              <a:t>claro</a:t>
            </a:r>
            <a:r>
              <a:rPr spc="-10" dirty="0"/>
              <a:t> </a:t>
            </a:r>
            <a:r>
              <a:rPr dirty="0"/>
              <a:t>ou</a:t>
            </a:r>
            <a:r>
              <a:rPr spc="-5" dirty="0"/>
              <a:t> </a:t>
            </a:r>
            <a:r>
              <a:rPr spc="-10" dirty="0"/>
              <a:t>vermelho- alaranjado</a:t>
            </a:r>
          </a:p>
          <a:p>
            <a:pPr marL="3453129" marR="41275" indent="-342900">
              <a:lnSpc>
                <a:spcPct val="100000"/>
              </a:lnSpc>
              <a:spcBef>
                <a:spcPts val="390"/>
              </a:spcBef>
            </a:pPr>
            <a:r>
              <a:rPr b="1" dirty="0">
                <a:latin typeface="Arial"/>
                <a:cs typeface="Arial"/>
              </a:rPr>
              <a:t>LEITE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azul</a:t>
            </a:r>
            <a:r>
              <a:rPr spc="-10" dirty="0"/>
              <a:t> </a:t>
            </a:r>
            <a:r>
              <a:rPr dirty="0"/>
              <a:t>em</a:t>
            </a:r>
            <a:r>
              <a:rPr spc="-10" dirty="0"/>
              <a:t> </a:t>
            </a:r>
            <a:r>
              <a:rPr dirty="0"/>
              <a:t>vários</a:t>
            </a:r>
            <a:r>
              <a:rPr spc="-5" dirty="0"/>
              <a:t> </a:t>
            </a:r>
            <a:r>
              <a:rPr dirty="0"/>
              <a:t>tons,</a:t>
            </a:r>
            <a:r>
              <a:rPr spc="-20" dirty="0"/>
              <a:t> </a:t>
            </a:r>
            <a:r>
              <a:rPr dirty="0"/>
              <a:t>às</a:t>
            </a:r>
            <a:r>
              <a:rPr spc="-5" dirty="0"/>
              <a:t> </a:t>
            </a:r>
            <a:r>
              <a:rPr dirty="0"/>
              <a:t>vezes</a:t>
            </a:r>
            <a:r>
              <a:rPr spc="-5" dirty="0"/>
              <a:t> </a:t>
            </a:r>
            <a:r>
              <a:rPr dirty="0"/>
              <a:t>com</a:t>
            </a:r>
            <a:r>
              <a:rPr spc="-15" dirty="0"/>
              <a:t> </a:t>
            </a:r>
            <a:r>
              <a:rPr dirty="0"/>
              <a:t>um</a:t>
            </a:r>
            <a:r>
              <a:rPr spc="-20" dirty="0"/>
              <a:t> </a:t>
            </a:r>
            <a:r>
              <a:rPr spc="-10" dirty="0"/>
              <a:t>toque </a:t>
            </a:r>
            <a:r>
              <a:rPr dirty="0"/>
              <a:t>de</a:t>
            </a:r>
            <a:r>
              <a:rPr spc="-5" dirty="0"/>
              <a:t> </a:t>
            </a:r>
            <a:r>
              <a:rPr spc="-10" dirty="0"/>
              <a:t>vermelho</a:t>
            </a:r>
          </a:p>
          <a:p>
            <a:pPr marL="3453129" marR="5080" indent="-342900">
              <a:lnSpc>
                <a:spcPct val="100000"/>
              </a:lnSpc>
              <a:spcBef>
                <a:spcPts val="390"/>
              </a:spcBef>
            </a:pPr>
            <a:r>
              <a:rPr b="1" spc="-10" dirty="0">
                <a:latin typeface="Arial"/>
                <a:cs typeface="Arial"/>
              </a:rPr>
              <a:t>GORDURAS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VEGETAIS-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-10" dirty="0"/>
              <a:t>verde-</a:t>
            </a:r>
            <a:r>
              <a:rPr dirty="0"/>
              <a:t>claro</a:t>
            </a:r>
            <a:r>
              <a:rPr spc="-1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amarelo</a:t>
            </a:r>
            <a:r>
              <a:rPr spc="-20" dirty="0"/>
              <a:t> </a:t>
            </a:r>
            <a:r>
              <a:rPr spc="-25" dirty="0"/>
              <a:t>não </a:t>
            </a:r>
            <a:r>
              <a:rPr dirty="0"/>
              <a:t>muito</a:t>
            </a:r>
            <a:r>
              <a:rPr spc="-25" dirty="0"/>
              <a:t> </a:t>
            </a:r>
            <a:r>
              <a:rPr spc="-20" dirty="0"/>
              <a:t>forte</a:t>
            </a:r>
          </a:p>
          <a:p>
            <a:pPr marL="3453129" marR="276860" indent="-342900">
              <a:lnSpc>
                <a:spcPts val="1910"/>
              </a:lnSpc>
              <a:spcBef>
                <a:spcPts val="470"/>
              </a:spcBef>
            </a:pPr>
            <a:r>
              <a:rPr b="1" dirty="0">
                <a:latin typeface="Arial"/>
                <a:cs typeface="Arial"/>
              </a:rPr>
              <a:t>CARNES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ENLATADAS-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cor</a:t>
            </a:r>
            <a:r>
              <a:rPr spc="-50" dirty="0"/>
              <a:t> </a:t>
            </a:r>
            <a:r>
              <a:rPr dirty="0"/>
              <a:t>do</a:t>
            </a:r>
            <a:r>
              <a:rPr spc="-40" dirty="0"/>
              <a:t> </a:t>
            </a:r>
            <a:r>
              <a:rPr dirty="0"/>
              <a:t>produto</a:t>
            </a:r>
            <a:r>
              <a:rPr spc="-45" dirty="0"/>
              <a:t> </a:t>
            </a:r>
            <a:r>
              <a:rPr dirty="0"/>
              <a:t>em</a:t>
            </a:r>
            <a:r>
              <a:rPr spc="-40" dirty="0"/>
              <a:t> </a:t>
            </a:r>
            <a:r>
              <a:rPr spc="-10" dirty="0"/>
              <a:t>fundo </a:t>
            </a:r>
            <a:r>
              <a:rPr dirty="0"/>
              <a:t>vermelho,</a:t>
            </a:r>
            <a:r>
              <a:rPr spc="-20" dirty="0"/>
              <a:t> </a:t>
            </a:r>
            <a:r>
              <a:rPr dirty="0"/>
              <a:t>às</a:t>
            </a:r>
            <a:r>
              <a:rPr spc="-10" dirty="0"/>
              <a:t> </a:t>
            </a:r>
            <a:r>
              <a:rPr dirty="0"/>
              <a:t>vezes</a:t>
            </a:r>
            <a:r>
              <a:rPr spc="-10" dirty="0"/>
              <a:t> </a:t>
            </a:r>
            <a:r>
              <a:rPr dirty="0"/>
              <a:t>com</a:t>
            </a:r>
            <a:r>
              <a:rPr spc="-15" dirty="0"/>
              <a:t> </a:t>
            </a:r>
            <a:r>
              <a:rPr dirty="0"/>
              <a:t>um</a:t>
            </a:r>
            <a:r>
              <a:rPr spc="-15" dirty="0"/>
              <a:t> </a:t>
            </a:r>
            <a:r>
              <a:rPr dirty="0"/>
              <a:t>toque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verde</a:t>
            </a:r>
          </a:p>
          <a:p>
            <a:pPr marL="3110230">
              <a:lnSpc>
                <a:spcPct val="100000"/>
              </a:lnSpc>
              <a:spcBef>
                <a:spcPts val="630"/>
              </a:spcBef>
            </a:pPr>
            <a:r>
              <a:rPr b="1" dirty="0">
                <a:latin typeface="Arial"/>
                <a:cs typeface="Arial"/>
              </a:rPr>
              <a:t>LEITE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EM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PÓ-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azul</a:t>
            </a:r>
            <a:r>
              <a:rPr spc="-20" dirty="0"/>
              <a:t> 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vermelho,</a:t>
            </a:r>
            <a:r>
              <a:rPr spc="-20" dirty="0"/>
              <a:t> </a:t>
            </a:r>
            <a:r>
              <a:rPr dirty="0"/>
              <a:t>amarelo</a:t>
            </a:r>
            <a:r>
              <a:rPr spc="-15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verde</a:t>
            </a:r>
          </a:p>
          <a:p>
            <a:pPr marL="3452495">
              <a:lnSpc>
                <a:spcPct val="100000"/>
              </a:lnSpc>
              <a:spcBef>
                <a:spcPts val="1200"/>
              </a:spcBef>
            </a:pPr>
            <a:r>
              <a:rPr dirty="0"/>
              <a:t>com</a:t>
            </a:r>
            <a:r>
              <a:rPr spc="-15" dirty="0"/>
              <a:t> </a:t>
            </a:r>
            <a:r>
              <a:rPr dirty="0"/>
              <a:t>um</a:t>
            </a:r>
            <a:r>
              <a:rPr spc="-20" dirty="0"/>
              <a:t> </a:t>
            </a:r>
            <a:r>
              <a:rPr dirty="0"/>
              <a:t>toque</a:t>
            </a:r>
            <a:r>
              <a:rPr spc="-1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vermelho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19" y="2440940"/>
            <a:ext cx="3072170" cy="31483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98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50" dirty="0"/>
              <a:t> </a:t>
            </a:r>
            <a:r>
              <a:rPr dirty="0"/>
              <a:t>cores</a:t>
            </a:r>
            <a:r>
              <a:rPr spc="-50" dirty="0"/>
              <a:t> </a:t>
            </a:r>
            <a:r>
              <a:rPr dirty="0"/>
              <a:t>nas</a:t>
            </a:r>
            <a:r>
              <a:rPr spc="-40" dirty="0"/>
              <a:t> </a:t>
            </a:r>
            <a:r>
              <a:rPr spc="-10" dirty="0"/>
              <a:t>embalagens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1090" y="2045970"/>
            <a:ext cx="5077460" cy="4183379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marR="178435" indent="-342900">
              <a:lnSpc>
                <a:spcPct val="79700"/>
              </a:lnSpc>
              <a:spcBef>
                <a:spcPts val="489"/>
              </a:spcBef>
            </a:pPr>
            <a:r>
              <a:rPr sz="1600" b="1" dirty="0">
                <a:latin typeface="Arial"/>
                <a:cs typeface="Arial"/>
              </a:rPr>
              <a:t>FRUTAS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COMPOTAS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EM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GERAL-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produto </a:t>
            </a:r>
            <a:r>
              <a:rPr sz="1600" dirty="0">
                <a:latin typeface="Arial"/>
                <a:cs typeface="Arial"/>
              </a:rPr>
              <a:t>em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fundo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toque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amarelo,</a:t>
            </a:r>
            <a:r>
              <a:rPr sz="1600" spc="-25" dirty="0">
                <a:latin typeface="Arial"/>
                <a:cs typeface="Arial"/>
              </a:rPr>
              <a:t> às </a:t>
            </a:r>
            <a:r>
              <a:rPr sz="1600" spc="-10" dirty="0">
                <a:latin typeface="Arial"/>
                <a:cs typeface="Arial"/>
              </a:rPr>
              <a:t>vezes.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DOCES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EM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GERAL-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vermelho-alaranjado</a:t>
            </a:r>
            <a:endParaRPr sz="1600">
              <a:latin typeface="Arial"/>
              <a:cs typeface="Arial"/>
            </a:endParaRPr>
          </a:p>
          <a:p>
            <a:pPr marL="355600" marR="455295" indent="-342900">
              <a:lnSpc>
                <a:spcPct val="79700"/>
              </a:lnSpc>
              <a:spcBef>
                <a:spcPts val="400"/>
              </a:spcBef>
            </a:pPr>
            <a:r>
              <a:rPr sz="1600" b="1" spc="-10" dirty="0">
                <a:latin typeface="Arial"/>
                <a:cs typeface="Arial"/>
              </a:rPr>
              <a:t>AÇÚCAR-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azul,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toques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vermelho, </a:t>
            </a:r>
            <a:r>
              <a:rPr sz="1600" dirty="0">
                <a:latin typeface="Arial"/>
                <a:cs typeface="Arial"/>
              </a:rPr>
              <a:t>letras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pretas</a:t>
            </a:r>
            <a:endParaRPr sz="1600">
              <a:latin typeface="Arial"/>
              <a:cs typeface="Arial"/>
            </a:endParaRPr>
          </a:p>
          <a:p>
            <a:pPr marL="355600" marR="300355" indent="-342900">
              <a:lnSpc>
                <a:spcPct val="79700"/>
              </a:lnSpc>
              <a:spcBef>
                <a:spcPts val="400"/>
              </a:spcBef>
            </a:pPr>
            <a:r>
              <a:rPr sz="1600" b="1" spc="-10" dirty="0">
                <a:latin typeface="Arial"/>
                <a:cs typeface="Arial"/>
              </a:rPr>
              <a:t>MASSAS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ALIMENTÍCIAS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transparência,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vermelho, amarelo-</a:t>
            </a:r>
            <a:r>
              <a:rPr sz="1600" dirty="0">
                <a:latin typeface="Arial"/>
                <a:cs typeface="Arial"/>
              </a:rPr>
              <a:t>ouro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às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vezes com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toques de </a:t>
            </a:r>
            <a:r>
              <a:rPr sz="1600" spc="-20" dirty="0">
                <a:latin typeface="Arial"/>
                <a:cs typeface="Arial"/>
              </a:rPr>
              <a:t>azul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CHÁ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MATE-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castanho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QUEIJOS-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azul-</a:t>
            </a:r>
            <a:r>
              <a:rPr sz="1600" dirty="0">
                <a:latin typeface="Arial"/>
                <a:cs typeface="Arial"/>
              </a:rPr>
              <a:t>claro,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amarelo-claro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SORVETE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laranja,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azul-</a:t>
            </a:r>
            <a:r>
              <a:rPr sz="1600" dirty="0">
                <a:latin typeface="Arial"/>
                <a:cs typeface="Arial"/>
              </a:rPr>
              <a:t>claro, </a:t>
            </a:r>
            <a:r>
              <a:rPr sz="1600" spc="-10" dirty="0">
                <a:latin typeface="Arial"/>
                <a:cs typeface="Arial"/>
              </a:rPr>
              <a:t>amarelo-</a:t>
            </a:r>
            <a:r>
              <a:rPr sz="1600" spc="-20" dirty="0">
                <a:latin typeface="Arial"/>
                <a:cs typeface="Arial"/>
              </a:rPr>
              <a:t>ouro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ÓLEOS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AZEITES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verde,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toques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azul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IOGURTES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azul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CERVEJA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amarelo-</a:t>
            </a:r>
            <a:r>
              <a:rPr sz="1600" dirty="0">
                <a:latin typeface="Arial"/>
                <a:cs typeface="Arial"/>
              </a:rPr>
              <a:t>ouro,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branco</a:t>
            </a:r>
            <a:endParaRPr sz="1600">
              <a:latin typeface="Arial"/>
              <a:cs typeface="Arial"/>
            </a:endParaRPr>
          </a:p>
          <a:p>
            <a:pPr marL="355600" marR="476884" indent="-342900">
              <a:lnSpc>
                <a:spcPct val="79700"/>
              </a:lnSpc>
              <a:spcBef>
                <a:spcPts val="400"/>
              </a:spcBef>
            </a:pPr>
            <a:r>
              <a:rPr sz="1600" b="1" dirty="0">
                <a:latin typeface="Arial"/>
                <a:cs typeface="Arial"/>
              </a:rPr>
              <a:t>DETERGENTES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rosa,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azul-</a:t>
            </a:r>
            <a:r>
              <a:rPr sz="1600" dirty="0">
                <a:latin typeface="Arial"/>
                <a:cs typeface="Arial"/>
              </a:rPr>
              <a:t>turquesa,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azul,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cinza- </a:t>
            </a:r>
            <a:r>
              <a:rPr sz="1600" dirty="0">
                <a:latin typeface="Arial"/>
                <a:cs typeface="Arial"/>
              </a:rPr>
              <a:t>esverdeado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branco-azulado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b="1" dirty="0">
                <a:latin typeface="Arial"/>
                <a:cs typeface="Arial"/>
              </a:rPr>
              <a:t>CERAS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tons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castanho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branco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INSETICIDAS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amarelo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preto,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verde-</a:t>
            </a:r>
            <a:r>
              <a:rPr sz="1600" dirty="0">
                <a:latin typeface="Arial"/>
                <a:cs typeface="Arial"/>
              </a:rPr>
              <a:t>escuro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preto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856" y="2420620"/>
            <a:ext cx="3067253" cy="31432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98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50" dirty="0"/>
              <a:t> </a:t>
            </a:r>
            <a:r>
              <a:rPr dirty="0"/>
              <a:t>cores</a:t>
            </a:r>
            <a:r>
              <a:rPr spc="-50" dirty="0"/>
              <a:t> </a:t>
            </a:r>
            <a:r>
              <a:rPr dirty="0"/>
              <a:t>nas</a:t>
            </a:r>
            <a:r>
              <a:rPr spc="-40" dirty="0"/>
              <a:t> </a:t>
            </a:r>
            <a:r>
              <a:rPr spc="-10" dirty="0"/>
              <a:t>embalagens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2209" y="2377440"/>
            <a:ext cx="4592320" cy="38354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marR="473075" indent="-342900">
              <a:lnSpc>
                <a:spcPct val="79700"/>
              </a:lnSpc>
              <a:spcBef>
                <a:spcPts val="489"/>
              </a:spcBef>
            </a:pPr>
            <a:r>
              <a:rPr sz="1600" b="1" spc="-10" dirty="0">
                <a:latin typeface="Arial"/>
                <a:cs typeface="Arial"/>
              </a:rPr>
              <a:t>DESINFETANTES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branco,</a:t>
            </a:r>
            <a:r>
              <a:rPr sz="1600" spc="-10" dirty="0">
                <a:latin typeface="Arial"/>
                <a:cs typeface="Arial"/>
              </a:rPr>
              <a:t> azul- marinho</a:t>
            </a:r>
            <a:endParaRPr sz="1600">
              <a:latin typeface="Arial"/>
              <a:cs typeface="Arial"/>
            </a:endParaRPr>
          </a:p>
          <a:p>
            <a:pPr marL="355600" marR="518795" indent="-342900">
              <a:lnSpc>
                <a:spcPct val="79700"/>
              </a:lnSpc>
              <a:spcBef>
                <a:spcPts val="400"/>
              </a:spcBef>
            </a:pPr>
            <a:r>
              <a:rPr sz="1600" b="1" spc="-10" dirty="0">
                <a:latin typeface="Arial"/>
                <a:cs typeface="Arial"/>
              </a:rPr>
              <a:t>DESODORANTES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verde,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azul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com </a:t>
            </a:r>
            <a:r>
              <a:rPr sz="1600" dirty="0">
                <a:latin typeface="Arial"/>
                <a:cs typeface="Arial"/>
              </a:rPr>
              <a:t>toques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roxo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499"/>
              </a:lnSpc>
            </a:pPr>
            <a:r>
              <a:rPr sz="1600" b="1" dirty="0">
                <a:latin typeface="Arial"/>
                <a:cs typeface="Arial"/>
              </a:rPr>
              <a:t>SAIS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BANHO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verde-</a:t>
            </a:r>
            <a:r>
              <a:rPr sz="1600" dirty="0">
                <a:latin typeface="Arial"/>
                <a:cs typeface="Arial"/>
              </a:rPr>
              <a:t>claro,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branco </a:t>
            </a:r>
            <a:r>
              <a:rPr sz="1600" b="1" spc="-10" dirty="0">
                <a:latin typeface="Arial"/>
                <a:cs typeface="Arial"/>
              </a:rPr>
              <a:t>BRONZEADORES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laranja,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vermelho-magenta </a:t>
            </a:r>
            <a:r>
              <a:rPr sz="1600" b="1" dirty="0">
                <a:latin typeface="Arial"/>
                <a:cs typeface="Arial"/>
              </a:rPr>
              <a:t>DENTIFRÍCIOS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azul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branco,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branco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530"/>
              </a:lnSpc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toques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vermelho</a:t>
            </a:r>
            <a:endParaRPr sz="1600">
              <a:latin typeface="Arial"/>
              <a:cs typeface="Arial"/>
            </a:endParaRPr>
          </a:p>
          <a:p>
            <a:pPr marL="12700" marR="97155">
              <a:lnSpc>
                <a:spcPct val="100499"/>
              </a:lnSpc>
            </a:pPr>
            <a:r>
              <a:rPr sz="1600" b="1" dirty="0">
                <a:latin typeface="Arial"/>
                <a:cs typeface="Arial"/>
              </a:rPr>
              <a:t>COSMÉTICOS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azul-</a:t>
            </a:r>
            <a:r>
              <a:rPr sz="1600" dirty="0">
                <a:latin typeface="Arial"/>
                <a:cs typeface="Arial"/>
              </a:rPr>
              <a:t>pastel,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rosa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amarelo-</a:t>
            </a:r>
            <a:r>
              <a:rPr sz="1600" spc="-20" dirty="0">
                <a:latin typeface="Arial"/>
                <a:cs typeface="Arial"/>
              </a:rPr>
              <a:t>ouro </a:t>
            </a:r>
            <a:r>
              <a:rPr sz="1600" b="1" dirty="0">
                <a:latin typeface="Arial"/>
                <a:cs typeface="Arial"/>
              </a:rPr>
              <a:t>PERFUMES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roxo,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amarelo-</a:t>
            </a:r>
            <a:r>
              <a:rPr sz="1600" dirty="0">
                <a:latin typeface="Arial"/>
                <a:cs typeface="Arial"/>
              </a:rPr>
              <a:t>ouro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prateado </a:t>
            </a:r>
            <a:r>
              <a:rPr sz="1600" b="1" dirty="0">
                <a:latin typeface="Arial"/>
                <a:cs typeface="Arial"/>
              </a:rPr>
              <a:t>PRODUTOS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PARA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BEBÊS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azul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rosa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tons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530"/>
              </a:lnSpc>
            </a:pPr>
            <a:r>
              <a:rPr sz="1600" spc="-10" dirty="0">
                <a:latin typeface="Arial"/>
                <a:cs typeface="Arial"/>
              </a:rPr>
              <a:t>suaves</a:t>
            </a:r>
            <a:endParaRPr sz="1600">
              <a:latin typeface="Arial"/>
              <a:cs typeface="Arial"/>
            </a:endParaRPr>
          </a:p>
          <a:p>
            <a:pPr marL="355600" marR="27940" indent="-342900">
              <a:lnSpc>
                <a:spcPct val="79700"/>
              </a:lnSpc>
              <a:spcBef>
                <a:spcPts val="400"/>
              </a:spcBef>
            </a:pPr>
            <a:r>
              <a:rPr sz="1600" b="1" dirty="0">
                <a:latin typeface="Arial"/>
                <a:cs typeface="Arial"/>
              </a:rPr>
              <a:t>REMÉDIOS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EM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GERAL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azul-</a:t>
            </a:r>
            <a:r>
              <a:rPr sz="1600" dirty="0">
                <a:latin typeface="Arial"/>
                <a:cs typeface="Arial"/>
              </a:rPr>
              <a:t>claro,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castanho, </a:t>
            </a:r>
            <a:r>
              <a:rPr sz="1600" dirty="0">
                <a:latin typeface="Arial"/>
                <a:cs typeface="Arial"/>
              </a:rPr>
              <a:t>branco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vermelho,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dependendo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tipo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de </a:t>
            </a:r>
            <a:r>
              <a:rPr sz="1600" dirty="0">
                <a:latin typeface="Arial"/>
                <a:cs typeface="Arial"/>
              </a:rPr>
              <a:t>material,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medicinal,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estimulante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repousante</a:t>
            </a:r>
            <a:endParaRPr sz="1600">
              <a:latin typeface="Arial"/>
              <a:cs typeface="Arial"/>
            </a:endParaRPr>
          </a:p>
          <a:p>
            <a:pPr marL="355600" marR="398145" indent="-342900">
              <a:lnSpc>
                <a:spcPct val="79700"/>
              </a:lnSpc>
              <a:spcBef>
                <a:spcPts val="400"/>
              </a:spcBef>
            </a:pPr>
            <a:r>
              <a:rPr sz="1600" b="1" dirty="0">
                <a:latin typeface="Arial"/>
                <a:cs typeface="Arial"/>
              </a:rPr>
              <a:t>LÂMINAS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BARBEAR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azul-</a:t>
            </a:r>
            <a:r>
              <a:rPr sz="1600" dirty="0">
                <a:latin typeface="Arial"/>
                <a:cs typeface="Arial"/>
              </a:rPr>
              <a:t>claro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forte, vermelho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449" y="2352039"/>
            <a:ext cx="3206170" cy="32854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98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50" dirty="0"/>
              <a:t> </a:t>
            </a:r>
            <a:r>
              <a:rPr dirty="0"/>
              <a:t>cores</a:t>
            </a:r>
            <a:r>
              <a:rPr spc="-50" dirty="0"/>
              <a:t> </a:t>
            </a:r>
            <a:r>
              <a:rPr dirty="0"/>
              <a:t>nas</a:t>
            </a:r>
            <a:r>
              <a:rPr spc="-40" dirty="0"/>
              <a:t> </a:t>
            </a:r>
            <a:r>
              <a:rPr spc="-10" dirty="0"/>
              <a:t>embalagens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cores</a:t>
            </a:r>
            <a:r>
              <a:rPr spc="-35" dirty="0"/>
              <a:t> </a:t>
            </a:r>
            <a:r>
              <a:rPr dirty="0"/>
              <a:t>na</a:t>
            </a:r>
            <a:r>
              <a:rPr spc="-40" dirty="0"/>
              <a:t> </a:t>
            </a:r>
            <a:r>
              <a:rPr spc="-25" dirty="0"/>
              <a:t>Web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6109" y="1870710"/>
            <a:ext cx="7816215" cy="259430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é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uma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importante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propriedade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estética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uma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página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 err="1">
                <a:latin typeface="Arial"/>
                <a:cs typeface="Arial"/>
              </a:rPr>
              <a:t>na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Web</a:t>
            </a:r>
            <a:r>
              <a:rPr lang="pt-BR" sz="2000" b="1" spc="-20" dirty="0">
                <a:latin typeface="Arial"/>
                <a:cs typeface="Arial"/>
              </a:rPr>
              <a:t> e APP</a:t>
            </a:r>
            <a:r>
              <a:rPr sz="2000" b="1" spc="-2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130"/>
              </a:spcBef>
            </a:pPr>
            <a:r>
              <a:rPr sz="2000" b="1" dirty="0">
                <a:latin typeface="Arial"/>
                <a:cs typeface="Arial"/>
              </a:rPr>
              <a:t>Devido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suas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qualidades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atrativas,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podemos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usar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identificar </a:t>
            </a: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elementos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lang="pt-BR" sz="2000" b="1" dirty="0">
                <a:latin typeface="Arial"/>
                <a:cs typeface="Arial"/>
              </a:rPr>
              <a:t>devem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lang="pt-BR" sz="2000" b="1" spc="-35" dirty="0">
                <a:latin typeface="Arial"/>
                <a:cs typeface="Arial"/>
              </a:rPr>
              <a:t>chamar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lang="pt-BR" sz="2000" b="1" spc="-40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atenção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usuário.</a:t>
            </a:r>
            <a:endParaRPr sz="2000" dirty="0">
              <a:latin typeface="Arial"/>
              <a:cs typeface="Arial"/>
            </a:endParaRPr>
          </a:p>
          <a:p>
            <a:pPr marL="2998470" marR="71120" indent="-2921000">
              <a:lnSpc>
                <a:spcPct val="100000"/>
              </a:lnSpc>
              <a:spcBef>
                <a:spcPts val="1120"/>
              </a:spcBef>
            </a:pPr>
            <a:r>
              <a:rPr sz="2000" b="1" dirty="0">
                <a:latin typeface="Arial"/>
                <a:cs typeface="Arial"/>
              </a:rPr>
              <a:t>Quando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usada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indiscriminadamente,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pode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efeito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negativo </a:t>
            </a:r>
            <a:r>
              <a:rPr sz="2000" b="1" dirty="0">
                <a:latin typeface="Arial"/>
                <a:cs typeface="Arial"/>
              </a:rPr>
              <a:t>ou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distração.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Bibliografia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869" y="1870710"/>
            <a:ext cx="649160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5770">
              <a:lnSpc>
                <a:spcPct val="1523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à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inexistente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Israel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Pedrosa </a:t>
            </a:r>
            <a:r>
              <a:rPr sz="1800" b="1" dirty="0">
                <a:latin typeface="Arial"/>
                <a:cs typeface="Arial"/>
              </a:rPr>
              <a:t>Editora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Universidade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Brasília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3ª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edição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19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Psicodinâmica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em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comunicação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Modesto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Farina </a:t>
            </a:r>
            <a:r>
              <a:rPr sz="1800" b="1" dirty="0">
                <a:latin typeface="Arial"/>
                <a:cs typeface="Arial"/>
              </a:rPr>
              <a:t>Editora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Edgar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Blucher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Ltda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4ª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edição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800">
              <a:latin typeface="Arial"/>
              <a:cs typeface="Arial"/>
            </a:endParaRPr>
          </a:p>
          <a:p>
            <a:pPr marL="12700" marR="1871980">
              <a:lnSpc>
                <a:spcPct val="151900"/>
              </a:lnSpc>
            </a:pPr>
            <a:r>
              <a:rPr sz="1800" b="1" dirty="0">
                <a:latin typeface="Arial"/>
                <a:cs typeface="Arial"/>
              </a:rPr>
              <a:t>Arte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&amp;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Percepção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Visual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Rudolf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Arnheim </a:t>
            </a:r>
            <a:r>
              <a:rPr sz="1800" b="1" dirty="0">
                <a:latin typeface="Arial"/>
                <a:cs typeface="Arial"/>
              </a:rPr>
              <a:t>Editora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Livraria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Pioneira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7ª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edição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  <a:hlinkClick r:id="rId3"/>
              </a:rPr>
              <a:t>www.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patches.nom/retalhos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Teoria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cores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119" y="1889759"/>
            <a:ext cx="7713345" cy="4112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computação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gráfica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torna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terminais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vídeo </a:t>
            </a:r>
            <a:r>
              <a:rPr sz="2000" dirty="0">
                <a:latin typeface="Arial"/>
                <a:cs typeface="Arial"/>
              </a:rPr>
              <a:t>mais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bonitos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agradáveis,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auxilia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visualização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conexões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em </a:t>
            </a:r>
            <a:r>
              <a:rPr sz="2000" dirty="0">
                <a:latin typeface="Arial"/>
                <a:cs typeface="Arial"/>
              </a:rPr>
              <a:t>desenhos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complexos,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melhorando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legibilidade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informação; </a:t>
            </a:r>
            <a:r>
              <a:rPr sz="2000" dirty="0">
                <a:latin typeface="Arial"/>
                <a:cs typeface="Arial"/>
              </a:rPr>
              <a:t>possibilita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gerar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realistas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permite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indicar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mecanismos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segurança.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Enfim,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torna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comunicação </a:t>
            </a:r>
            <a:r>
              <a:rPr sz="2000" dirty="0">
                <a:latin typeface="Arial"/>
                <a:cs typeface="Arial"/>
              </a:rPr>
              <a:t>mais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eficiente.</a:t>
            </a:r>
            <a:endParaRPr sz="2000" dirty="0">
              <a:latin typeface="Arial"/>
              <a:cs typeface="Arial"/>
            </a:endParaRPr>
          </a:p>
          <a:p>
            <a:pPr marL="12700" marR="149225" algn="just">
              <a:lnSpc>
                <a:spcPts val="1920"/>
              </a:lnSpc>
              <a:spcBef>
                <a:spcPts val="484"/>
              </a:spcBef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exercem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diferentes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efeitos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fisiológicos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sobre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organismo </a:t>
            </a:r>
            <a:r>
              <a:rPr sz="2000" dirty="0">
                <a:latin typeface="Arial"/>
                <a:cs typeface="Arial"/>
              </a:rPr>
              <a:t>humano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tendem,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assim,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produzir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vários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juízos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sentimentos.</a:t>
            </a:r>
            <a:endParaRPr sz="2000" dirty="0">
              <a:latin typeface="Arial"/>
              <a:cs typeface="Arial"/>
            </a:endParaRPr>
          </a:p>
          <a:p>
            <a:pPr marL="12700" marR="122555" algn="just">
              <a:lnSpc>
                <a:spcPct val="80000"/>
              </a:lnSpc>
              <a:spcBef>
                <a:spcPts val="15"/>
              </a:spcBef>
            </a:pPr>
            <a:r>
              <a:rPr sz="2000" dirty="0">
                <a:latin typeface="Arial"/>
                <a:cs typeface="Arial"/>
              </a:rPr>
              <a:t>Aparentemente,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damos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peso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às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realidade,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olhando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damos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valor-</a:t>
            </a:r>
            <a:r>
              <a:rPr sz="2000" dirty="0">
                <a:latin typeface="Arial"/>
                <a:cs typeface="Arial"/>
              </a:rPr>
              <a:t>peso,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é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somente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peso </a:t>
            </a:r>
            <a:r>
              <a:rPr sz="2000" spc="-10" dirty="0">
                <a:latin typeface="Arial"/>
                <a:cs typeface="Arial"/>
              </a:rPr>
              <a:t>psicológico.</a:t>
            </a:r>
            <a:endParaRPr sz="2000" dirty="0">
              <a:latin typeface="Arial"/>
              <a:cs typeface="Arial"/>
            </a:endParaRPr>
          </a:p>
          <a:p>
            <a:pPr marL="12700" marR="109220" algn="just">
              <a:lnSpc>
                <a:spcPct val="80000"/>
              </a:lnSpc>
              <a:spcBef>
                <a:spcPts val="49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fundamental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qualquer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comunicação,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merece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atenção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especial.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É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componente </a:t>
            </a:r>
            <a:r>
              <a:rPr sz="2000" dirty="0">
                <a:latin typeface="Arial"/>
                <a:cs typeface="Arial"/>
              </a:rPr>
              <a:t>com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grande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influência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pessoa,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interferindo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nos </a:t>
            </a:r>
            <a:r>
              <a:rPr sz="2000" dirty="0">
                <a:latin typeface="Arial"/>
                <a:cs typeface="Arial"/>
              </a:rPr>
              <a:t>sentidos,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emoções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intelecto;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portanto,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usada </a:t>
            </a:r>
            <a:r>
              <a:rPr sz="2000" dirty="0">
                <a:latin typeface="Arial"/>
                <a:cs typeface="Arial"/>
              </a:rPr>
              <a:t>deliberadamente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atingir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objetivos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específicos.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29" y="334010"/>
            <a:ext cx="2286000" cy="1549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dirty="0"/>
              <a:t>Cor</a:t>
            </a:r>
            <a:r>
              <a:rPr spc="-45" dirty="0"/>
              <a:t> </a:t>
            </a:r>
            <a:r>
              <a:rPr dirty="0"/>
              <a:t>é</a:t>
            </a:r>
            <a:r>
              <a:rPr spc="-30" dirty="0"/>
              <a:t> </a:t>
            </a:r>
            <a:r>
              <a:rPr spc="-20" dirty="0"/>
              <a:t>vida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339" y="1902459"/>
            <a:ext cx="7651115" cy="339131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algn="just">
              <a:spcBef>
                <a:spcPts val="525"/>
              </a:spcBef>
            </a:pPr>
            <a:r>
              <a:rPr sz="2400" dirty="0">
                <a:latin typeface="Arial"/>
                <a:cs typeface="Arial"/>
              </a:rPr>
              <a:t>Devido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às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qualidades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intrínsecas,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capacidade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captar rapidamente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sob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domínio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emotivo</a:t>
            </a:r>
            <a:r>
              <a:rPr lang="pt-BR" sz="2400" spc="-40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</a:t>
            </a:r>
            <a:r>
              <a:rPr lang="pt-BR" sz="2400" spc="-30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atenção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comprador.</a:t>
            </a:r>
            <a:endParaRPr sz="2400" dirty="0">
              <a:latin typeface="Arial"/>
              <a:cs typeface="Arial"/>
            </a:endParaRPr>
          </a:p>
          <a:p>
            <a:pPr marL="12700" marR="153035" algn="just"/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exerce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ação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tríplice: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impressionar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expressar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 </a:t>
            </a:r>
            <a:r>
              <a:rPr sz="2400" b="1" dirty="0">
                <a:latin typeface="Arial"/>
                <a:cs typeface="Arial"/>
              </a:rPr>
              <a:t>construir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vista: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impressiona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retina.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sentida: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provoca </a:t>
            </a:r>
            <a:r>
              <a:rPr sz="2400" dirty="0">
                <a:latin typeface="Arial"/>
                <a:cs typeface="Arial"/>
              </a:rPr>
              <a:t>emoção.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construtiva,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tendo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significado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próprio,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possui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valor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símbolo,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podendo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assim,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construir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linguagem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comunique </a:t>
            </a:r>
            <a:r>
              <a:rPr sz="2400" dirty="0">
                <a:latin typeface="Arial"/>
                <a:cs typeface="Arial"/>
              </a:rPr>
              <a:t>uma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idéia.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29" y="334010"/>
            <a:ext cx="2286000" cy="1549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dirty="0"/>
              <a:t>Cor</a:t>
            </a:r>
            <a:r>
              <a:rPr spc="-45" dirty="0"/>
              <a:t> </a:t>
            </a:r>
            <a:r>
              <a:rPr dirty="0"/>
              <a:t>é</a:t>
            </a:r>
            <a:r>
              <a:rPr spc="-30" dirty="0"/>
              <a:t> </a:t>
            </a:r>
            <a:r>
              <a:rPr spc="-20" dirty="0"/>
              <a:t>vida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30" dirty="0"/>
              <a:t> </a:t>
            </a:r>
            <a:r>
              <a:rPr dirty="0"/>
              <a:t>cores</a:t>
            </a:r>
            <a:r>
              <a:rPr spc="-50" dirty="0"/>
              <a:t> </a:t>
            </a:r>
            <a:r>
              <a:rPr spc="-10" dirty="0"/>
              <a:t>primárias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100" y="20269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081529"/>
            <a:ext cx="3507740" cy="11734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285"/>
              </a:spcBef>
            </a:pPr>
            <a:r>
              <a:rPr sz="2000" dirty="0">
                <a:latin typeface="Arial"/>
                <a:cs typeface="Arial"/>
              </a:rPr>
              <a:t>Cores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Primárias: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cores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podem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formadas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nenhuma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mistura.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São</a:t>
            </a:r>
            <a:r>
              <a:rPr sz="2000" spc="5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azul,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amarelo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vermelho.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5000" y="2286000"/>
            <a:ext cx="2590800" cy="2590800"/>
            <a:chOff x="5715000" y="2286000"/>
            <a:chExt cx="2590800" cy="2590800"/>
          </a:xfrm>
        </p:grpSpPr>
        <p:sp>
          <p:nvSpPr>
            <p:cNvPr id="7" name="object 7"/>
            <p:cNvSpPr/>
            <p:nvPr/>
          </p:nvSpPr>
          <p:spPr>
            <a:xfrm>
              <a:off x="5791200" y="2286000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25146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1257300" y="2514600"/>
                  </a:lnTo>
                  <a:lnTo>
                    <a:pt x="2514600" y="25146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0" y="2362200"/>
              <a:ext cx="2514600" cy="25146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598930" y="3580129"/>
            <a:ext cx="1499870" cy="1499870"/>
          </a:xfrm>
          <a:custGeom>
            <a:avLst/>
            <a:gdLst/>
            <a:ahLst/>
            <a:cxnLst/>
            <a:rect l="l" t="t" r="r" b="b"/>
            <a:pathLst>
              <a:path w="1499870" h="1499870">
                <a:moveTo>
                  <a:pt x="750569" y="0"/>
                </a:moveTo>
                <a:lnTo>
                  <a:pt x="712469" y="1270"/>
                </a:lnTo>
                <a:lnTo>
                  <a:pt x="674369" y="3810"/>
                </a:lnTo>
                <a:lnTo>
                  <a:pt x="636269" y="8890"/>
                </a:lnTo>
                <a:lnTo>
                  <a:pt x="562609" y="24130"/>
                </a:lnTo>
                <a:lnTo>
                  <a:pt x="525780" y="34290"/>
                </a:lnTo>
                <a:lnTo>
                  <a:pt x="454659" y="60960"/>
                </a:lnTo>
                <a:lnTo>
                  <a:pt x="386080" y="95250"/>
                </a:lnTo>
                <a:lnTo>
                  <a:pt x="322580" y="134620"/>
                </a:lnTo>
                <a:lnTo>
                  <a:pt x="290830" y="157480"/>
                </a:lnTo>
                <a:lnTo>
                  <a:pt x="233680" y="207010"/>
                </a:lnTo>
                <a:lnTo>
                  <a:pt x="181609" y="261620"/>
                </a:lnTo>
                <a:lnTo>
                  <a:pt x="134619" y="321310"/>
                </a:lnTo>
                <a:lnTo>
                  <a:pt x="95250" y="386080"/>
                </a:lnTo>
                <a:lnTo>
                  <a:pt x="77469" y="420370"/>
                </a:lnTo>
                <a:lnTo>
                  <a:pt x="46989" y="490220"/>
                </a:lnTo>
                <a:lnTo>
                  <a:pt x="24129" y="562610"/>
                </a:lnTo>
                <a:lnTo>
                  <a:pt x="8889" y="636270"/>
                </a:lnTo>
                <a:lnTo>
                  <a:pt x="1269" y="712470"/>
                </a:lnTo>
                <a:lnTo>
                  <a:pt x="0" y="750570"/>
                </a:lnTo>
                <a:lnTo>
                  <a:pt x="1269" y="787400"/>
                </a:lnTo>
                <a:lnTo>
                  <a:pt x="8889" y="863600"/>
                </a:lnTo>
                <a:lnTo>
                  <a:pt x="24129" y="937260"/>
                </a:lnTo>
                <a:lnTo>
                  <a:pt x="34289" y="974090"/>
                </a:lnTo>
                <a:lnTo>
                  <a:pt x="60959" y="1045210"/>
                </a:lnTo>
                <a:lnTo>
                  <a:pt x="95250" y="1113790"/>
                </a:lnTo>
                <a:lnTo>
                  <a:pt x="114300" y="1146810"/>
                </a:lnTo>
                <a:lnTo>
                  <a:pt x="157480" y="1209040"/>
                </a:lnTo>
                <a:lnTo>
                  <a:pt x="207009" y="1266190"/>
                </a:lnTo>
                <a:lnTo>
                  <a:pt x="261619" y="1318260"/>
                </a:lnTo>
                <a:lnTo>
                  <a:pt x="322580" y="1365250"/>
                </a:lnTo>
                <a:lnTo>
                  <a:pt x="386080" y="1404620"/>
                </a:lnTo>
                <a:lnTo>
                  <a:pt x="420369" y="1422400"/>
                </a:lnTo>
                <a:lnTo>
                  <a:pt x="490219" y="1452880"/>
                </a:lnTo>
                <a:lnTo>
                  <a:pt x="562609" y="1475740"/>
                </a:lnTo>
                <a:lnTo>
                  <a:pt x="636269" y="1490980"/>
                </a:lnTo>
                <a:lnTo>
                  <a:pt x="674369" y="1496060"/>
                </a:lnTo>
                <a:lnTo>
                  <a:pt x="712469" y="1498600"/>
                </a:lnTo>
                <a:lnTo>
                  <a:pt x="750569" y="1499870"/>
                </a:lnTo>
                <a:lnTo>
                  <a:pt x="787400" y="1498600"/>
                </a:lnTo>
                <a:lnTo>
                  <a:pt x="825500" y="1496060"/>
                </a:lnTo>
                <a:lnTo>
                  <a:pt x="863600" y="1490980"/>
                </a:lnTo>
                <a:lnTo>
                  <a:pt x="938530" y="1475740"/>
                </a:lnTo>
                <a:lnTo>
                  <a:pt x="1010919" y="1452880"/>
                </a:lnTo>
                <a:lnTo>
                  <a:pt x="1080770" y="1422400"/>
                </a:lnTo>
                <a:lnTo>
                  <a:pt x="1146809" y="1385570"/>
                </a:lnTo>
                <a:lnTo>
                  <a:pt x="1209039" y="1342390"/>
                </a:lnTo>
                <a:lnTo>
                  <a:pt x="1266189" y="1292860"/>
                </a:lnTo>
                <a:lnTo>
                  <a:pt x="1318259" y="1238250"/>
                </a:lnTo>
                <a:lnTo>
                  <a:pt x="1365250" y="1178560"/>
                </a:lnTo>
                <a:lnTo>
                  <a:pt x="1405889" y="1113790"/>
                </a:lnTo>
                <a:lnTo>
                  <a:pt x="1438909" y="1045210"/>
                </a:lnTo>
                <a:lnTo>
                  <a:pt x="1452880" y="1009650"/>
                </a:lnTo>
                <a:lnTo>
                  <a:pt x="1475739" y="937260"/>
                </a:lnTo>
                <a:lnTo>
                  <a:pt x="1490980" y="863600"/>
                </a:lnTo>
                <a:lnTo>
                  <a:pt x="1496059" y="825500"/>
                </a:lnTo>
                <a:lnTo>
                  <a:pt x="1498600" y="787400"/>
                </a:lnTo>
                <a:lnTo>
                  <a:pt x="1499870" y="750570"/>
                </a:lnTo>
                <a:lnTo>
                  <a:pt x="1498600" y="712470"/>
                </a:lnTo>
                <a:lnTo>
                  <a:pt x="1496059" y="674370"/>
                </a:lnTo>
                <a:lnTo>
                  <a:pt x="1490980" y="636270"/>
                </a:lnTo>
                <a:lnTo>
                  <a:pt x="1475739" y="562610"/>
                </a:lnTo>
                <a:lnTo>
                  <a:pt x="1465580" y="525780"/>
                </a:lnTo>
                <a:lnTo>
                  <a:pt x="1438909" y="454660"/>
                </a:lnTo>
                <a:lnTo>
                  <a:pt x="1405889" y="386080"/>
                </a:lnTo>
                <a:lnTo>
                  <a:pt x="1385570" y="353060"/>
                </a:lnTo>
                <a:lnTo>
                  <a:pt x="1342389" y="290830"/>
                </a:lnTo>
                <a:lnTo>
                  <a:pt x="1292859" y="233680"/>
                </a:lnTo>
                <a:lnTo>
                  <a:pt x="1238250" y="181610"/>
                </a:lnTo>
                <a:lnTo>
                  <a:pt x="1178559" y="134620"/>
                </a:lnTo>
                <a:lnTo>
                  <a:pt x="1113789" y="95250"/>
                </a:lnTo>
                <a:lnTo>
                  <a:pt x="1045209" y="60960"/>
                </a:lnTo>
                <a:lnTo>
                  <a:pt x="974089" y="34290"/>
                </a:lnTo>
                <a:lnTo>
                  <a:pt x="863600" y="8890"/>
                </a:lnTo>
                <a:lnTo>
                  <a:pt x="825500" y="3810"/>
                </a:lnTo>
                <a:lnTo>
                  <a:pt x="787400" y="1270"/>
                </a:lnTo>
                <a:lnTo>
                  <a:pt x="750569" y="0"/>
                </a:lnTo>
                <a:close/>
              </a:path>
            </a:pathLst>
          </a:custGeom>
          <a:solidFill>
            <a:srgbClr val="FC12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1929" y="5180329"/>
            <a:ext cx="1413510" cy="1413510"/>
          </a:xfrm>
          <a:custGeom>
            <a:avLst/>
            <a:gdLst/>
            <a:ahLst/>
            <a:cxnLst/>
            <a:rect l="l" t="t" r="r" b="b"/>
            <a:pathLst>
              <a:path w="1413510" h="1413509">
                <a:moveTo>
                  <a:pt x="707390" y="0"/>
                </a:moveTo>
                <a:lnTo>
                  <a:pt x="634999" y="3810"/>
                </a:lnTo>
                <a:lnTo>
                  <a:pt x="565149" y="15240"/>
                </a:lnTo>
                <a:lnTo>
                  <a:pt x="495300" y="33020"/>
                </a:lnTo>
                <a:lnTo>
                  <a:pt x="427989" y="57150"/>
                </a:lnTo>
                <a:lnTo>
                  <a:pt x="364489" y="88900"/>
                </a:lnTo>
                <a:lnTo>
                  <a:pt x="303530" y="127000"/>
                </a:lnTo>
                <a:lnTo>
                  <a:pt x="246380" y="171450"/>
                </a:lnTo>
                <a:lnTo>
                  <a:pt x="171450" y="246380"/>
                </a:lnTo>
                <a:lnTo>
                  <a:pt x="127000" y="303530"/>
                </a:lnTo>
                <a:lnTo>
                  <a:pt x="88900" y="364490"/>
                </a:lnTo>
                <a:lnTo>
                  <a:pt x="58419" y="427990"/>
                </a:lnTo>
                <a:lnTo>
                  <a:pt x="33019" y="495300"/>
                </a:lnTo>
                <a:lnTo>
                  <a:pt x="15239" y="565150"/>
                </a:lnTo>
                <a:lnTo>
                  <a:pt x="3809" y="635000"/>
                </a:lnTo>
                <a:lnTo>
                  <a:pt x="0" y="707390"/>
                </a:lnTo>
                <a:lnTo>
                  <a:pt x="1269" y="742950"/>
                </a:lnTo>
                <a:lnTo>
                  <a:pt x="8889" y="814070"/>
                </a:lnTo>
                <a:lnTo>
                  <a:pt x="22859" y="883920"/>
                </a:lnTo>
                <a:lnTo>
                  <a:pt x="44450" y="952500"/>
                </a:lnTo>
                <a:lnTo>
                  <a:pt x="72389" y="1018540"/>
                </a:lnTo>
                <a:lnTo>
                  <a:pt x="127000" y="1111250"/>
                </a:lnTo>
                <a:lnTo>
                  <a:pt x="171450" y="1167130"/>
                </a:lnTo>
                <a:lnTo>
                  <a:pt x="220980" y="1219200"/>
                </a:lnTo>
                <a:lnTo>
                  <a:pt x="274319" y="1266190"/>
                </a:lnTo>
                <a:lnTo>
                  <a:pt x="334009" y="1306830"/>
                </a:lnTo>
                <a:lnTo>
                  <a:pt x="396239" y="1341120"/>
                </a:lnTo>
                <a:lnTo>
                  <a:pt x="462280" y="1370330"/>
                </a:lnTo>
                <a:lnTo>
                  <a:pt x="565149" y="1399540"/>
                </a:lnTo>
                <a:lnTo>
                  <a:pt x="634999" y="1409700"/>
                </a:lnTo>
                <a:lnTo>
                  <a:pt x="707390" y="1413510"/>
                </a:lnTo>
                <a:lnTo>
                  <a:pt x="742949" y="1412240"/>
                </a:lnTo>
                <a:lnTo>
                  <a:pt x="814069" y="1405890"/>
                </a:lnTo>
                <a:lnTo>
                  <a:pt x="919480" y="1381760"/>
                </a:lnTo>
                <a:lnTo>
                  <a:pt x="985519" y="1356360"/>
                </a:lnTo>
                <a:lnTo>
                  <a:pt x="1050290" y="1324610"/>
                </a:lnTo>
                <a:lnTo>
                  <a:pt x="1111249" y="1286510"/>
                </a:lnTo>
                <a:lnTo>
                  <a:pt x="1167130" y="1243330"/>
                </a:lnTo>
                <a:lnTo>
                  <a:pt x="1219199" y="1193800"/>
                </a:lnTo>
                <a:lnTo>
                  <a:pt x="1266190" y="1140460"/>
                </a:lnTo>
                <a:lnTo>
                  <a:pt x="1306830" y="1080770"/>
                </a:lnTo>
                <a:lnTo>
                  <a:pt x="1341120" y="1018540"/>
                </a:lnTo>
                <a:lnTo>
                  <a:pt x="1370330" y="952500"/>
                </a:lnTo>
                <a:lnTo>
                  <a:pt x="1399540" y="849630"/>
                </a:lnTo>
                <a:lnTo>
                  <a:pt x="1409699" y="778510"/>
                </a:lnTo>
                <a:lnTo>
                  <a:pt x="1413509" y="707390"/>
                </a:lnTo>
                <a:lnTo>
                  <a:pt x="1412240" y="671830"/>
                </a:lnTo>
                <a:lnTo>
                  <a:pt x="1405890" y="600710"/>
                </a:lnTo>
                <a:lnTo>
                  <a:pt x="1390649" y="529590"/>
                </a:lnTo>
                <a:lnTo>
                  <a:pt x="1370330" y="461010"/>
                </a:lnTo>
                <a:lnTo>
                  <a:pt x="1341120" y="396240"/>
                </a:lnTo>
                <a:lnTo>
                  <a:pt x="1306830" y="334010"/>
                </a:lnTo>
                <a:lnTo>
                  <a:pt x="1266190" y="274320"/>
                </a:lnTo>
                <a:lnTo>
                  <a:pt x="1193799" y="194310"/>
                </a:lnTo>
                <a:lnTo>
                  <a:pt x="1140459" y="148590"/>
                </a:lnTo>
                <a:lnTo>
                  <a:pt x="1050290" y="88900"/>
                </a:lnTo>
                <a:lnTo>
                  <a:pt x="985519" y="57150"/>
                </a:lnTo>
                <a:lnTo>
                  <a:pt x="919480" y="33020"/>
                </a:lnTo>
                <a:lnTo>
                  <a:pt x="849630" y="15240"/>
                </a:lnTo>
                <a:lnTo>
                  <a:pt x="778509" y="3810"/>
                </a:lnTo>
                <a:lnTo>
                  <a:pt x="707390" y="0"/>
                </a:lnTo>
                <a:close/>
              </a:path>
            </a:pathLst>
          </a:custGeom>
          <a:solidFill>
            <a:srgbClr val="F7F1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800" y="3580129"/>
            <a:ext cx="1498600" cy="1499870"/>
          </a:xfrm>
          <a:custGeom>
            <a:avLst/>
            <a:gdLst/>
            <a:ahLst/>
            <a:cxnLst/>
            <a:rect l="l" t="t" r="r" b="b"/>
            <a:pathLst>
              <a:path w="1498600" h="1499870">
                <a:moveTo>
                  <a:pt x="749300" y="0"/>
                </a:moveTo>
                <a:lnTo>
                  <a:pt x="711200" y="1270"/>
                </a:lnTo>
                <a:lnTo>
                  <a:pt x="673100" y="3810"/>
                </a:lnTo>
                <a:lnTo>
                  <a:pt x="561339" y="24130"/>
                </a:lnTo>
                <a:lnTo>
                  <a:pt x="524510" y="34290"/>
                </a:lnTo>
                <a:lnTo>
                  <a:pt x="453389" y="60960"/>
                </a:lnTo>
                <a:lnTo>
                  <a:pt x="386079" y="95250"/>
                </a:lnTo>
                <a:lnTo>
                  <a:pt x="353060" y="114300"/>
                </a:lnTo>
                <a:lnTo>
                  <a:pt x="290829" y="157480"/>
                </a:lnTo>
                <a:lnTo>
                  <a:pt x="232410" y="207010"/>
                </a:lnTo>
                <a:lnTo>
                  <a:pt x="180339" y="261620"/>
                </a:lnTo>
                <a:lnTo>
                  <a:pt x="134620" y="321310"/>
                </a:lnTo>
                <a:lnTo>
                  <a:pt x="113029" y="353060"/>
                </a:lnTo>
                <a:lnTo>
                  <a:pt x="93979" y="386080"/>
                </a:lnTo>
                <a:lnTo>
                  <a:pt x="76200" y="420370"/>
                </a:lnTo>
                <a:lnTo>
                  <a:pt x="46989" y="490220"/>
                </a:lnTo>
                <a:lnTo>
                  <a:pt x="24129" y="562610"/>
                </a:lnTo>
                <a:lnTo>
                  <a:pt x="8889" y="636270"/>
                </a:lnTo>
                <a:lnTo>
                  <a:pt x="3810" y="674370"/>
                </a:lnTo>
                <a:lnTo>
                  <a:pt x="1270" y="712470"/>
                </a:lnTo>
                <a:lnTo>
                  <a:pt x="0" y="750570"/>
                </a:lnTo>
                <a:lnTo>
                  <a:pt x="1270" y="787400"/>
                </a:lnTo>
                <a:lnTo>
                  <a:pt x="3810" y="825500"/>
                </a:lnTo>
                <a:lnTo>
                  <a:pt x="8889" y="863600"/>
                </a:lnTo>
                <a:lnTo>
                  <a:pt x="24129" y="937260"/>
                </a:lnTo>
                <a:lnTo>
                  <a:pt x="34289" y="974090"/>
                </a:lnTo>
                <a:lnTo>
                  <a:pt x="60960" y="1045210"/>
                </a:lnTo>
                <a:lnTo>
                  <a:pt x="93979" y="1113790"/>
                </a:lnTo>
                <a:lnTo>
                  <a:pt x="113029" y="1146810"/>
                </a:lnTo>
                <a:lnTo>
                  <a:pt x="134620" y="1178560"/>
                </a:lnTo>
                <a:lnTo>
                  <a:pt x="180339" y="1238250"/>
                </a:lnTo>
                <a:lnTo>
                  <a:pt x="232410" y="1292860"/>
                </a:lnTo>
                <a:lnTo>
                  <a:pt x="261620" y="1318260"/>
                </a:lnTo>
                <a:lnTo>
                  <a:pt x="321310" y="1365250"/>
                </a:lnTo>
                <a:lnTo>
                  <a:pt x="386079" y="1404620"/>
                </a:lnTo>
                <a:lnTo>
                  <a:pt x="453389" y="1438910"/>
                </a:lnTo>
                <a:lnTo>
                  <a:pt x="488950" y="1452880"/>
                </a:lnTo>
                <a:lnTo>
                  <a:pt x="561339" y="1475740"/>
                </a:lnTo>
                <a:lnTo>
                  <a:pt x="636270" y="1490980"/>
                </a:lnTo>
                <a:lnTo>
                  <a:pt x="711200" y="1498600"/>
                </a:lnTo>
                <a:lnTo>
                  <a:pt x="749300" y="1499870"/>
                </a:lnTo>
                <a:lnTo>
                  <a:pt x="787400" y="1498600"/>
                </a:lnTo>
                <a:lnTo>
                  <a:pt x="825500" y="1496060"/>
                </a:lnTo>
                <a:lnTo>
                  <a:pt x="937260" y="1475740"/>
                </a:lnTo>
                <a:lnTo>
                  <a:pt x="974089" y="1465580"/>
                </a:lnTo>
                <a:lnTo>
                  <a:pt x="1045210" y="1438910"/>
                </a:lnTo>
                <a:lnTo>
                  <a:pt x="1112520" y="1404620"/>
                </a:lnTo>
                <a:lnTo>
                  <a:pt x="1145539" y="1385570"/>
                </a:lnTo>
                <a:lnTo>
                  <a:pt x="1207770" y="1342390"/>
                </a:lnTo>
                <a:lnTo>
                  <a:pt x="1264920" y="1292860"/>
                </a:lnTo>
                <a:lnTo>
                  <a:pt x="1318260" y="1238250"/>
                </a:lnTo>
                <a:lnTo>
                  <a:pt x="1363979" y="1178560"/>
                </a:lnTo>
                <a:lnTo>
                  <a:pt x="1385570" y="1146810"/>
                </a:lnTo>
                <a:lnTo>
                  <a:pt x="1404620" y="1113790"/>
                </a:lnTo>
                <a:lnTo>
                  <a:pt x="1437639" y="1045210"/>
                </a:lnTo>
                <a:lnTo>
                  <a:pt x="1451610" y="1009650"/>
                </a:lnTo>
                <a:lnTo>
                  <a:pt x="1474470" y="937260"/>
                </a:lnTo>
                <a:lnTo>
                  <a:pt x="1489710" y="863600"/>
                </a:lnTo>
                <a:lnTo>
                  <a:pt x="1494789" y="825500"/>
                </a:lnTo>
                <a:lnTo>
                  <a:pt x="1497329" y="787400"/>
                </a:lnTo>
                <a:lnTo>
                  <a:pt x="1498600" y="750570"/>
                </a:lnTo>
                <a:lnTo>
                  <a:pt x="1497329" y="712470"/>
                </a:lnTo>
                <a:lnTo>
                  <a:pt x="1494789" y="674370"/>
                </a:lnTo>
                <a:lnTo>
                  <a:pt x="1489710" y="636270"/>
                </a:lnTo>
                <a:lnTo>
                  <a:pt x="1474470" y="562610"/>
                </a:lnTo>
                <a:lnTo>
                  <a:pt x="1464310" y="525780"/>
                </a:lnTo>
                <a:lnTo>
                  <a:pt x="1437639" y="454660"/>
                </a:lnTo>
                <a:lnTo>
                  <a:pt x="1404620" y="386080"/>
                </a:lnTo>
                <a:lnTo>
                  <a:pt x="1385570" y="353060"/>
                </a:lnTo>
                <a:lnTo>
                  <a:pt x="1363979" y="321310"/>
                </a:lnTo>
                <a:lnTo>
                  <a:pt x="1318260" y="261620"/>
                </a:lnTo>
                <a:lnTo>
                  <a:pt x="1291589" y="233680"/>
                </a:lnTo>
                <a:lnTo>
                  <a:pt x="1236979" y="181610"/>
                </a:lnTo>
                <a:lnTo>
                  <a:pt x="1177289" y="134620"/>
                </a:lnTo>
                <a:lnTo>
                  <a:pt x="1112520" y="95250"/>
                </a:lnTo>
                <a:lnTo>
                  <a:pt x="1045210" y="60960"/>
                </a:lnTo>
                <a:lnTo>
                  <a:pt x="1009650" y="46990"/>
                </a:lnTo>
                <a:lnTo>
                  <a:pt x="937260" y="24130"/>
                </a:lnTo>
                <a:lnTo>
                  <a:pt x="862329" y="8890"/>
                </a:lnTo>
                <a:lnTo>
                  <a:pt x="787400" y="1270"/>
                </a:lnTo>
                <a:lnTo>
                  <a:pt x="749300" y="0"/>
                </a:lnTo>
                <a:close/>
              </a:path>
            </a:pathLst>
          </a:custGeom>
          <a:solidFill>
            <a:srgbClr val="071FC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529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dirty="0"/>
              <a:t>Cores</a:t>
            </a:r>
            <a:r>
              <a:rPr spc="-70" dirty="0"/>
              <a:t> </a:t>
            </a:r>
            <a:r>
              <a:rPr spc="-10" dirty="0"/>
              <a:t>Secundárias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100" y="237109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383790"/>
            <a:ext cx="3422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Cores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Secundárias: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São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cores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surgem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mistura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duas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primárias.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35150" y="3789680"/>
            <a:ext cx="2164080" cy="2164080"/>
            <a:chOff x="1835150" y="3789680"/>
            <a:chExt cx="2164080" cy="2164080"/>
          </a:xfrm>
        </p:grpSpPr>
        <p:sp>
          <p:nvSpPr>
            <p:cNvPr id="7" name="object 7"/>
            <p:cNvSpPr/>
            <p:nvPr/>
          </p:nvSpPr>
          <p:spPr>
            <a:xfrm>
              <a:off x="1911350" y="3865880"/>
              <a:ext cx="2087880" cy="2087880"/>
            </a:xfrm>
            <a:custGeom>
              <a:avLst/>
              <a:gdLst/>
              <a:ahLst/>
              <a:cxnLst/>
              <a:rect l="l" t="t" r="r" b="b"/>
              <a:pathLst>
                <a:path w="2087879" h="2087879">
                  <a:moveTo>
                    <a:pt x="2087879" y="0"/>
                  </a:moveTo>
                  <a:lnTo>
                    <a:pt x="0" y="0"/>
                  </a:lnTo>
                  <a:lnTo>
                    <a:pt x="0" y="2087880"/>
                  </a:lnTo>
                  <a:lnTo>
                    <a:pt x="1043939" y="2087880"/>
                  </a:lnTo>
                  <a:lnTo>
                    <a:pt x="2087879" y="2087880"/>
                  </a:lnTo>
                  <a:lnTo>
                    <a:pt x="208787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5150" y="3789680"/>
              <a:ext cx="2087879" cy="208787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363209" y="2708910"/>
            <a:ext cx="3385820" cy="3168650"/>
            <a:chOff x="5363209" y="2708910"/>
            <a:chExt cx="3385820" cy="3168650"/>
          </a:xfrm>
        </p:grpSpPr>
        <p:sp>
          <p:nvSpPr>
            <p:cNvPr id="10" name="object 10"/>
            <p:cNvSpPr/>
            <p:nvPr/>
          </p:nvSpPr>
          <p:spPr>
            <a:xfrm>
              <a:off x="7740649" y="4076700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79">
                  <a:moveTo>
                    <a:pt x="504190" y="0"/>
                  </a:moveTo>
                  <a:lnTo>
                    <a:pt x="453390" y="2539"/>
                  </a:lnTo>
                  <a:lnTo>
                    <a:pt x="402590" y="10160"/>
                  </a:lnTo>
                  <a:lnTo>
                    <a:pt x="353059" y="22860"/>
                  </a:lnTo>
                  <a:lnTo>
                    <a:pt x="304800" y="40639"/>
                  </a:lnTo>
                  <a:lnTo>
                    <a:pt x="259079" y="63500"/>
                  </a:lnTo>
                  <a:lnTo>
                    <a:pt x="215900" y="90169"/>
                  </a:lnTo>
                  <a:lnTo>
                    <a:pt x="175259" y="121919"/>
                  </a:lnTo>
                  <a:lnTo>
                    <a:pt x="138429" y="156210"/>
                  </a:lnTo>
                  <a:lnTo>
                    <a:pt x="105409" y="195580"/>
                  </a:lnTo>
                  <a:lnTo>
                    <a:pt x="76200" y="237489"/>
                  </a:lnTo>
                  <a:lnTo>
                    <a:pt x="40640" y="304800"/>
                  </a:lnTo>
                  <a:lnTo>
                    <a:pt x="22859" y="353060"/>
                  </a:lnTo>
                  <a:lnTo>
                    <a:pt x="10159" y="402589"/>
                  </a:lnTo>
                  <a:lnTo>
                    <a:pt x="2540" y="453389"/>
                  </a:lnTo>
                  <a:lnTo>
                    <a:pt x="0" y="504189"/>
                  </a:lnTo>
                  <a:lnTo>
                    <a:pt x="2540" y="554989"/>
                  </a:lnTo>
                  <a:lnTo>
                    <a:pt x="10159" y="605789"/>
                  </a:lnTo>
                  <a:lnTo>
                    <a:pt x="16509" y="629919"/>
                  </a:lnTo>
                  <a:lnTo>
                    <a:pt x="22859" y="655319"/>
                  </a:lnTo>
                  <a:lnTo>
                    <a:pt x="40640" y="702310"/>
                  </a:lnTo>
                  <a:lnTo>
                    <a:pt x="63500" y="748030"/>
                  </a:lnTo>
                  <a:lnTo>
                    <a:pt x="90170" y="792480"/>
                  </a:lnTo>
                  <a:lnTo>
                    <a:pt x="138429" y="850900"/>
                  </a:lnTo>
                  <a:lnTo>
                    <a:pt x="175259" y="886460"/>
                  </a:lnTo>
                  <a:lnTo>
                    <a:pt x="215900" y="918210"/>
                  </a:lnTo>
                  <a:lnTo>
                    <a:pt x="259079" y="944880"/>
                  </a:lnTo>
                  <a:lnTo>
                    <a:pt x="304800" y="967739"/>
                  </a:lnTo>
                  <a:lnTo>
                    <a:pt x="353059" y="985519"/>
                  </a:lnTo>
                  <a:lnTo>
                    <a:pt x="427990" y="1002030"/>
                  </a:lnTo>
                  <a:lnTo>
                    <a:pt x="504190" y="1008380"/>
                  </a:lnTo>
                  <a:lnTo>
                    <a:pt x="554990" y="1005839"/>
                  </a:lnTo>
                  <a:lnTo>
                    <a:pt x="605790" y="996950"/>
                  </a:lnTo>
                  <a:lnTo>
                    <a:pt x="655320" y="985519"/>
                  </a:lnTo>
                  <a:lnTo>
                    <a:pt x="702309" y="967739"/>
                  </a:lnTo>
                  <a:lnTo>
                    <a:pt x="748029" y="944880"/>
                  </a:lnTo>
                  <a:lnTo>
                    <a:pt x="792479" y="918210"/>
                  </a:lnTo>
                  <a:lnTo>
                    <a:pt x="850900" y="869950"/>
                  </a:lnTo>
                  <a:lnTo>
                    <a:pt x="902970" y="812800"/>
                  </a:lnTo>
                  <a:lnTo>
                    <a:pt x="932179" y="770889"/>
                  </a:lnTo>
                  <a:lnTo>
                    <a:pt x="956309" y="726439"/>
                  </a:lnTo>
                  <a:lnTo>
                    <a:pt x="976629" y="679450"/>
                  </a:lnTo>
                  <a:lnTo>
                    <a:pt x="991870" y="629919"/>
                  </a:lnTo>
                  <a:lnTo>
                    <a:pt x="998220" y="605789"/>
                  </a:lnTo>
                  <a:lnTo>
                    <a:pt x="1005840" y="554989"/>
                  </a:lnTo>
                  <a:lnTo>
                    <a:pt x="1008379" y="504189"/>
                  </a:lnTo>
                  <a:lnTo>
                    <a:pt x="1005840" y="453389"/>
                  </a:lnTo>
                  <a:lnTo>
                    <a:pt x="998220" y="402589"/>
                  </a:lnTo>
                  <a:lnTo>
                    <a:pt x="985520" y="353060"/>
                  </a:lnTo>
                  <a:lnTo>
                    <a:pt x="967740" y="304800"/>
                  </a:lnTo>
                  <a:lnTo>
                    <a:pt x="944879" y="259080"/>
                  </a:lnTo>
                  <a:lnTo>
                    <a:pt x="918209" y="215900"/>
                  </a:lnTo>
                  <a:lnTo>
                    <a:pt x="886459" y="175260"/>
                  </a:lnTo>
                  <a:lnTo>
                    <a:pt x="850900" y="138430"/>
                  </a:lnTo>
                  <a:lnTo>
                    <a:pt x="812800" y="105410"/>
                  </a:lnTo>
                  <a:lnTo>
                    <a:pt x="770890" y="76200"/>
                  </a:lnTo>
                  <a:lnTo>
                    <a:pt x="748029" y="63500"/>
                  </a:lnTo>
                  <a:lnTo>
                    <a:pt x="726440" y="50800"/>
                  </a:lnTo>
                  <a:lnTo>
                    <a:pt x="702309" y="40639"/>
                  </a:lnTo>
                  <a:lnTo>
                    <a:pt x="679450" y="31750"/>
                  </a:lnTo>
                  <a:lnTo>
                    <a:pt x="655320" y="22860"/>
                  </a:lnTo>
                  <a:lnTo>
                    <a:pt x="629920" y="16510"/>
                  </a:lnTo>
                  <a:lnTo>
                    <a:pt x="605790" y="10160"/>
                  </a:lnTo>
                  <a:lnTo>
                    <a:pt x="580390" y="5080"/>
                  </a:lnTo>
                  <a:lnTo>
                    <a:pt x="554990" y="2539"/>
                  </a:lnTo>
                  <a:lnTo>
                    <a:pt x="504190" y="0"/>
                  </a:lnTo>
                  <a:close/>
                </a:path>
              </a:pathLst>
            </a:custGeom>
            <a:solidFill>
              <a:srgbClr val="FC1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3209" y="4147820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79">
                  <a:moveTo>
                    <a:pt x="504189" y="0"/>
                  </a:moveTo>
                  <a:lnTo>
                    <a:pt x="453389" y="2539"/>
                  </a:lnTo>
                  <a:lnTo>
                    <a:pt x="402589" y="11429"/>
                  </a:lnTo>
                  <a:lnTo>
                    <a:pt x="353060" y="24129"/>
                  </a:lnTo>
                  <a:lnTo>
                    <a:pt x="306069" y="40639"/>
                  </a:lnTo>
                  <a:lnTo>
                    <a:pt x="259079" y="63499"/>
                  </a:lnTo>
                  <a:lnTo>
                    <a:pt x="215900" y="91439"/>
                  </a:lnTo>
                  <a:lnTo>
                    <a:pt x="195579" y="105409"/>
                  </a:lnTo>
                  <a:lnTo>
                    <a:pt x="157479" y="138429"/>
                  </a:lnTo>
                  <a:lnTo>
                    <a:pt x="105410" y="195579"/>
                  </a:lnTo>
                  <a:lnTo>
                    <a:pt x="76200" y="237489"/>
                  </a:lnTo>
                  <a:lnTo>
                    <a:pt x="52069" y="281939"/>
                  </a:lnTo>
                  <a:lnTo>
                    <a:pt x="31750" y="328929"/>
                  </a:lnTo>
                  <a:lnTo>
                    <a:pt x="16510" y="378459"/>
                  </a:lnTo>
                  <a:lnTo>
                    <a:pt x="10160" y="402589"/>
                  </a:lnTo>
                  <a:lnTo>
                    <a:pt x="2539" y="453389"/>
                  </a:lnTo>
                  <a:lnTo>
                    <a:pt x="0" y="504189"/>
                  </a:lnTo>
                  <a:lnTo>
                    <a:pt x="2539" y="554989"/>
                  </a:lnTo>
                  <a:lnTo>
                    <a:pt x="10160" y="605789"/>
                  </a:lnTo>
                  <a:lnTo>
                    <a:pt x="22860" y="655319"/>
                  </a:lnTo>
                  <a:lnTo>
                    <a:pt x="40639" y="703579"/>
                  </a:lnTo>
                  <a:lnTo>
                    <a:pt x="63500" y="749299"/>
                  </a:lnTo>
                  <a:lnTo>
                    <a:pt x="90169" y="792479"/>
                  </a:lnTo>
                  <a:lnTo>
                    <a:pt x="121919" y="833119"/>
                  </a:lnTo>
                  <a:lnTo>
                    <a:pt x="175260" y="886459"/>
                  </a:lnTo>
                  <a:lnTo>
                    <a:pt x="215900" y="918209"/>
                  </a:lnTo>
                  <a:lnTo>
                    <a:pt x="259079" y="944879"/>
                  </a:lnTo>
                  <a:lnTo>
                    <a:pt x="306069" y="967739"/>
                  </a:lnTo>
                  <a:lnTo>
                    <a:pt x="353060" y="985519"/>
                  </a:lnTo>
                  <a:lnTo>
                    <a:pt x="378460" y="991869"/>
                  </a:lnTo>
                  <a:lnTo>
                    <a:pt x="402589" y="998219"/>
                  </a:lnTo>
                  <a:lnTo>
                    <a:pt x="427989" y="1003299"/>
                  </a:lnTo>
                  <a:lnTo>
                    <a:pt x="453389" y="1005839"/>
                  </a:lnTo>
                  <a:lnTo>
                    <a:pt x="504189" y="1008379"/>
                  </a:lnTo>
                  <a:lnTo>
                    <a:pt x="554989" y="1005839"/>
                  </a:lnTo>
                  <a:lnTo>
                    <a:pt x="605789" y="998219"/>
                  </a:lnTo>
                  <a:lnTo>
                    <a:pt x="655319" y="985519"/>
                  </a:lnTo>
                  <a:lnTo>
                    <a:pt x="703579" y="967739"/>
                  </a:lnTo>
                  <a:lnTo>
                    <a:pt x="749300" y="944879"/>
                  </a:lnTo>
                  <a:lnTo>
                    <a:pt x="792479" y="918209"/>
                  </a:lnTo>
                  <a:lnTo>
                    <a:pt x="833119" y="886459"/>
                  </a:lnTo>
                  <a:lnTo>
                    <a:pt x="869950" y="852169"/>
                  </a:lnTo>
                  <a:lnTo>
                    <a:pt x="918210" y="792479"/>
                  </a:lnTo>
                  <a:lnTo>
                    <a:pt x="944879" y="749299"/>
                  </a:lnTo>
                  <a:lnTo>
                    <a:pt x="967739" y="703579"/>
                  </a:lnTo>
                  <a:lnTo>
                    <a:pt x="993139" y="631189"/>
                  </a:lnTo>
                  <a:lnTo>
                    <a:pt x="1003300" y="580389"/>
                  </a:lnTo>
                  <a:lnTo>
                    <a:pt x="1008379" y="529589"/>
                  </a:lnTo>
                  <a:lnTo>
                    <a:pt x="1008379" y="478789"/>
                  </a:lnTo>
                  <a:lnTo>
                    <a:pt x="1003300" y="427989"/>
                  </a:lnTo>
                  <a:lnTo>
                    <a:pt x="993139" y="378459"/>
                  </a:lnTo>
                  <a:lnTo>
                    <a:pt x="977900" y="328929"/>
                  </a:lnTo>
                  <a:lnTo>
                    <a:pt x="967739" y="306069"/>
                  </a:lnTo>
                  <a:lnTo>
                    <a:pt x="957579" y="281939"/>
                  </a:lnTo>
                  <a:lnTo>
                    <a:pt x="944879" y="260349"/>
                  </a:lnTo>
                  <a:lnTo>
                    <a:pt x="932179" y="237489"/>
                  </a:lnTo>
                  <a:lnTo>
                    <a:pt x="918210" y="215899"/>
                  </a:lnTo>
                  <a:lnTo>
                    <a:pt x="887729" y="176529"/>
                  </a:lnTo>
                  <a:lnTo>
                    <a:pt x="852169" y="138429"/>
                  </a:lnTo>
                  <a:lnTo>
                    <a:pt x="812800" y="105409"/>
                  </a:lnTo>
                  <a:lnTo>
                    <a:pt x="792479" y="91439"/>
                  </a:lnTo>
                  <a:lnTo>
                    <a:pt x="770889" y="76199"/>
                  </a:lnTo>
                  <a:lnTo>
                    <a:pt x="703579" y="40639"/>
                  </a:lnTo>
                  <a:lnTo>
                    <a:pt x="631189" y="16509"/>
                  </a:lnTo>
                  <a:lnTo>
                    <a:pt x="580389" y="6349"/>
                  </a:lnTo>
                  <a:lnTo>
                    <a:pt x="554989" y="2539"/>
                  </a:lnTo>
                  <a:lnTo>
                    <a:pt x="50418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8259" y="2708910"/>
              <a:ext cx="1008380" cy="1007110"/>
            </a:xfrm>
            <a:custGeom>
              <a:avLst/>
              <a:gdLst/>
              <a:ahLst/>
              <a:cxnLst/>
              <a:rect l="l" t="t" r="r" b="b"/>
              <a:pathLst>
                <a:path w="1008379" h="1007110">
                  <a:moveTo>
                    <a:pt x="529590" y="0"/>
                  </a:moveTo>
                  <a:lnTo>
                    <a:pt x="478790" y="0"/>
                  </a:lnTo>
                  <a:lnTo>
                    <a:pt x="453390" y="1269"/>
                  </a:lnTo>
                  <a:lnTo>
                    <a:pt x="402590" y="10160"/>
                  </a:lnTo>
                  <a:lnTo>
                    <a:pt x="353060" y="22860"/>
                  </a:lnTo>
                  <a:lnTo>
                    <a:pt x="306070" y="40639"/>
                  </a:lnTo>
                  <a:lnTo>
                    <a:pt x="281940" y="50800"/>
                  </a:lnTo>
                  <a:lnTo>
                    <a:pt x="259080" y="62229"/>
                  </a:lnTo>
                  <a:lnTo>
                    <a:pt x="215900" y="90169"/>
                  </a:lnTo>
                  <a:lnTo>
                    <a:pt x="175260" y="120650"/>
                  </a:lnTo>
                  <a:lnTo>
                    <a:pt x="157480" y="138429"/>
                  </a:lnTo>
                  <a:lnTo>
                    <a:pt x="138430" y="156210"/>
                  </a:lnTo>
                  <a:lnTo>
                    <a:pt x="105410" y="194310"/>
                  </a:lnTo>
                  <a:lnTo>
                    <a:pt x="76200" y="236219"/>
                  </a:lnTo>
                  <a:lnTo>
                    <a:pt x="52070" y="280669"/>
                  </a:lnTo>
                  <a:lnTo>
                    <a:pt x="22860" y="353060"/>
                  </a:lnTo>
                  <a:lnTo>
                    <a:pt x="10160" y="401319"/>
                  </a:lnTo>
                  <a:lnTo>
                    <a:pt x="2540" y="452119"/>
                  </a:lnTo>
                  <a:lnTo>
                    <a:pt x="0" y="502919"/>
                  </a:lnTo>
                  <a:lnTo>
                    <a:pt x="1270" y="528319"/>
                  </a:lnTo>
                  <a:lnTo>
                    <a:pt x="2540" y="554989"/>
                  </a:lnTo>
                  <a:lnTo>
                    <a:pt x="6350" y="579119"/>
                  </a:lnTo>
                  <a:lnTo>
                    <a:pt x="10160" y="604519"/>
                  </a:lnTo>
                  <a:lnTo>
                    <a:pt x="16510" y="629919"/>
                  </a:lnTo>
                  <a:lnTo>
                    <a:pt x="40640" y="702310"/>
                  </a:lnTo>
                  <a:lnTo>
                    <a:pt x="63500" y="748029"/>
                  </a:lnTo>
                  <a:lnTo>
                    <a:pt x="90170" y="791210"/>
                  </a:lnTo>
                  <a:lnTo>
                    <a:pt x="121920" y="831850"/>
                  </a:lnTo>
                  <a:lnTo>
                    <a:pt x="175260" y="885189"/>
                  </a:lnTo>
                  <a:lnTo>
                    <a:pt x="215900" y="916939"/>
                  </a:lnTo>
                  <a:lnTo>
                    <a:pt x="259080" y="943609"/>
                  </a:lnTo>
                  <a:lnTo>
                    <a:pt x="306070" y="966469"/>
                  </a:lnTo>
                  <a:lnTo>
                    <a:pt x="328930" y="976629"/>
                  </a:lnTo>
                  <a:lnTo>
                    <a:pt x="353060" y="984250"/>
                  </a:lnTo>
                  <a:lnTo>
                    <a:pt x="378460" y="990600"/>
                  </a:lnTo>
                  <a:lnTo>
                    <a:pt x="402590" y="996950"/>
                  </a:lnTo>
                  <a:lnTo>
                    <a:pt x="427990" y="1002029"/>
                  </a:lnTo>
                  <a:lnTo>
                    <a:pt x="478790" y="1007109"/>
                  </a:lnTo>
                  <a:lnTo>
                    <a:pt x="529590" y="1007109"/>
                  </a:lnTo>
                  <a:lnTo>
                    <a:pt x="580390" y="1002029"/>
                  </a:lnTo>
                  <a:lnTo>
                    <a:pt x="631190" y="990600"/>
                  </a:lnTo>
                  <a:lnTo>
                    <a:pt x="679450" y="976629"/>
                  </a:lnTo>
                  <a:lnTo>
                    <a:pt x="726440" y="956309"/>
                  </a:lnTo>
                  <a:lnTo>
                    <a:pt x="770890" y="930909"/>
                  </a:lnTo>
                  <a:lnTo>
                    <a:pt x="812800" y="901700"/>
                  </a:lnTo>
                  <a:lnTo>
                    <a:pt x="852170" y="868679"/>
                  </a:lnTo>
                  <a:lnTo>
                    <a:pt x="887730" y="831850"/>
                  </a:lnTo>
                  <a:lnTo>
                    <a:pt x="918210" y="791210"/>
                  </a:lnTo>
                  <a:lnTo>
                    <a:pt x="944880" y="748029"/>
                  </a:lnTo>
                  <a:lnTo>
                    <a:pt x="967740" y="702310"/>
                  </a:lnTo>
                  <a:lnTo>
                    <a:pt x="993140" y="629919"/>
                  </a:lnTo>
                  <a:lnTo>
                    <a:pt x="1003300" y="579119"/>
                  </a:lnTo>
                  <a:lnTo>
                    <a:pt x="1008380" y="528319"/>
                  </a:lnTo>
                  <a:lnTo>
                    <a:pt x="1008380" y="477519"/>
                  </a:lnTo>
                  <a:lnTo>
                    <a:pt x="1003300" y="426719"/>
                  </a:lnTo>
                  <a:lnTo>
                    <a:pt x="993140" y="377189"/>
                  </a:lnTo>
                  <a:lnTo>
                    <a:pt x="977900" y="328929"/>
                  </a:lnTo>
                  <a:lnTo>
                    <a:pt x="957580" y="280669"/>
                  </a:lnTo>
                  <a:lnTo>
                    <a:pt x="944880" y="259079"/>
                  </a:lnTo>
                  <a:lnTo>
                    <a:pt x="932180" y="236219"/>
                  </a:lnTo>
                  <a:lnTo>
                    <a:pt x="902970" y="194310"/>
                  </a:lnTo>
                  <a:lnTo>
                    <a:pt x="869950" y="156210"/>
                  </a:lnTo>
                  <a:lnTo>
                    <a:pt x="833120" y="120650"/>
                  </a:lnTo>
                  <a:lnTo>
                    <a:pt x="792480" y="90169"/>
                  </a:lnTo>
                  <a:lnTo>
                    <a:pt x="749300" y="62229"/>
                  </a:lnTo>
                  <a:lnTo>
                    <a:pt x="703580" y="40639"/>
                  </a:lnTo>
                  <a:lnTo>
                    <a:pt x="631190" y="15239"/>
                  </a:lnTo>
                  <a:lnTo>
                    <a:pt x="580390" y="5079"/>
                  </a:lnTo>
                  <a:lnTo>
                    <a:pt x="554990" y="1269"/>
                  </a:lnTo>
                  <a:lnTo>
                    <a:pt x="52959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3209" y="2708910"/>
              <a:ext cx="1008380" cy="1007110"/>
            </a:xfrm>
            <a:custGeom>
              <a:avLst/>
              <a:gdLst/>
              <a:ahLst/>
              <a:cxnLst/>
              <a:rect l="l" t="t" r="r" b="b"/>
              <a:pathLst>
                <a:path w="1008379" h="1007110">
                  <a:moveTo>
                    <a:pt x="529589" y="0"/>
                  </a:moveTo>
                  <a:lnTo>
                    <a:pt x="478789" y="0"/>
                  </a:lnTo>
                  <a:lnTo>
                    <a:pt x="453389" y="1269"/>
                  </a:lnTo>
                  <a:lnTo>
                    <a:pt x="402589" y="10160"/>
                  </a:lnTo>
                  <a:lnTo>
                    <a:pt x="353060" y="22860"/>
                  </a:lnTo>
                  <a:lnTo>
                    <a:pt x="306069" y="40639"/>
                  </a:lnTo>
                  <a:lnTo>
                    <a:pt x="281939" y="50800"/>
                  </a:lnTo>
                  <a:lnTo>
                    <a:pt x="259079" y="62229"/>
                  </a:lnTo>
                  <a:lnTo>
                    <a:pt x="215900" y="90169"/>
                  </a:lnTo>
                  <a:lnTo>
                    <a:pt x="175260" y="120650"/>
                  </a:lnTo>
                  <a:lnTo>
                    <a:pt x="157479" y="138429"/>
                  </a:lnTo>
                  <a:lnTo>
                    <a:pt x="138429" y="156210"/>
                  </a:lnTo>
                  <a:lnTo>
                    <a:pt x="105410" y="194310"/>
                  </a:lnTo>
                  <a:lnTo>
                    <a:pt x="76200" y="236219"/>
                  </a:lnTo>
                  <a:lnTo>
                    <a:pt x="52069" y="280669"/>
                  </a:lnTo>
                  <a:lnTo>
                    <a:pt x="22860" y="353060"/>
                  </a:lnTo>
                  <a:lnTo>
                    <a:pt x="10160" y="401319"/>
                  </a:lnTo>
                  <a:lnTo>
                    <a:pt x="2539" y="452119"/>
                  </a:lnTo>
                  <a:lnTo>
                    <a:pt x="0" y="502919"/>
                  </a:lnTo>
                  <a:lnTo>
                    <a:pt x="1269" y="528319"/>
                  </a:lnTo>
                  <a:lnTo>
                    <a:pt x="2539" y="554989"/>
                  </a:lnTo>
                  <a:lnTo>
                    <a:pt x="6350" y="579119"/>
                  </a:lnTo>
                  <a:lnTo>
                    <a:pt x="10160" y="604519"/>
                  </a:lnTo>
                  <a:lnTo>
                    <a:pt x="16510" y="629919"/>
                  </a:lnTo>
                  <a:lnTo>
                    <a:pt x="40639" y="702310"/>
                  </a:lnTo>
                  <a:lnTo>
                    <a:pt x="63500" y="748029"/>
                  </a:lnTo>
                  <a:lnTo>
                    <a:pt x="90169" y="791210"/>
                  </a:lnTo>
                  <a:lnTo>
                    <a:pt x="121919" y="831850"/>
                  </a:lnTo>
                  <a:lnTo>
                    <a:pt x="175260" y="885189"/>
                  </a:lnTo>
                  <a:lnTo>
                    <a:pt x="215900" y="916939"/>
                  </a:lnTo>
                  <a:lnTo>
                    <a:pt x="259079" y="943609"/>
                  </a:lnTo>
                  <a:lnTo>
                    <a:pt x="306069" y="966469"/>
                  </a:lnTo>
                  <a:lnTo>
                    <a:pt x="328929" y="976629"/>
                  </a:lnTo>
                  <a:lnTo>
                    <a:pt x="353060" y="984250"/>
                  </a:lnTo>
                  <a:lnTo>
                    <a:pt x="378460" y="990600"/>
                  </a:lnTo>
                  <a:lnTo>
                    <a:pt x="402589" y="996950"/>
                  </a:lnTo>
                  <a:lnTo>
                    <a:pt x="427989" y="1002029"/>
                  </a:lnTo>
                  <a:lnTo>
                    <a:pt x="478789" y="1007109"/>
                  </a:lnTo>
                  <a:lnTo>
                    <a:pt x="529589" y="1007109"/>
                  </a:lnTo>
                  <a:lnTo>
                    <a:pt x="580389" y="1002029"/>
                  </a:lnTo>
                  <a:lnTo>
                    <a:pt x="631189" y="990600"/>
                  </a:lnTo>
                  <a:lnTo>
                    <a:pt x="679450" y="976629"/>
                  </a:lnTo>
                  <a:lnTo>
                    <a:pt x="726439" y="956309"/>
                  </a:lnTo>
                  <a:lnTo>
                    <a:pt x="770889" y="930909"/>
                  </a:lnTo>
                  <a:lnTo>
                    <a:pt x="812800" y="901700"/>
                  </a:lnTo>
                  <a:lnTo>
                    <a:pt x="852169" y="868679"/>
                  </a:lnTo>
                  <a:lnTo>
                    <a:pt x="887729" y="831850"/>
                  </a:lnTo>
                  <a:lnTo>
                    <a:pt x="918210" y="791210"/>
                  </a:lnTo>
                  <a:lnTo>
                    <a:pt x="944879" y="748029"/>
                  </a:lnTo>
                  <a:lnTo>
                    <a:pt x="967739" y="702310"/>
                  </a:lnTo>
                  <a:lnTo>
                    <a:pt x="993139" y="629919"/>
                  </a:lnTo>
                  <a:lnTo>
                    <a:pt x="1003300" y="579119"/>
                  </a:lnTo>
                  <a:lnTo>
                    <a:pt x="1008379" y="528319"/>
                  </a:lnTo>
                  <a:lnTo>
                    <a:pt x="1008379" y="477519"/>
                  </a:lnTo>
                  <a:lnTo>
                    <a:pt x="1003300" y="426719"/>
                  </a:lnTo>
                  <a:lnTo>
                    <a:pt x="993139" y="377189"/>
                  </a:lnTo>
                  <a:lnTo>
                    <a:pt x="977900" y="328929"/>
                  </a:lnTo>
                  <a:lnTo>
                    <a:pt x="957579" y="280669"/>
                  </a:lnTo>
                  <a:lnTo>
                    <a:pt x="944879" y="259079"/>
                  </a:lnTo>
                  <a:lnTo>
                    <a:pt x="932179" y="236219"/>
                  </a:lnTo>
                  <a:lnTo>
                    <a:pt x="902969" y="194310"/>
                  </a:lnTo>
                  <a:lnTo>
                    <a:pt x="869950" y="156210"/>
                  </a:lnTo>
                  <a:lnTo>
                    <a:pt x="833119" y="120650"/>
                  </a:lnTo>
                  <a:lnTo>
                    <a:pt x="792479" y="90169"/>
                  </a:lnTo>
                  <a:lnTo>
                    <a:pt x="749300" y="62229"/>
                  </a:lnTo>
                  <a:lnTo>
                    <a:pt x="703579" y="40639"/>
                  </a:lnTo>
                  <a:lnTo>
                    <a:pt x="631189" y="15239"/>
                  </a:lnTo>
                  <a:lnTo>
                    <a:pt x="580389" y="5079"/>
                  </a:lnTo>
                  <a:lnTo>
                    <a:pt x="554989" y="1269"/>
                  </a:lnTo>
                  <a:lnTo>
                    <a:pt x="52958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87489" y="4869180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79">
                  <a:moveTo>
                    <a:pt x="529589" y="0"/>
                  </a:moveTo>
                  <a:lnTo>
                    <a:pt x="478789" y="0"/>
                  </a:lnTo>
                  <a:lnTo>
                    <a:pt x="427989" y="5080"/>
                  </a:lnTo>
                  <a:lnTo>
                    <a:pt x="377189" y="16510"/>
                  </a:lnTo>
                  <a:lnTo>
                    <a:pt x="304800" y="40640"/>
                  </a:lnTo>
                  <a:lnTo>
                    <a:pt x="259079" y="63500"/>
                  </a:lnTo>
                  <a:lnTo>
                    <a:pt x="215900" y="90170"/>
                  </a:lnTo>
                  <a:lnTo>
                    <a:pt x="175259" y="121920"/>
                  </a:lnTo>
                  <a:lnTo>
                    <a:pt x="138429" y="156210"/>
                  </a:lnTo>
                  <a:lnTo>
                    <a:pt x="105409" y="195580"/>
                  </a:lnTo>
                  <a:lnTo>
                    <a:pt x="76200" y="237490"/>
                  </a:lnTo>
                  <a:lnTo>
                    <a:pt x="50800" y="281940"/>
                  </a:lnTo>
                  <a:lnTo>
                    <a:pt x="30479" y="328930"/>
                  </a:lnTo>
                  <a:lnTo>
                    <a:pt x="16509" y="377190"/>
                  </a:lnTo>
                  <a:lnTo>
                    <a:pt x="5079" y="427990"/>
                  </a:lnTo>
                  <a:lnTo>
                    <a:pt x="0" y="478790"/>
                  </a:lnTo>
                  <a:lnTo>
                    <a:pt x="0" y="529590"/>
                  </a:lnTo>
                  <a:lnTo>
                    <a:pt x="5079" y="580390"/>
                  </a:lnTo>
                  <a:lnTo>
                    <a:pt x="22859" y="654050"/>
                  </a:lnTo>
                  <a:lnTo>
                    <a:pt x="50800" y="726440"/>
                  </a:lnTo>
                  <a:lnTo>
                    <a:pt x="63500" y="748030"/>
                  </a:lnTo>
                  <a:lnTo>
                    <a:pt x="76200" y="770890"/>
                  </a:lnTo>
                  <a:lnTo>
                    <a:pt x="105409" y="812800"/>
                  </a:lnTo>
                  <a:lnTo>
                    <a:pt x="138429" y="850900"/>
                  </a:lnTo>
                  <a:lnTo>
                    <a:pt x="175259" y="886460"/>
                  </a:lnTo>
                  <a:lnTo>
                    <a:pt x="215900" y="916940"/>
                  </a:lnTo>
                  <a:lnTo>
                    <a:pt x="259079" y="944880"/>
                  </a:lnTo>
                  <a:lnTo>
                    <a:pt x="304800" y="967740"/>
                  </a:lnTo>
                  <a:lnTo>
                    <a:pt x="377189" y="991870"/>
                  </a:lnTo>
                  <a:lnTo>
                    <a:pt x="427989" y="1002030"/>
                  </a:lnTo>
                  <a:lnTo>
                    <a:pt x="504189" y="1008380"/>
                  </a:lnTo>
                  <a:lnTo>
                    <a:pt x="554989" y="1005840"/>
                  </a:lnTo>
                  <a:lnTo>
                    <a:pt x="605789" y="996950"/>
                  </a:lnTo>
                  <a:lnTo>
                    <a:pt x="655319" y="984250"/>
                  </a:lnTo>
                  <a:lnTo>
                    <a:pt x="702309" y="967740"/>
                  </a:lnTo>
                  <a:lnTo>
                    <a:pt x="749300" y="944880"/>
                  </a:lnTo>
                  <a:lnTo>
                    <a:pt x="792479" y="916940"/>
                  </a:lnTo>
                  <a:lnTo>
                    <a:pt x="833119" y="886460"/>
                  </a:lnTo>
                  <a:lnTo>
                    <a:pt x="869950" y="850900"/>
                  </a:lnTo>
                  <a:lnTo>
                    <a:pt x="902969" y="812800"/>
                  </a:lnTo>
                  <a:lnTo>
                    <a:pt x="932179" y="770890"/>
                  </a:lnTo>
                  <a:lnTo>
                    <a:pt x="944879" y="748030"/>
                  </a:lnTo>
                  <a:lnTo>
                    <a:pt x="957579" y="726440"/>
                  </a:lnTo>
                  <a:lnTo>
                    <a:pt x="985519" y="654050"/>
                  </a:lnTo>
                  <a:lnTo>
                    <a:pt x="998219" y="605790"/>
                  </a:lnTo>
                  <a:lnTo>
                    <a:pt x="1008379" y="529590"/>
                  </a:lnTo>
                  <a:lnTo>
                    <a:pt x="1008379" y="478790"/>
                  </a:lnTo>
                  <a:lnTo>
                    <a:pt x="1003300" y="427990"/>
                  </a:lnTo>
                  <a:lnTo>
                    <a:pt x="991869" y="377190"/>
                  </a:lnTo>
                  <a:lnTo>
                    <a:pt x="967739" y="304800"/>
                  </a:lnTo>
                  <a:lnTo>
                    <a:pt x="944879" y="259080"/>
                  </a:lnTo>
                  <a:lnTo>
                    <a:pt x="918209" y="215900"/>
                  </a:lnTo>
                  <a:lnTo>
                    <a:pt x="886459" y="175260"/>
                  </a:lnTo>
                  <a:lnTo>
                    <a:pt x="852169" y="138430"/>
                  </a:lnTo>
                  <a:lnTo>
                    <a:pt x="812800" y="105410"/>
                  </a:lnTo>
                  <a:lnTo>
                    <a:pt x="770889" y="76200"/>
                  </a:lnTo>
                  <a:lnTo>
                    <a:pt x="726439" y="50800"/>
                  </a:lnTo>
                  <a:lnTo>
                    <a:pt x="679450" y="31750"/>
                  </a:lnTo>
                  <a:lnTo>
                    <a:pt x="629919" y="16510"/>
                  </a:lnTo>
                  <a:lnTo>
                    <a:pt x="605789" y="10160"/>
                  </a:lnTo>
                  <a:lnTo>
                    <a:pt x="580389" y="5080"/>
                  </a:lnTo>
                  <a:lnTo>
                    <a:pt x="529589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8669" y="3139440"/>
              <a:ext cx="2232660" cy="2305050"/>
            </a:xfrm>
            <a:custGeom>
              <a:avLst/>
              <a:gdLst/>
              <a:ahLst/>
              <a:cxnLst/>
              <a:rect l="l" t="t" r="r" b="b"/>
              <a:pathLst>
                <a:path w="2232659" h="2305050">
                  <a:moveTo>
                    <a:pt x="0" y="0"/>
                  </a:moveTo>
                  <a:lnTo>
                    <a:pt x="2232659" y="0"/>
                  </a:lnTo>
                </a:path>
                <a:path w="2232659" h="2305050">
                  <a:moveTo>
                    <a:pt x="2232659" y="0"/>
                  </a:moveTo>
                  <a:lnTo>
                    <a:pt x="1224279" y="2305050"/>
                  </a:lnTo>
                </a:path>
                <a:path w="2232659" h="2305050">
                  <a:moveTo>
                    <a:pt x="1224279" y="2305050"/>
                  </a:moveTo>
                  <a:lnTo>
                    <a:pt x="0" y="0"/>
                  </a:lnTo>
                </a:path>
              </a:pathLst>
            </a:custGeom>
            <a:ln w="9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516369" y="2061210"/>
            <a:ext cx="1008380" cy="1007110"/>
          </a:xfrm>
          <a:custGeom>
            <a:avLst/>
            <a:gdLst/>
            <a:ahLst/>
            <a:cxnLst/>
            <a:rect l="l" t="t" r="r" b="b"/>
            <a:pathLst>
              <a:path w="1008379" h="1007110">
                <a:moveTo>
                  <a:pt x="529589" y="0"/>
                </a:moveTo>
                <a:lnTo>
                  <a:pt x="478789" y="0"/>
                </a:lnTo>
                <a:lnTo>
                  <a:pt x="427989" y="5079"/>
                </a:lnTo>
                <a:lnTo>
                  <a:pt x="378459" y="15239"/>
                </a:lnTo>
                <a:lnTo>
                  <a:pt x="328929" y="30479"/>
                </a:lnTo>
                <a:lnTo>
                  <a:pt x="306070" y="40639"/>
                </a:lnTo>
                <a:lnTo>
                  <a:pt x="281939" y="50800"/>
                </a:lnTo>
                <a:lnTo>
                  <a:pt x="237489" y="76200"/>
                </a:lnTo>
                <a:lnTo>
                  <a:pt x="195579" y="105410"/>
                </a:lnTo>
                <a:lnTo>
                  <a:pt x="138429" y="156210"/>
                </a:lnTo>
                <a:lnTo>
                  <a:pt x="105409" y="194310"/>
                </a:lnTo>
                <a:lnTo>
                  <a:pt x="76200" y="236219"/>
                </a:lnTo>
                <a:lnTo>
                  <a:pt x="40639" y="304800"/>
                </a:lnTo>
                <a:lnTo>
                  <a:pt x="22859" y="353060"/>
                </a:lnTo>
                <a:lnTo>
                  <a:pt x="10159" y="401319"/>
                </a:lnTo>
                <a:lnTo>
                  <a:pt x="2539" y="452119"/>
                </a:lnTo>
                <a:lnTo>
                  <a:pt x="0" y="502919"/>
                </a:lnTo>
                <a:lnTo>
                  <a:pt x="1270" y="529589"/>
                </a:lnTo>
                <a:lnTo>
                  <a:pt x="2539" y="554989"/>
                </a:lnTo>
                <a:lnTo>
                  <a:pt x="6350" y="579119"/>
                </a:lnTo>
                <a:lnTo>
                  <a:pt x="10159" y="604519"/>
                </a:lnTo>
                <a:lnTo>
                  <a:pt x="22859" y="654050"/>
                </a:lnTo>
                <a:lnTo>
                  <a:pt x="40639" y="702310"/>
                </a:lnTo>
                <a:lnTo>
                  <a:pt x="63500" y="748029"/>
                </a:lnTo>
                <a:lnTo>
                  <a:pt x="90170" y="791210"/>
                </a:lnTo>
                <a:lnTo>
                  <a:pt x="121920" y="831850"/>
                </a:lnTo>
                <a:lnTo>
                  <a:pt x="157479" y="868679"/>
                </a:lnTo>
                <a:lnTo>
                  <a:pt x="195579" y="901700"/>
                </a:lnTo>
                <a:lnTo>
                  <a:pt x="237489" y="930910"/>
                </a:lnTo>
                <a:lnTo>
                  <a:pt x="260350" y="943610"/>
                </a:lnTo>
                <a:lnTo>
                  <a:pt x="281939" y="956310"/>
                </a:lnTo>
                <a:lnTo>
                  <a:pt x="306070" y="966469"/>
                </a:lnTo>
                <a:lnTo>
                  <a:pt x="328929" y="976629"/>
                </a:lnTo>
                <a:lnTo>
                  <a:pt x="353059" y="984250"/>
                </a:lnTo>
                <a:lnTo>
                  <a:pt x="378459" y="990600"/>
                </a:lnTo>
                <a:lnTo>
                  <a:pt x="402589" y="996950"/>
                </a:lnTo>
                <a:lnTo>
                  <a:pt x="427989" y="1002029"/>
                </a:lnTo>
                <a:lnTo>
                  <a:pt x="478789" y="1007110"/>
                </a:lnTo>
                <a:lnTo>
                  <a:pt x="529589" y="1007110"/>
                </a:lnTo>
                <a:lnTo>
                  <a:pt x="580389" y="1002029"/>
                </a:lnTo>
                <a:lnTo>
                  <a:pt x="631189" y="990600"/>
                </a:lnTo>
                <a:lnTo>
                  <a:pt x="679450" y="976629"/>
                </a:lnTo>
                <a:lnTo>
                  <a:pt x="726439" y="956310"/>
                </a:lnTo>
                <a:lnTo>
                  <a:pt x="770889" y="930910"/>
                </a:lnTo>
                <a:lnTo>
                  <a:pt x="812800" y="901700"/>
                </a:lnTo>
                <a:lnTo>
                  <a:pt x="852170" y="868679"/>
                </a:lnTo>
                <a:lnTo>
                  <a:pt x="886459" y="831850"/>
                </a:lnTo>
                <a:lnTo>
                  <a:pt x="918209" y="791210"/>
                </a:lnTo>
                <a:lnTo>
                  <a:pt x="944879" y="748029"/>
                </a:lnTo>
                <a:lnTo>
                  <a:pt x="967739" y="702310"/>
                </a:lnTo>
                <a:lnTo>
                  <a:pt x="985520" y="654050"/>
                </a:lnTo>
                <a:lnTo>
                  <a:pt x="998220" y="604519"/>
                </a:lnTo>
                <a:lnTo>
                  <a:pt x="1002029" y="579119"/>
                </a:lnTo>
                <a:lnTo>
                  <a:pt x="1005839" y="554989"/>
                </a:lnTo>
                <a:lnTo>
                  <a:pt x="1007109" y="529589"/>
                </a:lnTo>
                <a:lnTo>
                  <a:pt x="1008379" y="502919"/>
                </a:lnTo>
                <a:lnTo>
                  <a:pt x="1005839" y="452119"/>
                </a:lnTo>
                <a:lnTo>
                  <a:pt x="998220" y="401319"/>
                </a:lnTo>
                <a:lnTo>
                  <a:pt x="985520" y="353060"/>
                </a:lnTo>
                <a:lnTo>
                  <a:pt x="967739" y="304800"/>
                </a:lnTo>
                <a:lnTo>
                  <a:pt x="944879" y="259079"/>
                </a:lnTo>
                <a:lnTo>
                  <a:pt x="918209" y="215900"/>
                </a:lnTo>
                <a:lnTo>
                  <a:pt x="869950" y="156210"/>
                </a:lnTo>
                <a:lnTo>
                  <a:pt x="833120" y="120650"/>
                </a:lnTo>
                <a:lnTo>
                  <a:pt x="792479" y="90169"/>
                </a:lnTo>
                <a:lnTo>
                  <a:pt x="749300" y="62229"/>
                </a:lnTo>
                <a:lnTo>
                  <a:pt x="703579" y="40639"/>
                </a:lnTo>
                <a:lnTo>
                  <a:pt x="631189" y="15239"/>
                </a:lnTo>
                <a:lnTo>
                  <a:pt x="580389" y="5079"/>
                </a:lnTo>
                <a:lnTo>
                  <a:pt x="529589" y="0"/>
                </a:lnTo>
                <a:close/>
              </a:path>
            </a:pathLst>
          </a:custGeom>
          <a:solidFill>
            <a:srgbClr val="F7F1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97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Cores</a:t>
            </a:r>
            <a:r>
              <a:rPr sz="4000" spc="-70" dirty="0"/>
              <a:t> </a:t>
            </a:r>
            <a:r>
              <a:rPr sz="4000" spc="-10" dirty="0"/>
              <a:t>complementares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4500879" y="2923539"/>
            <a:ext cx="1659889" cy="1661160"/>
            <a:chOff x="4500879" y="2923539"/>
            <a:chExt cx="1659889" cy="1661160"/>
          </a:xfrm>
        </p:grpSpPr>
        <p:sp>
          <p:nvSpPr>
            <p:cNvPr id="5" name="object 5"/>
            <p:cNvSpPr/>
            <p:nvPr/>
          </p:nvSpPr>
          <p:spPr>
            <a:xfrm>
              <a:off x="4577080" y="3001010"/>
              <a:ext cx="1583690" cy="1583690"/>
            </a:xfrm>
            <a:custGeom>
              <a:avLst/>
              <a:gdLst/>
              <a:ahLst/>
              <a:cxnLst/>
              <a:rect l="l" t="t" r="r" b="b"/>
              <a:pathLst>
                <a:path w="1583689" h="1583689">
                  <a:moveTo>
                    <a:pt x="1583690" y="0"/>
                  </a:moveTo>
                  <a:lnTo>
                    <a:pt x="0" y="0"/>
                  </a:lnTo>
                  <a:lnTo>
                    <a:pt x="0" y="1583689"/>
                  </a:lnTo>
                  <a:lnTo>
                    <a:pt x="792480" y="1583689"/>
                  </a:lnTo>
                  <a:lnTo>
                    <a:pt x="1583690" y="1583689"/>
                  </a:lnTo>
                  <a:lnTo>
                    <a:pt x="158369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0879" y="2923539"/>
              <a:ext cx="1584960" cy="15849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435600" y="4941570"/>
            <a:ext cx="1445260" cy="1435100"/>
            <a:chOff x="5435600" y="4941570"/>
            <a:chExt cx="1445260" cy="1435100"/>
          </a:xfrm>
        </p:grpSpPr>
        <p:sp>
          <p:nvSpPr>
            <p:cNvPr id="8" name="object 8"/>
            <p:cNvSpPr/>
            <p:nvPr/>
          </p:nvSpPr>
          <p:spPr>
            <a:xfrm>
              <a:off x="5511800" y="5017769"/>
              <a:ext cx="1369060" cy="1358900"/>
            </a:xfrm>
            <a:custGeom>
              <a:avLst/>
              <a:gdLst/>
              <a:ahLst/>
              <a:cxnLst/>
              <a:rect l="l" t="t" r="r" b="b"/>
              <a:pathLst>
                <a:path w="1369059" h="1358900">
                  <a:moveTo>
                    <a:pt x="1369059" y="0"/>
                  </a:moveTo>
                  <a:lnTo>
                    <a:pt x="0" y="0"/>
                  </a:lnTo>
                  <a:lnTo>
                    <a:pt x="0" y="1358899"/>
                  </a:lnTo>
                  <a:lnTo>
                    <a:pt x="684529" y="1358899"/>
                  </a:lnTo>
                  <a:lnTo>
                    <a:pt x="1369059" y="1358899"/>
                  </a:lnTo>
                  <a:lnTo>
                    <a:pt x="136905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5600" y="4941570"/>
              <a:ext cx="1369060" cy="13589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308850" y="4220210"/>
            <a:ext cx="1226820" cy="1228090"/>
            <a:chOff x="7308850" y="4220210"/>
            <a:chExt cx="1226820" cy="1228090"/>
          </a:xfrm>
        </p:grpSpPr>
        <p:sp>
          <p:nvSpPr>
            <p:cNvPr id="11" name="object 11"/>
            <p:cNvSpPr/>
            <p:nvPr/>
          </p:nvSpPr>
          <p:spPr>
            <a:xfrm>
              <a:off x="7385050" y="4297680"/>
              <a:ext cx="1150620" cy="1150620"/>
            </a:xfrm>
            <a:custGeom>
              <a:avLst/>
              <a:gdLst/>
              <a:ahLst/>
              <a:cxnLst/>
              <a:rect l="l" t="t" r="r" b="b"/>
              <a:pathLst>
                <a:path w="1150620" h="1150620">
                  <a:moveTo>
                    <a:pt x="1150620" y="0"/>
                  </a:moveTo>
                  <a:lnTo>
                    <a:pt x="0" y="0"/>
                  </a:lnTo>
                  <a:lnTo>
                    <a:pt x="0" y="1150620"/>
                  </a:lnTo>
                  <a:lnTo>
                    <a:pt x="575309" y="1150620"/>
                  </a:lnTo>
                  <a:lnTo>
                    <a:pt x="1150620" y="1150620"/>
                  </a:lnTo>
                  <a:lnTo>
                    <a:pt x="115062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8850" y="4220210"/>
              <a:ext cx="1151889" cy="115188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517640" y="1700529"/>
            <a:ext cx="1870710" cy="2159000"/>
            <a:chOff x="6517640" y="1700529"/>
            <a:chExt cx="1870710" cy="2159000"/>
          </a:xfrm>
        </p:grpSpPr>
        <p:sp>
          <p:nvSpPr>
            <p:cNvPr id="14" name="object 14"/>
            <p:cNvSpPr/>
            <p:nvPr/>
          </p:nvSpPr>
          <p:spPr>
            <a:xfrm>
              <a:off x="7885430" y="292480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264160" y="0"/>
                  </a:moveTo>
                  <a:lnTo>
                    <a:pt x="238760" y="0"/>
                  </a:lnTo>
                  <a:lnTo>
                    <a:pt x="213360" y="2539"/>
                  </a:lnTo>
                  <a:lnTo>
                    <a:pt x="187960" y="7619"/>
                  </a:lnTo>
                  <a:lnTo>
                    <a:pt x="176529" y="11429"/>
                  </a:lnTo>
                  <a:lnTo>
                    <a:pt x="163829" y="15239"/>
                  </a:lnTo>
                  <a:lnTo>
                    <a:pt x="118110" y="38100"/>
                  </a:lnTo>
                  <a:lnTo>
                    <a:pt x="77470" y="68579"/>
                  </a:lnTo>
                  <a:lnTo>
                    <a:pt x="60960" y="87629"/>
                  </a:lnTo>
                  <a:lnTo>
                    <a:pt x="52070" y="96519"/>
                  </a:lnTo>
                  <a:lnTo>
                    <a:pt x="44450" y="107950"/>
                  </a:lnTo>
                  <a:lnTo>
                    <a:pt x="38100" y="118110"/>
                  </a:lnTo>
                  <a:lnTo>
                    <a:pt x="31750" y="129539"/>
                  </a:lnTo>
                  <a:lnTo>
                    <a:pt x="25400" y="139700"/>
                  </a:lnTo>
                  <a:lnTo>
                    <a:pt x="11429" y="175260"/>
                  </a:lnTo>
                  <a:lnTo>
                    <a:pt x="2540" y="213360"/>
                  </a:lnTo>
                  <a:lnTo>
                    <a:pt x="0" y="238760"/>
                  </a:lnTo>
                  <a:lnTo>
                    <a:pt x="0" y="264160"/>
                  </a:lnTo>
                  <a:lnTo>
                    <a:pt x="5079" y="302260"/>
                  </a:lnTo>
                  <a:lnTo>
                    <a:pt x="15240" y="339089"/>
                  </a:lnTo>
                  <a:lnTo>
                    <a:pt x="38100" y="384810"/>
                  </a:lnTo>
                  <a:lnTo>
                    <a:pt x="68579" y="424179"/>
                  </a:lnTo>
                  <a:lnTo>
                    <a:pt x="118110" y="464819"/>
                  </a:lnTo>
                  <a:lnTo>
                    <a:pt x="152400" y="482600"/>
                  </a:lnTo>
                  <a:lnTo>
                    <a:pt x="163829" y="486410"/>
                  </a:lnTo>
                  <a:lnTo>
                    <a:pt x="176529" y="491489"/>
                  </a:lnTo>
                  <a:lnTo>
                    <a:pt x="187960" y="495300"/>
                  </a:lnTo>
                  <a:lnTo>
                    <a:pt x="213360" y="500379"/>
                  </a:lnTo>
                  <a:lnTo>
                    <a:pt x="238760" y="502919"/>
                  </a:lnTo>
                  <a:lnTo>
                    <a:pt x="264160" y="502919"/>
                  </a:lnTo>
                  <a:lnTo>
                    <a:pt x="302260" y="497839"/>
                  </a:lnTo>
                  <a:lnTo>
                    <a:pt x="339090" y="486410"/>
                  </a:lnTo>
                  <a:lnTo>
                    <a:pt x="350520" y="482600"/>
                  </a:lnTo>
                  <a:lnTo>
                    <a:pt x="361950" y="477519"/>
                  </a:lnTo>
                  <a:lnTo>
                    <a:pt x="384810" y="464819"/>
                  </a:lnTo>
                  <a:lnTo>
                    <a:pt x="415290" y="441960"/>
                  </a:lnTo>
                  <a:lnTo>
                    <a:pt x="424179" y="433069"/>
                  </a:lnTo>
                  <a:lnTo>
                    <a:pt x="434340" y="424179"/>
                  </a:lnTo>
                  <a:lnTo>
                    <a:pt x="464820" y="384810"/>
                  </a:lnTo>
                  <a:lnTo>
                    <a:pt x="487679" y="339089"/>
                  </a:lnTo>
                  <a:lnTo>
                    <a:pt x="497840" y="302260"/>
                  </a:lnTo>
                  <a:lnTo>
                    <a:pt x="502920" y="264160"/>
                  </a:lnTo>
                  <a:lnTo>
                    <a:pt x="502920" y="251460"/>
                  </a:lnTo>
                  <a:lnTo>
                    <a:pt x="502920" y="238760"/>
                  </a:lnTo>
                  <a:lnTo>
                    <a:pt x="495300" y="187960"/>
                  </a:lnTo>
                  <a:lnTo>
                    <a:pt x="482600" y="151129"/>
                  </a:lnTo>
                  <a:lnTo>
                    <a:pt x="471170" y="129539"/>
                  </a:lnTo>
                  <a:lnTo>
                    <a:pt x="464820" y="118110"/>
                  </a:lnTo>
                  <a:lnTo>
                    <a:pt x="458470" y="107950"/>
                  </a:lnTo>
                  <a:lnTo>
                    <a:pt x="450850" y="96519"/>
                  </a:lnTo>
                  <a:lnTo>
                    <a:pt x="441960" y="87629"/>
                  </a:lnTo>
                  <a:lnTo>
                    <a:pt x="434340" y="77469"/>
                  </a:lnTo>
                  <a:lnTo>
                    <a:pt x="424179" y="68579"/>
                  </a:lnTo>
                  <a:lnTo>
                    <a:pt x="415290" y="59689"/>
                  </a:lnTo>
                  <a:lnTo>
                    <a:pt x="394970" y="44450"/>
                  </a:lnTo>
                  <a:lnTo>
                    <a:pt x="361950" y="25400"/>
                  </a:lnTo>
                  <a:lnTo>
                    <a:pt x="313690" y="7619"/>
                  </a:lnTo>
                  <a:lnTo>
                    <a:pt x="289560" y="2539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FC1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0030" y="292480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264160" y="0"/>
                  </a:moveTo>
                  <a:lnTo>
                    <a:pt x="238760" y="0"/>
                  </a:lnTo>
                  <a:lnTo>
                    <a:pt x="213360" y="2539"/>
                  </a:lnTo>
                  <a:lnTo>
                    <a:pt x="187960" y="7619"/>
                  </a:lnTo>
                  <a:lnTo>
                    <a:pt x="176529" y="11429"/>
                  </a:lnTo>
                  <a:lnTo>
                    <a:pt x="163829" y="15239"/>
                  </a:lnTo>
                  <a:lnTo>
                    <a:pt x="118110" y="38100"/>
                  </a:lnTo>
                  <a:lnTo>
                    <a:pt x="77470" y="68579"/>
                  </a:lnTo>
                  <a:lnTo>
                    <a:pt x="60960" y="87629"/>
                  </a:lnTo>
                  <a:lnTo>
                    <a:pt x="52070" y="96519"/>
                  </a:lnTo>
                  <a:lnTo>
                    <a:pt x="44450" y="107950"/>
                  </a:lnTo>
                  <a:lnTo>
                    <a:pt x="38100" y="118110"/>
                  </a:lnTo>
                  <a:lnTo>
                    <a:pt x="31750" y="129539"/>
                  </a:lnTo>
                  <a:lnTo>
                    <a:pt x="25400" y="139700"/>
                  </a:lnTo>
                  <a:lnTo>
                    <a:pt x="11429" y="175260"/>
                  </a:lnTo>
                  <a:lnTo>
                    <a:pt x="2540" y="213360"/>
                  </a:lnTo>
                  <a:lnTo>
                    <a:pt x="0" y="238760"/>
                  </a:lnTo>
                  <a:lnTo>
                    <a:pt x="0" y="264160"/>
                  </a:lnTo>
                  <a:lnTo>
                    <a:pt x="5079" y="302260"/>
                  </a:lnTo>
                  <a:lnTo>
                    <a:pt x="15240" y="339089"/>
                  </a:lnTo>
                  <a:lnTo>
                    <a:pt x="38100" y="384810"/>
                  </a:lnTo>
                  <a:lnTo>
                    <a:pt x="68579" y="424179"/>
                  </a:lnTo>
                  <a:lnTo>
                    <a:pt x="118110" y="464819"/>
                  </a:lnTo>
                  <a:lnTo>
                    <a:pt x="152400" y="482600"/>
                  </a:lnTo>
                  <a:lnTo>
                    <a:pt x="163829" y="486410"/>
                  </a:lnTo>
                  <a:lnTo>
                    <a:pt x="176529" y="491489"/>
                  </a:lnTo>
                  <a:lnTo>
                    <a:pt x="187960" y="495300"/>
                  </a:lnTo>
                  <a:lnTo>
                    <a:pt x="213360" y="500379"/>
                  </a:lnTo>
                  <a:lnTo>
                    <a:pt x="238760" y="502919"/>
                  </a:lnTo>
                  <a:lnTo>
                    <a:pt x="264160" y="502919"/>
                  </a:lnTo>
                  <a:lnTo>
                    <a:pt x="289560" y="500379"/>
                  </a:lnTo>
                  <a:lnTo>
                    <a:pt x="314960" y="495300"/>
                  </a:lnTo>
                  <a:lnTo>
                    <a:pt x="326390" y="491489"/>
                  </a:lnTo>
                  <a:lnTo>
                    <a:pt x="339090" y="486410"/>
                  </a:lnTo>
                  <a:lnTo>
                    <a:pt x="350520" y="482600"/>
                  </a:lnTo>
                  <a:lnTo>
                    <a:pt x="384810" y="464819"/>
                  </a:lnTo>
                  <a:lnTo>
                    <a:pt x="425450" y="433069"/>
                  </a:lnTo>
                  <a:lnTo>
                    <a:pt x="458470" y="394969"/>
                  </a:lnTo>
                  <a:lnTo>
                    <a:pt x="477520" y="361950"/>
                  </a:lnTo>
                  <a:lnTo>
                    <a:pt x="495300" y="313689"/>
                  </a:lnTo>
                  <a:lnTo>
                    <a:pt x="502920" y="264160"/>
                  </a:lnTo>
                  <a:lnTo>
                    <a:pt x="502920" y="251460"/>
                  </a:lnTo>
                  <a:lnTo>
                    <a:pt x="502920" y="238760"/>
                  </a:lnTo>
                  <a:lnTo>
                    <a:pt x="495300" y="187960"/>
                  </a:lnTo>
                  <a:lnTo>
                    <a:pt x="482600" y="151129"/>
                  </a:lnTo>
                  <a:lnTo>
                    <a:pt x="471170" y="129539"/>
                  </a:lnTo>
                  <a:lnTo>
                    <a:pt x="464820" y="118110"/>
                  </a:lnTo>
                  <a:lnTo>
                    <a:pt x="458470" y="107950"/>
                  </a:lnTo>
                  <a:lnTo>
                    <a:pt x="450850" y="96519"/>
                  </a:lnTo>
                  <a:lnTo>
                    <a:pt x="441960" y="87629"/>
                  </a:lnTo>
                  <a:lnTo>
                    <a:pt x="434340" y="77469"/>
                  </a:lnTo>
                  <a:lnTo>
                    <a:pt x="394970" y="44450"/>
                  </a:lnTo>
                  <a:lnTo>
                    <a:pt x="361950" y="25400"/>
                  </a:lnTo>
                  <a:lnTo>
                    <a:pt x="326390" y="11429"/>
                  </a:lnTo>
                  <a:lnTo>
                    <a:pt x="314960" y="7619"/>
                  </a:lnTo>
                  <a:lnTo>
                    <a:pt x="289560" y="2539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65340" y="1700529"/>
              <a:ext cx="504190" cy="502920"/>
            </a:xfrm>
            <a:custGeom>
              <a:avLst/>
              <a:gdLst/>
              <a:ahLst/>
              <a:cxnLst/>
              <a:rect l="l" t="t" r="r" b="b"/>
              <a:pathLst>
                <a:path w="504190" h="502919">
                  <a:moveTo>
                    <a:pt x="264159" y="0"/>
                  </a:moveTo>
                  <a:lnTo>
                    <a:pt x="240029" y="0"/>
                  </a:lnTo>
                  <a:lnTo>
                    <a:pt x="213359" y="2540"/>
                  </a:lnTo>
                  <a:lnTo>
                    <a:pt x="201929" y="5080"/>
                  </a:lnTo>
                  <a:lnTo>
                    <a:pt x="189229" y="7620"/>
                  </a:lnTo>
                  <a:lnTo>
                    <a:pt x="152400" y="20320"/>
                  </a:lnTo>
                  <a:lnTo>
                    <a:pt x="119379" y="38100"/>
                  </a:lnTo>
                  <a:lnTo>
                    <a:pt x="107950" y="44450"/>
                  </a:lnTo>
                  <a:lnTo>
                    <a:pt x="97789" y="52070"/>
                  </a:lnTo>
                  <a:lnTo>
                    <a:pt x="88900" y="60960"/>
                  </a:lnTo>
                  <a:lnTo>
                    <a:pt x="78739" y="68580"/>
                  </a:lnTo>
                  <a:lnTo>
                    <a:pt x="38100" y="118110"/>
                  </a:lnTo>
                  <a:lnTo>
                    <a:pt x="21589" y="152400"/>
                  </a:lnTo>
                  <a:lnTo>
                    <a:pt x="16509" y="163830"/>
                  </a:lnTo>
                  <a:lnTo>
                    <a:pt x="11429" y="176530"/>
                  </a:lnTo>
                  <a:lnTo>
                    <a:pt x="8889" y="187960"/>
                  </a:lnTo>
                  <a:lnTo>
                    <a:pt x="5079" y="200660"/>
                  </a:lnTo>
                  <a:lnTo>
                    <a:pt x="3809" y="213360"/>
                  </a:lnTo>
                  <a:lnTo>
                    <a:pt x="1269" y="226060"/>
                  </a:lnTo>
                  <a:lnTo>
                    <a:pt x="1269" y="238760"/>
                  </a:lnTo>
                  <a:lnTo>
                    <a:pt x="0" y="251460"/>
                  </a:lnTo>
                  <a:lnTo>
                    <a:pt x="1269" y="264160"/>
                  </a:lnTo>
                  <a:lnTo>
                    <a:pt x="1269" y="276860"/>
                  </a:lnTo>
                  <a:lnTo>
                    <a:pt x="3809" y="289560"/>
                  </a:lnTo>
                  <a:lnTo>
                    <a:pt x="5079" y="302260"/>
                  </a:lnTo>
                  <a:lnTo>
                    <a:pt x="8889" y="314960"/>
                  </a:lnTo>
                  <a:lnTo>
                    <a:pt x="11429" y="326390"/>
                  </a:lnTo>
                  <a:lnTo>
                    <a:pt x="16509" y="339090"/>
                  </a:lnTo>
                  <a:lnTo>
                    <a:pt x="21589" y="350520"/>
                  </a:lnTo>
                  <a:lnTo>
                    <a:pt x="25400" y="361950"/>
                  </a:lnTo>
                  <a:lnTo>
                    <a:pt x="60959" y="415290"/>
                  </a:lnTo>
                  <a:lnTo>
                    <a:pt x="88900" y="441960"/>
                  </a:lnTo>
                  <a:lnTo>
                    <a:pt x="97789" y="450850"/>
                  </a:lnTo>
                  <a:lnTo>
                    <a:pt x="107950" y="458470"/>
                  </a:lnTo>
                  <a:lnTo>
                    <a:pt x="119379" y="464820"/>
                  </a:lnTo>
                  <a:lnTo>
                    <a:pt x="129539" y="471170"/>
                  </a:lnTo>
                  <a:lnTo>
                    <a:pt x="165100" y="487680"/>
                  </a:lnTo>
                  <a:lnTo>
                    <a:pt x="201929" y="497840"/>
                  </a:lnTo>
                  <a:lnTo>
                    <a:pt x="213359" y="500380"/>
                  </a:lnTo>
                  <a:lnTo>
                    <a:pt x="240029" y="502920"/>
                  </a:lnTo>
                  <a:lnTo>
                    <a:pt x="264159" y="502920"/>
                  </a:lnTo>
                  <a:lnTo>
                    <a:pt x="290829" y="500380"/>
                  </a:lnTo>
                  <a:lnTo>
                    <a:pt x="302259" y="497840"/>
                  </a:lnTo>
                  <a:lnTo>
                    <a:pt x="314959" y="495300"/>
                  </a:lnTo>
                  <a:lnTo>
                    <a:pt x="351789" y="482600"/>
                  </a:lnTo>
                  <a:lnTo>
                    <a:pt x="384809" y="464820"/>
                  </a:lnTo>
                  <a:lnTo>
                    <a:pt x="396239" y="458470"/>
                  </a:lnTo>
                  <a:lnTo>
                    <a:pt x="406400" y="450850"/>
                  </a:lnTo>
                  <a:lnTo>
                    <a:pt x="415289" y="441960"/>
                  </a:lnTo>
                  <a:lnTo>
                    <a:pt x="425450" y="434340"/>
                  </a:lnTo>
                  <a:lnTo>
                    <a:pt x="466089" y="384810"/>
                  </a:lnTo>
                  <a:lnTo>
                    <a:pt x="482600" y="350520"/>
                  </a:lnTo>
                  <a:lnTo>
                    <a:pt x="487679" y="339090"/>
                  </a:lnTo>
                  <a:lnTo>
                    <a:pt x="492759" y="326390"/>
                  </a:lnTo>
                  <a:lnTo>
                    <a:pt x="495300" y="314960"/>
                  </a:lnTo>
                  <a:lnTo>
                    <a:pt x="499109" y="302260"/>
                  </a:lnTo>
                  <a:lnTo>
                    <a:pt x="500379" y="289560"/>
                  </a:lnTo>
                  <a:lnTo>
                    <a:pt x="502919" y="276860"/>
                  </a:lnTo>
                  <a:lnTo>
                    <a:pt x="502919" y="264160"/>
                  </a:lnTo>
                  <a:lnTo>
                    <a:pt x="504189" y="251460"/>
                  </a:lnTo>
                  <a:lnTo>
                    <a:pt x="502919" y="238760"/>
                  </a:lnTo>
                  <a:lnTo>
                    <a:pt x="502919" y="226060"/>
                  </a:lnTo>
                  <a:lnTo>
                    <a:pt x="500379" y="213360"/>
                  </a:lnTo>
                  <a:lnTo>
                    <a:pt x="499109" y="200660"/>
                  </a:lnTo>
                  <a:lnTo>
                    <a:pt x="495300" y="187960"/>
                  </a:lnTo>
                  <a:lnTo>
                    <a:pt x="492759" y="176530"/>
                  </a:lnTo>
                  <a:lnTo>
                    <a:pt x="487679" y="163830"/>
                  </a:lnTo>
                  <a:lnTo>
                    <a:pt x="482600" y="152400"/>
                  </a:lnTo>
                  <a:lnTo>
                    <a:pt x="478789" y="140970"/>
                  </a:lnTo>
                  <a:lnTo>
                    <a:pt x="443229" y="87630"/>
                  </a:lnTo>
                  <a:lnTo>
                    <a:pt x="415289" y="60960"/>
                  </a:lnTo>
                  <a:lnTo>
                    <a:pt x="406400" y="52070"/>
                  </a:lnTo>
                  <a:lnTo>
                    <a:pt x="396239" y="44450"/>
                  </a:lnTo>
                  <a:lnTo>
                    <a:pt x="384809" y="38100"/>
                  </a:lnTo>
                  <a:lnTo>
                    <a:pt x="374650" y="31750"/>
                  </a:lnTo>
                  <a:lnTo>
                    <a:pt x="339089" y="15240"/>
                  </a:lnTo>
                  <a:lnTo>
                    <a:pt x="302259" y="5080"/>
                  </a:lnTo>
                  <a:lnTo>
                    <a:pt x="290829" y="2540"/>
                  </a:lnTo>
                  <a:lnTo>
                    <a:pt x="264159" y="0"/>
                  </a:lnTo>
                  <a:close/>
                </a:path>
              </a:pathLst>
            </a:custGeom>
            <a:solidFill>
              <a:srgbClr val="F7F1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85430" y="213232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264160" y="0"/>
                  </a:moveTo>
                  <a:lnTo>
                    <a:pt x="238760" y="0"/>
                  </a:lnTo>
                  <a:lnTo>
                    <a:pt x="213360" y="2540"/>
                  </a:lnTo>
                  <a:lnTo>
                    <a:pt x="187960" y="7620"/>
                  </a:lnTo>
                  <a:lnTo>
                    <a:pt x="176529" y="11430"/>
                  </a:lnTo>
                  <a:lnTo>
                    <a:pt x="163829" y="15240"/>
                  </a:lnTo>
                  <a:lnTo>
                    <a:pt x="118110" y="38100"/>
                  </a:lnTo>
                  <a:lnTo>
                    <a:pt x="87629" y="60960"/>
                  </a:lnTo>
                  <a:lnTo>
                    <a:pt x="77470" y="68580"/>
                  </a:lnTo>
                  <a:lnTo>
                    <a:pt x="68579" y="77470"/>
                  </a:lnTo>
                  <a:lnTo>
                    <a:pt x="60960" y="87630"/>
                  </a:lnTo>
                  <a:lnTo>
                    <a:pt x="52070" y="96520"/>
                  </a:lnTo>
                  <a:lnTo>
                    <a:pt x="25400" y="140970"/>
                  </a:lnTo>
                  <a:lnTo>
                    <a:pt x="11429" y="176530"/>
                  </a:lnTo>
                  <a:lnTo>
                    <a:pt x="7620" y="187960"/>
                  </a:lnTo>
                  <a:lnTo>
                    <a:pt x="2540" y="213360"/>
                  </a:lnTo>
                  <a:lnTo>
                    <a:pt x="0" y="238760"/>
                  </a:lnTo>
                  <a:lnTo>
                    <a:pt x="0" y="264160"/>
                  </a:lnTo>
                  <a:lnTo>
                    <a:pt x="5079" y="302260"/>
                  </a:lnTo>
                  <a:lnTo>
                    <a:pt x="15240" y="339090"/>
                  </a:lnTo>
                  <a:lnTo>
                    <a:pt x="38100" y="384810"/>
                  </a:lnTo>
                  <a:lnTo>
                    <a:pt x="77470" y="434340"/>
                  </a:lnTo>
                  <a:lnTo>
                    <a:pt x="87629" y="441960"/>
                  </a:lnTo>
                  <a:lnTo>
                    <a:pt x="97790" y="450850"/>
                  </a:lnTo>
                  <a:lnTo>
                    <a:pt x="140970" y="477520"/>
                  </a:lnTo>
                  <a:lnTo>
                    <a:pt x="163829" y="486410"/>
                  </a:lnTo>
                  <a:lnTo>
                    <a:pt x="176529" y="491490"/>
                  </a:lnTo>
                  <a:lnTo>
                    <a:pt x="187960" y="495300"/>
                  </a:lnTo>
                  <a:lnTo>
                    <a:pt x="213360" y="500380"/>
                  </a:lnTo>
                  <a:lnTo>
                    <a:pt x="238760" y="502920"/>
                  </a:lnTo>
                  <a:lnTo>
                    <a:pt x="264160" y="502920"/>
                  </a:lnTo>
                  <a:lnTo>
                    <a:pt x="302260" y="497840"/>
                  </a:lnTo>
                  <a:lnTo>
                    <a:pt x="339090" y="486410"/>
                  </a:lnTo>
                  <a:lnTo>
                    <a:pt x="350520" y="482600"/>
                  </a:lnTo>
                  <a:lnTo>
                    <a:pt x="384810" y="464820"/>
                  </a:lnTo>
                  <a:lnTo>
                    <a:pt x="424179" y="434340"/>
                  </a:lnTo>
                  <a:lnTo>
                    <a:pt x="450850" y="405130"/>
                  </a:lnTo>
                  <a:lnTo>
                    <a:pt x="477520" y="361950"/>
                  </a:lnTo>
                  <a:lnTo>
                    <a:pt x="495300" y="313690"/>
                  </a:lnTo>
                  <a:lnTo>
                    <a:pt x="502920" y="264160"/>
                  </a:lnTo>
                  <a:lnTo>
                    <a:pt x="502920" y="251460"/>
                  </a:lnTo>
                  <a:lnTo>
                    <a:pt x="502920" y="238760"/>
                  </a:lnTo>
                  <a:lnTo>
                    <a:pt x="500379" y="213360"/>
                  </a:lnTo>
                  <a:lnTo>
                    <a:pt x="495300" y="187960"/>
                  </a:lnTo>
                  <a:lnTo>
                    <a:pt x="491490" y="176530"/>
                  </a:lnTo>
                  <a:lnTo>
                    <a:pt x="487679" y="163830"/>
                  </a:lnTo>
                  <a:lnTo>
                    <a:pt x="464820" y="118110"/>
                  </a:lnTo>
                  <a:lnTo>
                    <a:pt x="441960" y="87630"/>
                  </a:lnTo>
                  <a:lnTo>
                    <a:pt x="434340" y="77470"/>
                  </a:lnTo>
                  <a:lnTo>
                    <a:pt x="405129" y="52070"/>
                  </a:lnTo>
                  <a:lnTo>
                    <a:pt x="361950" y="25400"/>
                  </a:lnTo>
                  <a:lnTo>
                    <a:pt x="313690" y="7620"/>
                  </a:lnTo>
                  <a:lnTo>
                    <a:pt x="289560" y="254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17640" y="2132329"/>
              <a:ext cx="504190" cy="502920"/>
            </a:xfrm>
            <a:custGeom>
              <a:avLst/>
              <a:gdLst/>
              <a:ahLst/>
              <a:cxnLst/>
              <a:rect l="l" t="t" r="r" b="b"/>
              <a:pathLst>
                <a:path w="504190" h="502919">
                  <a:moveTo>
                    <a:pt x="264159" y="0"/>
                  </a:moveTo>
                  <a:lnTo>
                    <a:pt x="240029" y="0"/>
                  </a:lnTo>
                  <a:lnTo>
                    <a:pt x="226059" y="1270"/>
                  </a:lnTo>
                  <a:lnTo>
                    <a:pt x="176529" y="11430"/>
                  </a:lnTo>
                  <a:lnTo>
                    <a:pt x="140969" y="25400"/>
                  </a:lnTo>
                  <a:lnTo>
                    <a:pt x="119379" y="38100"/>
                  </a:lnTo>
                  <a:lnTo>
                    <a:pt x="107950" y="44450"/>
                  </a:lnTo>
                  <a:lnTo>
                    <a:pt x="97789" y="52070"/>
                  </a:lnTo>
                  <a:lnTo>
                    <a:pt x="88900" y="60960"/>
                  </a:lnTo>
                  <a:lnTo>
                    <a:pt x="78739" y="68580"/>
                  </a:lnTo>
                  <a:lnTo>
                    <a:pt x="69850" y="77470"/>
                  </a:lnTo>
                  <a:lnTo>
                    <a:pt x="60959" y="87630"/>
                  </a:lnTo>
                  <a:lnTo>
                    <a:pt x="53339" y="96520"/>
                  </a:lnTo>
                  <a:lnTo>
                    <a:pt x="45719" y="107950"/>
                  </a:lnTo>
                  <a:lnTo>
                    <a:pt x="38100" y="118110"/>
                  </a:lnTo>
                  <a:lnTo>
                    <a:pt x="31750" y="129540"/>
                  </a:lnTo>
                  <a:lnTo>
                    <a:pt x="16509" y="163830"/>
                  </a:lnTo>
                  <a:lnTo>
                    <a:pt x="11429" y="176530"/>
                  </a:lnTo>
                  <a:lnTo>
                    <a:pt x="8889" y="187960"/>
                  </a:lnTo>
                  <a:lnTo>
                    <a:pt x="5079" y="200660"/>
                  </a:lnTo>
                  <a:lnTo>
                    <a:pt x="0" y="251460"/>
                  </a:lnTo>
                  <a:lnTo>
                    <a:pt x="5079" y="302260"/>
                  </a:lnTo>
                  <a:lnTo>
                    <a:pt x="8889" y="313690"/>
                  </a:lnTo>
                  <a:lnTo>
                    <a:pt x="11429" y="326390"/>
                  </a:lnTo>
                  <a:lnTo>
                    <a:pt x="31750" y="373380"/>
                  </a:lnTo>
                  <a:lnTo>
                    <a:pt x="60959" y="415290"/>
                  </a:lnTo>
                  <a:lnTo>
                    <a:pt x="69850" y="424180"/>
                  </a:lnTo>
                  <a:lnTo>
                    <a:pt x="78739" y="434340"/>
                  </a:lnTo>
                  <a:lnTo>
                    <a:pt x="88900" y="441960"/>
                  </a:lnTo>
                  <a:lnTo>
                    <a:pt x="97789" y="450850"/>
                  </a:lnTo>
                  <a:lnTo>
                    <a:pt x="107950" y="458470"/>
                  </a:lnTo>
                  <a:lnTo>
                    <a:pt x="119379" y="464820"/>
                  </a:lnTo>
                  <a:lnTo>
                    <a:pt x="129539" y="471170"/>
                  </a:lnTo>
                  <a:lnTo>
                    <a:pt x="140969" y="477520"/>
                  </a:lnTo>
                  <a:lnTo>
                    <a:pt x="152400" y="482600"/>
                  </a:lnTo>
                  <a:lnTo>
                    <a:pt x="165100" y="486410"/>
                  </a:lnTo>
                  <a:lnTo>
                    <a:pt x="176529" y="491490"/>
                  </a:lnTo>
                  <a:lnTo>
                    <a:pt x="189229" y="495300"/>
                  </a:lnTo>
                  <a:lnTo>
                    <a:pt x="214629" y="500380"/>
                  </a:lnTo>
                  <a:lnTo>
                    <a:pt x="226059" y="501650"/>
                  </a:lnTo>
                  <a:lnTo>
                    <a:pt x="240029" y="502920"/>
                  </a:lnTo>
                  <a:lnTo>
                    <a:pt x="264159" y="502920"/>
                  </a:lnTo>
                  <a:lnTo>
                    <a:pt x="303529" y="497840"/>
                  </a:lnTo>
                  <a:lnTo>
                    <a:pt x="339089" y="486410"/>
                  </a:lnTo>
                  <a:lnTo>
                    <a:pt x="351789" y="482600"/>
                  </a:lnTo>
                  <a:lnTo>
                    <a:pt x="363219" y="477520"/>
                  </a:lnTo>
                  <a:lnTo>
                    <a:pt x="374650" y="471170"/>
                  </a:lnTo>
                  <a:lnTo>
                    <a:pt x="384809" y="464820"/>
                  </a:lnTo>
                  <a:lnTo>
                    <a:pt x="396239" y="458470"/>
                  </a:lnTo>
                  <a:lnTo>
                    <a:pt x="406400" y="450850"/>
                  </a:lnTo>
                  <a:lnTo>
                    <a:pt x="416559" y="441960"/>
                  </a:lnTo>
                  <a:lnTo>
                    <a:pt x="425450" y="434340"/>
                  </a:lnTo>
                  <a:lnTo>
                    <a:pt x="434339" y="424180"/>
                  </a:lnTo>
                  <a:lnTo>
                    <a:pt x="443229" y="415290"/>
                  </a:lnTo>
                  <a:lnTo>
                    <a:pt x="466089" y="384810"/>
                  </a:lnTo>
                  <a:lnTo>
                    <a:pt x="478789" y="361950"/>
                  </a:lnTo>
                  <a:lnTo>
                    <a:pt x="483869" y="350520"/>
                  </a:lnTo>
                  <a:lnTo>
                    <a:pt x="487679" y="339090"/>
                  </a:lnTo>
                  <a:lnTo>
                    <a:pt x="492759" y="326390"/>
                  </a:lnTo>
                  <a:lnTo>
                    <a:pt x="495300" y="313690"/>
                  </a:lnTo>
                  <a:lnTo>
                    <a:pt x="499109" y="302260"/>
                  </a:lnTo>
                  <a:lnTo>
                    <a:pt x="500379" y="289560"/>
                  </a:lnTo>
                  <a:lnTo>
                    <a:pt x="502919" y="276860"/>
                  </a:lnTo>
                  <a:lnTo>
                    <a:pt x="502919" y="264160"/>
                  </a:lnTo>
                  <a:lnTo>
                    <a:pt x="504189" y="251460"/>
                  </a:lnTo>
                  <a:lnTo>
                    <a:pt x="502919" y="238760"/>
                  </a:lnTo>
                  <a:lnTo>
                    <a:pt x="502919" y="226060"/>
                  </a:lnTo>
                  <a:lnTo>
                    <a:pt x="500379" y="213360"/>
                  </a:lnTo>
                  <a:lnTo>
                    <a:pt x="499109" y="200660"/>
                  </a:lnTo>
                  <a:lnTo>
                    <a:pt x="495300" y="187960"/>
                  </a:lnTo>
                  <a:lnTo>
                    <a:pt x="492759" y="176530"/>
                  </a:lnTo>
                  <a:lnTo>
                    <a:pt x="487679" y="163830"/>
                  </a:lnTo>
                  <a:lnTo>
                    <a:pt x="483869" y="152400"/>
                  </a:lnTo>
                  <a:lnTo>
                    <a:pt x="478789" y="140970"/>
                  </a:lnTo>
                  <a:lnTo>
                    <a:pt x="466089" y="118110"/>
                  </a:lnTo>
                  <a:lnTo>
                    <a:pt x="458469" y="107950"/>
                  </a:lnTo>
                  <a:lnTo>
                    <a:pt x="450850" y="96520"/>
                  </a:lnTo>
                  <a:lnTo>
                    <a:pt x="443229" y="87630"/>
                  </a:lnTo>
                  <a:lnTo>
                    <a:pt x="434339" y="77470"/>
                  </a:lnTo>
                  <a:lnTo>
                    <a:pt x="425450" y="68580"/>
                  </a:lnTo>
                  <a:lnTo>
                    <a:pt x="416559" y="60960"/>
                  </a:lnTo>
                  <a:lnTo>
                    <a:pt x="406400" y="52070"/>
                  </a:lnTo>
                  <a:lnTo>
                    <a:pt x="396239" y="44450"/>
                  </a:lnTo>
                  <a:lnTo>
                    <a:pt x="384809" y="38100"/>
                  </a:lnTo>
                  <a:lnTo>
                    <a:pt x="374650" y="31750"/>
                  </a:lnTo>
                  <a:lnTo>
                    <a:pt x="339089" y="15240"/>
                  </a:lnTo>
                  <a:lnTo>
                    <a:pt x="290829" y="2540"/>
                  </a:lnTo>
                  <a:lnTo>
                    <a:pt x="26415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7730" y="3355339"/>
              <a:ext cx="502920" cy="504190"/>
            </a:xfrm>
            <a:custGeom>
              <a:avLst/>
              <a:gdLst/>
              <a:ahLst/>
              <a:cxnLst/>
              <a:rect l="l" t="t" r="r" b="b"/>
              <a:pathLst>
                <a:path w="502920" h="504189">
                  <a:moveTo>
                    <a:pt x="264160" y="502920"/>
                  </a:moveTo>
                  <a:lnTo>
                    <a:pt x="238760" y="502920"/>
                  </a:lnTo>
                  <a:lnTo>
                    <a:pt x="251460" y="504190"/>
                  </a:lnTo>
                  <a:lnTo>
                    <a:pt x="264160" y="502920"/>
                  </a:lnTo>
                  <a:close/>
                </a:path>
                <a:path w="502920" h="504189">
                  <a:moveTo>
                    <a:pt x="251460" y="0"/>
                  </a:moveTo>
                  <a:lnTo>
                    <a:pt x="200660" y="5080"/>
                  </a:lnTo>
                  <a:lnTo>
                    <a:pt x="187960" y="8889"/>
                  </a:lnTo>
                  <a:lnTo>
                    <a:pt x="176529" y="12700"/>
                  </a:lnTo>
                  <a:lnTo>
                    <a:pt x="163829" y="16510"/>
                  </a:lnTo>
                  <a:lnTo>
                    <a:pt x="129540" y="31750"/>
                  </a:lnTo>
                  <a:lnTo>
                    <a:pt x="118110" y="39370"/>
                  </a:lnTo>
                  <a:lnTo>
                    <a:pt x="107950" y="45720"/>
                  </a:lnTo>
                  <a:lnTo>
                    <a:pt x="87629" y="60960"/>
                  </a:lnTo>
                  <a:lnTo>
                    <a:pt x="77470" y="69850"/>
                  </a:lnTo>
                  <a:lnTo>
                    <a:pt x="68579" y="78739"/>
                  </a:lnTo>
                  <a:lnTo>
                    <a:pt x="60960" y="88900"/>
                  </a:lnTo>
                  <a:lnTo>
                    <a:pt x="52070" y="97789"/>
                  </a:lnTo>
                  <a:lnTo>
                    <a:pt x="44450" y="107950"/>
                  </a:lnTo>
                  <a:lnTo>
                    <a:pt x="31750" y="130810"/>
                  </a:lnTo>
                  <a:lnTo>
                    <a:pt x="25400" y="140970"/>
                  </a:lnTo>
                  <a:lnTo>
                    <a:pt x="11429" y="176530"/>
                  </a:lnTo>
                  <a:lnTo>
                    <a:pt x="2540" y="214630"/>
                  </a:lnTo>
                  <a:lnTo>
                    <a:pt x="0" y="240030"/>
                  </a:lnTo>
                  <a:lnTo>
                    <a:pt x="0" y="265430"/>
                  </a:lnTo>
                  <a:lnTo>
                    <a:pt x="5079" y="303530"/>
                  </a:lnTo>
                  <a:lnTo>
                    <a:pt x="20320" y="351790"/>
                  </a:lnTo>
                  <a:lnTo>
                    <a:pt x="38100" y="384810"/>
                  </a:lnTo>
                  <a:lnTo>
                    <a:pt x="44450" y="396240"/>
                  </a:lnTo>
                  <a:lnTo>
                    <a:pt x="52070" y="406400"/>
                  </a:lnTo>
                  <a:lnTo>
                    <a:pt x="60960" y="416560"/>
                  </a:lnTo>
                  <a:lnTo>
                    <a:pt x="68579" y="425450"/>
                  </a:lnTo>
                  <a:lnTo>
                    <a:pt x="118110" y="466090"/>
                  </a:lnTo>
                  <a:lnTo>
                    <a:pt x="152400" y="483870"/>
                  </a:lnTo>
                  <a:lnTo>
                    <a:pt x="163829" y="487680"/>
                  </a:lnTo>
                  <a:lnTo>
                    <a:pt x="176529" y="492760"/>
                  </a:lnTo>
                  <a:lnTo>
                    <a:pt x="187960" y="496570"/>
                  </a:lnTo>
                  <a:lnTo>
                    <a:pt x="200660" y="499110"/>
                  </a:lnTo>
                  <a:lnTo>
                    <a:pt x="213360" y="500380"/>
                  </a:lnTo>
                  <a:lnTo>
                    <a:pt x="226060" y="502920"/>
                  </a:lnTo>
                  <a:lnTo>
                    <a:pt x="276860" y="502920"/>
                  </a:lnTo>
                  <a:lnTo>
                    <a:pt x="289560" y="500380"/>
                  </a:lnTo>
                  <a:lnTo>
                    <a:pt x="302260" y="499110"/>
                  </a:lnTo>
                  <a:lnTo>
                    <a:pt x="314960" y="496570"/>
                  </a:lnTo>
                  <a:lnTo>
                    <a:pt x="326390" y="492760"/>
                  </a:lnTo>
                  <a:lnTo>
                    <a:pt x="339090" y="487680"/>
                  </a:lnTo>
                  <a:lnTo>
                    <a:pt x="350520" y="483870"/>
                  </a:lnTo>
                  <a:lnTo>
                    <a:pt x="384810" y="466090"/>
                  </a:lnTo>
                  <a:lnTo>
                    <a:pt x="425450" y="434340"/>
                  </a:lnTo>
                  <a:lnTo>
                    <a:pt x="441960" y="416560"/>
                  </a:lnTo>
                  <a:lnTo>
                    <a:pt x="450850" y="406400"/>
                  </a:lnTo>
                  <a:lnTo>
                    <a:pt x="458470" y="396240"/>
                  </a:lnTo>
                  <a:lnTo>
                    <a:pt x="464820" y="384810"/>
                  </a:lnTo>
                  <a:lnTo>
                    <a:pt x="471170" y="374650"/>
                  </a:lnTo>
                  <a:lnTo>
                    <a:pt x="487679" y="339090"/>
                  </a:lnTo>
                  <a:lnTo>
                    <a:pt x="500379" y="290830"/>
                  </a:lnTo>
                  <a:lnTo>
                    <a:pt x="502920" y="265430"/>
                  </a:lnTo>
                  <a:lnTo>
                    <a:pt x="502920" y="240030"/>
                  </a:lnTo>
                  <a:lnTo>
                    <a:pt x="495300" y="189230"/>
                  </a:lnTo>
                  <a:lnTo>
                    <a:pt x="482600" y="152400"/>
                  </a:lnTo>
                  <a:lnTo>
                    <a:pt x="471170" y="130810"/>
                  </a:lnTo>
                  <a:lnTo>
                    <a:pt x="458470" y="107950"/>
                  </a:lnTo>
                  <a:lnTo>
                    <a:pt x="450850" y="97789"/>
                  </a:lnTo>
                  <a:lnTo>
                    <a:pt x="441960" y="88900"/>
                  </a:lnTo>
                  <a:lnTo>
                    <a:pt x="434340" y="78739"/>
                  </a:lnTo>
                  <a:lnTo>
                    <a:pt x="425450" y="69850"/>
                  </a:lnTo>
                  <a:lnTo>
                    <a:pt x="415290" y="60960"/>
                  </a:lnTo>
                  <a:lnTo>
                    <a:pt x="394970" y="45720"/>
                  </a:lnTo>
                  <a:lnTo>
                    <a:pt x="384810" y="39370"/>
                  </a:lnTo>
                  <a:lnTo>
                    <a:pt x="373379" y="31750"/>
                  </a:lnTo>
                  <a:lnTo>
                    <a:pt x="339090" y="16510"/>
                  </a:lnTo>
                  <a:lnTo>
                    <a:pt x="326390" y="12700"/>
                  </a:lnTo>
                  <a:lnTo>
                    <a:pt x="314960" y="8889"/>
                  </a:lnTo>
                  <a:lnTo>
                    <a:pt x="302260" y="5080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61150" y="1916429"/>
              <a:ext cx="1440180" cy="1654810"/>
            </a:xfrm>
            <a:custGeom>
              <a:avLst/>
              <a:gdLst/>
              <a:ahLst/>
              <a:cxnLst/>
              <a:rect l="l" t="t" r="r" b="b"/>
              <a:pathLst>
                <a:path w="1440179" h="1654810">
                  <a:moveTo>
                    <a:pt x="1440180" y="504190"/>
                  </a:moveTo>
                  <a:lnTo>
                    <a:pt x="1355090" y="508000"/>
                  </a:lnTo>
                  <a:lnTo>
                    <a:pt x="1371180" y="536879"/>
                  </a:lnTo>
                  <a:lnTo>
                    <a:pt x="795020" y="856983"/>
                  </a:lnTo>
                  <a:lnTo>
                    <a:pt x="795020" y="74930"/>
                  </a:lnTo>
                  <a:lnTo>
                    <a:pt x="828040" y="74930"/>
                  </a:lnTo>
                  <a:lnTo>
                    <a:pt x="789940" y="0"/>
                  </a:lnTo>
                  <a:lnTo>
                    <a:pt x="753110" y="74930"/>
                  </a:lnTo>
                  <a:lnTo>
                    <a:pt x="786130" y="74930"/>
                  </a:lnTo>
                  <a:lnTo>
                    <a:pt x="786130" y="858837"/>
                  </a:lnTo>
                  <a:lnTo>
                    <a:pt x="68173" y="464654"/>
                  </a:lnTo>
                  <a:lnTo>
                    <a:pt x="85090" y="434340"/>
                  </a:lnTo>
                  <a:lnTo>
                    <a:pt x="0" y="431800"/>
                  </a:lnTo>
                  <a:lnTo>
                    <a:pt x="48260" y="500380"/>
                  </a:lnTo>
                  <a:lnTo>
                    <a:pt x="64020" y="472109"/>
                  </a:lnTo>
                  <a:lnTo>
                    <a:pt x="779157" y="865784"/>
                  </a:lnTo>
                  <a:lnTo>
                    <a:pt x="208343" y="1182903"/>
                  </a:lnTo>
                  <a:lnTo>
                    <a:pt x="191770" y="1153160"/>
                  </a:lnTo>
                  <a:lnTo>
                    <a:pt x="144780" y="1223010"/>
                  </a:lnTo>
                  <a:lnTo>
                    <a:pt x="228600" y="1219200"/>
                  </a:lnTo>
                  <a:lnTo>
                    <a:pt x="212496" y="1190345"/>
                  </a:lnTo>
                  <a:lnTo>
                    <a:pt x="786130" y="871994"/>
                  </a:lnTo>
                  <a:lnTo>
                    <a:pt x="786130" y="1579880"/>
                  </a:lnTo>
                  <a:lnTo>
                    <a:pt x="753110" y="1579880"/>
                  </a:lnTo>
                  <a:lnTo>
                    <a:pt x="789940" y="1654810"/>
                  </a:lnTo>
                  <a:lnTo>
                    <a:pt x="828040" y="1579880"/>
                  </a:lnTo>
                  <a:lnTo>
                    <a:pt x="795020" y="1579880"/>
                  </a:lnTo>
                  <a:lnTo>
                    <a:pt x="795020" y="874522"/>
                  </a:lnTo>
                  <a:lnTo>
                    <a:pt x="1371155" y="1191653"/>
                  </a:lnTo>
                  <a:lnTo>
                    <a:pt x="1355090" y="1220470"/>
                  </a:lnTo>
                  <a:lnTo>
                    <a:pt x="1440180" y="1223010"/>
                  </a:lnTo>
                  <a:lnTo>
                    <a:pt x="1391920" y="1154430"/>
                  </a:lnTo>
                  <a:lnTo>
                    <a:pt x="1376133" y="1182725"/>
                  </a:lnTo>
                  <a:lnTo>
                    <a:pt x="798055" y="865378"/>
                  </a:lnTo>
                  <a:lnTo>
                    <a:pt x="1375625" y="544842"/>
                  </a:lnTo>
                  <a:lnTo>
                    <a:pt x="1391920" y="574040"/>
                  </a:lnTo>
                  <a:lnTo>
                    <a:pt x="1440180" y="504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6070" y="2118359"/>
            <a:ext cx="3815715" cy="4288096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346710" algn="just">
              <a:lnSpc>
                <a:spcPct val="79700"/>
              </a:lnSpc>
              <a:spcBef>
                <a:spcPts val="489"/>
              </a:spcBef>
            </a:pPr>
            <a:r>
              <a:rPr sz="1600" b="1" dirty="0">
                <a:latin typeface="Arial"/>
                <a:cs typeface="Arial"/>
              </a:rPr>
              <a:t>Cores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complementares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cores </a:t>
            </a:r>
            <a:r>
              <a:rPr sz="1600" dirty="0">
                <a:latin typeface="Arial"/>
                <a:cs typeface="Arial"/>
              </a:rPr>
              <a:t>opostas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disco 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cores.</a:t>
            </a:r>
            <a:endParaRPr sz="16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Ex: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C1201"/>
                </a:solidFill>
                <a:latin typeface="Arial"/>
                <a:cs typeface="Arial"/>
              </a:rPr>
              <a:t>vermelho</a:t>
            </a:r>
            <a:r>
              <a:rPr sz="1600" spc="-10" dirty="0">
                <a:solidFill>
                  <a:srgbClr val="FC1201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é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complementar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Arial"/>
                <a:cs typeface="Arial"/>
              </a:rPr>
              <a:t>verde.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azul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é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complementar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6600"/>
                </a:solidFill>
                <a:latin typeface="Arial"/>
                <a:cs typeface="Arial"/>
              </a:rPr>
              <a:t>laranja.</a:t>
            </a:r>
            <a:endParaRPr sz="1600" dirty="0">
              <a:latin typeface="Arial"/>
              <a:cs typeface="Arial"/>
            </a:endParaRPr>
          </a:p>
          <a:p>
            <a:pPr marL="12700" marR="350520" algn="just">
              <a:lnSpc>
                <a:spcPct val="100699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As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cores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complementares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são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usadas </a:t>
            </a:r>
            <a:r>
              <a:rPr sz="1600" dirty="0">
                <a:latin typeface="Arial"/>
                <a:cs typeface="Arial"/>
              </a:rPr>
              <a:t>Para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força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equilíbrio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um </a:t>
            </a:r>
            <a:r>
              <a:rPr sz="1600" dirty="0">
                <a:latin typeface="Arial"/>
                <a:cs typeface="Arial"/>
              </a:rPr>
              <a:t>trabalho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criando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contrastes.</a:t>
            </a:r>
            <a:r>
              <a:rPr sz="1600" dirty="0">
                <a:latin typeface="Arial"/>
                <a:cs typeface="Arial"/>
              </a:rPr>
              <a:t> raramente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cores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apenas</a:t>
            </a:r>
            <a:endParaRPr sz="1600" dirty="0">
              <a:latin typeface="Arial"/>
              <a:cs typeface="Arial"/>
            </a:endParaRPr>
          </a:p>
          <a:p>
            <a:pPr marL="12700" marR="332105" algn="just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cores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complementares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um </a:t>
            </a:r>
            <a:r>
              <a:rPr sz="1600" dirty="0">
                <a:latin typeface="Arial"/>
                <a:cs typeface="Arial"/>
              </a:rPr>
              <a:t>trabalho,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efeito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</a:t>
            </a:r>
            <a:r>
              <a:rPr sz="1600" spc="-10" dirty="0">
                <a:latin typeface="Arial"/>
                <a:cs typeface="Arial"/>
              </a:rPr>
              <a:t> desastroso.</a:t>
            </a:r>
            <a:endParaRPr sz="16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00"/>
              </a:spcBef>
            </a:pPr>
            <a:endParaRPr sz="1600" dirty="0">
              <a:latin typeface="Arial"/>
              <a:cs typeface="Arial"/>
            </a:endParaRPr>
          </a:p>
          <a:p>
            <a:pPr marL="12700" marR="1400810" algn="just">
              <a:lnSpc>
                <a:spcPct val="79700"/>
              </a:lnSpc>
            </a:pPr>
            <a:r>
              <a:rPr sz="1600" dirty="0">
                <a:latin typeface="Arial"/>
                <a:cs typeface="Arial"/>
              </a:rPr>
              <a:t>Ressaltamos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cores </a:t>
            </a:r>
            <a:r>
              <a:rPr sz="1600" dirty="0">
                <a:latin typeface="Arial"/>
                <a:cs typeface="Arial"/>
              </a:rPr>
              <a:t>complementares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são</a:t>
            </a:r>
            <a:endParaRPr sz="1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contrastes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entre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si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0" dirty="0" err="1">
                <a:latin typeface="Arial"/>
                <a:cs typeface="Arial"/>
              </a:rPr>
              <a:t>oferecem</a:t>
            </a:r>
            <a:r>
              <a:rPr sz="1600" spc="-1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2700" marR="137160" algn="just">
              <a:lnSpc>
                <a:spcPct val="79700"/>
              </a:lnSpc>
              <a:spcBef>
                <a:spcPts val="400"/>
              </a:spcBef>
            </a:pPr>
            <a:r>
              <a:rPr sz="1600" dirty="0">
                <a:latin typeface="Arial"/>
                <a:cs typeface="Arial"/>
              </a:rPr>
              <a:t>sendo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assim,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queremos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destacar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um </a:t>
            </a:r>
            <a:r>
              <a:rPr sz="1600" dirty="0">
                <a:latin typeface="Arial"/>
                <a:cs typeface="Arial"/>
              </a:rPr>
              <a:t>amarelo,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devemos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colocar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junto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um </a:t>
            </a:r>
            <a:r>
              <a:rPr sz="1600" spc="-10" dirty="0">
                <a:latin typeface="Arial"/>
                <a:cs typeface="Arial"/>
              </a:rPr>
              <a:t>violeta.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dirty="0"/>
              <a:t>Cores</a:t>
            </a:r>
            <a:r>
              <a:rPr spc="-55" dirty="0"/>
              <a:t> </a:t>
            </a:r>
            <a:r>
              <a:rPr spc="-10" dirty="0"/>
              <a:t>Análogas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72000" y="2705100"/>
            <a:ext cx="1408430" cy="1408430"/>
            <a:chOff x="4572000" y="2705100"/>
            <a:chExt cx="1408430" cy="1408430"/>
          </a:xfrm>
        </p:grpSpPr>
        <p:sp>
          <p:nvSpPr>
            <p:cNvPr id="5" name="object 5"/>
            <p:cNvSpPr/>
            <p:nvPr/>
          </p:nvSpPr>
          <p:spPr>
            <a:xfrm>
              <a:off x="4648200" y="2705100"/>
              <a:ext cx="1332230" cy="1332230"/>
            </a:xfrm>
            <a:custGeom>
              <a:avLst/>
              <a:gdLst/>
              <a:ahLst/>
              <a:cxnLst/>
              <a:rect l="l" t="t" r="r" b="b"/>
              <a:pathLst>
                <a:path w="1332229" h="1332229">
                  <a:moveTo>
                    <a:pt x="1332229" y="0"/>
                  </a:moveTo>
                  <a:lnTo>
                    <a:pt x="0" y="0"/>
                  </a:lnTo>
                  <a:lnTo>
                    <a:pt x="0" y="1332230"/>
                  </a:lnTo>
                  <a:lnTo>
                    <a:pt x="666750" y="1332230"/>
                  </a:lnTo>
                  <a:lnTo>
                    <a:pt x="1332229" y="1332230"/>
                  </a:lnTo>
                  <a:lnTo>
                    <a:pt x="133222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2781300"/>
              <a:ext cx="1332229" cy="133222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74129" y="1558289"/>
            <a:ext cx="2231390" cy="2377440"/>
            <a:chOff x="6374129" y="1558289"/>
            <a:chExt cx="2231390" cy="2377440"/>
          </a:xfrm>
        </p:grpSpPr>
        <p:sp>
          <p:nvSpPr>
            <p:cNvPr id="8" name="object 8"/>
            <p:cNvSpPr/>
            <p:nvPr/>
          </p:nvSpPr>
          <p:spPr>
            <a:xfrm>
              <a:off x="7885429" y="2854959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379729" y="0"/>
                  </a:moveTo>
                  <a:lnTo>
                    <a:pt x="342900" y="0"/>
                  </a:lnTo>
                  <a:lnTo>
                    <a:pt x="306070" y="3810"/>
                  </a:lnTo>
                  <a:lnTo>
                    <a:pt x="236220" y="21589"/>
                  </a:lnTo>
                  <a:lnTo>
                    <a:pt x="172720" y="52069"/>
                  </a:lnTo>
                  <a:lnTo>
                    <a:pt x="118110" y="93979"/>
                  </a:lnTo>
                  <a:lnTo>
                    <a:pt x="71120" y="144779"/>
                  </a:lnTo>
                  <a:lnTo>
                    <a:pt x="35560" y="204469"/>
                  </a:lnTo>
                  <a:lnTo>
                    <a:pt x="11429" y="269239"/>
                  </a:lnTo>
                  <a:lnTo>
                    <a:pt x="0" y="340360"/>
                  </a:lnTo>
                  <a:lnTo>
                    <a:pt x="0" y="377189"/>
                  </a:lnTo>
                  <a:lnTo>
                    <a:pt x="11429" y="449579"/>
                  </a:lnTo>
                  <a:lnTo>
                    <a:pt x="35560" y="515619"/>
                  </a:lnTo>
                  <a:lnTo>
                    <a:pt x="71120" y="575310"/>
                  </a:lnTo>
                  <a:lnTo>
                    <a:pt x="118110" y="626110"/>
                  </a:lnTo>
                  <a:lnTo>
                    <a:pt x="173990" y="668019"/>
                  </a:lnTo>
                  <a:lnTo>
                    <a:pt x="236220" y="698500"/>
                  </a:lnTo>
                  <a:lnTo>
                    <a:pt x="304800" y="716279"/>
                  </a:lnTo>
                  <a:lnTo>
                    <a:pt x="340360" y="720089"/>
                  </a:lnTo>
                  <a:lnTo>
                    <a:pt x="377190" y="720089"/>
                  </a:lnTo>
                  <a:lnTo>
                    <a:pt x="449579" y="708660"/>
                  </a:lnTo>
                  <a:lnTo>
                    <a:pt x="515620" y="684529"/>
                  </a:lnTo>
                  <a:lnTo>
                    <a:pt x="575310" y="648969"/>
                  </a:lnTo>
                  <a:lnTo>
                    <a:pt x="627379" y="601979"/>
                  </a:lnTo>
                  <a:lnTo>
                    <a:pt x="668020" y="546100"/>
                  </a:lnTo>
                  <a:lnTo>
                    <a:pt x="698500" y="483869"/>
                  </a:lnTo>
                  <a:lnTo>
                    <a:pt x="716279" y="415289"/>
                  </a:lnTo>
                  <a:lnTo>
                    <a:pt x="720090" y="379729"/>
                  </a:lnTo>
                  <a:lnTo>
                    <a:pt x="720090" y="342900"/>
                  </a:lnTo>
                  <a:lnTo>
                    <a:pt x="708660" y="270510"/>
                  </a:lnTo>
                  <a:lnTo>
                    <a:pt x="684529" y="204469"/>
                  </a:lnTo>
                  <a:lnTo>
                    <a:pt x="648970" y="144779"/>
                  </a:lnTo>
                  <a:lnTo>
                    <a:pt x="601979" y="92710"/>
                  </a:lnTo>
                  <a:lnTo>
                    <a:pt x="547370" y="52069"/>
                  </a:lnTo>
                  <a:lnTo>
                    <a:pt x="483870" y="21589"/>
                  </a:lnTo>
                  <a:lnTo>
                    <a:pt x="415290" y="3810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FC1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4129" y="2781300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379729" y="0"/>
                  </a:moveTo>
                  <a:lnTo>
                    <a:pt x="342900" y="0"/>
                  </a:lnTo>
                  <a:lnTo>
                    <a:pt x="306070" y="3810"/>
                  </a:lnTo>
                  <a:lnTo>
                    <a:pt x="236220" y="21589"/>
                  </a:lnTo>
                  <a:lnTo>
                    <a:pt x="172720" y="52070"/>
                  </a:lnTo>
                  <a:lnTo>
                    <a:pt x="118110" y="93979"/>
                  </a:lnTo>
                  <a:lnTo>
                    <a:pt x="71120" y="144779"/>
                  </a:lnTo>
                  <a:lnTo>
                    <a:pt x="35560" y="204470"/>
                  </a:lnTo>
                  <a:lnTo>
                    <a:pt x="11430" y="270510"/>
                  </a:lnTo>
                  <a:lnTo>
                    <a:pt x="0" y="341629"/>
                  </a:lnTo>
                  <a:lnTo>
                    <a:pt x="0" y="378460"/>
                  </a:lnTo>
                  <a:lnTo>
                    <a:pt x="11430" y="449579"/>
                  </a:lnTo>
                  <a:lnTo>
                    <a:pt x="35560" y="516889"/>
                  </a:lnTo>
                  <a:lnTo>
                    <a:pt x="71120" y="576579"/>
                  </a:lnTo>
                  <a:lnTo>
                    <a:pt x="118110" y="627379"/>
                  </a:lnTo>
                  <a:lnTo>
                    <a:pt x="173990" y="668020"/>
                  </a:lnTo>
                  <a:lnTo>
                    <a:pt x="236220" y="698500"/>
                  </a:lnTo>
                  <a:lnTo>
                    <a:pt x="304800" y="716279"/>
                  </a:lnTo>
                  <a:lnTo>
                    <a:pt x="340360" y="720089"/>
                  </a:lnTo>
                  <a:lnTo>
                    <a:pt x="377190" y="720089"/>
                  </a:lnTo>
                  <a:lnTo>
                    <a:pt x="449579" y="709929"/>
                  </a:lnTo>
                  <a:lnTo>
                    <a:pt x="516890" y="684529"/>
                  </a:lnTo>
                  <a:lnTo>
                    <a:pt x="575310" y="648970"/>
                  </a:lnTo>
                  <a:lnTo>
                    <a:pt x="627379" y="603250"/>
                  </a:lnTo>
                  <a:lnTo>
                    <a:pt x="668020" y="547370"/>
                  </a:lnTo>
                  <a:lnTo>
                    <a:pt x="698500" y="483870"/>
                  </a:lnTo>
                  <a:lnTo>
                    <a:pt x="716279" y="415289"/>
                  </a:lnTo>
                  <a:lnTo>
                    <a:pt x="720090" y="379729"/>
                  </a:lnTo>
                  <a:lnTo>
                    <a:pt x="720090" y="342900"/>
                  </a:lnTo>
                  <a:lnTo>
                    <a:pt x="708660" y="270510"/>
                  </a:lnTo>
                  <a:lnTo>
                    <a:pt x="684529" y="204470"/>
                  </a:lnTo>
                  <a:lnTo>
                    <a:pt x="648970" y="144779"/>
                  </a:lnTo>
                  <a:lnTo>
                    <a:pt x="601979" y="93979"/>
                  </a:lnTo>
                  <a:lnTo>
                    <a:pt x="547370" y="52070"/>
                  </a:lnTo>
                  <a:lnTo>
                    <a:pt x="483870" y="21589"/>
                  </a:lnTo>
                  <a:lnTo>
                    <a:pt x="415290" y="3810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4219" y="1558289"/>
              <a:ext cx="718820" cy="718820"/>
            </a:xfrm>
            <a:custGeom>
              <a:avLst/>
              <a:gdLst/>
              <a:ahLst/>
              <a:cxnLst/>
              <a:rect l="l" t="t" r="r" b="b"/>
              <a:pathLst>
                <a:path w="718820" h="718819">
                  <a:moveTo>
                    <a:pt x="378459" y="0"/>
                  </a:moveTo>
                  <a:lnTo>
                    <a:pt x="341629" y="0"/>
                  </a:lnTo>
                  <a:lnTo>
                    <a:pt x="304800" y="2539"/>
                  </a:lnTo>
                  <a:lnTo>
                    <a:pt x="236220" y="21589"/>
                  </a:lnTo>
                  <a:lnTo>
                    <a:pt x="172720" y="50800"/>
                  </a:lnTo>
                  <a:lnTo>
                    <a:pt x="116839" y="92710"/>
                  </a:lnTo>
                  <a:lnTo>
                    <a:pt x="71120" y="144780"/>
                  </a:lnTo>
                  <a:lnTo>
                    <a:pt x="34289" y="203200"/>
                  </a:lnTo>
                  <a:lnTo>
                    <a:pt x="10159" y="269239"/>
                  </a:lnTo>
                  <a:lnTo>
                    <a:pt x="0" y="340360"/>
                  </a:lnTo>
                  <a:lnTo>
                    <a:pt x="0" y="377189"/>
                  </a:lnTo>
                  <a:lnTo>
                    <a:pt x="10159" y="449580"/>
                  </a:lnTo>
                  <a:lnTo>
                    <a:pt x="34289" y="515620"/>
                  </a:lnTo>
                  <a:lnTo>
                    <a:pt x="71120" y="575310"/>
                  </a:lnTo>
                  <a:lnTo>
                    <a:pt x="116839" y="626110"/>
                  </a:lnTo>
                  <a:lnTo>
                    <a:pt x="172720" y="668020"/>
                  </a:lnTo>
                  <a:lnTo>
                    <a:pt x="234950" y="697230"/>
                  </a:lnTo>
                  <a:lnTo>
                    <a:pt x="303529" y="715010"/>
                  </a:lnTo>
                  <a:lnTo>
                    <a:pt x="340359" y="718820"/>
                  </a:lnTo>
                  <a:lnTo>
                    <a:pt x="377189" y="718820"/>
                  </a:lnTo>
                  <a:lnTo>
                    <a:pt x="448309" y="708660"/>
                  </a:lnTo>
                  <a:lnTo>
                    <a:pt x="515620" y="684530"/>
                  </a:lnTo>
                  <a:lnTo>
                    <a:pt x="575309" y="647700"/>
                  </a:lnTo>
                  <a:lnTo>
                    <a:pt x="626109" y="601980"/>
                  </a:lnTo>
                  <a:lnTo>
                    <a:pt x="666750" y="546100"/>
                  </a:lnTo>
                  <a:lnTo>
                    <a:pt x="697229" y="483870"/>
                  </a:lnTo>
                  <a:lnTo>
                    <a:pt x="715009" y="415289"/>
                  </a:lnTo>
                  <a:lnTo>
                    <a:pt x="718820" y="378460"/>
                  </a:lnTo>
                  <a:lnTo>
                    <a:pt x="718820" y="341630"/>
                  </a:lnTo>
                  <a:lnTo>
                    <a:pt x="708659" y="270510"/>
                  </a:lnTo>
                  <a:lnTo>
                    <a:pt x="684529" y="203200"/>
                  </a:lnTo>
                  <a:lnTo>
                    <a:pt x="647700" y="143510"/>
                  </a:lnTo>
                  <a:lnTo>
                    <a:pt x="601979" y="92710"/>
                  </a:lnTo>
                  <a:lnTo>
                    <a:pt x="546100" y="50800"/>
                  </a:lnTo>
                  <a:lnTo>
                    <a:pt x="482600" y="21589"/>
                  </a:lnTo>
                  <a:lnTo>
                    <a:pt x="415289" y="381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F7F1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85429" y="1988819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379729" y="0"/>
                  </a:moveTo>
                  <a:lnTo>
                    <a:pt x="342900" y="0"/>
                  </a:lnTo>
                  <a:lnTo>
                    <a:pt x="306070" y="3809"/>
                  </a:lnTo>
                  <a:lnTo>
                    <a:pt x="236220" y="21589"/>
                  </a:lnTo>
                  <a:lnTo>
                    <a:pt x="172720" y="52069"/>
                  </a:lnTo>
                  <a:lnTo>
                    <a:pt x="118110" y="93979"/>
                  </a:lnTo>
                  <a:lnTo>
                    <a:pt x="71120" y="144779"/>
                  </a:lnTo>
                  <a:lnTo>
                    <a:pt x="35560" y="204469"/>
                  </a:lnTo>
                  <a:lnTo>
                    <a:pt x="11429" y="270509"/>
                  </a:lnTo>
                  <a:lnTo>
                    <a:pt x="0" y="341629"/>
                  </a:lnTo>
                  <a:lnTo>
                    <a:pt x="0" y="378459"/>
                  </a:lnTo>
                  <a:lnTo>
                    <a:pt x="11429" y="449579"/>
                  </a:lnTo>
                  <a:lnTo>
                    <a:pt x="35560" y="516889"/>
                  </a:lnTo>
                  <a:lnTo>
                    <a:pt x="71120" y="576579"/>
                  </a:lnTo>
                  <a:lnTo>
                    <a:pt x="118110" y="627379"/>
                  </a:lnTo>
                  <a:lnTo>
                    <a:pt x="173990" y="669289"/>
                  </a:lnTo>
                  <a:lnTo>
                    <a:pt x="236220" y="698500"/>
                  </a:lnTo>
                  <a:lnTo>
                    <a:pt x="304800" y="716279"/>
                  </a:lnTo>
                  <a:lnTo>
                    <a:pt x="340360" y="720089"/>
                  </a:lnTo>
                  <a:lnTo>
                    <a:pt x="377190" y="720089"/>
                  </a:lnTo>
                  <a:lnTo>
                    <a:pt x="449579" y="709929"/>
                  </a:lnTo>
                  <a:lnTo>
                    <a:pt x="515620" y="685800"/>
                  </a:lnTo>
                  <a:lnTo>
                    <a:pt x="575310" y="648969"/>
                  </a:lnTo>
                  <a:lnTo>
                    <a:pt x="627379" y="603250"/>
                  </a:lnTo>
                  <a:lnTo>
                    <a:pt x="668020" y="547369"/>
                  </a:lnTo>
                  <a:lnTo>
                    <a:pt x="698500" y="483869"/>
                  </a:lnTo>
                  <a:lnTo>
                    <a:pt x="716279" y="416559"/>
                  </a:lnTo>
                  <a:lnTo>
                    <a:pt x="720090" y="379729"/>
                  </a:lnTo>
                  <a:lnTo>
                    <a:pt x="720090" y="342900"/>
                  </a:lnTo>
                  <a:lnTo>
                    <a:pt x="708660" y="271779"/>
                  </a:lnTo>
                  <a:lnTo>
                    <a:pt x="684529" y="204469"/>
                  </a:lnTo>
                  <a:lnTo>
                    <a:pt x="648970" y="144779"/>
                  </a:lnTo>
                  <a:lnTo>
                    <a:pt x="601979" y="93979"/>
                  </a:lnTo>
                  <a:lnTo>
                    <a:pt x="547370" y="52069"/>
                  </a:lnTo>
                  <a:lnTo>
                    <a:pt x="483870" y="21589"/>
                  </a:lnTo>
                  <a:lnTo>
                    <a:pt x="415290" y="5079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4129" y="1988819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379729" y="0"/>
                  </a:moveTo>
                  <a:lnTo>
                    <a:pt x="342900" y="0"/>
                  </a:lnTo>
                  <a:lnTo>
                    <a:pt x="306070" y="3809"/>
                  </a:lnTo>
                  <a:lnTo>
                    <a:pt x="236220" y="21589"/>
                  </a:lnTo>
                  <a:lnTo>
                    <a:pt x="172720" y="52069"/>
                  </a:lnTo>
                  <a:lnTo>
                    <a:pt x="118110" y="93979"/>
                  </a:lnTo>
                  <a:lnTo>
                    <a:pt x="71120" y="144779"/>
                  </a:lnTo>
                  <a:lnTo>
                    <a:pt x="35560" y="204469"/>
                  </a:lnTo>
                  <a:lnTo>
                    <a:pt x="11430" y="270509"/>
                  </a:lnTo>
                  <a:lnTo>
                    <a:pt x="0" y="341629"/>
                  </a:lnTo>
                  <a:lnTo>
                    <a:pt x="0" y="378459"/>
                  </a:lnTo>
                  <a:lnTo>
                    <a:pt x="11430" y="449579"/>
                  </a:lnTo>
                  <a:lnTo>
                    <a:pt x="35560" y="516889"/>
                  </a:lnTo>
                  <a:lnTo>
                    <a:pt x="71120" y="576579"/>
                  </a:lnTo>
                  <a:lnTo>
                    <a:pt x="118110" y="627379"/>
                  </a:lnTo>
                  <a:lnTo>
                    <a:pt x="173990" y="669289"/>
                  </a:lnTo>
                  <a:lnTo>
                    <a:pt x="236220" y="698500"/>
                  </a:lnTo>
                  <a:lnTo>
                    <a:pt x="304800" y="716279"/>
                  </a:lnTo>
                  <a:lnTo>
                    <a:pt x="340360" y="720089"/>
                  </a:lnTo>
                  <a:lnTo>
                    <a:pt x="377190" y="720089"/>
                  </a:lnTo>
                  <a:lnTo>
                    <a:pt x="449579" y="709929"/>
                  </a:lnTo>
                  <a:lnTo>
                    <a:pt x="516890" y="685800"/>
                  </a:lnTo>
                  <a:lnTo>
                    <a:pt x="575310" y="648969"/>
                  </a:lnTo>
                  <a:lnTo>
                    <a:pt x="627379" y="603250"/>
                  </a:lnTo>
                  <a:lnTo>
                    <a:pt x="668020" y="547369"/>
                  </a:lnTo>
                  <a:lnTo>
                    <a:pt x="698500" y="483869"/>
                  </a:lnTo>
                  <a:lnTo>
                    <a:pt x="716279" y="416559"/>
                  </a:lnTo>
                  <a:lnTo>
                    <a:pt x="720090" y="379729"/>
                  </a:lnTo>
                  <a:lnTo>
                    <a:pt x="720090" y="342900"/>
                  </a:lnTo>
                  <a:lnTo>
                    <a:pt x="708660" y="271779"/>
                  </a:lnTo>
                  <a:lnTo>
                    <a:pt x="684529" y="204469"/>
                  </a:lnTo>
                  <a:lnTo>
                    <a:pt x="648970" y="144779"/>
                  </a:lnTo>
                  <a:lnTo>
                    <a:pt x="601979" y="93979"/>
                  </a:lnTo>
                  <a:lnTo>
                    <a:pt x="547370" y="52069"/>
                  </a:lnTo>
                  <a:lnTo>
                    <a:pt x="483870" y="21589"/>
                  </a:lnTo>
                  <a:lnTo>
                    <a:pt x="415290" y="5079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4219" y="3215639"/>
              <a:ext cx="718820" cy="720090"/>
            </a:xfrm>
            <a:custGeom>
              <a:avLst/>
              <a:gdLst/>
              <a:ahLst/>
              <a:cxnLst/>
              <a:rect l="l" t="t" r="r" b="b"/>
              <a:pathLst>
                <a:path w="718820" h="720089">
                  <a:moveTo>
                    <a:pt x="378459" y="0"/>
                  </a:moveTo>
                  <a:lnTo>
                    <a:pt x="341629" y="0"/>
                  </a:lnTo>
                  <a:lnTo>
                    <a:pt x="304800" y="2539"/>
                  </a:lnTo>
                  <a:lnTo>
                    <a:pt x="236220" y="21589"/>
                  </a:lnTo>
                  <a:lnTo>
                    <a:pt x="172720" y="50800"/>
                  </a:lnTo>
                  <a:lnTo>
                    <a:pt x="116839" y="92710"/>
                  </a:lnTo>
                  <a:lnTo>
                    <a:pt x="71120" y="144780"/>
                  </a:lnTo>
                  <a:lnTo>
                    <a:pt x="34289" y="203200"/>
                  </a:lnTo>
                  <a:lnTo>
                    <a:pt x="10159" y="269239"/>
                  </a:lnTo>
                  <a:lnTo>
                    <a:pt x="0" y="340360"/>
                  </a:lnTo>
                  <a:lnTo>
                    <a:pt x="0" y="377189"/>
                  </a:lnTo>
                  <a:lnTo>
                    <a:pt x="10159" y="449580"/>
                  </a:lnTo>
                  <a:lnTo>
                    <a:pt x="34289" y="515620"/>
                  </a:lnTo>
                  <a:lnTo>
                    <a:pt x="71120" y="575310"/>
                  </a:lnTo>
                  <a:lnTo>
                    <a:pt x="116839" y="626110"/>
                  </a:lnTo>
                  <a:lnTo>
                    <a:pt x="172720" y="668020"/>
                  </a:lnTo>
                  <a:lnTo>
                    <a:pt x="234950" y="698500"/>
                  </a:lnTo>
                  <a:lnTo>
                    <a:pt x="303529" y="715010"/>
                  </a:lnTo>
                  <a:lnTo>
                    <a:pt x="340359" y="720090"/>
                  </a:lnTo>
                  <a:lnTo>
                    <a:pt x="377189" y="720090"/>
                  </a:lnTo>
                  <a:lnTo>
                    <a:pt x="448309" y="708660"/>
                  </a:lnTo>
                  <a:lnTo>
                    <a:pt x="515620" y="684530"/>
                  </a:lnTo>
                  <a:lnTo>
                    <a:pt x="575309" y="647700"/>
                  </a:lnTo>
                  <a:lnTo>
                    <a:pt x="626109" y="601980"/>
                  </a:lnTo>
                  <a:lnTo>
                    <a:pt x="666750" y="546100"/>
                  </a:lnTo>
                  <a:lnTo>
                    <a:pt x="697229" y="483870"/>
                  </a:lnTo>
                  <a:lnTo>
                    <a:pt x="715009" y="415290"/>
                  </a:lnTo>
                  <a:lnTo>
                    <a:pt x="718820" y="378460"/>
                  </a:lnTo>
                  <a:lnTo>
                    <a:pt x="718820" y="341630"/>
                  </a:lnTo>
                  <a:lnTo>
                    <a:pt x="708659" y="270510"/>
                  </a:lnTo>
                  <a:lnTo>
                    <a:pt x="684529" y="203200"/>
                  </a:lnTo>
                  <a:lnTo>
                    <a:pt x="647700" y="143510"/>
                  </a:lnTo>
                  <a:lnTo>
                    <a:pt x="601979" y="92710"/>
                  </a:lnTo>
                  <a:lnTo>
                    <a:pt x="546100" y="50800"/>
                  </a:lnTo>
                  <a:lnTo>
                    <a:pt x="482600" y="21589"/>
                  </a:lnTo>
                  <a:lnTo>
                    <a:pt x="415289" y="381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2740" y="1863089"/>
              <a:ext cx="1499870" cy="1728470"/>
            </a:xfrm>
            <a:custGeom>
              <a:avLst/>
              <a:gdLst/>
              <a:ahLst/>
              <a:cxnLst/>
              <a:rect l="l" t="t" r="r" b="b"/>
              <a:pathLst>
                <a:path w="1499870" h="1728470">
                  <a:moveTo>
                    <a:pt x="101600" y="1201420"/>
                  </a:moveTo>
                  <a:lnTo>
                    <a:pt x="67894" y="1202550"/>
                  </a:lnTo>
                  <a:lnTo>
                    <a:pt x="42595" y="634111"/>
                  </a:lnTo>
                  <a:lnTo>
                    <a:pt x="74930" y="632460"/>
                  </a:lnTo>
                  <a:lnTo>
                    <a:pt x="34290" y="558800"/>
                  </a:lnTo>
                  <a:lnTo>
                    <a:pt x="0" y="636270"/>
                  </a:lnTo>
                  <a:lnTo>
                    <a:pt x="32499" y="634619"/>
                  </a:lnTo>
                  <a:lnTo>
                    <a:pt x="58978" y="1202842"/>
                  </a:lnTo>
                  <a:lnTo>
                    <a:pt x="25400" y="1203960"/>
                  </a:lnTo>
                  <a:lnTo>
                    <a:pt x="67310" y="1278890"/>
                  </a:lnTo>
                  <a:lnTo>
                    <a:pt x="101600" y="1201420"/>
                  </a:lnTo>
                  <a:close/>
                </a:path>
                <a:path w="1499870" h="1728470">
                  <a:moveTo>
                    <a:pt x="1479550" y="1330960"/>
                  </a:moveTo>
                  <a:lnTo>
                    <a:pt x="1395730" y="1334770"/>
                  </a:lnTo>
                  <a:lnTo>
                    <a:pt x="1411884" y="1363764"/>
                  </a:lnTo>
                  <a:lnTo>
                    <a:pt x="842441" y="1686750"/>
                  </a:lnTo>
                  <a:lnTo>
                    <a:pt x="826770" y="1658620"/>
                  </a:lnTo>
                  <a:lnTo>
                    <a:pt x="778510" y="1728470"/>
                  </a:lnTo>
                  <a:lnTo>
                    <a:pt x="863600" y="1724660"/>
                  </a:lnTo>
                  <a:lnTo>
                    <a:pt x="847420" y="1695665"/>
                  </a:lnTo>
                  <a:lnTo>
                    <a:pt x="1416583" y="1372171"/>
                  </a:lnTo>
                  <a:lnTo>
                    <a:pt x="1432560" y="1400810"/>
                  </a:lnTo>
                  <a:lnTo>
                    <a:pt x="1479550" y="1330960"/>
                  </a:lnTo>
                  <a:close/>
                </a:path>
                <a:path w="1499870" h="1728470">
                  <a:moveTo>
                    <a:pt x="1499870" y="394970"/>
                  </a:moveTo>
                  <a:lnTo>
                    <a:pt x="1451610" y="326390"/>
                  </a:lnTo>
                  <a:lnTo>
                    <a:pt x="1436154" y="355092"/>
                  </a:lnTo>
                  <a:lnTo>
                    <a:pt x="827303" y="31178"/>
                  </a:lnTo>
                  <a:lnTo>
                    <a:pt x="843280" y="2540"/>
                  </a:lnTo>
                  <a:lnTo>
                    <a:pt x="758190" y="0"/>
                  </a:lnTo>
                  <a:lnTo>
                    <a:pt x="806450" y="68580"/>
                  </a:lnTo>
                  <a:lnTo>
                    <a:pt x="822325" y="40106"/>
                  </a:lnTo>
                  <a:lnTo>
                    <a:pt x="1431582" y="363588"/>
                  </a:lnTo>
                  <a:lnTo>
                    <a:pt x="1416050" y="392430"/>
                  </a:lnTo>
                  <a:lnTo>
                    <a:pt x="1499870" y="394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308850" y="4288790"/>
            <a:ext cx="1300480" cy="1300480"/>
            <a:chOff x="7308850" y="4288790"/>
            <a:chExt cx="1300480" cy="1300480"/>
          </a:xfrm>
        </p:grpSpPr>
        <p:sp>
          <p:nvSpPr>
            <p:cNvPr id="16" name="object 16"/>
            <p:cNvSpPr/>
            <p:nvPr/>
          </p:nvSpPr>
          <p:spPr>
            <a:xfrm>
              <a:off x="7385050" y="428879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0"/>
                  </a:moveTo>
                  <a:lnTo>
                    <a:pt x="0" y="0"/>
                  </a:lnTo>
                  <a:lnTo>
                    <a:pt x="0" y="1224280"/>
                  </a:lnTo>
                  <a:lnTo>
                    <a:pt x="612140" y="1224280"/>
                  </a:lnTo>
                  <a:lnTo>
                    <a:pt x="1224279" y="1224280"/>
                  </a:lnTo>
                  <a:lnTo>
                    <a:pt x="122427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8850" y="4364990"/>
              <a:ext cx="1224279" cy="122427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292089" y="4792979"/>
            <a:ext cx="1303020" cy="1301750"/>
            <a:chOff x="5292089" y="4792979"/>
            <a:chExt cx="1303020" cy="1301750"/>
          </a:xfrm>
        </p:grpSpPr>
        <p:sp>
          <p:nvSpPr>
            <p:cNvPr id="19" name="object 19"/>
            <p:cNvSpPr/>
            <p:nvPr/>
          </p:nvSpPr>
          <p:spPr>
            <a:xfrm>
              <a:off x="5369559" y="4792979"/>
              <a:ext cx="1225550" cy="1225550"/>
            </a:xfrm>
            <a:custGeom>
              <a:avLst/>
              <a:gdLst/>
              <a:ahLst/>
              <a:cxnLst/>
              <a:rect l="l" t="t" r="r" b="b"/>
              <a:pathLst>
                <a:path w="1225550" h="1225550">
                  <a:moveTo>
                    <a:pt x="1225549" y="0"/>
                  </a:moveTo>
                  <a:lnTo>
                    <a:pt x="0" y="0"/>
                  </a:lnTo>
                  <a:lnTo>
                    <a:pt x="0" y="1225550"/>
                  </a:lnTo>
                  <a:lnTo>
                    <a:pt x="612139" y="1225550"/>
                  </a:lnTo>
                  <a:lnTo>
                    <a:pt x="1225549" y="1225550"/>
                  </a:lnTo>
                  <a:lnTo>
                    <a:pt x="122554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2089" y="4869179"/>
              <a:ext cx="1225550" cy="12255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82270" y="2091690"/>
            <a:ext cx="3809365" cy="239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Cores</a:t>
            </a:r>
            <a:r>
              <a:rPr sz="1800" spc="315" dirty="0">
                <a:latin typeface="Arial"/>
                <a:cs typeface="Arial"/>
              </a:rPr>
              <a:t>   </a:t>
            </a:r>
            <a:r>
              <a:rPr sz="1800" dirty="0">
                <a:latin typeface="Arial"/>
                <a:cs typeface="Arial"/>
              </a:rPr>
              <a:t>análogas</a:t>
            </a:r>
            <a:r>
              <a:rPr sz="1800" spc="320" dirty="0">
                <a:latin typeface="Arial"/>
                <a:cs typeface="Arial"/>
              </a:rPr>
              <a:t>   </a:t>
            </a:r>
            <a:r>
              <a:rPr sz="1800" dirty="0">
                <a:latin typeface="Arial"/>
                <a:cs typeface="Arial"/>
              </a:rPr>
              <a:t>são</a:t>
            </a:r>
            <a:r>
              <a:rPr sz="1800" spc="315" dirty="0">
                <a:latin typeface="Arial"/>
                <a:cs typeface="Arial"/>
              </a:rPr>
              <a:t>  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15" dirty="0">
                <a:latin typeface="Arial"/>
                <a:cs typeface="Arial"/>
              </a:rPr>
              <a:t>   </a:t>
            </a:r>
            <a:r>
              <a:rPr sz="1800" spc="-25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aparecem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lado-a-</a:t>
            </a:r>
            <a:r>
              <a:rPr sz="1800" dirty="0">
                <a:latin typeface="Arial"/>
                <a:cs typeface="Arial"/>
              </a:rPr>
              <a:t>lado</a:t>
            </a:r>
            <a:r>
              <a:rPr sz="1800" spc="7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disco</a:t>
            </a:r>
            <a:r>
              <a:rPr sz="1800" spc="65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cores.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Arial"/>
                <a:cs typeface="Arial"/>
              </a:rPr>
              <a:t>São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análogas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porque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há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nelas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uma </a:t>
            </a:r>
            <a:r>
              <a:rPr sz="1800" dirty="0">
                <a:latin typeface="Arial"/>
                <a:cs typeface="Arial"/>
              </a:rPr>
              <a:t>mesma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básica.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Arial"/>
                <a:cs typeface="Arial"/>
              </a:rPr>
              <a:t>Pôr</a:t>
            </a:r>
            <a:r>
              <a:rPr sz="1800" spc="14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exemplo</a:t>
            </a:r>
            <a:r>
              <a:rPr sz="1800" spc="14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45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amarelo-</a:t>
            </a:r>
            <a:r>
              <a:rPr sz="1800" dirty="0">
                <a:latin typeface="Arial"/>
                <a:cs typeface="Arial"/>
              </a:rPr>
              <a:t>ouro</a:t>
            </a:r>
            <a:r>
              <a:rPr sz="1800" spc="14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45" dirty="0">
                <a:latin typeface="Arial"/>
                <a:cs typeface="Arial"/>
              </a:rPr>
              <a:t>  </a:t>
            </a:r>
            <a:r>
              <a:rPr sz="1800" spc="-50" dirty="0">
                <a:latin typeface="Arial"/>
                <a:cs typeface="Arial"/>
              </a:rPr>
              <a:t>o </a:t>
            </a:r>
            <a:r>
              <a:rPr sz="1800" dirty="0">
                <a:latin typeface="Arial"/>
                <a:cs typeface="Arial"/>
              </a:rPr>
              <a:t>laranja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–avermelhado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em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Arial"/>
                <a:cs typeface="Arial"/>
              </a:rPr>
              <a:t>comum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laranja.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2270" y="4787900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sensação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270" y="4513579"/>
            <a:ext cx="380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708025" algn="l"/>
                <a:tab pos="1340485" algn="l"/>
                <a:tab pos="2339975" algn="l"/>
                <a:tab pos="3061335" algn="l"/>
                <a:tab pos="3655695" algn="l"/>
              </a:tabLst>
            </a:pPr>
            <a:r>
              <a:rPr sz="1800" spc="-20" dirty="0">
                <a:latin typeface="Arial"/>
                <a:cs typeface="Arial"/>
              </a:rPr>
              <a:t>Elas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são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usadas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para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dar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549910" algn="ctr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1439" y="4787900"/>
            <a:ext cx="155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uniformidade.A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270" y="5062220"/>
            <a:ext cx="380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composição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análogas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270" y="5336540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consideradas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1510" y="5336540"/>
            <a:ext cx="2268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  <a:tab pos="1558925" algn="l"/>
              </a:tabLst>
            </a:pPr>
            <a:r>
              <a:rPr sz="1800" spc="-10" dirty="0">
                <a:latin typeface="Arial"/>
                <a:cs typeface="Arial"/>
              </a:rPr>
              <a:t>elegantes,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podem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270" y="5610859"/>
            <a:ext cx="380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2079625" algn="l"/>
                <a:tab pos="2773045" algn="l"/>
                <a:tab pos="3477895" algn="l"/>
              </a:tabLst>
            </a:pPr>
            <a:r>
              <a:rPr sz="1800" spc="-25" dirty="0">
                <a:latin typeface="Arial"/>
                <a:cs typeface="Arial"/>
              </a:rPr>
              <a:t>ser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equilibradas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com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cor </a:t>
            </a:r>
            <a:r>
              <a:rPr sz="1800" spc="-10" dirty="0">
                <a:latin typeface="Arial"/>
                <a:cs typeface="Arial"/>
              </a:rPr>
              <a:t>complementar.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60350"/>
            <a:ext cx="2286000" cy="154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1489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40" y="17208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9" y="1733550"/>
            <a:ext cx="4110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1285" algn="l"/>
                <a:tab pos="1934845" algn="l"/>
                <a:tab pos="2832735" algn="l"/>
                <a:tab pos="3375025" algn="l"/>
              </a:tabLst>
            </a:pPr>
            <a:r>
              <a:rPr sz="2000" spc="-10" dirty="0">
                <a:latin typeface="Arial"/>
                <a:cs typeface="Arial"/>
              </a:rPr>
              <a:t>Refere-</a:t>
            </a:r>
            <a:r>
              <a:rPr sz="2000" spc="-25" dirty="0">
                <a:latin typeface="Arial"/>
                <a:cs typeface="Arial"/>
              </a:rPr>
              <a:t>se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ao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maior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ou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menor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39" y="2039620"/>
            <a:ext cx="411226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quantidade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luz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presente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cor. </a:t>
            </a:r>
            <a:r>
              <a:rPr sz="2000" dirty="0">
                <a:latin typeface="Arial"/>
                <a:cs typeface="Arial"/>
              </a:rPr>
              <a:t>Quando</a:t>
            </a:r>
            <a:r>
              <a:rPr sz="2000" spc="24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24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adiciona</a:t>
            </a:r>
            <a:r>
              <a:rPr sz="2000" spc="24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preto</a:t>
            </a:r>
            <a:r>
              <a:rPr sz="2000" spc="240" dirty="0">
                <a:latin typeface="Arial"/>
                <a:cs typeface="Arial"/>
              </a:rPr>
              <a:t>   </a:t>
            </a:r>
            <a:r>
              <a:rPr sz="2000" spc="-5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determinado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matiz,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este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torna </a:t>
            </a:r>
            <a:r>
              <a:rPr sz="2000" dirty="0">
                <a:latin typeface="Arial"/>
                <a:cs typeface="Arial"/>
              </a:rPr>
              <a:t>gradualmente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mais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escuro,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essas </a:t>
            </a:r>
            <a:r>
              <a:rPr sz="2000" dirty="0">
                <a:latin typeface="Arial"/>
                <a:cs typeface="Arial"/>
              </a:rPr>
              <a:t>graduações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são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chamadas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escalas </a:t>
            </a:r>
            <a:r>
              <a:rPr sz="2000" dirty="0">
                <a:latin typeface="Arial"/>
                <a:cs typeface="Arial"/>
              </a:rPr>
              <a:t>tonais.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obter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escalas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tonais </a:t>
            </a:r>
            <a:r>
              <a:rPr sz="2000" dirty="0">
                <a:latin typeface="Arial"/>
                <a:cs typeface="Arial"/>
              </a:rPr>
              <a:t>mais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claras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acrescenta-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branco.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64479" y="1551939"/>
            <a:ext cx="1299210" cy="1300480"/>
            <a:chOff x="5364479" y="1551939"/>
            <a:chExt cx="1299210" cy="1300480"/>
          </a:xfrm>
        </p:grpSpPr>
        <p:sp>
          <p:nvSpPr>
            <p:cNvPr id="8" name="object 8"/>
            <p:cNvSpPr/>
            <p:nvPr/>
          </p:nvSpPr>
          <p:spPr>
            <a:xfrm>
              <a:off x="5440680" y="1551939"/>
              <a:ext cx="1223010" cy="1224280"/>
            </a:xfrm>
            <a:custGeom>
              <a:avLst/>
              <a:gdLst/>
              <a:ahLst/>
              <a:cxnLst/>
              <a:rect l="l" t="t" r="r" b="b"/>
              <a:pathLst>
                <a:path w="1223009" h="1224280">
                  <a:moveTo>
                    <a:pt x="1223010" y="0"/>
                  </a:moveTo>
                  <a:lnTo>
                    <a:pt x="0" y="0"/>
                  </a:lnTo>
                  <a:lnTo>
                    <a:pt x="0" y="1224280"/>
                  </a:lnTo>
                  <a:lnTo>
                    <a:pt x="612140" y="1224280"/>
                  </a:lnTo>
                  <a:lnTo>
                    <a:pt x="1223010" y="1224280"/>
                  </a:lnTo>
                  <a:lnTo>
                    <a:pt x="122301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79" y="1628140"/>
              <a:ext cx="1224279" cy="122427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4679" y="4484370"/>
            <a:ext cx="238759" cy="2400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8279" y="4484370"/>
            <a:ext cx="238759" cy="2400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11879" y="4484370"/>
            <a:ext cx="240030" cy="24003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496206" y="4360316"/>
            <a:ext cx="337185" cy="1952625"/>
            <a:chOff x="4496206" y="4360316"/>
            <a:chExt cx="337185" cy="19526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7870" y="4484370"/>
              <a:ext cx="240029" cy="2400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7870" y="5276850"/>
              <a:ext cx="240029" cy="2400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7870" y="5998210"/>
              <a:ext cx="240029" cy="2387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00880" y="4364990"/>
              <a:ext cx="327660" cy="1943100"/>
            </a:xfrm>
            <a:custGeom>
              <a:avLst/>
              <a:gdLst/>
              <a:ahLst/>
              <a:cxnLst/>
              <a:rect l="l" t="t" r="r" b="b"/>
              <a:pathLst>
                <a:path w="327660" h="1943100">
                  <a:moveTo>
                    <a:pt x="163830" y="1943100"/>
                  </a:moveTo>
                  <a:lnTo>
                    <a:pt x="0" y="1943100"/>
                  </a:lnTo>
                  <a:lnTo>
                    <a:pt x="0" y="0"/>
                  </a:lnTo>
                  <a:lnTo>
                    <a:pt x="327660" y="0"/>
                  </a:lnTo>
                  <a:lnTo>
                    <a:pt x="327660" y="1943100"/>
                  </a:lnTo>
                  <a:lnTo>
                    <a:pt x="163830" y="1943100"/>
                  </a:lnTo>
                  <a:close/>
                </a:path>
              </a:pathLst>
            </a:custGeom>
            <a:ln w="9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83859" y="4484370"/>
            <a:ext cx="240029" cy="24003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19850" y="4484370"/>
            <a:ext cx="240029" cy="24003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58380" y="4484370"/>
            <a:ext cx="240029" cy="2400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84679" y="5276850"/>
            <a:ext cx="238759" cy="24003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48279" y="5276850"/>
            <a:ext cx="238759" cy="24003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11879" y="5276850"/>
            <a:ext cx="240030" cy="24003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83859" y="5276850"/>
            <a:ext cx="240029" cy="24003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19850" y="5276850"/>
            <a:ext cx="240029" cy="2400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58380" y="5276850"/>
            <a:ext cx="240029" cy="2400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48279" y="5998209"/>
            <a:ext cx="238759" cy="23876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84679" y="5998209"/>
            <a:ext cx="238759" cy="23876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11879" y="5998209"/>
            <a:ext cx="240030" cy="23876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83859" y="5998209"/>
            <a:ext cx="240029" cy="2387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358380" y="5998209"/>
            <a:ext cx="240029" cy="2387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19850" y="5998209"/>
            <a:ext cx="240029" cy="23876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6732269" y="2847339"/>
            <a:ext cx="1445260" cy="1445260"/>
            <a:chOff x="6732269" y="2847339"/>
            <a:chExt cx="1445260" cy="1445260"/>
          </a:xfrm>
        </p:grpSpPr>
        <p:sp>
          <p:nvSpPr>
            <p:cNvPr id="34" name="object 34"/>
            <p:cNvSpPr/>
            <p:nvPr/>
          </p:nvSpPr>
          <p:spPr>
            <a:xfrm>
              <a:off x="6808469" y="2847339"/>
              <a:ext cx="1369060" cy="1369060"/>
            </a:xfrm>
            <a:custGeom>
              <a:avLst/>
              <a:gdLst/>
              <a:ahLst/>
              <a:cxnLst/>
              <a:rect l="l" t="t" r="r" b="b"/>
              <a:pathLst>
                <a:path w="1369059" h="1369060">
                  <a:moveTo>
                    <a:pt x="1369059" y="0"/>
                  </a:moveTo>
                  <a:lnTo>
                    <a:pt x="0" y="0"/>
                  </a:lnTo>
                  <a:lnTo>
                    <a:pt x="0" y="1369060"/>
                  </a:lnTo>
                  <a:lnTo>
                    <a:pt x="684529" y="1369060"/>
                  </a:lnTo>
                  <a:lnTo>
                    <a:pt x="1369059" y="1369060"/>
                  </a:lnTo>
                  <a:lnTo>
                    <a:pt x="1369059" y="0"/>
                  </a:lnTo>
                  <a:close/>
                </a:path>
              </a:pathLst>
            </a:custGeom>
            <a:solidFill>
              <a:srgbClr val="99663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32269" y="2923539"/>
              <a:ext cx="1369060" cy="136906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7379969" y="1049019"/>
            <a:ext cx="1263650" cy="1263650"/>
            <a:chOff x="7379969" y="1049019"/>
            <a:chExt cx="1263650" cy="1263650"/>
          </a:xfrm>
        </p:grpSpPr>
        <p:sp>
          <p:nvSpPr>
            <p:cNvPr id="37" name="object 37"/>
            <p:cNvSpPr/>
            <p:nvPr/>
          </p:nvSpPr>
          <p:spPr>
            <a:xfrm>
              <a:off x="7456169" y="1049019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1187450" y="0"/>
                  </a:moveTo>
                  <a:lnTo>
                    <a:pt x="0" y="0"/>
                  </a:lnTo>
                  <a:lnTo>
                    <a:pt x="0" y="1187450"/>
                  </a:lnTo>
                  <a:lnTo>
                    <a:pt x="594359" y="1187450"/>
                  </a:lnTo>
                  <a:lnTo>
                    <a:pt x="1187450" y="1187450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99663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79969" y="1125220"/>
              <a:ext cx="1187450" cy="118745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115060" y="522732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80" h="360679">
                <a:moveTo>
                  <a:pt x="180340" y="360679"/>
                </a:moveTo>
                <a:lnTo>
                  <a:pt x="132585" y="354200"/>
                </a:lnTo>
                <a:lnTo>
                  <a:pt x="89558" y="335938"/>
                </a:lnTo>
                <a:lnTo>
                  <a:pt x="53022" y="307657"/>
                </a:lnTo>
                <a:lnTo>
                  <a:pt x="24741" y="271121"/>
                </a:lnTo>
                <a:lnTo>
                  <a:pt x="6479" y="228094"/>
                </a:lnTo>
                <a:lnTo>
                  <a:pt x="0" y="180339"/>
                </a:lnTo>
                <a:lnTo>
                  <a:pt x="6479" y="132144"/>
                </a:lnTo>
                <a:lnTo>
                  <a:pt x="24741" y="88994"/>
                </a:lnTo>
                <a:lnTo>
                  <a:pt x="53022" y="52546"/>
                </a:lnTo>
                <a:lnTo>
                  <a:pt x="89558" y="24459"/>
                </a:lnTo>
                <a:lnTo>
                  <a:pt x="132585" y="6391"/>
                </a:lnTo>
                <a:lnTo>
                  <a:pt x="180340" y="0"/>
                </a:lnTo>
                <a:lnTo>
                  <a:pt x="228094" y="6391"/>
                </a:lnTo>
                <a:lnTo>
                  <a:pt x="271121" y="24459"/>
                </a:lnTo>
                <a:lnTo>
                  <a:pt x="307657" y="52546"/>
                </a:lnTo>
                <a:lnTo>
                  <a:pt x="335938" y="88994"/>
                </a:lnTo>
                <a:lnTo>
                  <a:pt x="354200" y="132144"/>
                </a:lnTo>
                <a:lnTo>
                  <a:pt x="360680" y="180339"/>
                </a:lnTo>
                <a:lnTo>
                  <a:pt x="354200" y="228094"/>
                </a:lnTo>
                <a:lnTo>
                  <a:pt x="335938" y="271121"/>
                </a:lnTo>
                <a:lnTo>
                  <a:pt x="307657" y="307657"/>
                </a:lnTo>
                <a:lnTo>
                  <a:pt x="271121" y="335938"/>
                </a:lnTo>
                <a:lnTo>
                  <a:pt x="228094" y="354200"/>
                </a:lnTo>
                <a:lnTo>
                  <a:pt x="180340" y="360679"/>
                </a:lnTo>
                <a:close/>
              </a:path>
            </a:pathLst>
          </a:custGeom>
          <a:ln w="9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8095386" y="5222646"/>
            <a:ext cx="370205" cy="370205"/>
            <a:chOff x="8095386" y="5222646"/>
            <a:chExt cx="370205" cy="370205"/>
          </a:xfrm>
        </p:grpSpPr>
        <p:sp>
          <p:nvSpPr>
            <p:cNvPr id="41" name="object 41"/>
            <p:cNvSpPr/>
            <p:nvPr/>
          </p:nvSpPr>
          <p:spPr>
            <a:xfrm>
              <a:off x="8100060" y="5227319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199390" y="0"/>
                  </a:moveTo>
                  <a:lnTo>
                    <a:pt x="162560" y="0"/>
                  </a:lnTo>
                  <a:lnTo>
                    <a:pt x="144780" y="2539"/>
                  </a:lnTo>
                  <a:lnTo>
                    <a:pt x="95250" y="21589"/>
                  </a:lnTo>
                  <a:lnTo>
                    <a:pt x="53340" y="52069"/>
                  </a:lnTo>
                  <a:lnTo>
                    <a:pt x="13970" y="109219"/>
                  </a:lnTo>
                  <a:lnTo>
                    <a:pt x="1270" y="161289"/>
                  </a:lnTo>
                  <a:lnTo>
                    <a:pt x="0" y="180339"/>
                  </a:lnTo>
                  <a:lnTo>
                    <a:pt x="1270" y="198119"/>
                  </a:lnTo>
                  <a:lnTo>
                    <a:pt x="13970" y="250189"/>
                  </a:lnTo>
                  <a:lnTo>
                    <a:pt x="41910" y="294639"/>
                  </a:lnTo>
                  <a:lnTo>
                    <a:pt x="80010" y="328929"/>
                  </a:lnTo>
                  <a:lnTo>
                    <a:pt x="127000" y="351789"/>
                  </a:lnTo>
                  <a:lnTo>
                    <a:pt x="180340" y="360679"/>
                  </a:lnTo>
                  <a:lnTo>
                    <a:pt x="199390" y="359409"/>
                  </a:lnTo>
                  <a:lnTo>
                    <a:pt x="217170" y="356869"/>
                  </a:lnTo>
                  <a:lnTo>
                    <a:pt x="233680" y="351789"/>
                  </a:lnTo>
                  <a:lnTo>
                    <a:pt x="251460" y="346709"/>
                  </a:lnTo>
                  <a:lnTo>
                    <a:pt x="308610" y="307339"/>
                  </a:lnTo>
                  <a:lnTo>
                    <a:pt x="339090" y="265429"/>
                  </a:lnTo>
                  <a:lnTo>
                    <a:pt x="356870" y="215899"/>
                  </a:lnTo>
                  <a:lnTo>
                    <a:pt x="360680" y="180339"/>
                  </a:lnTo>
                  <a:lnTo>
                    <a:pt x="359410" y="161289"/>
                  </a:lnTo>
                  <a:lnTo>
                    <a:pt x="346710" y="109219"/>
                  </a:lnTo>
                  <a:lnTo>
                    <a:pt x="320040" y="64769"/>
                  </a:lnTo>
                  <a:lnTo>
                    <a:pt x="281940" y="30479"/>
                  </a:lnTo>
                  <a:lnTo>
                    <a:pt x="233680" y="7619"/>
                  </a:lnTo>
                  <a:lnTo>
                    <a:pt x="217170" y="2539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00060" y="5227319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180340" y="360679"/>
                  </a:moveTo>
                  <a:lnTo>
                    <a:pt x="132585" y="354200"/>
                  </a:lnTo>
                  <a:lnTo>
                    <a:pt x="89558" y="335938"/>
                  </a:lnTo>
                  <a:lnTo>
                    <a:pt x="53022" y="307657"/>
                  </a:lnTo>
                  <a:lnTo>
                    <a:pt x="24741" y="271121"/>
                  </a:lnTo>
                  <a:lnTo>
                    <a:pt x="6479" y="228094"/>
                  </a:lnTo>
                  <a:lnTo>
                    <a:pt x="0" y="180339"/>
                  </a:lnTo>
                  <a:lnTo>
                    <a:pt x="6479" y="132144"/>
                  </a:lnTo>
                  <a:lnTo>
                    <a:pt x="24741" y="88994"/>
                  </a:lnTo>
                  <a:lnTo>
                    <a:pt x="53022" y="52546"/>
                  </a:lnTo>
                  <a:lnTo>
                    <a:pt x="89558" y="24459"/>
                  </a:lnTo>
                  <a:lnTo>
                    <a:pt x="132585" y="6391"/>
                  </a:lnTo>
                  <a:lnTo>
                    <a:pt x="180340" y="0"/>
                  </a:lnTo>
                  <a:lnTo>
                    <a:pt x="228094" y="6391"/>
                  </a:lnTo>
                  <a:lnTo>
                    <a:pt x="271121" y="24459"/>
                  </a:lnTo>
                  <a:lnTo>
                    <a:pt x="307657" y="52546"/>
                  </a:lnTo>
                  <a:lnTo>
                    <a:pt x="335938" y="88994"/>
                  </a:lnTo>
                  <a:lnTo>
                    <a:pt x="354200" y="132144"/>
                  </a:lnTo>
                  <a:lnTo>
                    <a:pt x="360680" y="180339"/>
                  </a:lnTo>
                  <a:lnTo>
                    <a:pt x="354200" y="228094"/>
                  </a:lnTo>
                  <a:lnTo>
                    <a:pt x="335938" y="271121"/>
                  </a:lnTo>
                  <a:lnTo>
                    <a:pt x="307657" y="307657"/>
                  </a:lnTo>
                  <a:lnTo>
                    <a:pt x="271121" y="335938"/>
                  </a:lnTo>
                  <a:lnTo>
                    <a:pt x="228094" y="354200"/>
                  </a:lnTo>
                  <a:lnTo>
                    <a:pt x="180340" y="360679"/>
                  </a:lnTo>
                  <a:close/>
                </a:path>
              </a:pathLst>
            </a:custGeom>
            <a:ln w="9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9AEDDDB42FAC4CB2AA3BB5FB4458FC" ma:contentTypeVersion="4" ma:contentTypeDescription="Crie um novo documento." ma:contentTypeScope="" ma:versionID="68152243023225b3a2a4de5ad4550a86">
  <xsd:schema xmlns:xsd="http://www.w3.org/2001/XMLSchema" xmlns:xs="http://www.w3.org/2001/XMLSchema" xmlns:p="http://schemas.microsoft.com/office/2006/metadata/properties" xmlns:ns2="c04719d7-b6a3-44e5-bd84-c0db24dc4344" targetNamespace="http://schemas.microsoft.com/office/2006/metadata/properties" ma:root="true" ma:fieldsID="4a545be84b86e4cb0bfa219f488316ce" ns2:_="">
    <xsd:import namespace="c04719d7-b6a3-44e5-bd84-c0db24dc4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19d7-b6a3-44e5-bd84-c0db24dc43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BF0C8A-7112-456E-807F-B0398DBF8ED1}"/>
</file>

<file path=customXml/itemProps2.xml><?xml version="1.0" encoding="utf-8"?>
<ds:datastoreItem xmlns:ds="http://schemas.openxmlformats.org/officeDocument/2006/customXml" ds:itemID="{EFB2D369-BB55-4AF9-B1DC-054DF0AE0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515810-2264-4887-AD30-2E8026320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1846</Words>
  <Application>Microsoft Macintosh PowerPoint</Application>
  <PresentationFormat>Apresentação na tela (4:3)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Arial</vt:lpstr>
      <vt:lpstr>Office Theme</vt:lpstr>
      <vt:lpstr>Teoria das Cores</vt:lpstr>
      <vt:lpstr>Cor é vida</vt:lpstr>
      <vt:lpstr>Cor é vida</vt:lpstr>
      <vt:lpstr>Cor é vida</vt:lpstr>
      <vt:lpstr>As cores primárias</vt:lpstr>
      <vt:lpstr>Cores Secundárias</vt:lpstr>
      <vt:lpstr>Cores complementares</vt:lpstr>
      <vt:lpstr>Cores Análogas</vt:lpstr>
      <vt:lpstr>Tom</vt:lpstr>
      <vt:lpstr>A temperatura das cores</vt:lpstr>
      <vt:lpstr>Dicas de combinações</vt:lpstr>
      <vt:lpstr>Cores acromáticas ou neutras</vt:lpstr>
      <vt:lpstr>Efeitos com as cores</vt:lpstr>
      <vt:lpstr>O significado das cores</vt:lpstr>
      <vt:lpstr>O significado das cores na Publicidade</vt:lpstr>
      <vt:lpstr>O significado das cores na Publicidade</vt:lpstr>
      <vt:lpstr>O significado das cores na Publicidade</vt:lpstr>
      <vt:lpstr>O significado das cores na Publicidade</vt:lpstr>
      <vt:lpstr>Apresentação do PowerPoint</vt:lpstr>
      <vt:lpstr>As cores nas embalagens</vt:lpstr>
      <vt:lpstr>As cores nas embalagens</vt:lpstr>
      <vt:lpstr>As cores nas embalagens</vt:lpstr>
      <vt:lpstr>As cores nas embalagens</vt:lpstr>
      <vt:lpstr>As cores na Web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das Cores</dc:title>
  <dc:creator>Fundacao Bradesco</dc:creator>
  <cp:lastModifiedBy>Giovana Fadini</cp:lastModifiedBy>
  <cp:revision>10</cp:revision>
  <dcterms:created xsi:type="dcterms:W3CDTF">2024-03-06T22:36:26Z</dcterms:created>
  <dcterms:modified xsi:type="dcterms:W3CDTF">2024-09-18T12:05:27Z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2005-04-14T00:00:00Z</vt:filetime>
  </property>
  <property fmtid="{D5CDD505-2E9C-101B-9397-08002B2CF9AE}" pid="3" name="Creator">
    <vt:lpwstr>Impress</vt:lpwstr>
  </property>
  <property fmtid="{D5CDD505-2E9C-101B-9397-08002B2CF9AE}" pid="4" name="LastSaved">
    <vt:filetime>2024-03-06T00:00:00Z</vt:filetime>
  </property>
  <property fmtid="{D5CDD505-2E9C-101B-9397-08002B2CF9AE}" pid="5" name="Producer">
    <vt:lpwstr>OpenOffice.org 1.9.71.1</vt:lpwstr>
  </property>
  <property fmtid="{D5CDD505-2E9C-101B-9397-08002B2CF9AE}" pid="6" name="ContentTypeId">
    <vt:lpwstr>0x010100839AEDDDB42FAC4CB2AA3BB5FB4458FC</vt:lpwstr>
  </property>
</Properties>
</file>