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10058400" cx="77724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8" roundtripDataSignature="AMtx7mjhbq9cBpp7VdATkb+awA0B0ejC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5"/>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5"/>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lvl1pPr indent="0" lvl="0" marL="38100" marR="0" algn="l">
              <a:lnSpc>
                <a:spcPct val="119545"/>
              </a:lnSpc>
              <a:spcBef>
                <a:spcPts val="0"/>
              </a:spcBef>
              <a:buNone/>
              <a:defRPr b="0" i="0" sz="1100" u="none" cap="none" strike="noStrike">
                <a:solidFill>
                  <a:schemeClr val="dk1"/>
                </a:solidFill>
                <a:latin typeface="Arial"/>
                <a:ea typeface="Arial"/>
                <a:cs typeface="Arial"/>
                <a:sym typeface="Arial"/>
              </a:defRPr>
            </a:lvl1pPr>
            <a:lvl2pPr indent="0" lvl="1" marL="38100" marR="0" algn="l">
              <a:lnSpc>
                <a:spcPct val="119545"/>
              </a:lnSpc>
              <a:spcBef>
                <a:spcPts val="0"/>
              </a:spcBef>
              <a:buNone/>
              <a:defRPr b="0" i="0" sz="1100" u="none" cap="none" strike="noStrike">
                <a:solidFill>
                  <a:schemeClr val="dk1"/>
                </a:solidFill>
                <a:latin typeface="Arial"/>
                <a:ea typeface="Arial"/>
                <a:cs typeface="Arial"/>
                <a:sym typeface="Arial"/>
              </a:defRPr>
            </a:lvl2pPr>
            <a:lvl3pPr indent="0" lvl="2" marL="38100" marR="0" algn="l">
              <a:lnSpc>
                <a:spcPct val="119545"/>
              </a:lnSpc>
              <a:spcBef>
                <a:spcPts val="0"/>
              </a:spcBef>
              <a:buNone/>
              <a:defRPr b="0" i="0" sz="1100" u="none" cap="none" strike="noStrike">
                <a:solidFill>
                  <a:schemeClr val="dk1"/>
                </a:solidFill>
                <a:latin typeface="Arial"/>
                <a:ea typeface="Arial"/>
                <a:cs typeface="Arial"/>
                <a:sym typeface="Arial"/>
              </a:defRPr>
            </a:lvl3pPr>
            <a:lvl4pPr indent="0" lvl="3" marL="38100" marR="0" algn="l">
              <a:lnSpc>
                <a:spcPct val="119545"/>
              </a:lnSpc>
              <a:spcBef>
                <a:spcPts val="0"/>
              </a:spcBef>
              <a:buNone/>
              <a:defRPr b="0" i="0" sz="1100" u="none" cap="none" strike="noStrike">
                <a:solidFill>
                  <a:schemeClr val="dk1"/>
                </a:solidFill>
                <a:latin typeface="Arial"/>
                <a:ea typeface="Arial"/>
                <a:cs typeface="Arial"/>
                <a:sym typeface="Arial"/>
              </a:defRPr>
            </a:lvl4pPr>
            <a:lvl5pPr indent="0" lvl="4" marL="38100" marR="0" algn="l">
              <a:lnSpc>
                <a:spcPct val="119545"/>
              </a:lnSpc>
              <a:spcBef>
                <a:spcPts val="0"/>
              </a:spcBef>
              <a:buNone/>
              <a:defRPr b="0" i="0" sz="1100" u="none" cap="none" strike="noStrike">
                <a:solidFill>
                  <a:schemeClr val="dk1"/>
                </a:solidFill>
                <a:latin typeface="Arial"/>
                <a:ea typeface="Arial"/>
                <a:cs typeface="Arial"/>
                <a:sym typeface="Arial"/>
              </a:defRPr>
            </a:lvl5pPr>
            <a:lvl6pPr indent="0" lvl="5" marL="38100" marR="0" algn="l">
              <a:lnSpc>
                <a:spcPct val="119545"/>
              </a:lnSpc>
              <a:spcBef>
                <a:spcPts val="0"/>
              </a:spcBef>
              <a:buNone/>
              <a:defRPr b="0" i="0" sz="1100" u="none" cap="none" strike="noStrike">
                <a:solidFill>
                  <a:schemeClr val="dk1"/>
                </a:solidFill>
                <a:latin typeface="Arial"/>
                <a:ea typeface="Arial"/>
                <a:cs typeface="Arial"/>
                <a:sym typeface="Arial"/>
              </a:defRPr>
            </a:lvl6pPr>
            <a:lvl7pPr indent="0" lvl="6" marL="38100" marR="0" algn="l">
              <a:lnSpc>
                <a:spcPct val="119545"/>
              </a:lnSpc>
              <a:spcBef>
                <a:spcPts val="0"/>
              </a:spcBef>
              <a:buNone/>
              <a:defRPr b="0" i="0" sz="1100" u="none" cap="none" strike="noStrike">
                <a:solidFill>
                  <a:schemeClr val="dk1"/>
                </a:solidFill>
                <a:latin typeface="Arial"/>
                <a:ea typeface="Arial"/>
                <a:cs typeface="Arial"/>
                <a:sym typeface="Arial"/>
              </a:defRPr>
            </a:lvl7pPr>
            <a:lvl8pPr indent="0" lvl="7" marL="38100" marR="0" algn="l">
              <a:lnSpc>
                <a:spcPct val="119545"/>
              </a:lnSpc>
              <a:spcBef>
                <a:spcPts val="0"/>
              </a:spcBef>
              <a:buNone/>
              <a:defRPr b="0" i="0" sz="1100" u="none" cap="none" strike="noStrike">
                <a:solidFill>
                  <a:schemeClr val="dk1"/>
                </a:solidFill>
                <a:latin typeface="Arial"/>
                <a:ea typeface="Arial"/>
                <a:cs typeface="Arial"/>
                <a:sym typeface="Arial"/>
              </a:defRPr>
            </a:lvl8pPr>
            <a:lvl9pPr indent="0" lvl="8" marL="38100" marR="0" algn="l">
              <a:lnSpc>
                <a:spcPct val="119545"/>
              </a:lnSpc>
              <a:spcBef>
                <a:spcPts val="0"/>
              </a:spcBef>
              <a:buNone/>
              <a:defRPr b="0" i="0" sz="1100" u="none" cap="none" strike="noStrike">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6"/>
          <p:cNvSpPr txBox="1"/>
          <p:nvPr>
            <p:ph type="ctrTitle"/>
          </p:nvPr>
        </p:nvSpPr>
        <p:spPr>
          <a:xfrm>
            <a:off x="582930" y="3118104"/>
            <a:ext cx="6606540" cy="21122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165860" y="5632704"/>
            <a:ext cx="5440680" cy="251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lvl1pPr indent="0" lvl="0" marL="38100" marR="0" algn="l">
              <a:lnSpc>
                <a:spcPct val="119545"/>
              </a:lnSpc>
              <a:spcBef>
                <a:spcPts val="0"/>
              </a:spcBef>
              <a:buNone/>
              <a:defRPr b="0" i="0" sz="1100">
                <a:solidFill>
                  <a:schemeClr val="dk1"/>
                </a:solidFill>
                <a:latin typeface="Arial"/>
                <a:ea typeface="Arial"/>
                <a:cs typeface="Arial"/>
                <a:sym typeface="Arial"/>
              </a:defRPr>
            </a:lvl1pPr>
            <a:lvl2pPr indent="0" lvl="1" marL="38100" marR="0" algn="l">
              <a:lnSpc>
                <a:spcPct val="119545"/>
              </a:lnSpc>
              <a:spcBef>
                <a:spcPts val="0"/>
              </a:spcBef>
              <a:buNone/>
              <a:defRPr b="0" i="0" sz="1100">
                <a:solidFill>
                  <a:schemeClr val="dk1"/>
                </a:solidFill>
                <a:latin typeface="Arial"/>
                <a:ea typeface="Arial"/>
                <a:cs typeface="Arial"/>
                <a:sym typeface="Arial"/>
              </a:defRPr>
            </a:lvl2pPr>
            <a:lvl3pPr indent="0" lvl="2" marL="38100" marR="0" algn="l">
              <a:lnSpc>
                <a:spcPct val="119545"/>
              </a:lnSpc>
              <a:spcBef>
                <a:spcPts val="0"/>
              </a:spcBef>
              <a:buNone/>
              <a:defRPr b="0" i="0" sz="1100">
                <a:solidFill>
                  <a:schemeClr val="dk1"/>
                </a:solidFill>
                <a:latin typeface="Arial"/>
                <a:ea typeface="Arial"/>
                <a:cs typeface="Arial"/>
                <a:sym typeface="Arial"/>
              </a:defRPr>
            </a:lvl3pPr>
            <a:lvl4pPr indent="0" lvl="3" marL="38100" marR="0" algn="l">
              <a:lnSpc>
                <a:spcPct val="119545"/>
              </a:lnSpc>
              <a:spcBef>
                <a:spcPts val="0"/>
              </a:spcBef>
              <a:buNone/>
              <a:defRPr b="0" i="0" sz="1100">
                <a:solidFill>
                  <a:schemeClr val="dk1"/>
                </a:solidFill>
                <a:latin typeface="Arial"/>
                <a:ea typeface="Arial"/>
                <a:cs typeface="Arial"/>
                <a:sym typeface="Arial"/>
              </a:defRPr>
            </a:lvl4pPr>
            <a:lvl5pPr indent="0" lvl="4" marL="38100" marR="0" algn="l">
              <a:lnSpc>
                <a:spcPct val="119545"/>
              </a:lnSpc>
              <a:spcBef>
                <a:spcPts val="0"/>
              </a:spcBef>
              <a:buNone/>
              <a:defRPr b="0" i="0" sz="1100">
                <a:solidFill>
                  <a:schemeClr val="dk1"/>
                </a:solidFill>
                <a:latin typeface="Arial"/>
                <a:ea typeface="Arial"/>
                <a:cs typeface="Arial"/>
                <a:sym typeface="Arial"/>
              </a:defRPr>
            </a:lvl5pPr>
            <a:lvl6pPr indent="0" lvl="5" marL="38100" marR="0" algn="l">
              <a:lnSpc>
                <a:spcPct val="119545"/>
              </a:lnSpc>
              <a:spcBef>
                <a:spcPts val="0"/>
              </a:spcBef>
              <a:buNone/>
              <a:defRPr b="0" i="0" sz="1100">
                <a:solidFill>
                  <a:schemeClr val="dk1"/>
                </a:solidFill>
                <a:latin typeface="Arial"/>
                <a:ea typeface="Arial"/>
                <a:cs typeface="Arial"/>
                <a:sym typeface="Arial"/>
              </a:defRPr>
            </a:lvl6pPr>
            <a:lvl7pPr indent="0" lvl="6" marL="38100" marR="0" algn="l">
              <a:lnSpc>
                <a:spcPct val="119545"/>
              </a:lnSpc>
              <a:spcBef>
                <a:spcPts val="0"/>
              </a:spcBef>
              <a:buNone/>
              <a:defRPr b="0" i="0" sz="1100">
                <a:solidFill>
                  <a:schemeClr val="dk1"/>
                </a:solidFill>
                <a:latin typeface="Arial"/>
                <a:ea typeface="Arial"/>
                <a:cs typeface="Arial"/>
                <a:sym typeface="Arial"/>
              </a:defRPr>
            </a:lvl7pPr>
            <a:lvl8pPr indent="0" lvl="7" marL="38100" marR="0" algn="l">
              <a:lnSpc>
                <a:spcPct val="119545"/>
              </a:lnSpc>
              <a:spcBef>
                <a:spcPts val="0"/>
              </a:spcBef>
              <a:buNone/>
              <a:defRPr b="0" i="0" sz="1100">
                <a:solidFill>
                  <a:schemeClr val="dk1"/>
                </a:solidFill>
                <a:latin typeface="Arial"/>
                <a:ea typeface="Arial"/>
                <a:cs typeface="Arial"/>
                <a:sym typeface="Arial"/>
              </a:defRPr>
            </a:lvl8pPr>
            <a:lvl9pPr indent="0" lvl="8" marL="38100" marR="0" algn="l">
              <a:lnSpc>
                <a:spcPct val="119545"/>
              </a:lnSpc>
              <a:spcBef>
                <a:spcPts val="0"/>
              </a:spcBef>
              <a:buNone/>
              <a:defRPr b="0" i="0" sz="1100">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7"/>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7"/>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lvl1pPr indent="0" lvl="0" marL="38100" marR="0" algn="l">
              <a:lnSpc>
                <a:spcPct val="119545"/>
              </a:lnSpc>
              <a:spcBef>
                <a:spcPts val="0"/>
              </a:spcBef>
              <a:buNone/>
              <a:defRPr b="0" i="0" sz="1100">
                <a:solidFill>
                  <a:schemeClr val="dk1"/>
                </a:solidFill>
                <a:latin typeface="Arial"/>
                <a:ea typeface="Arial"/>
                <a:cs typeface="Arial"/>
                <a:sym typeface="Arial"/>
              </a:defRPr>
            </a:lvl1pPr>
            <a:lvl2pPr indent="0" lvl="1" marL="38100" marR="0" algn="l">
              <a:lnSpc>
                <a:spcPct val="119545"/>
              </a:lnSpc>
              <a:spcBef>
                <a:spcPts val="0"/>
              </a:spcBef>
              <a:buNone/>
              <a:defRPr b="0" i="0" sz="1100">
                <a:solidFill>
                  <a:schemeClr val="dk1"/>
                </a:solidFill>
                <a:latin typeface="Arial"/>
                <a:ea typeface="Arial"/>
                <a:cs typeface="Arial"/>
                <a:sym typeface="Arial"/>
              </a:defRPr>
            </a:lvl2pPr>
            <a:lvl3pPr indent="0" lvl="2" marL="38100" marR="0" algn="l">
              <a:lnSpc>
                <a:spcPct val="119545"/>
              </a:lnSpc>
              <a:spcBef>
                <a:spcPts val="0"/>
              </a:spcBef>
              <a:buNone/>
              <a:defRPr b="0" i="0" sz="1100">
                <a:solidFill>
                  <a:schemeClr val="dk1"/>
                </a:solidFill>
                <a:latin typeface="Arial"/>
                <a:ea typeface="Arial"/>
                <a:cs typeface="Arial"/>
                <a:sym typeface="Arial"/>
              </a:defRPr>
            </a:lvl3pPr>
            <a:lvl4pPr indent="0" lvl="3" marL="38100" marR="0" algn="l">
              <a:lnSpc>
                <a:spcPct val="119545"/>
              </a:lnSpc>
              <a:spcBef>
                <a:spcPts val="0"/>
              </a:spcBef>
              <a:buNone/>
              <a:defRPr b="0" i="0" sz="1100">
                <a:solidFill>
                  <a:schemeClr val="dk1"/>
                </a:solidFill>
                <a:latin typeface="Arial"/>
                <a:ea typeface="Arial"/>
                <a:cs typeface="Arial"/>
                <a:sym typeface="Arial"/>
              </a:defRPr>
            </a:lvl4pPr>
            <a:lvl5pPr indent="0" lvl="4" marL="38100" marR="0" algn="l">
              <a:lnSpc>
                <a:spcPct val="119545"/>
              </a:lnSpc>
              <a:spcBef>
                <a:spcPts val="0"/>
              </a:spcBef>
              <a:buNone/>
              <a:defRPr b="0" i="0" sz="1100">
                <a:solidFill>
                  <a:schemeClr val="dk1"/>
                </a:solidFill>
                <a:latin typeface="Arial"/>
                <a:ea typeface="Arial"/>
                <a:cs typeface="Arial"/>
                <a:sym typeface="Arial"/>
              </a:defRPr>
            </a:lvl5pPr>
            <a:lvl6pPr indent="0" lvl="5" marL="38100" marR="0" algn="l">
              <a:lnSpc>
                <a:spcPct val="119545"/>
              </a:lnSpc>
              <a:spcBef>
                <a:spcPts val="0"/>
              </a:spcBef>
              <a:buNone/>
              <a:defRPr b="0" i="0" sz="1100">
                <a:solidFill>
                  <a:schemeClr val="dk1"/>
                </a:solidFill>
                <a:latin typeface="Arial"/>
                <a:ea typeface="Arial"/>
                <a:cs typeface="Arial"/>
                <a:sym typeface="Arial"/>
              </a:defRPr>
            </a:lvl6pPr>
            <a:lvl7pPr indent="0" lvl="6" marL="38100" marR="0" algn="l">
              <a:lnSpc>
                <a:spcPct val="119545"/>
              </a:lnSpc>
              <a:spcBef>
                <a:spcPts val="0"/>
              </a:spcBef>
              <a:buNone/>
              <a:defRPr b="0" i="0" sz="1100">
                <a:solidFill>
                  <a:schemeClr val="dk1"/>
                </a:solidFill>
                <a:latin typeface="Arial"/>
                <a:ea typeface="Arial"/>
                <a:cs typeface="Arial"/>
                <a:sym typeface="Arial"/>
              </a:defRPr>
            </a:lvl7pPr>
            <a:lvl8pPr indent="0" lvl="7" marL="38100" marR="0" algn="l">
              <a:lnSpc>
                <a:spcPct val="119545"/>
              </a:lnSpc>
              <a:spcBef>
                <a:spcPts val="0"/>
              </a:spcBef>
              <a:buNone/>
              <a:defRPr b="0" i="0" sz="1100">
                <a:solidFill>
                  <a:schemeClr val="dk1"/>
                </a:solidFill>
                <a:latin typeface="Arial"/>
                <a:ea typeface="Arial"/>
                <a:cs typeface="Arial"/>
                <a:sym typeface="Arial"/>
              </a:defRPr>
            </a:lvl8pPr>
            <a:lvl9pPr indent="0" lvl="8" marL="38100" marR="0" algn="l">
              <a:lnSpc>
                <a:spcPct val="119545"/>
              </a:lnSpc>
              <a:spcBef>
                <a:spcPts val="0"/>
              </a:spcBef>
              <a:buNone/>
              <a:defRPr b="0" i="0" sz="1100">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8"/>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388620"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4002786"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lvl1pPr indent="0" lvl="0" marL="38100" marR="0" algn="l">
              <a:lnSpc>
                <a:spcPct val="119545"/>
              </a:lnSpc>
              <a:spcBef>
                <a:spcPts val="0"/>
              </a:spcBef>
              <a:buNone/>
              <a:defRPr b="0" i="0" sz="1100">
                <a:solidFill>
                  <a:schemeClr val="dk1"/>
                </a:solidFill>
                <a:latin typeface="Arial"/>
                <a:ea typeface="Arial"/>
                <a:cs typeface="Arial"/>
                <a:sym typeface="Arial"/>
              </a:defRPr>
            </a:lvl1pPr>
            <a:lvl2pPr indent="0" lvl="1" marL="38100" marR="0" algn="l">
              <a:lnSpc>
                <a:spcPct val="119545"/>
              </a:lnSpc>
              <a:spcBef>
                <a:spcPts val="0"/>
              </a:spcBef>
              <a:buNone/>
              <a:defRPr b="0" i="0" sz="1100">
                <a:solidFill>
                  <a:schemeClr val="dk1"/>
                </a:solidFill>
                <a:latin typeface="Arial"/>
                <a:ea typeface="Arial"/>
                <a:cs typeface="Arial"/>
                <a:sym typeface="Arial"/>
              </a:defRPr>
            </a:lvl2pPr>
            <a:lvl3pPr indent="0" lvl="2" marL="38100" marR="0" algn="l">
              <a:lnSpc>
                <a:spcPct val="119545"/>
              </a:lnSpc>
              <a:spcBef>
                <a:spcPts val="0"/>
              </a:spcBef>
              <a:buNone/>
              <a:defRPr b="0" i="0" sz="1100">
                <a:solidFill>
                  <a:schemeClr val="dk1"/>
                </a:solidFill>
                <a:latin typeface="Arial"/>
                <a:ea typeface="Arial"/>
                <a:cs typeface="Arial"/>
                <a:sym typeface="Arial"/>
              </a:defRPr>
            </a:lvl3pPr>
            <a:lvl4pPr indent="0" lvl="3" marL="38100" marR="0" algn="l">
              <a:lnSpc>
                <a:spcPct val="119545"/>
              </a:lnSpc>
              <a:spcBef>
                <a:spcPts val="0"/>
              </a:spcBef>
              <a:buNone/>
              <a:defRPr b="0" i="0" sz="1100">
                <a:solidFill>
                  <a:schemeClr val="dk1"/>
                </a:solidFill>
                <a:latin typeface="Arial"/>
                <a:ea typeface="Arial"/>
                <a:cs typeface="Arial"/>
                <a:sym typeface="Arial"/>
              </a:defRPr>
            </a:lvl4pPr>
            <a:lvl5pPr indent="0" lvl="4" marL="38100" marR="0" algn="l">
              <a:lnSpc>
                <a:spcPct val="119545"/>
              </a:lnSpc>
              <a:spcBef>
                <a:spcPts val="0"/>
              </a:spcBef>
              <a:buNone/>
              <a:defRPr b="0" i="0" sz="1100">
                <a:solidFill>
                  <a:schemeClr val="dk1"/>
                </a:solidFill>
                <a:latin typeface="Arial"/>
                <a:ea typeface="Arial"/>
                <a:cs typeface="Arial"/>
                <a:sym typeface="Arial"/>
              </a:defRPr>
            </a:lvl5pPr>
            <a:lvl6pPr indent="0" lvl="5" marL="38100" marR="0" algn="l">
              <a:lnSpc>
                <a:spcPct val="119545"/>
              </a:lnSpc>
              <a:spcBef>
                <a:spcPts val="0"/>
              </a:spcBef>
              <a:buNone/>
              <a:defRPr b="0" i="0" sz="1100">
                <a:solidFill>
                  <a:schemeClr val="dk1"/>
                </a:solidFill>
                <a:latin typeface="Arial"/>
                <a:ea typeface="Arial"/>
                <a:cs typeface="Arial"/>
                <a:sym typeface="Arial"/>
              </a:defRPr>
            </a:lvl6pPr>
            <a:lvl7pPr indent="0" lvl="6" marL="38100" marR="0" algn="l">
              <a:lnSpc>
                <a:spcPct val="119545"/>
              </a:lnSpc>
              <a:spcBef>
                <a:spcPts val="0"/>
              </a:spcBef>
              <a:buNone/>
              <a:defRPr b="0" i="0" sz="1100">
                <a:solidFill>
                  <a:schemeClr val="dk1"/>
                </a:solidFill>
                <a:latin typeface="Arial"/>
                <a:ea typeface="Arial"/>
                <a:cs typeface="Arial"/>
                <a:sym typeface="Arial"/>
              </a:defRPr>
            </a:lvl7pPr>
            <a:lvl8pPr indent="0" lvl="7" marL="38100" marR="0" algn="l">
              <a:lnSpc>
                <a:spcPct val="119545"/>
              </a:lnSpc>
              <a:spcBef>
                <a:spcPts val="0"/>
              </a:spcBef>
              <a:buNone/>
              <a:defRPr b="0" i="0" sz="1100">
                <a:solidFill>
                  <a:schemeClr val="dk1"/>
                </a:solidFill>
                <a:latin typeface="Arial"/>
                <a:ea typeface="Arial"/>
                <a:cs typeface="Arial"/>
                <a:sym typeface="Arial"/>
              </a:defRPr>
            </a:lvl8pPr>
            <a:lvl9pPr indent="0" lvl="8" marL="38100" marR="0" algn="l">
              <a:lnSpc>
                <a:spcPct val="119545"/>
              </a:lnSpc>
              <a:spcBef>
                <a:spcPts val="0"/>
              </a:spcBef>
              <a:buNone/>
              <a:defRPr b="0" i="0" sz="1100">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9"/>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lvl1pPr indent="0" lvl="0" marL="38100" marR="0" algn="l">
              <a:lnSpc>
                <a:spcPct val="119545"/>
              </a:lnSpc>
              <a:spcBef>
                <a:spcPts val="0"/>
              </a:spcBef>
              <a:buNone/>
              <a:defRPr b="0" i="0" sz="1100">
                <a:solidFill>
                  <a:schemeClr val="dk1"/>
                </a:solidFill>
                <a:latin typeface="Arial"/>
                <a:ea typeface="Arial"/>
                <a:cs typeface="Arial"/>
                <a:sym typeface="Arial"/>
              </a:defRPr>
            </a:lvl1pPr>
            <a:lvl2pPr indent="0" lvl="1" marL="38100" marR="0" algn="l">
              <a:lnSpc>
                <a:spcPct val="119545"/>
              </a:lnSpc>
              <a:spcBef>
                <a:spcPts val="0"/>
              </a:spcBef>
              <a:buNone/>
              <a:defRPr b="0" i="0" sz="1100">
                <a:solidFill>
                  <a:schemeClr val="dk1"/>
                </a:solidFill>
                <a:latin typeface="Arial"/>
                <a:ea typeface="Arial"/>
                <a:cs typeface="Arial"/>
                <a:sym typeface="Arial"/>
              </a:defRPr>
            </a:lvl2pPr>
            <a:lvl3pPr indent="0" lvl="2" marL="38100" marR="0" algn="l">
              <a:lnSpc>
                <a:spcPct val="119545"/>
              </a:lnSpc>
              <a:spcBef>
                <a:spcPts val="0"/>
              </a:spcBef>
              <a:buNone/>
              <a:defRPr b="0" i="0" sz="1100">
                <a:solidFill>
                  <a:schemeClr val="dk1"/>
                </a:solidFill>
                <a:latin typeface="Arial"/>
                <a:ea typeface="Arial"/>
                <a:cs typeface="Arial"/>
                <a:sym typeface="Arial"/>
              </a:defRPr>
            </a:lvl3pPr>
            <a:lvl4pPr indent="0" lvl="3" marL="38100" marR="0" algn="l">
              <a:lnSpc>
                <a:spcPct val="119545"/>
              </a:lnSpc>
              <a:spcBef>
                <a:spcPts val="0"/>
              </a:spcBef>
              <a:buNone/>
              <a:defRPr b="0" i="0" sz="1100">
                <a:solidFill>
                  <a:schemeClr val="dk1"/>
                </a:solidFill>
                <a:latin typeface="Arial"/>
                <a:ea typeface="Arial"/>
                <a:cs typeface="Arial"/>
                <a:sym typeface="Arial"/>
              </a:defRPr>
            </a:lvl4pPr>
            <a:lvl5pPr indent="0" lvl="4" marL="38100" marR="0" algn="l">
              <a:lnSpc>
                <a:spcPct val="119545"/>
              </a:lnSpc>
              <a:spcBef>
                <a:spcPts val="0"/>
              </a:spcBef>
              <a:buNone/>
              <a:defRPr b="0" i="0" sz="1100">
                <a:solidFill>
                  <a:schemeClr val="dk1"/>
                </a:solidFill>
                <a:latin typeface="Arial"/>
                <a:ea typeface="Arial"/>
                <a:cs typeface="Arial"/>
                <a:sym typeface="Arial"/>
              </a:defRPr>
            </a:lvl5pPr>
            <a:lvl6pPr indent="0" lvl="5" marL="38100" marR="0" algn="l">
              <a:lnSpc>
                <a:spcPct val="119545"/>
              </a:lnSpc>
              <a:spcBef>
                <a:spcPts val="0"/>
              </a:spcBef>
              <a:buNone/>
              <a:defRPr b="0" i="0" sz="1100">
                <a:solidFill>
                  <a:schemeClr val="dk1"/>
                </a:solidFill>
                <a:latin typeface="Arial"/>
                <a:ea typeface="Arial"/>
                <a:cs typeface="Arial"/>
                <a:sym typeface="Arial"/>
              </a:defRPr>
            </a:lvl6pPr>
            <a:lvl7pPr indent="0" lvl="6" marL="38100" marR="0" algn="l">
              <a:lnSpc>
                <a:spcPct val="119545"/>
              </a:lnSpc>
              <a:spcBef>
                <a:spcPts val="0"/>
              </a:spcBef>
              <a:buNone/>
              <a:defRPr b="0" i="0" sz="1100">
                <a:solidFill>
                  <a:schemeClr val="dk1"/>
                </a:solidFill>
                <a:latin typeface="Arial"/>
                <a:ea typeface="Arial"/>
                <a:cs typeface="Arial"/>
                <a:sym typeface="Arial"/>
              </a:defRPr>
            </a:lvl7pPr>
            <a:lvl8pPr indent="0" lvl="7" marL="38100" marR="0" algn="l">
              <a:lnSpc>
                <a:spcPct val="119545"/>
              </a:lnSpc>
              <a:spcBef>
                <a:spcPts val="0"/>
              </a:spcBef>
              <a:buNone/>
              <a:defRPr b="0" i="0" sz="1100">
                <a:solidFill>
                  <a:schemeClr val="dk1"/>
                </a:solidFill>
                <a:latin typeface="Arial"/>
                <a:ea typeface="Arial"/>
                <a:cs typeface="Arial"/>
                <a:sym typeface="Arial"/>
              </a:defRPr>
            </a:lvl8pPr>
            <a:lvl9pPr indent="0" lvl="8" marL="38100" marR="0" algn="l">
              <a:lnSpc>
                <a:spcPct val="119545"/>
              </a:lnSpc>
              <a:spcBef>
                <a:spcPts val="0"/>
              </a:spcBef>
              <a:buNone/>
              <a:defRPr b="0" i="0" sz="1100">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4"/>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4"/>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lvl1pPr indent="0" lvl="0" marL="38100" marR="0" rtl="0" algn="l">
              <a:lnSpc>
                <a:spcPct val="119545"/>
              </a:lnSpc>
              <a:spcBef>
                <a:spcPts val="0"/>
              </a:spcBef>
              <a:buNone/>
              <a:defRPr b="0" i="0" sz="1100" u="none" cap="none" strike="noStrike">
                <a:solidFill>
                  <a:schemeClr val="dk1"/>
                </a:solidFill>
                <a:latin typeface="Arial"/>
                <a:ea typeface="Arial"/>
                <a:cs typeface="Arial"/>
                <a:sym typeface="Arial"/>
              </a:defRPr>
            </a:lvl1pPr>
            <a:lvl2pPr indent="0" lvl="1" marL="38100" marR="0" rtl="0" algn="l">
              <a:lnSpc>
                <a:spcPct val="119545"/>
              </a:lnSpc>
              <a:spcBef>
                <a:spcPts val="0"/>
              </a:spcBef>
              <a:buNone/>
              <a:defRPr b="0" i="0" sz="1100" u="none" cap="none" strike="noStrike">
                <a:solidFill>
                  <a:schemeClr val="dk1"/>
                </a:solidFill>
                <a:latin typeface="Arial"/>
                <a:ea typeface="Arial"/>
                <a:cs typeface="Arial"/>
                <a:sym typeface="Arial"/>
              </a:defRPr>
            </a:lvl2pPr>
            <a:lvl3pPr indent="0" lvl="2" marL="38100" marR="0" rtl="0" algn="l">
              <a:lnSpc>
                <a:spcPct val="119545"/>
              </a:lnSpc>
              <a:spcBef>
                <a:spcPts val="0"/>
              </a:spcBef>
              <a:buNone/>
              <a:defRPr b="0" i="0" sz="1100" u="none" cap="none" strike="noStrike">
                <a:solidFill>
                  <a:schemeClr val="dk1"/>
                </a:solidFill>
                <a:latin typeface="Arial"/>
                <a:ea typeface="Arial"/>
                <a:cs typeface="Arial"/>
                <a:sym typeface="Arial"/>
              </a:defRPr>
            </a:lvl3pPr>
            <a:lvl4pPr indent="0" lvl="3" marL="38100" marR="0" rtl="0" algn="l">
              <a:lnSpc>
                <a:spcPct val="119545"/>
              </a:lnSpc>
              <a:spcBef>
                <a:spcPts val="0"/>
              </a:spcBef>
              <a:buNone/>
              <a:defRPr b="0" i="0" sz="1100" u="none" cap="none" strike="noStrike">
                <a:solidFill>
                  <a:schemeClr val="dk1"/>
                </a:solidFill>
                <a:latin typeface="Arial"/>
                <a:ea typeface="Arial"/>
                <a:cs typeface="Arial"/>
                <a:sym typeface="Arial"/>
              </a:defRPr>
            </a:lvl4pPr>
            <a:lvl5pPr indent="0" lvl="4" marL="38100" marR="0" rtl="0" algn="l">
              <a:lnSpc>
                <a:spcPct val="119545"/>
              </a:lnSpc>
              <a:spcBef>
                <a:spcPts val="0"/>
              </a:spcBef>
              <a:buNone/>
              <a:defRPr b="0" i="0" sz="1100" u="none" cap="none" strike="noStrike">
                <a:solidFill>
                  <a:schemeClr val="dk1"/>
                </a:solidFill>
                <a:latin typeface="Arial"/>
                <a:ea typeface="Arial"/>
                <a:cs typeface="Arial"/>
                <a:sym typeface="Arial"/>
              </a:defRPr>
            </a:lvl5pPr>
            <a:lvl6pPr indent="0" lvl="5" marL="38100" marR="0" rtl="0" algn="l">
              <a:lnSpc>
                <a:spcPct val="119545"/>
              </a:lnSpc>
              <a:spcBef>
                <a:spcPts val="0"/>
              </a:spcBef>
              <a:buNone/>
              <a:defRPr b="0" i="0" sz="1100" u="none" cap="none" strike="noStrike">
                <a:solidFill>
                  <a:schemeClr val="dk1"/>
                </a:solidFill>
                <a:latin typeface="Arial"/>
                <a:ea typeface="Arial"/>
                <a:cs typeface="Arial"/>
                <a:sym typeface="Arial"/>
              </a:defRPr>
            </a:lvl6pPr>
            <a:lvl7pPr indent="0" lvl="6" marL="38100" marR="0" rtl="0" algn="l">
              <a:lnSpc>
                <a:spcPct val="119545"/>
              </a:lnSpc>
              <a:spcBef>
                <a:spcPts val="0"/>
              </a:spcBef>
              <a:buNone/>
              <a:defRPr b="0" i="0" sz="1100" u="none" cap="none" strike="noStrike">
                <a:solidFill>
                  <a:schemeClr val="dk1"/>
                </a:solidFill>
                <a:latin typeface="Arial"/>
                <a:ea typeface="Arial"/>
                <a:cs typeface="Arial"/>
                <a:sym typeface="Arial"/>
              </a:defRPr>
            </a:lvl7pPr>
            <a:lvl8pPr indent="0" lvl="7" marL="38100" marR="0" rtl="0" algn="l">
              <a:lnSpc>
                <a:spcPct val="119545"/>
              </a:lnSpc>
              <a:spcBef>
                <a:spcPts val="0"/>
              </a:spcBef>
              <a:buNone/>
              <a:defRPr b="0" i="0" sz="1100" u="none" cap="none" strike="noStrike">
                <a:solidFill>
                  <a:schemeClr val="dk1"/>
                </a:solidFill>
                <a:latin typeface="Arial"/>
                <a:ea typeface="Arial"/>
                <a:cs typeface="Arial"/>
                <a:sym typeface="Arial"/>
              </a:defRPr>
            </a:lvl8pPr>
            <a:lvl9pPr indent="0" lvl="8" marL="38100" marR="0" rtl="0" algn="l">
              <a:lnSpc>
                <a:spcPct val="119545"/>
              </a:lnSpc>
              <a:spcBef>
                <a:spcPts val="0"/>
              </a:spcBef>
              <a:buNone/>
              <a:defRPr b="0" i="0" sz="1100" u="none" cap="none" strike="noStrike">
                <a:solidFill>
                  <a:schemeClr val="dk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901700" y="428688"/>
            <a:ext cx="160083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100" u="none" cap="none" strike="noStrike">
                <a:latin typeface="Arial"/>
                <a:ea typeface="Arial"/>
                <a:cs typeface="Arial"/>
                <a:sym typeface="Arial"/>
              </a:rPr>
              <a:t>Big Mountain Case Study</a:t>
            </a:r>
            <a:endParaRPr b="0" i="0" sz="1100" u="none" cap="none" strike="noStrike">
              <a:latin typeface="Arial"/>
              <a:ea typeface="Arial"/>
              <a:cs typeface="Arial"/>
              <a:sym typeface="Arial"/>
            </a:endParaRPr>
          </a:p>
        </p:txBody>
      </p:sp>
      <p:sp>
        <p:nvSpPr>
          <p:cNvPr id="44" name="Google Shape;44;p1"/>
          <p:cNvSpPr txBox="1"/>
          <p:nvPr/>
        </p:nvSpPr>
        <p:spPr>
          <a:xfrm>
            <a:off x="3601753" y="428700"/>
            <a:ext cx="1805700" cy="18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t>Mohammed Abdin</a:t>
            </a:r>
            <a:endParaRPr b="0" i="0" sz="1100" u="none" cap="none" strike="noStrike">
              <a:latin typeface="Arial"/>
              <a:ea typeface="Arial"/>
              <a:cs typeface="Arial"/>
              <a:sym typeface="Arial"/>
            </a:endParaRPr>
          </a:p>
        </p:txBody>
      </p:sp>
      <p:sp>
        <p:nvSpPr>
          <p:cNvPr id="45" name="Google Shape;45;p1"/>
          <p:cNvSpPr txBox="1"/>
          <p:nvPr/>
        </p:nvSpPr>
        <p:spPr>
          <a:xfrm>
            <a:off x="5509952" y="428688"/>
            <a:ext cx="158559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100" u="none" cap="none" strike="noStrike">
                <a:latin typeface="Arial"/>
                <a:ea typeface="Arial"/>
                <a:cs typeface="Arial"/>
                <a:sym typeface="Arial"/>
              </a:rPr>
              <a:t>Guided Capstone Project</a:t>
            </a:r>
            <a:endParaRPr b="0" i="0" sz="1100" u="none" cap="none" strike="noStrike">
              <a:latin typeface="Arial"/>
              <a:ea typeface="Arial"/>
              <a:cs typeface="Arial"/>
              <a:sym typeface="Arial"/>
            </a:endParaRPr>
          </a:p>
        </p:txBody>
      </p:sp>
      <p:sp>
        <p:nvSpPr>
          <p:cNvPr id="46" name="Google Shape;46;p1"/>
          <p:cNvSpPr txBox="1"/>
          <p:nvPr/>
        </p:nvSpPr>
        <p:spPr>
          <a:xfrm>
            <a:off x="901700" y="882650"/>
            <a:ext cx="6421120" cy="82340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1200" u="none" cap="none" strike="noStrike">
                <a:latin typeface="Arial"/>
                <a:ea typeface="Arial"/>
                <a:cs typeface="Arial"/>
                <a:sym typeface="Arial"/>
              </a:rPr>
              <a:t>Big Mountain Resort, Data Analysis Report</a:t>
            </a:r>
            <a:endParaRPr b="0" i="0" sz="1200" u="none" cap="none" strike="noStrike">
              <a:latin typeface="Arial"/>
              <a:ea typeface="Arial"/>
              <a:cs typeface="Arial"/>
              <a:sym typeface="Arial"/>
            </a:endParaRPr>
          </a:p>
          <a:p>
            <a:pPr indent="0" lvl="0" marL="0" marR="0" rtl="0" algn="l">
              <a:lnSpc>
                <a:spcPct val="100000"/>
              </a:lnSpc>
              <a:spcBef>
                <a:spcPts val="15"/>
              </a:spcBef>
              <a:spcAft>
                <a:spcPts val="0"/>
              </a:spcAft>
              <a:buNone/>
            </a:pPr>
            <a:r>
              <a:t/>
            </a:r>
            <a:endParaRPr b="0" i="0" sz="1300" u="none" cap="none" strike="noStrike">
              <a:latin typeface="Arial"/>
              <a:ea typeface="Arial"/>
              <a:cs typeface="Arial"/>
              <a:sym typeface="Arial"/>
            </a:endParaRPr>
          </a:p>
          <a:p>
            <a:pPr indent="0" lvl="0" marL="12700" marR="0" rtl="0" algn="l">
              <a:lnSpc>
                <a:spcPct val="100000"/>
              </a:lnSpc>
              <a:spcBef>
                <a:spcPts val="0"/>
              </a:spcBef>
              <a:spcAft>
                <a:spcPts val="0"/>
              </a:spcAft>
              <a:buNone/>
            </a:pPr>
            <a:r>
              <a:rPr b="1" i="0" lang="en-US" sz="1100" u="none" cap="none" strike="noStrike">
                <a:latin typeface="Arial"/>
                <a:ea typeface="Arial"/>
                <a:cs typeface="Arial"/>
                <a:sym typeface="Arial"/>
              </a:rPr>
              <a:t>Problem Identification</a:t>
            </a:r>
            <a:endParaRPr b="0" i="0" sz="1100" u="none" cap="none" strike="noStrike">
              <a:latin typeface="Arial"/>
              <a:ea typeface="Arial"/>
              <a:cs typeface="Arial"/>
              <a:sym typeface="Arial"/>
            </a:endParaRPr>
          </a:p>
          <a:p>
            <a:pPr indent="0" lvl="0" marL="12700" marR="230504" rtl="0" algn="l">
              <a:lnSpc>
                <a:spcPct val="116363"/>
              </a:lnSpc>
              <a:spcBef>
                <a:spcPts val="254"/>
              </a:spcBef>
              <a:spcAft>
                <a:spcPts val="0"/>
              </a:spcAft>
              <a:buNone/>
            </a:pPr>
            <a:r>
              <a:rPr b="0" i="0" lang="en-US" sz="1100" u="none" cap="none" strike="noStrike">
                <a:latin typeface="Arial"/>
                <a:ea typeface="Arial"/>
                <a:cs typeface="Arial"/>
                <a:sym typeface="Arial"/>
              </a:rPr>
              <a:t>What opportunities exist for Big Mountain Resort to reduce operating costs while safely maintaining  350’000 visitors in order to offset a $1.54M investment in a new chair lift?</a:t>
            </a:r>
            <a:endParaRPr b="0" i="0" sz="1100" u="none" cap="none" strike="noStrike">
              <a:latin typeface="Arial"/>
              <a:ea typeface="Arial"/>
              <a:cs typeface="Arial"/>
              <a:sym typeface="Arial"/>
            </a:endParaRPr>
          </a:p>
          <a:p>
            <a:pPr indent="0" lvl="0" marL="0" marR="0" rtl="0" algn="l">
              <a:lnSpc>
                <a:spcPct val="100000"/>
              </a:lnSpc>
              <a:spcBef>
                <a:spcPts val="15"/>
              </a:spcBef>
              <a:spcAft>
                <a:spcPts val="0"/>
              </a:spcAft>
              <a:buNone/>
            </a:pPr>
            <a:r>
              <a:t/>
            </a:r>
            <a:endParaRPr b="0" i="0" sz="1150" u="none" cap="none" strike="noStrike">
              <a:latin typeface="Arial"/>
              <a:ea typeface="Arial"/>
              <a:cs typeface="Arial"/>
              <a:sym typeface="Arial"/>
            </a:endParaRPr>
          </a:p>
          <a:p>
            <a:pPr indent="0" lvl="0" marL="12700" marR="0" rtl="0" algn="l">
              <a:lnSpc>
                <a:spcPct val="100000"/>
              </a:lnSpc>
              <a:spcBef>
                <a:spcPts val="0"/>
              </a:spcBef>
              <a:spcAft>
                <a:spcPts val="0"/>
              </a:spcAft>
              <a:buNone/>
            </a:pPr>
            <a:r>
              <a:rPr b="1" i="0" lang="en-US" sz="1100" u="none" cap="none" strike="noStrike">
                <a:latin typeface="Arial"/>
                <a:ea typeface="Arial"/>
                <a:cs typeface="Arial"/>
                <a:sym typeface="Arial"/>
              </a:rPr>
              <a:t>Results</a:t>
            </a:r>
            <a:endParaRPr b="0" i="0" sz="1100" u="none" cap="none" strike="noStrike">
              <a:latin typeface="Arial"/>
              <a:ea typeface="Arial"/>
              <a:cs typeface="Arial"/>
              <a:sym typeface="Arial"/>
            </a:endParaRPr>
          </a:p>
          <a:p>
            <a:pPr indent="0" lvl="0" marL="0" marR="0" rtl="0" algn="l">
              <a:lnSpc>
                <a:spcPct val="100000"/>
              </a:lnSpc>
              <a:spcBef>
                <a:spcPts val="15"/>
              </a:spcBef>
              <a:spcAft>
                <a:spcPts val="0"/>
              </a:spcAft>
              <a:buNone/>
            </a:pPr>
            <a:r>
              <a:t/>
            </a:r>
            <a:endParaRPr b="0" i="0" sz="1200" u="none" cap="none" strike="noStrike">
              <a:latin typeface="Arial"/>
              <a:ea typeface="Arial"/>
              <a:cs typeface="Arial"/>
              <a:sym typeface="Arial"/>
            </a:endParaRPr>
          </a:p>
          <a:p>
            <a:pPr indent="0" lvl="0" marL="4537075" marR="29209" rtl="0" algn="l">
              <a:lnSpc>
                <a:spcPct val="110400"/>
              </a:lnSpc>
              <a:spcBef>
                <a:spcPts val="0"/>
              </a:spcBef>
              <a:spcAft>
                <a:spcPts val="0"/>
              </a:spcAft>
              <a:buNone/>
            </a:pPr>
            <a:r>
              <a:rPr b="0" i="0" lang="en-US" sz="1100" u="none" cap="none" strike="noStrike">
                <a:latin typeface="Arial"/>
                <a:ea typeface="Arial"/>
                <a:cs typeface="Arial"/>
                <a:sym typeface="Arial"/>
              </a:rPr>
              <a:t>Initial Principal Components  analysis shows that Montana  (red circle) falls roughly within  the area where the majority of  all states are located (green  circle). In the first two  components PC1 and PC2,  the states show a  considerable spread. New  York and Colorado have  higher values in the first  dimension. Michigan,  California, Vermont and New  Hampshire have higher  values in the second  dimension than the other  states.</a:t>
            </a:r>
            <a:endParaRPr b="0" i="0" sz="1100" u="none" cap="none" strike="noStrike">
              <a:latin typeface="Arial"/>
              <a:ea typeface="Arial"/>
              <a:cs typeface="Arial"/>
              <a:sym typeface="Arial"/>
            </a:endParaRPr>
          </a:p>
          <a:p>
            <a:pPr indent="0" lvl="0" marL="4537075" marR="0" rtl="0" algn="l">
              <a:lnSpc>
                <a:spcPct val="100000"/>
              </a:lnSpc>
              <a:spcBef>
                <a:spcPts val="105"/>
              </a:spcBef>
              <a:spcAft>
                <a:spcPts val="0"/>
              </a:spcAft>
              <a:buNone/>
            </a:pPr>
            <a:r>
              <a:rPr b="0" i="0" lang="en-US" sz="1100" u="none" cap="none" strike="noStrike">
                <a:latin typeface="Arial"/>
                <a:ea typeface="Arial"/>
                <a:cs typeface="Arial"/>
                <a:sym typeface="Arial"/>
              </a:rPr>
              <a:t>Given the observed pattern</a:t>
            </a:r>
            <a:endParaRPr b="0" i="0" sz="1100" u="none" cap="none" strike="noStrike">
              <a:latin typeface="Arial"/>
              <a:ea typeface="Arial"/>
              <a:cs typeface="Arial"/>
              <a:sym typeface="Arial"/>
            </a:endParaRPr>
          </a:p>
          <a:p>
            <a:pPr indent="0" lvl="0" marL="4537075" marR="90805" rtl="0" algn="l">
              <a:lnSpc>
                <a:spcPct val="108000"/>
              </a:lnSpc>
              <a:spcBef>
                <a:spcPts val="75"/>
              </a:spcBef>
              <a:spcAft>
                <a:spcPts val="0"/>
              </a:spcAft>
              <a:buNone/>
            </a:pPr>
            <a:r>
              <a:rPr b="0" i="0" lang="en-US" sz="1100" u="none" cap="none" strike="noStrike">
                <a:latin typeface="Arial"/>
                <a:ea typeface="Arial"/>
                <a:cs typeface="Arial"/>
                <a:sym typeface="Arial"/>
              </a:rPr>
              <a:t>the state parameter does not  seem to be significant.</a:t>
            </a:r>
            <a:endParaRPr b="0" i="0" sz="1100" u="none" cap="none" strike="noStrike">
              <a:latin typeface="Arial"/>
              <a:ea typeface="Arial"/>
              <a:cs typeface="Arial"/>
              <a:sym typeface="Arial"/>
            </a:endParaRPr>
          </a:p>
          <a:p>
            <a:pPr indent="0" lvl="0" marL="0" marR="0" rtl="0" algn="l">
              <a:lnSpc>
                <a:spcPct val="100000"/>
              </a:lnSpc>
              <a:spcBef>
                <a:spcPts val="30"/>
              </a:spcBef>
              <a:spcAft>
                <a:spcPts val="0"/>
              </a:spcAft>
              <a:buNone/>
            </a:pPr>
            <a:r>
              <a:t/>
            </a:r>
            <a:endParaRPr b="0" i="0" sz="1500" u="none" cap="none" strike="noStrike">
              <a:latin typeface="Arial"/>
              <a:ea typeface="Arial"/>
              <a:cs typeface="Arial"/>
              <a:sym typeface="Arial"/>
            </a:endParaRPr>
          </a:p>
          <a:p>
            <a:pPr indent="0" lvl="0" marL="12700" marR="0" rtl="0" algn="l">
              <a:lnSpc>
                <a:spcPct val="100000"/>
              </a:lnSpc>
              <a:spcBef>
                <a:spcPts val="0"/>
              </a:spcBef>
              <a:spcAft>
                <a:spcPts val="0"/>
              </a:spcAft>
              <a:buNone/>
            </a:pPr>
            <a:r>
              <a:rPr b="1" i="0" lang="en-US" sz="1100" u="none" cap="none" strike="noStrike">
                <a:latin typeface="Arial"/>
                <a:ea typeface="Arial"/>
                <a:cs typeface="Arial"/>
                <a:sym typeface="Arial"/>
              </a:rPr>
              <a:t>Modeling</a:t>
            </a:r>
            <a:endParaRPr b="0" i="0" sz="1100" u="none" cap="none" strike="noStrike">
              <a:latin typeface="Arial"/>
              <a:ea typeface="Arial"/>
              <a:cs typeface="Arial"/>
              <a:sym typeface="Arial"/>
            </a:endParaRPr>
          </a:p>
          <a:p>
            <a:pPr indent="0" lvl="0" marL="12700" marR="254634" rtl="0" algn="l">
              <a:lnSpc>
                <a:spcPct val="108000"/>
              </a:lnSpc>
              <a:spcBef>
                <a:spcPts val="0"/>
              </a:spcBef>
              <a:spcAft>
                <a:spcPts val="0"/>
              </a:spcAft>
              <a:buNone/>
            </a:pPr>
            <a:r>
              <a:rPr b="0" i="0" lang="en-US" sz="1100" u="none" cap="none" strike="noStrike">
                <a:latin typeface="Arial"/>
                <a:ea typeface="Arial"/>
                <a:cs typeface="Arial"/>
                <a:sym typeface="Arial"/>
              </a:rPr>
              <a:t>A random forest model was chosen as the final model because it has a lower cross-validation mean  absolute error by almost $1 and it exhibits less variability than a linear regression model.</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0" lvl="0" marL="0" marR="0" rtl="0" algn="l">
              <a:lnSpc>
                <a:spcPct val="100000"/>
              </a:lnSpc>
              <a:spcBef>
                <a:spcPts val="40"/>
              </a:spcBef>
              <a:spcAft>
                <a:spcPts val="0"/>
              </a:spcAft>
              <a:buNone/>
            </a:pPr>
            <a:r>
              <a:t/>
            </a:r>
            <a:endParaRPr b="0" i="0" sz="1350" u="none" cap="none" strike="noStrike">
              <a:latin typeface="Arial"/>
              <a:ea typeface="Arial"/>
              <a:cs typeface="Arial"/>
              <a:sym typeface="Arial"/>
            </a:endParaRPr>
          </a:p>
          <a:p>
            <a:pPr indent="0" lvl="0" marL="4718050" marR="189230" rtl="0" algn="l">
              <a:lnSpc>
                <a:spcPct val="109800"/>
              </a:lnSpc>
              <a:spcBef>
                <a:spcPts val="0"/>
              </a:spcBef>
              <a:spcAft>
                <a:spcPts val="0"/>
              </a:spcAft>
              <a:buNone/>
            </a:pPr>
            <a:r>
              <a:rPr b="0" i="0" lang="en-US" sz="1100" u="none" cap="none" strike="noStrike">
                <a:latin typeface="Arial"/>
                <a:ea typeface="Arial"/>
                <a:cs typeface="Arial"/>
                <a:sym typeface="Arial"/>
              </a:rPr>
              <a:t>Assessing data quality  indicates that additional  data will not improve the  model significantly.</a:t>
            </a:r>
            <a:endParaRPr b="0" i="0" sz="1100" u="none" cap="none" strike="noStrike">
              <a:latin typeface="Arial"/>
              <a:ea typeface="Arial"/>
              <a:cs typeface="Arial"/>
              <a:sym typeface="Arial"/>
            </a:endParaRPr>
          </a:p>
          <a:p>
            <a:pPr indent="0" lvl="0" marL="4718050" marR="0" rtl="0" algn="l">
              <a:lnSpc>
                <a:spcPct val="100000"/>
              </a:lnSpc>
              <a:spcBef>
                <a:spcPts val="80"/>
              </a:spcBef>
              <a:spcAft>
                <a:spcPts val="0"/>
              </a:spcAft>
              <a:buNone/>
            </a:pPr>
            <a:r>
              <a:rPr b="0" i="0" lang="en-US" sz="1050" u="none" cap="none" strike="noStrike">
                <a:latin typeface="Arial"/>
                <a:ea typeface="Arial"/>
                <a:cs typeface="Arial"/>
                <a:sym typeface="Arial"/>
              </a:rPr>
              <a:t>There's an initial rapid</a:t>
            </a:r>
            <a:endParaRPr b="0" i="0" sz="1050" u="none" cap="none" strike="noStrike">
              <a:latin typeface="Arial"/>
              <a:ea typeface="Arial"/>
              <a:cs typeface="Arial"/>
              <a:sym typeface="Arial"/>
            </a:endParaRPr>
          </a:p>
          <a:p>
            <a:pPr indent="0" lvl="0" marL="4718050" marR="153035" rtl="0" algn="l">
              <a:lnSpc>
                <a:spcPct val="110100"/>
              </a:lnSpc>
              <a:spcBef>
                <a:spcPts val="40"/>
              </a:spcBef>
              <a:spcAft>
                <a:spcPts val="0"/>
              </a:spcAft>
              <a:buNone/>
            </a:pPr>
            <a:r>
              <a:rPr b="0" i="0" lang="en-US" sz="1050" u="none" cap="none" strike="noStrike">
                <a:latin typeface="Arial"/>
                <a:ea typeface="Arial"/>
                <a:cs typeface="Arial"/>
                <a:sym typeface="Arial"/>
              </a:rPr>
              <a:t>improvement in model  scores but it levels off at a  sample size of 40-50.</a:t>
            </a:r>
            <a:endParaRPr b="0" i="0" sz="1050" u="none" cap="none" strike="noStrike">
              <a:latin typeface="Arial"/>
              <a:ea typeface="Arial"/>
              <a:cs typeface="Arial"/>
              <a:sym typeface="Arial"/>
            </a:endParaRPr>
          </a:p>
          <a:p>
            <a:pPr indent="0" lvl="0" marL="4718050" marR="0" rtl="0" algn="l">
              <a:lnSpc>
                <a:spcPct val="100000"/>
              </a:lnSpc>
              <a:spcBef>
                <a:spcPts val="90"/>
              </a:spcBef>
              <a:spcAft>
                <a:spcPts val="0"/>
              </a:spcAft>
              <a:buNone/>
            </a:pPr>
            <a:r>
              <a:rPr b="0" i="0" lang="en-US" sz="1050" u="none" cap="none" strike="noStrike">
                <a:latin typeface="Arial"/>
                <a:ea typeface="Arial"/>
                <a:cs typeface="Arial"/>
                <a:sym typeface="Arial"/>
              </a:rPr>
              <a:t>Additional data that would</a:t>
            </a:r>
            <a:endParaRPr b="0" i="0" sz="1050" u="none" cap="none" strike="noStrike">
              <a:latin typeface="Arial"/>
              <a:ea typeface="Arial"/>
              <a:cs typeface="Arial"/>
              <a:sym typeface="Arial"/>
            </a:endParaRPr>
          </a:p>
          <a:p>
            <a:pPr indent="0" lvl="0" marL="4718050" marR="5080" rtl="0" algn="l">
              <a:lnSpc>
                <a:spcPct val="107100"/>
              </a:lnSpc>
              <a:spcBef>
                <a:spcPts val="75"/>
              </a:spcBef>
              <a:spcAft>
                <a:spcPts val="0"/>
              </a:spcAft>
              <a:buNone/>
            </a:pPr>
            <a:r>
              <a:rPr b="0" i="0" lang="en-US" sz="1050" u="none" cap="none" strike="noStrike">
                <a:latin typeface="Arial"/>
                <a:ea typeface="Arial"/>
                <a:cs typeface="Arial"/>
                <a:sym typeface="Arial"/>
              </a:rPr>
              <a:t>be useful are the actual  operating costs of the resort.</a:t>
            </a:r>
            <a:endParaRPr b="0" i="0" sz="1050" u="none" cap="none" strike="noStrike">
              <a:latin typeface="Arial"/>
              <a:ea typeface="Arial"/>
              <a:cs typeface="Arial"/>
              <a:sym typeface="Arial"/>
            </a:endParaRPr>
          </a:p>
        </p:txBody>
      </p:sp>
      <p:grpSp>
        <p:nvGrpSpPr>
          <p:cNvPr id="47" name="Google Shape;47;p1"/>
          <p:cNvGrpSpPr/>
          <p:nvPr/>
        </p:nvGrpSpPr>
        <p:grpSpPr>
          <a:xfrm>
            <a:off x="752475" y="2266950"/>
            <a:ext cx="4572000" cy="3752850"/>
            <a:chOff x="752475" y="2266950"/>
            <a:chExt cx="4572000" cy="3752850"/>
          </a:xfrm>
        </p:grpSpPr>
        <p:sp>
          <p:nvSpPr>
            <p:cNvPr id="48" name="Google Shape;48;p1"/>
            <p:cNvSpPr/>
            <p:nvPr/>
          </p:nvSpPr>
          <p:spPr>
            <a:xfrm>
              <a:off x="752475" y="2266950"/>
              <a:ext cx="4572000" cy="37528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1"/>
            <p:cNvSpPr/>
            <p:nvPr/>
          </p:nvSpPr>
          <p:spPr>
            <a:xfrm>
              <a:off x="2809875" y="4610100"/>
              <a:ext cx="685800" cy="190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 name="Google Shape;50;p1"/>
            <p:cNvSpPr/>
            <p:nvPr/>
          </p:nvSpPr>
          <p:spPr>
            <a:xfrm>
              <a:off x="1038225" y="4019550"/>
              <a:ext cx="3352800" cy="17621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 name="Google Shape;51;p1"/>
          <p:cNvSpPr/>
          <p:nvPr/>
        </p:nvSpPr>
        <p:spPr>
          <a:xfrm>
            <a:off x="933450" y="7096125"/>
            <a:ext cx="4572000" cy="242887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1"/>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p>
            <a:pPr indent="0" lvl="0" marL="38100" rtl="0" algn="l">
              <a:lnSpc>
                <a:spcPct val="119545"/>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2"/>
          <p:cNvSpPr txBox="1"/>
          <p:nvPr/>
        </p:nvSpPr>
        <p:spPr>
          <a:xfrm>
            <a:off x="901700" y="428688"/>
            <a:ext cx="160083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Big Mountain Case Study</a:t>
            </a:r>
            <a:endParaRPr sz="1100">
              <a:latin typeface="Arial"/>
              <a:ea typeface="Arial"/>
              <a:cs typeface="Arial"/>
              <a:sym typeface="Arial"/>
            </a:endParaRPr>
          </a:p>
        </p:txBody>
      </p:sp>
      <p:sp>
        <p:nvSpPr>
          <p:cNvPr id="58" name="Google Shape;58;p2"/>
          <p:cNvSpPr txBox="1"/>
          <p:nvPr/>
        </p:nvSpPr>
        <p:spPr>
          <a:xfrm>
            <a:off x="3601736" y="428700"/>
            <a:ext cx="1600800" cy="18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t>Mohammed Abdin</a:t>
            </a:r>
            <a:endParaRPr sz="1100">
              <a:latin typeface="Arial"/>
              <a:ea typeface="Arial"/>
              <a:cs typeface="Arial"/>
              <a:sym typeface="Arial"/>
            </a:endParaRPr>
          </a:p>
        </p:txBody>
      </p:sp>
      <p:sp>
        <p:nvSpPr>
          <p:cNvPr id="59" name="Google Shape;59;p2"/>
          <p:cNvSpPr txBox="1"/>
          <p:nvPr/>
        </p:nvSpPr>
        <p:spPr>
          <a:xfrm>
            <a:off x="5509952" y="428688"/>
            <a:ext cx="158559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Guided Capstone Project</a:t>
            </a:r>
            <a:endParaRPr sz="1100">
              <a:latin typeface="Arial"/>
              <a:ea typeface="Arial"/>
              <a:cs typeface="Arial"/>
              <a:sym typeface="Arial"/>
            </a:endParaRPr>
          </a:p>
        </p:txBody>
      </p:sp>
      <p:sp>
        <p:nvSpPr>
          <p:cNvPr id="60" name="Google Shape;60;p2"/>
          <p:cNvSpPr txBox="1"/>
          <p:nvPr/>
        </p:nvSpPr>
        <p:spPr>
          <a:xfrm>
            <a:off x="901700" y="862952"/>
            <a:ext cx="6287770" cy="5207000"/>
          </a:xfrm>
          <a:prstGeom prst="rect">
            <a:avLst/>
          </a:prstGeom>
          <a:noFill/>
          <a:ln>
            <a:noFill/>
          </a:ln>
        </p:spPr>
        <p:txBody>
          <a:bodyPr anchorCtr="0" anchor="t" bIns="0" lIns="0" spcFirstLastPara="1" rIns="0" wrap="square" tIns="17125">
            <a:spAutoFit/>
          </a:bodyPr>
          <a:lstStyle/>
          <a:p>
            <a:pPr indent="0" lvl="0" marL="12700" marR="5080" rtl="0" algn="l">
              <a:lnSpc>
                <a:spcPct val="110800"/>
              </a:lnSpc>
              <a:spcBef>
                <a:spcPts val="0"/>
              </a:spcBef>
              <a:spcAft>
                <a:spcPts val="0"/>
              </a:spcAft>
              <a:buNone/>
            </a:pPr>
            <a:r>
              <a:rPr lang="en-US" sz="1100">
                <a:latin typeface="Arial"/>
                <a:ea typeface="Arial"/>
                <a:cs typeface="Arial"/>
                <a:sym typeface="Arial"/>
              </a:rPr>
              <a:t>The Random Forest model that yielded the best results used the median value to impute missing  values and did not scale the data. The mean absolute cross-validation error (MAE) of the Random  Forest model is 9.$64 with a standard deviation of $1.35. The MAE for the models prediction is $9.54.</a:t>
            </a:r>
            <a:endParaRPr sz="1100">
              <a:latin typeface="Arial"/>
              <a:ea typeface="Arial"/>
              <a:cs typeface="Arial"/>
              <a:sym typeface="Arial"/>
            </a:endParaRPr>
          </a:p>
          <a:p>
            <a:pPr indent="0" lvl="0" marL="0" marR="0" rtl="0" algn="l">
              <a:lnSpc>
                <a:spcPct val="100000"/>
              </a:lnSpc>
              <a:spcBef>
                <a:spcPts val="5"/>
              </a:spcBef>
              <a:spcAft>
                <a:spcPts val="0"/>
              </a:spcAft>
              <a:buNone/>
            </a:pPr>
            <a:r>
              <a:t/>
            </a:r>
            <a:endParaRPr sz="1300">
              <a:latin typeface="Arial"/>
              <a:ea typeface="Arial"/>
              <a:cs typeface="Arial"/>
              <a:sym typeface="Arial"/>
            </a:endParaRPr>
          </a:p>
          <a:p>
            <a:pPr indent="0" lvl="0" marL="12700" marR="1292860" rtl="0" algn="l">
              <a:lnSpc>
                <a:spcPct val="108000"/>
              </a:lnSpc>
              <a:spcBef>
                <a:spcPts val="0"/>
              </a:spcBef>
              <a:spcAft>
                <a:spcPts val="0"/>
              </a:spcAft>
              <a:buNone/>
            </a:pPr>
            <a:r>
              <a:rPr lang="en-US" sz="1100">
                <a:latin typeface="Arial"/>
                <a:ea typeface="Arial"/>
                <a:cs typeface="Arial"/>
                <a:sym typeface="Arial"/>
              </a:rPr>
              <a:t>The most important features are in descending order of their relative importance:  fastQuads: 0.26, Runs: 0.256, Snow Making_ac: 0.116, Vertical_drop: 0.09</a:t>
            </a:r>
            <a:endParaRPr sz="1100">
              <a:latin typeface="Arial"/>
              <a:ea typeface="Arial"/>
              <a:cs typeface="Arial"/>
              <a:sym typeface="Arial"/>
            </a:endParaRPr>
          </a:p>
          <a:p>
            <a:pPr indent="0" lvl="0" marL="0" marR="0" rtl="0" algn="l">
              <a:lnSpc>
                <a:spcPct val="100000"/>
              </a:lnSpc>
              <a:spcBef>
                <a:spcPts val="35"/>
              </a:spcBef>
              <a:spcAft>
                <a:spcPts val="0"/>
              </a:spcAft>
              <a:buNone/>
            </a:pPr>
            <a:r>
              <a:t/>
            </a:r>
            <a:endParaRPr sz="1250">
              <a:latin typeface="Arial"/>
              <a:ea typeface="Arial"/>
              <a:cs typeface="Arial"/>
              <a:sym typeface="Arial"/>
            </a:endParaRPr>
          </a:p>
          <a:p>
            <a:pPr indent="0" lvl="0" marL="12700" marR="3205480" rtl="0" algn="l">
              <a:lnSpc>
                <a:spcPct val="110100"/>
              </a:lnSpc>
              <a:spcBef>
                <a:spcPts val="0"/>
              </a:spcBef>
              <a:spcAft>
                <a:spcPts val="0"/>
              </a:spcAft>
              <a:buNone/>
            </a:pPr>
            <a:r>
              <a:rPr lang="en-US" sz="1100">
                <a:latin typeface="Arial"/>
                <a:ea typeface="Arial"/>
                <a:cs typeface="Arial"/>
                <a:sym typeface="Arial"/>
              </a:rPr>
              <a:t>Big mountain currently charges $81.00. The  developed Random forest model suggests that a  ticket price up to ~$95 could be justified given Big  Mountain's facilities. According to the initial  information given it seems that management is  aware that the current price is low for the  amenities offered. I would therefore first  approach management and ask if they could  explain how the current ticket price was  determined. Based on that information I would  then suggest by how much the ticket price should  be increased. Simply offsetting the $1.54M  investment (black dashed line) for the new lift  could be achieved by raising daily ticket prices by</a:t>
            </a:r>
            <a:endParaRPr sz="1100">
              <a:latin typeface="Arial"/>
              <a:ea typeface="Arial"/>
              <a:cs typeface="Arial"/>
              <a:sym typeface="Arial"/>
            </a:endParaRPr>
          </a:p>
          <a:p>
            <a:pPr indent="0" lvl="0" marL="12700" marR="0" rtl="0" algn="l">
              <a:lnSpc>
                <a:spcPct val="100000"/>
              </a:lnSpc>
              <a:spcBef>
                <a:spcPts val="180"/>
              </a:spcBef>
              <a:spcAft>
                <a:spcPts val="0"/>
              </a:spcAft>
              <a:buNone/>
            </a:pPr>
            <a:r>
              <a:rPr lang="en-US" sz="1100">
                <a:latin typeface="Arial"/>
                <a:ea typeface="Arial"/>
                <a:cs typeface="Arial"/>
                <a:sym typeface="Arial"/>
              </a:rPr>
              <a:t>~$0.9. This however would not cover the higher</a:t>
            </a:r>
            <a:endParaRPr sz="1100">
              <a:latin typeface="Arial"/>
              <a:ea typeface="Arial"/>
              <a:cs typeface="Arial"/>
              <a:sym typeface="Arial"/>
            </a:endParaRPr>
          </a:p>
          <a:p>
            <a:pPr indent="0" lvl="0" marL="12700" marR="136525" rtl="0" algn="l">
              <a:lnSpc>
                <a:spcPct val="108000"/>
              </a:lnSpc>
              <a:spcBef>
                <a:spcPts val="0"/>
              </a:spcBef>
              <a:spcAft>
                <a:spcPts val="0"/>
              </a:spcAft>
              <a:buNone/>
            </a:pPr>
            <a:r>
              <a:rPr lang="en-US" sz="1100">
                <a:latin typeface="Arial"/>
                <a:ea typeface="Arial"/>
                <a:cs typeface="Arial"/>
                <a:sym typeface="Arial"/>
              </a:rPr>
              <a:t>operating costs incurred by the new lift. It would therefore be useful to request management to  share the operating costs in order to be able to assess the increase required to fully cover the costs</a:t>
            </a:r>
            <a:endParaRPr sz="1100">
              <a:latin typeface="Arial"/>
              <a:ea typeface="Arial"/>
              <a:cs typeface="Arial"/>
              <a:sym typeface="Arial"/>
            </a:endParaRPr>
          </a:p>
          <a:p>
            <a:pPr indent="0" lvl="0" marL="12700" marR="0" rtl="0" algn="l">
              <a:lnSpc>
                <a:spcPct val="100000"/>
              </a:lnSpc>
              <a:spcBef>
                <a:spcPts val="180"/>
              </a:spcBef>
              <a:spcAft>
                <a:spcPts val="0"/>
              </a:spcAft>
              <a:buNone/>
            </a:pPr>
            <a:r>
              <a:rPr lang="en-US" sz="1100">
                <a:latin typeface="Arial"/>
                <a:ea typeface="Arial"/>
                <a:cs typeface="Arial"/>
                <a:sym typeface="Arial"/>
              </a:rPr>
              <a:t>of the new lift.</a:t>
            </a:r>
            <a:endParaRPr sz="1100">
              <a:latin typeface="Arial"/>
              <a:ea typeface="Arial"/>
              <a:cs typeface="Arial"/>
              <a:sym typeface="Arial"/>
            </a:endParaRPr>
          </a:p>
          <a:p>
            <a:pPr indent="0" lvl="0" marL="0" marR="0" rtl="0" algn="l">
              <a:lnSpc>
                <a:spcPct val="100000"/>
              </a:lnSpc>
              <a:spcBef>
                <a:spcPts val="50"/>
              </a:spcBef>
              <a:spcAft>
                <a:spcPts val="0"/>
              </a:spcAft>
              <a:buNone/>
            </a:pPr>
            <a:r>
              <a:t/>
            </a:r>
            <a:endParaRPr sz="1350">
              <a:latin typeface="Arial"/>
              <a:ea typeface="Arial"/>
              <a:cs typeface="Arial"/>
              <a:sym typeface="Arial"/>
            </a:endParaRPr>
          </a:p>
          <a:p>
            <a:pPr indent="0" lvl="0" marL="12700" marR="0" rtl="0" algn="l">
              <a:lnSpc>
                <a:spcPct val="100000"/>
              </a:lnSpc>
              <a:spcBef>
                <a:spcPts val="0"/>
              </a:spcBef>
              <a:spcAft>
                <a:spcPts val="0"/>
              </a:spcAft>
              <a:buNone/>
            </a:pPr>
            <a:r>
              <a:rPr b="1" lang="en-US" sz="1100">
                <a:latin typeface="Arial"/>
                <a:ea typeface="Arial"/>
                <a:cs typeface="Arial"/>
                <a:sym typeface="Arial"/>
              </a:rPr>
              <a:t>Recommendations</a:t>
            </a:r>
            <a:endParaRPr sz="1100">
              <a:latin typeface="Arial"/>
              <a:ea typeface="Arial"/>
              <a:cs typeface="Arial"/>
              <a:sym typeface="Arial"/>
            </a:endParaRPr>
          </a:p>
          <a:p>
            <a:pPr indent="0" lvl="0" marL="12700" marR="0" rtl="0" algn="l">
              <a:lnSpc>
                <a:spcPct val="100000"/>
              </a:lnSpc>
              <a:spcBef>
                <a:spcPts val="105"/>
              </a:spcBef>
              <a:spcAft>
                <a:spcPts val="0"/>
              </a:spcAft>
              <a:buNone/>
            </a:pPr>
            <a:r>
              <a:rPr lang="en-US" sz="1100">
                <a:latin typeface="Arial"/>
                <a:ea typeface="Arial"/>
                <a:cs typeface="Arial"/>
                <a:sym typeface="Arial"/>
              </a:rPr>
              <a:t>Different scenarios were modeled</a:t>
            </a:r>
            <a:endParaRPr sz="1100">
              <a:latin typeface="Arial"/>
              <a:ea typeface="Arial"/>
              <a:cs typeface="Arial"/>
              <a:sym typeface="Arial"/>
            </a:endParaRPr>
          </a:p>
        </p:txBody>
      </p:sp>
      <p:sp>
        <p:nvSpPr>
          <p:cNvPr id="61" name="Google Shape;61;p2"/>
          <p:cNvSpPr/>
          <p:nvPr/>
        </p:nvSpPr>
        <p:spPr>
          <a:xfrm>
            <a:off x="933450" y="6105525"/>
            <a:ext cx="6132592" cy="1895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2"/>
          <p:cNvSpPr txBox="1"/>
          <p:nvPr/>
        </p:nvSpPr>
        <p:spPr>
          <a:xfrm>
            <a:off x="901700" y="8187676"/>
            <a:ext cx="6186805" cy="958850"/>
          </a:xfrm>
          <a:prstGeom prst="rect">
            <a:avLst/>
          </a:prstGeom>
          <a:noFill/>
          <a:ln>
            <a:noFill/>
          </a:ln>
        </p:spPr>
        <p:txBody>
          <a:bodyPr anchorCtr="0" anchor="t" bIns="0" lIns="0" spcFirstLastPara="1" rIns="0" wrap="square" tIns="17125">
            <a:spAutoFit/>
          </a:bodyPr>
          <a:lstStyle/>
          <a:p>
            <a:pPr indent="0" lvl="0" marL="12700" marR="5080" rtl="0" algn="l">
              <a:lnSpc>
                <a:spcPct val="110800"/>
              </a:lnSpc>
              <a:spcBef>
                <a:spcPts val="0"/>
              </a:spcBef>
              <a:spcAft>
                <a:spcPts val="0"/>
              </a:spcAft>
              <a:buNone/>
            </a:pPr>
            <a:r>
              <a:rPr lang="en-US" sz="1100">
                <a:latin typeface="Arial"/>
                <a:ea typeface="Arial"/>
                <a:cs typeface="Arial"/>
                <a:sym typeface="Arial"/>
              </a:rPr>
              <a:t>In general it's difficult to recommend any of the 1.x scenarios without knowing the savings in  operating costs for closing certain runs. However I would consider implementing Scenario 2.1 (add  1 chair and 150ft vertical drop) and potentially scenario 1.3 or 1.4 (dropping 5 or 8 runs  respectively). While scenarios 1.3 and 1.4 might justify a drop in price the cost savings of not having  to maintain these runs might offset the revenue loss.</a:t>
            </a:r>
            <a:endParaRPr sz="1100">
              <a:latin typeface="Arial"/>
              <a:ea typeface="Arial"/>
              <a:cs typeface="Arial"/>
              <a:sym typeface="Arial"/>
            </a:endParaRPr>
          </a:p>
        </p:txBody>
      </p:sp>
      <p:sp>
        <p:nvSpPr>
          <p:cNvPr id="63" name="Google Shape;63;p2"/>
          <p:cNvSpPr/>
          <p:nvPr/>
        </p:nvSpPr>
        <p:spPr>
          <a:xfrm>
            <a:off x="4095750" y="2247900"/>
            <a:ext cx="3048000" cy="25431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2"/>
          <p:cNvSpPr txBox="1"/>
          <p:nvPr>
            <p:ph idx="12" type="sldNum"/>
          </p:nvPr>
        </p:nvSpPr>
        <p:spPr>
          <a:xfrm>
            <a:off x="6962775" y="9404940"/>
            <a:ext cx="154304" cy="181609"/>
          </a:xfrm>
          <a:prstGeom prst="rect">
            <a:avLst/>
          </a:prstGeom>
          <a:noFill/>
          <a:ln>
            <a:noFill/>
          </a:ln>
        </p:spPr>
        <p:txBody>
          <a:bodyPr anchorCtr="0" anchor="t" bIns="0" lIns="0" spcFirstLastPara="1" rIns="0" wrap="square" tIns="0">
            <a:spAutoFit/>
          </a:bodyPr>
          <a:lstStyle/>
          <a:p>
            <a:pPr indent="0" lvl="0" marL="38100" rtl="0" algn="l">
              <a:lnSpc>
                <a:spcPct val="119545"/>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2023-01-29T08:26:54Z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2023-01-29T00:00:00Z</vt:filetime>
  </property>
</Properties>
</file>