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62" r:id="rId4"/>
    <p:sldId id="263" r:id="rId5"/>
    <p:sldId id="264" r:id="rId6"/>
    <p:sldId id="257" r:id="rId7"/>
    <p:sldId id="266" r:id="rId8"/>
    <p:sldId id="305" r:id="rId9"/>
    <p:sldId id="309" r:id="rId10"/>
    <p:sldId id="306" r:id="rId11"/>
    <p:sldId id="307" r:id="rId12"/>
    <p:sldId id="268" r:id="rId13"/>
    <p:sldId id="272" r:id="rId14"/>
    <p:sldId id="274" r:id="rId15"/>
    <p:sldId id="312" r:id="rId16"/>
    <p:sldId id="282" r:id="rId17"/>
    <p:sldId id="283" r:id="rId18"/>
    <p:sldId id="284" r:id="rId19"/>
    <p:sldId id="285" r:id="rId20"/>
    <p:sldId id="273" r:id="rId21"/>
    <p:sldId id="275" r:id="rId22"/>
    <p:sldId id="280" r:id="rId23"/>
    <p:sldId id="276" r:id="rId24"/>
    <p:sldId id="277" r:id="rId25"/>
    <p:sldId id="278" r:id="rId26"/>
    <p:sldId id="279" r:id="rId27"/>
    <p:sldId id="304" r:id="rId28"/>
    <p:sldId id="300" r:id="rId29"/>
    <p:sldId id="286" r:id="rId30"/>
    <p:sldId id="295" r:id="rId31"/>
    <p:sldId id="299" r:id="rId32"/>
    <p:sldId id="294" r:id="rId33"/>
    <p:sldId id="293" r:id="rId34"/>
    <p:sldId id="310" r:id="rId35"/>
    <p:sldId id="287" r:id="rId36"/>
    <p:sldId id="291" r:id="rId37"/>
    <p:sldId id="311" r:id="rId38"/>
    <p:sldId id="314" r:id="rId39"/>
    <p:sldId id="281" r:id="rId40"/>
    <p:sldId id="289" r:id="rId41"/>
    <p:sldId id="290" r:id="rId42"/>
    <p:sldId id="315" r:id="rId43"/>
    <p:sldId id="261" r:id="rId44"/>
    <p:sldId id="259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287B"/>
    <a:srgbClr val="5146AF"/>
    <a:srgbClr val="DA5431"/>
    <a:srgbClr val="1A1A1A"/>
    <a:srgbClr val="FFD41D"/>
    <a:srgbClr val="FFE471"/>
    <a:srgbClr val="FDBC00"/>
    <a:srgbClr val="FFDF85"/>
    <a:srgbClr val="FEBA01"/>
    <a:srgbClr val="FE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6"/>
    <p:restoredTop sz="94590"/>
  </p:normalViewPr>
  <p:slideViewPr>
    <p:cSldViewPr>
      <p:cViewPr varScale="1">
        <p:scale>
          <a:sx n="116" d="100"/>
          <a:sy n="116" d="100"/>
        </p:scale>
        <p:origin x="6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618E2-CD4D-9644-A39A-0B249E21110C}" type="doc">
      <dgm:prSet loTypeId="urn:microsoft.com/office/officeart/2005/8/layout/hProcess10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EB3E1E-323B-0D4B-838E-DC6F309411B2}">
      <dgm:prSet phldrT="[Text]" custT="1"/>
      <dgm:spPr/>
      <dgm:t>
        <a:bodyPr/>
        <a:lstStyle/>
        <a:p>
          <a:pPr rtl="0"/>
          <a:r>
            <a:rPr lang="en-US" sz="1000" dirty="0"/>
            <a:t>EDA</a:t>
          </a:r>
        </a:p>
      </dgm:t>
    </dgm:pt>
    <dgm:pt modelId="{5462D172-5E58-D64E-80CB-F43BF39ADDF7}" type="parTrans" cxnId="{C5BF5A71-88F2-0F4B-BBEB-3F1C76310243}">
      <dgm:prSet/>
      <dgm:spPr/>
      <dgm:t>
        <a:bodyPr/>
        <a:lstStyle/>
        <a:p>
          <a:endParaRPr lang="en-US"/>
        </a:p>
      </dgm:t>
    </dgm:pt>
    <dgm:pt modelId="{F50FF677-4AA2-2F45-9D06-4993DE32811F}" type="sibTrans" cxnId="{C5BF5A71-88F2-0F4B-BBEB-3F1C76310243}">
      <dgm:prSet/>
      <dgm:spPr/>
      <dgm:t>
        <a:bodyPr/>
        <a:lstStyle/>
        <a:p>
          <a:endParaRPr lang="en-US"/>
        </a:p>
      </dgm:t>
    </dgm:pt>
    <dgm:pt modelId="{54F048B2-4742-314E-B8D2-54FDBEB5DEC3}">
      <dgm:prSet phldrT="[Text]" custT="1"/>
      <dgm:spPr/>
      <dgm:t>
        <a:bodyPr/>
        <a:lstStyle/>
        <a:p>
          <a:pPr rtl="0"/>
          <a:endParaRPr lang="en-US" sz="1000" dirty="0"/>
        </a:p>
        <a:p>
          <a:pPr rtl="0"/>
          <a:endParaRPr lang="en-US" sz="1000" dirty="0"/>
        </a:p>
        <a:p>
          <a:pPr rtl="0"/>
          <a:r>
            <a:rPr lang="en-US" sz="1000" dirty="0"/>
            <a:t>Dimensionality Reduction</a:t>
          </a:r>
        </a:p>
      </dgm:t>
    </dgm:pt>
    <dgm:pt modelId="{97E93D25-E2D3-734C-8D4F-9E4AD8CAFA84}" type="parTrans" cxnId="{FF4B5E35-328E-F24E-957C-AE26B9CBC9E2}">
      <dgm:prSet/>
      <dgm:spPr/>
      <dgm:t>
        <a:bodyPr/>
        <a:lstStyle/>
        <a:p>
          <a:endParaRPr lang="en-US"/>
        </a:p>
      </dgm:t>
    </dgm:pt>
    <dgm:pt modelId="{8EE26F92-36E0-B249-B99B-CEF7DCCEE8B8}" type="sibTrans" cxnId="{FF4B5E35-328E-F24E-957C-AE26B9CBC9E2}">
      <dgm:prSet/>
      <dgm:spPr/>
      <dgm:t>
        <a:bodyPr/>
        <a:lstStyle/>
        <a:p>
          <a:endParaRPr lang="en-US"/>
        </a:p>
      </dgm:t>
    </dgm:pt>
    <dgm:pt modelId="{44EE9A58-9F70-B04B-8D10-44A0CE9C7D65}">
      <dgm:prSet phldrT="[Text]" custT="1"/>
      <dgm:spPr/>
      <dgm:t>
        <a:bodyPr/>
        <a:lstStyle/>
        <a:p>
          <a:pPr rtl="0"/>
          <a:r>
            <a:rPr lang="en-US" sz="1000" dirty="0"/>
            <a:t>Singular Value Decomposition</a:t>
          </a:r>
        </a:p>
      </dgm:t>
    </dgm:pt>
    <dgm:pt modelId="{D49AB1E6-3AB0-A746-9CCD-2E44F7EAE008}" type="parTrans" cxnId="{3FD87E88-A2CA-E049-A92B-79FE51F6A72F}">
      <dgm:prSet/>
      <dgm:spPr/>
      <dgm:t>
        <a:bodyPr/>
        <a:lstStyle/>
        <a:p>
          <a:endParaRPr lang="en-US"/>
        </a:p>
      </dgm:t>
    </dgm:pt>
    <dgm:pt modelId="{41ACF660-F483-4F41-BB09-158897BB45D3}" type="sibTrans" cxnId="{3FD87E88-A2CA-E049-A92B-79FE51F6A72F}">
      <dgm:prSet/>
      <dgm:spPr/>
      <dgm:t>
        <a:bodyPr/>
        <a:lstStyle/>
        <a:p>
          <a:endParaRPr lang="en-US"/>
        </a:p>
      </dgm:t>
    </dgm:pt>
    <dgm:pt modelId="{C78896CC-9168-3141-BA13-714B238FF12B}">
      <dgm:prSet phldrT="[Text]" custT="1"/>
      <dgm:spPr/>
      <dgm:t>
        <a:bodyPr/>
        <a:lstStyle/>
        <a:p>
          <a:pPr rtl="0"/>
          <a:r>
            <a:rPr lang="en-US" sz="1000" dirty="0"/>
            <a:t>Principal Component Analysis</a:t>
          </a:r>
        </a:p>
      </dgm:t>
    </dgm:pt>
    <dgm:pt modelId="{ED3A63ED-DF7F-AE41-91AE-11A919D78FB5}" type="parTrans" cxnId="{DED03AA0-4780-D147-A37D-32091EF207F4}">
      <dgm:prSet/>
      <dgm:spPr/>
      <dgm:t>
        <a:bodyPr/>
        <a:lstStyle/>
        <a:p>
          <a:endParaRPr lang="en-US"/>
        </a:p>
      </dgm:t>
    </dgm:pt>
    <dgm:pt modelId="{702F7FBE-CB9D-1D4D-A102-082A1F1DADDB}" type="sibTrans" cxnId="{DED03AA0-4780-D147-A37D-32091EF207F4}">
      <dgm:prSet/>
      <dgm:spPr/>
      <dgm:t>
        <a:bodyPr/>
        <a:lstStyle/>
        <a:p>
          <a:endParaRPr lang="en-US"/>
        </a:p>
      </dgm:t>
    </dgm:pt>
    <dgm:pt modelId="{E05072DC-EFDD-6445-9846-A9344BB7D49C}">
      <dgm:prSet phldrT="[Text]" custT="1"/>
      <dgm:spPr/>
      <dgm:t>
        <a:bodyPr/>
        <a:lstStyle/>
        <a:p>
          <a:pPr rtl="0"/>
          <a:endParaRPr lang="en-US" sz="1000" dirty="0"/>
        </a:p>
        <a:p>
          <a:pPr rtl="0"/>
          <a:endParaRPr lang="en-US" sz="1000" dirty="0"/>
        </a:p>
        <a:p>
          <a:pPr rtl="0"/>
          <a:endParaRPr lang="en-US" sz="1000" dirty="0"/>
        </a:p>
        <a:p>
          <a:pPr rtl="0"/>
          <a:endParaRPr lang="en-US" sz="1000" dirty="0"/>
        </a:p>
        <a:p>
          <a:pPr rtl="0"/>
          <a:endParaRPr lang="en-US" sz="1000" dirty="0"/>
        </a:p>
        <a:p>
          <a:pPr rtl="0"/>
          <a:r>
            <a:rPr lang="en-US" sz="1000" dirty="0"/>
            <a:t>Topic Modeling</a:t>
          </a:r>
        </a:p>
      </dgm:t>
    </dgm:pt>
    <dgm:pt modelId="{7ED3F175-9F54-4549-821A-7BA65ABB048E}" type="parTrans" cxnId="{3F69EC62-3CEE-4F48-A19B-1776B55FEE3D}">
      <dgm:prSet/>
      <dgm:spPr/>
      <dgm:t>
        <a:bodyPr/>
        <a:lstStyle/>
        <a:p>
          <a:endParaRPr lang="en-US"/>
        </a:p>
      </dgm:t>
    </dgm:pt>
    <dgm:pt modelId="{8C94761A-AA7C-AF44-B834-633AFF719DAA}" type="sibTrans" cxnId="{3F69EC62-3CEE-4F48-A19B-1776B55FEE3D}">
      <dgm:prSet/>
      <dgm:spPr/>
      <dgm:t>
        <a:bodyPr/>
        <a:lstStyle/>
        <a:p>
          <a:endParaRPr lang="en-US"/>
        </a:p>
      </dgm:t>
    </dgm:pt>
    <dgm:pt modelId="{F610287F-01D2-2A40-B62A-1C11B4DB1287}">
      <dgm:prSet phldrT="[Text]" custT="1"/>
      <dgm:spPr/>
      <dgm:t>
        <a:bodyPr/>
        <a:lstStyle/>
        <a:p>
          <a:pPr rtl="0"/>
          <a:r>
            <a:rPr lang="en-US" sz="1000" dirty="0"/>
            <a:t>Latent Semantic Analysis</a:t>
          </a:r>
        </a:p>
      </dgm:t>
    </dgm:pt>
    <dgm:pt modelId="{D341202D-EB8A-3840-8BC7-B3D992995D8F}" type="parTrans" cxnId="{EB783E88-144B-DE4A-B02F-B4901B2644B2}">
      <dgm:prSet/>
      <dgm:spPr/>
      <dgm:t>
        <a:bodyPr/>
        <a:lstStyle/>
        <a:p>
          <a:endParaRPr lang="en-US"/>
        </a:p>
      </dgm:t>
    </dgm:pt>
    <dgm:pt modelId="{4DDB8AE2-452E-A645-812C-F3CCB07823B4}" type="sibTrans" cxnId="{EB783E88-144B-DE4A-B02F-B4901B2644B2}">
      <dgm:prSet/>
      <dgm:spPr/>
      <dgm:t>
        <a:bodyPr/>
        <a:lstStyle/>
        <a:p>
          <a:endParaRPr lang="en-US"/>
        </a:p>
      </dgm:t>
    </dgm:pt>
    <dgm:pt modelId="{C10A895E-9F30-E441-815C-83C5A9D630B4}">
      <dgm:prSet custT="1"/>
      <dgm:spPr/>
      <dgm:t>
        <a:bodyPr/>
        <a:lstStyle/>
        <a:p>
          <a:pPr rtl="0"/>
          <a:r>
            <a:rPr lang="en-US" sz="1000" dirty="0"/>
            <a:t>Clustering (K-Means)</a:t>
          </a:r>
        </a:p>
      </dgm:t>
    </dgm:pt>
    <dgm:pt modelId="{7C136DC3-F952-9C4F-87C8-0FC3E9A187A0}" type="parTrans" cxnId="{1636E0D9-2BD0-544D-9012-8669F008D626}">
      <dgm:prSet/>
      <dgm:spPr/>
      <dgm:t>
        <a:bodyPr/>
        <a:lstStyle/>
        <a:p>
          <a:endParaRPr lang="en-US"/>
        </a:p>
      </dgm:t>
    </dgm:pt>
    <dgm:pt modelId="{62D0875C-5BE9-AB43-8EE9-C6933F77113D}" type="sibTrans" cxnId="{1636E0D9-2BD0-544D-9012-8669F008D626}">
      <dgm:prSet/>
      <dgm:spPr/>
      <dgm:t>
        <a:bodyPr/>
        <a:lstStyle/>
        <a:p>
          <a:endParaRPr lang="en-US"/>
        </a:p>
      </dgm:t>
    </dgm:pt>
    <dgm:pt modelId="{7FEF65C6-75B4-DA4B-8308-2BE79F5B64BE}">
      <dgm:prSet custT="1"/>
      <dgm:spPr/>
      <dgm:t>
        <a:bodyPr/>
        <a:lstStyle/>
        <a:p>
          <a:pPr rtl="0"/>
          <a:r>
            <a:rPr lang="en-US" sz="1000" dirty="0"/>
            <a:t>Classification (SGB classifier, Logistic regression ,Naive Bayes)</a:t>
          </a:r>
        </a:p>
      </dgm:t>
    </dgm:pt>
    <dgm:pt modelId="{F4F4F369-AE32-AD4D-B08F-A7C3E81F61E6}" type="parTrans" cxnId="{EE32BE0F-F1D0-244B-8C47-F2298A65628F}">
      <dgm:prSet/>
      <dgm:spPr/>
      <dgm:t>
        <a:bodyPr/>
        <a:lstStyle/>
        <a:p>
          <a:endParaRPr lang="en-US"/>
        </a:p>
      </dgm:t>
    </dgm:pt>
    <dgm:pt modelId="{5A106DE2-5D64-F746-8646-2791217B66FF}" type="sibTrans" cxnId="{EE32BE0F-F1D0-244B-8C47-F2298A65628F}">
      <dgm:prSet/>
      <dgm:spPr/>
      <dgm:t>
        <a:bodyPr/>
        <a:lstStyle/>
        <a:p>
          <a:endParaRPr lang="en-US"/>
        </a:p>
      </dgm:t>
    </dgm:pt>
    <dgm:pt modelId="{B7386F1C-666D-0B44-B87F-C968B59AB11E}">
      <dgm:prSet custT="1"/>
      <dgm:spPr/>
      <dgm:t>
        <a:bodyPr/>
        <a:lstStyle/>
        <a:p>
          <a:r>
            <a:rPr lang="en-US" sz="1000" dirty="0"/>
            <a:t>Wrangling</a:t>
          </a:r>
        </a:p>
        <a:p>
          <a:r>
            <a:rPr lang="en-US" sz="1000" dirty="0"/>
            <a:t>NLP Preprocessing</a:t>
          </a:r>
        </a:p>
        <a:p>
          <a:r>
            <a:rPr lang="en-US" sz="1000" dirty="0"/>
            <a:t>Tokenization</a:t>
          </a:r>
        </a:p>
        <a:p>
          <a:r>
            <a:rPr lang="en-US" sz="1000" dirty="0"/>
            <a:t>Lemmatization/Stemming</a:t>
          </a:r>
        </a:p>
        <a:p>
          <a:r>
            <a:rPr lang="en-US" sz="1000" dirty="0"/>
            <a:t>Emoji Conversion</a:t>
          </a:r>
        </a:p>
        <a:p>
          <a:r>
            <a:rPr lang="en-US" sz="1000" dirty="0"/>
            <a:t>Stop Words Removal</a:t>
          </a:r>
        </a:p>
        <a:p>
          <a:r>
            <a:rPr lang="en-US" sz="1000" dirty="0"/>
            <a:t>Entropy</a:t>
          </a:r>
        </a:p>
        <a:p>
          <a:r>
            <a:rPr lang="en-US" sz="1000" dirty="0"/>
            <a:t>Vectorization (Count/TF-IDF)</a:t>
          </a:r>
        </a:p>
      </dgm:t>
    </dgm:pt>
    <dgm:pt modelId="{29789B06-D517-1E41-B0B7-356C9D1D3D15}" type="parTrans" cxnId="{B493B19F-8076-E549-8285-EC3AC6B47B3D}">
      <dgm:prSet/>
      <dgm:spPr/>
      <dgm:t>
        <a:bodyPr/>
        <a:lstStyle/>
        <a:p>
          <a:endParaRPr lang="en-US"/>
        </a:p>
      </dgm:t>
    </dgm:pt>
    <dgm:pt modelId="{815BC5BF-CF47-0E43-A451-FEB007BC216F}" type="sibTrans" cxnId="{B493B19F-8076-E549-8285-EC3AC6B47B3D}">
      <dgm:prSet/>
      <dgm:spPr/>
      <dgm:t>
        <a:bodyPr/>
        <a:lstStyle/>
        <a:p>
          <a:endParaRPr lang="en-US"/>
        </a:p>
      </dgm:t>
    </dgm:pt>
    <dgm:pt modelId="{44C103E7-E82B-FB40-9834-C565A1C2551C}">
      <dgm:prSet phldrT="[Text]" custT="1"/>
      <dgm:spPr/>
      <dgm:t>
        <a:bodyPr/>
        <a:lstStyle/>
        <a:p>
          <a:pPr rtl="0"/>
          <a:r>
            <a:rPr lang="en-US" sz="1000" dirty="0"/>
            <a:t>LDA (  </a:t>
          </a:r>
          <a:r>
            <a:rPr lang="en-US" sz="1000" b="0" i="0" u="none" dirty="0"/>
            <a:t>Latent Dirichlet allocation</a:t>
          </a:r>
          <a:r>
            <a:rPr lang="en-US" sz="1000" dirty="0"/>
            <a:t>     )</a:t>
          </a:r>
        </a:p>
      </dgm:t>
    </dgm:pt>
    <dgm:pt modelId="{115D62AA-6AF9-2E42-B943-95D2989DCD8D}" type="parTrans" cxnId="{5FA35FDB-C0F0-0446-90F5-C846B037888C}">
      <dgm:prSet/>
      <dgm:spPr/>
    </dgm:pt>
    <dgm:pt modelId="{741020EB-344F-E548-9272-489A776E7D2B}" type="sibTrans" cxnId="{5FA35FDB-C0F0-0446-90F5-C846B037888C}">
      <dgm:prSet/>
      <dgm:spPr/>
    </dgm:pt>
    <dgm:pt modelId="{85171044-911E-4740-9A14-B92A5AFC8070}" type="pres">
      <dgm:prSet presAssocID="{30E618E2-CD4D-9644-A39A-0B249E21110C}" presName="Name0" presStyleCnt="0">
        <dgm:presLayoutVars>
          <dgm:dir/>
          <dgm:resizeHandles val="exact"/>
        </dgm:presLayoutVars>
      </dgm:prSet>
      <dgm:spPr/>
    </dgm:pt>
    <dgm:pt modelId="{D343AE07-DB53-5C46-9A9A-47C8D67EC4A0}" type="pres">
      <dgm:prSet presAssocID="{68EB3E1E-323B-0D4B-838E-DC6F309411B2}" presName="composite" presStyleCnt="0"/>
      <dgm:spPr/>
    </dgm:pt>
    <dgm:pt modelId="{DF537141-B022-854A-B9A5-ACD905E992B1}" type="pres">
      <dgm:prSet presAssocID="{68EB3E1E-323B-0D4B-838E-DC6F309411B2}" presName="imagSh" presStyleLbl="bgImgPlace1" presStyleIdx="0" presStyleCnt="6"/>
      <dgm:spPr/>
    </dgm:pt>
    <dgm:pt modelId="{5E46E647-3F04-5B4F-BF4F-FA890F54D057}" type="pres">
      <dgm:prSet presAssocID="{68EB3E1E-323B-0D4B-838E-DC6F309411B2}" presName="txNode" presStyleLbl="node1" presStyleIdx="0" presStyleCnt="6" custScaleX="99050" custScaleY="272118" custLinFactNeighborX="-1389" custLinFactNeighborY="4883">
        <dgm:presLayoutVars>
          <dgm:bulletEnabled val="1"/>
        </dgm:presLayoutVars>
      </dgm:prSet>
      <dgm:spPr/>
    </dgm:pt>
    <dgm:pt modelId="{750E2EB2-FBAB-564B-9804-2DA123AFC447}" type="pres">
      <dgm:prSet presAssocID="{F50FF677-4AA2-2F45-9D06-4993DE32811F}" presName="sibTrans" presStyleLbl="sibTrans2D1" presStyleIdx="0" presStyleCnt="5"/>
      <dgm:spPr/>
    </dgm:pt>
    <dgm:pt modelId="{E047F49C-D5E9-344A-B6AC-6746A148044D}" type="pres">
      <dgm:prSet presAssocID="{F50FF677-4AA2-2F45-9D06-4993DE32811F}" presName="connTx" presStyleLbl="sibTrans2D1" presStyleIdx="0" presStyleCnt="5"/>
      <dgm:spPr/>
    </dgm:pt>
    <dgm:pt modelId="{556FC23D-8303-8042-8D64-A0E82FDC4F16}" type="pres">
      <dgm:prSet presAssocID="{B7386F1C-666D-0B44-B87F-C968B59AB11E}" presName="composite" presStyleCnt="0"/>
      <dgm:spPr/>
    </dgm:pt>
    <dgm:pt modelId="{8B06ADE3-C845-0A48-A3A6-3BE1C77428F7}" type="pres">
      <dgm:prSet presAssocID="{B7386F1C-666D-0B44-B87F-C968B59AB11E}" presName="imagSh" presStyleLbl="bgImgPlace1" presStyleIdx="1" presStyleCnt="6"/>
      <dgm:spPr/>
    </dgm:pt>
    <dgm:pt modelId="{E25EE2B1-B3B1-004C-A6EB-266582BFD7F2}" type="pres">
      <dgm:prSet presAssocID="{B7386F1C-666D-0B44-B87F-C968B59AB11E}" presName="txNode" presStyleLbl="node1" presStyleIdx="1" presStyleCnt="6" custScaleX="164003" custScaleY="295037">
        <dgm:presLayoutVars>
          <dgm:bulletEnabled val="1"/>
        </dgm:presLayoutVars>
      </dgm:prSet>
      <dgm:spPr/>
    </dgm:pt>
    <dgm:pt modelId="{B5C5E006-3B52-F043-999C-0A92A06EFB56}" type="pres">
      <dgm:prSet presAssocID="{815BC5BF-CF47-0E43-A451-FEB007BC216F}" presName="sibTrans" presStyleLbl="sibTrans2D1" presStyleIdx="1" presStyleCnt="5"/>
      <dgm:spPr/>
    </dgm:pt>
    <dgm:pt modelId="{B14CB270-1453-F549-A0FE-0D01B56A3E62}" type="pres">
      <dgm:prSet presAssocID="{815BC5BF-CF47-0E43-A451-FEB007BC216F}" presName="connTx" presStyleLbl="sibTrans2D1" presStyleIdx="1" presStyleCnt="5"/>
      <dgm:spPr/>
    </dgm:pt>
    <dgm:pt modelId="{A64FC104-A437-A14A-805D-EAB4A34F1EB5}" type="pres">
      <dgm:prSet presAssocID="{54F048B2-4742-314E-B8D2-54FDBEB5DEC3}" presName="composite" presStyleCnt="0"/>
      <dgm:spPr/>
    </dgm:pt>
    <dgm:pt modelId="{526F61AF-D951-A94B-B0F7-FCA430A7329F}" type="pres">
      <dgm:prSet presAssocID="{54F048B2-4742-314E-B8D2-54FDBEB5DEC3}" presName="imagSh" presStyleLbl="bgImgPlace1" presStyleIdx="2" presStyleCnt="6"/>
      <dgm:spPr/>
    </dgm:pt>
    <dgm:pt modelId="{7254819B-91FB-BC4C-A2F2-D62440777B8C}" type="pres">
      <dgm:prSet presAssocID="{54F048B2-4742-314E-B8D2-54FDBEB5DEC3}" presName="txNode" presStyleLbl="node1" presStyleIdx="2" presStyleCnt="6" custScaleX="110193" custScaleY="295037">
        <dgm:presLayoutVars>
          <dgm:bulletEnabled val="1"/>
        </dgm:presLayoutVars>
      </dgm:prSet>
      <dgm:spPr/>
    </dgm:pt>
    <dgm:pt modelId="{115FCDEF-3F4C-C140-AEEE-73BA9C3023AD}" type="pres">
      <dgm:prSet presAssocID="{8EE26F92-36E0-B249-B99B-CEF7DCCEE8B8}" presName="sibTrans" presStyleLbl="sibTrans2D1" presStyleIdx="2" presStyleCnt="5"/>
      <dgm:spPr/>
    </dgm:pt>
    <dgm:pt modelId="{4A64FAA1-7335-E44A-93A9-0175657869D8}" type="pres">
      <dgm:prSet presAssocID="{8EE26F92-36E0-B249-B99B-CEF7DCCEE8B8}" presName="connTx" presStyleLbl="sibTrans2D1" presStyleIdx="2" presStyleCnt="5"/>
      <dgm:spPr/>
    </dgm:pt>
    <dgm:pt modelId="{E552BBBD-5BD8-FF48-8D1C-97CA69C9D32A}" type="pres">
      <dgm:prSet presAssocID="{E05072DC-EFDD-6445-9846-A9344BB7D49C}" presName="composite" presStyleCnt="0"/>
      <dgm:spPr/>
    </dgm:pt>
    <dgm:pt modelId="{B67BAE93-EC33-8741-9983-FD6AF421EDFD}" type="pres">
      <dgm:prSet presAssocID="{E05072DC-EFDD-6445-9846-A9344BB7D49C}" presName="imagSh" presStyleLbl="bgImgPlace1" presStyleIdx="3" presStyleCnt="6"/>
      <dgm:spPr/>
    </dgm:pt>
    <dgm:pt modelId="{1AF2B786-073F-454B-A484-E5B05D2B63D1}" type="pres">
      <dgm:prSet presAssocID="{E05072DC-EFDD-6445-9846-A9344BB7D49C}" presName="txNode" presStyleLbl="node1" presStyleIdx="3" presStyleCnt="6" custScaleX="115043" custScaleY="295037">
        <dgm:presLayoutVars>
          <dgm:bulletEnabled val="1"/>
        </dgm:presLayoutVars>
      </dgm:prSet>
      <dgm:spPr/>
    </dgm:pt>
    <dgm:pt modelId="{FC4C5AF0-A76E-9646-A49D-28F0B69EBE87}" type="pres">
      <dgm:prSet presAssocID="{8C94761A-AA7C-AF44-B834-633AFF719DAA}" presName="sibTrans" presStyleLbl="sibTrans2D1" presStyleIdx="3" presStyleCnt="5"/>
      <dgm:spPr/>
    </dgm:pt>
    <dgm:pt modelId="{248E1D8C-71AA-3841-8BC0-01BABE1203BE}" type="pres">
      <dgm:prSet presAssocID="{8C94761A-AA7C-AF44-B834-633AFF719DAA}" presName="connTx" presStyleLbl="sibTrans2D1" presStyleIdx="3" presStyleCnt="5"/>
      <dgm:spPr/>
    </dgm:pt>
    <dgm:pt modelId="{B79E2C5D-B6C5-984E-AC04-CC4387258176}" type="pres">
      <dgm:prSet presAssocID="{C10A895E-9F30-E441-815C-83C5A9D630B4}" presName="composite" presStyleCnt="0"/>
      <dgm:spPr/>
    </dgm:pt>
    <dgm:pt modelId="{6378BBC4-05C3-0347-B053-162EAB2AF77B}" type="pres">
      <dgm:prSet presAssocID="{C10A895E-9F30-E441-815C-83C5A9D630B4}" presName="imagSh" presStyleLbl="bgImgPlace1" presStyleIdx="4" presStyleCnt="6"/>
      <dgm:spPr/>
    </dgm:pt>
    <dgm:pt modelId="{0BD0EC71-71CC-B443-8AE1-E74273AC0531}" type="pres">
      <dgm:prSet presAssocID="{C10A895E-9F30-E441-815C-83C5A9D630B4}" presName="txNode" presStyleLbl="node1" presStyleIdx="4" presStyleCnt="6" custScaleX="114712" custScaleY="278334">
        <dgm:presLayoutVars>
          <dgm:bulletEnabled val="1"/>
        </dgm:presLayoutVars>
      </dgm:prSet>
      <dgm:spPr/>
    </dgm:pt>
    <dgm:pt modelId="{58157638-23F3-4647-B3C6-C2202C7CAAF9}" type="pres">
      <dgm:prSet presAssocID="{62D0875C-5BE9-AB43-8EE9-C6933F77113D}" presName="sibTrans" presStyleLbl="sibTrans2D1" presStyleIdx="4" presStyleCnt="5"/>
      <dgm:spPr/>
    </dgm:pt>
    <dgm:pt modelId="{63D76BF9-02C7-864D-99B2-216002EB552D}" type="pres">
      <dgm:prSet presAssocID="{62D0875C-5BE9-AB43-8EE9-C6933F77113D}" presName="connTx" presStyleLbl="sibTrans2D1" presStyleIdx="4" presStyleCnt="5"/>
      <dgm:spPr/>
    </dgm:pt>
    <dgm:pt modelId="{586CE4B7-307F-3842-8019-7535DC2DE61C}" type="pres">
      <dgm:prSet presAssocID="{7FEF65C6-75B4-DA4B-8308-2BE79F5B64BE}" presName="composite" presStyleCnt="0"/>
      <dgm:spPr/>
    </dgm:pt>
    <dgm:pt modelId="{6149E329-A943-5B46-89E1-72F2D540FFFB}" type="pres">
      <dgm:prSet presAssocID="{7FEF65C6-75B4-DA4B-8308-2BE79F5B64BE}" presName="imagSh" presStyleLbl="bgImgPlace1" presStyleIdx="5" presStyleCnt="6"/>
      <dgm:spPr/>
    </dgm:pt>
    <dgm:pt modelId="{8BDED12C-6449-D840-8419-9EFE2A78D877}" type="pres">
      <dgm:prSet presAssocID="{7FEF65C6-75B4-DA4B-8308-2BE79F5B64BE}" presName="txNode" presStyleLbl="node1" presStyleIdx="5" presStyleCnt="6" custScaleX="117156" custScaleY="293644">
        <dgm:presLayoutVars>
          <dgm:bulletEnabled val="1"/>
        </dgm:presLayoutVars>
      </dgm:prSet>
      <dgm:spPr/>
    </dgm:pt>
  </dgm:ptLst>
  <dgm:cxnLst>
    <dgm:cxn modelId="{06B72E04-4CA3-E64D-8996-BFB302CC28DB}" type="presOf" srcId="{815BC5BF-CF47-0E43-A451-FEB007BC216F}" destId="{B5C5E006-3B52-F043-999C-0A92A06EFB56}" srcOrd="0" destOrd="0" presId="urn:microsoft.com/office/officeart/2005/8/layout/hProcess10"/>
    <dgm:cxn modelId="{32A99D07-6D8E-9F4E-8180-0537C0F0D2F0}" type="presOf" srcId="{44EE9A58-9F70-B04B-8D10-44A0CE9C7D65}" destId="{7254819B-91FB-BC4C-A2F2-D62440777B8C}" srcOrd="0" destOrd="1" presId="urn:microsoft.com/office/officeart/2005/8/layout/hProcess10"/>
    <dgm:cxn modelId="{6526F308-13EE-E94E-89EF-5E90577F1A05}" type="presOf" srcId="{7FEF65C6-75B4-DA4B-8308-2BE79F5B64BE}" destId="{8BDED12C-6449-D840-8419-9EFE2A78D877}" srcOrd="0" destOrd="0" presId="urn:microsoft.com/office/officeart/2005/8/layout/hProcess10"/>
    <dgm:cxn modelId="{EE32BE0F-F1D0-244B-8C47-F2298A65628F}" srcId="{30E618E2-CD4D-9644-A39A-0B249E21110C}" destId="{7FEF65C6-75B4-DA4B-8308-2BE79F5B64BE}" srcOrd="5" destOrd="0" parTransId="{F4F4F369-AE32-AD4D-B08F-A7C3E81F61E6}" sibTransId="{5A106DE2-5D64-F746-8646-2791217B66FF}"/>
    <dgm:cxn modelId="{B7B37810-8AC9-A54E-8E55-C90E46BE5465}" type="presOf" srcId="{F50FF677-4AA2-2F45-9D06-4993DE32811F}" destId="{750E2EB2-FBAB-564B-9804-2DA123AFC447}" srcOrd="0" destOrd="0" presId="urn:microsoft.com/office/officeart/2005/8/layout/hProcess10"/>
    <dgm:cxn modelId="{E39C031A-AEB0-AF4A-AF37-7057C6861E9F}" type="presOf" srcId="{62D0875C-5BE9-AB43-8EE9-C6933F77113D}" destId="{58157638-23F3-4647-B3C6-C2202C7CAAF9}" srcOrd="0" destOrd="0" presId="urn:microsoft.com/office/officeart/2005/8/layout/hProcess10"/>
    <dgm:cxn modelId="{829DF324-D533-BD4F-83AE-3BC3F75488CB}" type="presOf" srcId="{30E618E2-CD4D-9644-A39A-0B249E21110C}" destId="{85171044-911E-4740-9A14-B92A5AFC8070}" srcOrd="0" destOrd="0" presId="urn:microsoft.com/office/officeart/2005/8/layout/hProcess10"/>
    <dgm:cxn modelId="{FF4B5E35-328E-F24E-957C-AE26B9CBC9E2}" srcId="{30E618E2-CD4D-9644-A39A-0B249E21110C}" destId="{54F048B2-4742-314E-B8D2-54FDBEB5DEC3}" srcOrd="2" destOrd="0" parTransId="{97E93D25-E2D3-734C-8D4F-9E4AD8CAFA84}" sibTransId="{8EE26F92-36E0-B249-B99B-CEF7DCCEE8B8}"/>
    <dgm:cxn modelId="{D872773E-61EA-4D45-BAC7-C8955356C772}" type="presOf" srcId="{E05072DC-EFDD-6445-9846-A9344BB7D49C}" destId="{1AF2B786-073F-454B-A484-E5B05D2B63D1}" srcOrd="0" destOrd="0" presId="urn:microsoft.com/office/officeart/2005/8/layout/hProcess10"/>
    <dgm:cxn modelId="{72D2B155-2588-E54C-98A8-E7F15E4E6F38}" type="presOf" srcId="{F610287F-01D2-2A40-B62A-1C11B4DB1287}" destId="{1AF2B786-073F-454B-A484-E5B05D2B63D1}" srcOrd="0" destOrd="1" presId="urn:microsoft.com/office/officeart/2005/8/layout/hProcess10"/>
    <dgm:cxn modelId="{2D5D175C-9F2A-BA40-A192-658E94A9AF67}" type="presOf" srcId="{F50FF677-4AA2-2F45-9D06-4993DE32811F}" destId="{E047F49C-D5E9-344A-B6AC-6746A148044D}" srcOrd="1" destOrd="0" presId="urn:microsoft.com/office/officeart/2005/8/layout/hProcess10"/>
    <dgm:cxn modelId="{AAFEB65F-F681-9641-B5C4-F31D3669EEA1}" type="presOf" srcId="{44C103E7-E82B-FB40-9834-C565A1C2551C}" destId="{1AF2B786-073F-454B-A484-E5B05D2B63D1}" srcOrd="0" destOrd="2" presId="urn:microsoft.com/office/officeart/2005/8/layout/hProcess10"/>
    <dgm:cxn modelId="{3F69EC62-3CEE-4F48-A19B-1776B55FEE3D}" srcId="{30E618E2-CD4D-9644-A39A-0B249E21110C}" destId="{E05072DC-EFDD-6445-9846-A9344BB7D49C}" srcOrd="3" destOrd="0" parTransId="{7ED3F175-9F54-4549-821A-7BA65ABB048E}" sibTransId="{8C94761A-AA7C-AF44-B834-633AFF719DAA}"/>
    <dgm:cxn modelId="{96487C67-FC02-4648-8645-31375E9CBEDE}" type="presOf" srcId="{62D0875C-5BE9-AB43-8EE9-C6933F77113D}" destId="{63D76BF9-02C7-864D-99B2-216002EB552D}" srcOrd="1" destOrd="0" presId="urn:microsoft.com/office/officeart/2005/8/layout/hProcess10"/>
    <dgm:cxn modelId="{6E58CF67-C6FE-7248-88BA-304B7CD39937}" type="presOf" srcId="{B7386F1C-666D-0B44-B87F-C968B59AB11E}" destId="{E25EE2B1-B3B1-004C-A6EB-266582BFD7F2}" srcOrd="0" destOrd="0" presId="urn:microsoft.com/office/officeart/2005/8/layout/hProcess10"/>
    <dgm:cxn modelId="{C5BF5A71-88F2-0F4B-BBEB-3F1C76310243}" srcId="{30E618E2-CD4D-9644-A39A-0B249E21110C}" destId="{68EB3E1E-323B-0D4B-838E-DC6F309411B2}" srcOrd="0" destOrd="0" parTransId="{5462D172-5E58-D64E-80CB-F43BF39ADDF7}" sibTransId="{F50FF677-4AA2-2F45-9D06-4993DE32811F}"/>
    <dgm:cxn modelId="{51B7E571-1DE2-F245-828D-ACA5BDFB476D}" type="presOf" srcId="{8C94761A-AA7C-AF44-B834-633AFF719DAA}" destId="{FC4C5AF0-A76E-9646-A49D-28F0B69EBE87}" srcOrd="0" destOrd="0" presId="urn:microsoft.com/office/officeart/2005/8/layout/hProcess10"/>
    <dgm:cxn modelId="{EB783E88-144B-DE4A-B02F-B4901B2644B2}" srcId="{E05072DC-EFDD-6445-9846-A9344BB7D49C}" destId="{F610287F-01D2-2A40-B62A-1C11B4DB1287}" srcOrd="0" destOrd="0" parTransId="{D341202D-EB8A-3840-8BC7-B3D992995D8F}" sibTransId="{4DDB8AE2-452E-A645-812C-F3CCB07823B4}"/>
    <dgm:cxn modelId="{3FD87E88-A2CA-E049-A92B-79FE51F6A72F}" srcId="{54F048B2-4742-314E-B8D2-54FDBEB5DEC3}" destId="{44EE9A58-9F70-B04B-8D10-44A0CE9C7D65}" srcOrd="0" destOrd="0" parTransId="{D49AB1E6-3AB0-A746-9CCD-2E44F7EAE008}" sibTransId="{41ACF660-F483-4F41-BB09-158897BB45D3}"/>
    <dgm:cxn modelId="{026B8189-7B43-3F41-AD56-31E6358A52C8}" type="presOf" srcId="{54F048B2-4742-314E-B8D2-54FDBEB5DEC3}" destId="{7254819B-91FB-BC4C-A2F2-D62440777B8C}" srcOrd="0" destOrd="0" presId="urn:microsoft.com/office/officeart/2005/8/layout/hProcess10"/>
    <dgm:cxn modelId="{0854B489-1479-9E46-8A81-98BC34CC9032}" type="presOf" srcId="{C78896CC-9168-3141-BA13-714B238FF12B}" destId="{7254819B-91FB-BC4C-A2F2-D62440777B8C}" srcOrd="0" destOrd="2" presId="urn:microsoft.com/office/officeart/2005/8/layout/hProcess10"/>
    <dgm:cxn modelId="{795DFD95-07B9-CB4F-8ECE-B0035C67C652}" type="presOf" srcId="{68EB3E1E-323B-0D4B-838E-DC6F309411B2}" destId="{5E46E647-3F04-5B4F-BF4F-FA890F54D057}" srcOrd="0" destOrd="0" presId="urn:microsoft.com/office/officeart/2005/8/layout/hProcess10"/>
    <dgm:cxn modelId="{B493B19F-8076-E549-8285-EC3AC6B47B3D}" srcId="{30E618E2-CD4D-9644-A39A-0B249E21110C}" destId="{B7386F1C-666D-0B44-B87F-C968B59AB11E}" srcOrd="1" destOrd="0" parTransId="{29789B06-D517-1E41-B0B7-356C9D1D3D15}" sibTransId="{815BC5BF-CF47-0E43-A451-FEB007BC216F}"/>
    <dgm:cxn modelId="{DED03AA0-4780-D147-A37D-32091EF207F4}" srcId="{54F048B2-4742-314E-B8D2-54FDBEB5DEC3}" destId="{C78896CC-9168-3141-BA13-714B238FF12B}" srcOrd="1" destOrd="0" parTransId="{ED3A63ED-DF7F-AE41-91AE-11A919D78FB5}" sibTransId="{702F7FBE-CB9D-1D4D-A102-082A1F1DADDB}"/>
    <dgm:cxn modelId="{FEA22AB3-F037-C349-9182-0F83B9C255C2}" type="presOf" srcId="{815BC5BF-CF47-0E43-A451-FEB007BC216F}" destId="{B14CB270-1453-F549-A0FE-0D01B56A3E62}" srcOrd="1" destOrd="0" presId="urn:microsoft.com/office/officeart/2005/8/layout/hProcess10"/>
    <dgm:cxn modelId="{3A2667B7-2272-AD40-8B0C-18F6D2243684}" type="presOf" srcId="{8EE26F92-36E0-B249-B99B-CEF7DCCEE8B8}" destId="{4A64FAA1-7335-E44A-93A9-0175657869D8}" srcOrd="1" destOrd="0" presId="urn:microsoft.com/office/officeart/2005/8/layout/hProcess10"/>
    <dgm:cxn modelId="{4A71F6C5-F8B8-B44A-9814-16BCE6E740AA}" type="presOf" srcId="{8EE26F92-36E0-B249-B99B-CEF7DCCEE8B8}" destId="{115FCDEF-3F4C-C140-AEEE-73BA9C3023AD}" srcOrd="0" destOrd="0" presId="urn:microsoft.com/office/officeart/2005/8/layout/hProcess10"/>
    <dgm:cxn modelId="{CE8A2DC6-D848-8642-8A51-23FC507DC073}" type="presOf" srcId="{8C94761A-AA7C-AF44-B834-633AFF719DAA}" destId="{248E1D8C-71AA-3841-8BC0-01BABE1203BE}" srcOrd="1" destOrd="0" presId="urn:microsoft.com/office/officeart/2005/8/layout/hProcess10"/>
    <dgm:cxn modelId="{F47D93CE-778E-0B4A-8A2C-9EDFF6C19675}" type="presOf" srcId="{C10A895E-9F30-E441-815C-83C5A9D630B4}" destId="{0BD0EC71-71CC-B443-8AE1-E74273AC0531}" srcOrd="0" destOrd="0" presId="urn:microsoft.com/office/officeart/2005/8/layout/hProcess10"/>
    <dgm:cxn modelId="{1636E0D9-2BD0-544D-9012-8669F008D626}" srcId="{30E618E2-CD4D-9644-A39A-0B249E21110C}" destId="{C10A895E-9F30-E441-815C-83C5A9D630B4}" srcOrd="4" destOrd="0" parTransId="{7C136DC3-F952-9C4F-87C8-0FC3E9A187A0}" sibTransId="{62D0875C-5BE9-AB43-8EE9-C6933F77113D}"/>
    <dgm:cxn modelId="{5FA35FDB-C0F0-0446-90F5-C846B037888C}" srcId="{E05072DC-EFDD-6445-9846-A9344BB7D49C}" destId="{44C103E7-E82B-FB40-9834-C565A1C2551C}" srcOrd="1" destOrd="0" parTransId="{115D62AA-6AF9-2E42-B943-95D2989DCD8D}" sibTransId="{741020EB-344F-E548-9272-489A776E7D2B}"/>
    <dgm:cxn modelId="{D42F5A6C-9AEA-634C-B57E-3972A0E8DAF1}" type="presParOf" srcId="{85171044-911E-4740-9A14-B92A5AFC8070}" destId="{D343AE07-DB53-5C46-9A9A-47C8D67EC4A0}" srcOrd="0" destOrd="0" presId="urn:microsoft.com/office/officeart/2005/8/layout/hProcess10"/>
    <dgm:cxn modelId="{A6F55A43-A83D-E241-A2F5-109A201AC3BF}" type="presParOf" srcId="{D343AE07-DB53-5C46-9A9A-47C8D67EC4A0}" destId="{DF537141-B022-854A-B9A5-ACD905E992B1}" srcOrd="0" destOrd="0" presId="urn:microsoft.com/office/officeart/2005/8/layout/hProcess10"/>
    <dgm:cxn modelId="{392A9FAA-28F7-A143-A001-53A088E3D4D9}" type="presParOf" srcId="{D343AE07-DB53-5C46-9A9A-47C8D67EC4A0}" destId="{5E46E647-3F04-5B4F-BF4F-FA890F54D057}" srcOrd="1" destOrd="0" presId="urn:microsoft.com/office/officeart/2005/8/layout/hProcess10"/>
    <dgm:cxn modelId="{D533691A-466C-2E43-8FCD-C5508778F027}" type="presParOf" srcId="{85171044-911E-4740-9A14-B92A5AFC8070}" destId="{750E2EB2-FBAB-564B-9804-2DA123AFC447}" srcOrd="1" destOrd="0" presId="urn:microsoft.com/office/officeart/2005/8/layout/hProcess10"/>
    <dgm:cxn modelId="{ADD9FC12-34DF-CF4C-B4EB-BD3BD74D5E19}" type="presParOf" srcId="{750E2EB2-FBAB-564B-9804-2DA123AFC447}" destId="{E047F49C-D5E9-344A-B6AC-6746A148044D}" srcOrd="0" destOrd="0" presId="urn:microsoft.com/office/officeart/2005/8/layout/hProcess10"/>
    <dgm:cxn modelId="{1B6CD941-BE62-CD49-BE8F-E1B07BF5183A}" type="presParOf" srcId="{85171044-911E-4740-9A14-B92A5AFC8070}" destId="{556FC23D-8303-8042-8D64-A0E82FDC4F16}" srcOrd="2" destOrd="0" presId="urn:microsoft.com/office/officeart/2005/8/layout/hProcess10"/>
    <dgm:cxn modelId="{43AE3DFF-4E14-0743-A129-7EA9F470A65D}" type="presParOf" srcId="{556FC23D-8303-8042-8D64-A0E82FDC4F16}" destId="{8B06ADE3-C845-0A48-A3A6-3BE1C77428F7}" srcOrd="0" destOrd="0" presId="urn:microsoft.com/office/officeart/2005/8/layout/hProcess10"/>
    <dgm:cxn modelId="{9EFFAB66-52FC-E143-AC4A-2A0A2335D70E}" type="presParOf" srcId="{556FC23D-8303-8042-8D64-A0E82FDC4F16}" destId="{E25EE2B1-B3B1-004C-A6EB-266582BFD7F2}" srcOrd="1" destOrd="0" presId="urn:microsoft.com/office/officeart/2005/8/layout/hProcess10"/>
    <dgm:cxn modelId="{F3E03D68-C8A7-554F-9D4B-DEB634F6A32A}" type="presParOf" srcId="{85171044-911E-4740-9A14-B92A5AFC8070}" destId="{B5C5E006-3B52-F043-999C-0A92A06EFB56}" srcOrd="3" destOrd="0" presId="urn:microsoft.com/office/officeart/2005/8/layout/hProcess10"/>
    <dgm:cxn modelId="{E827FB53-70EB-7E4C-A1EA-49226BBB672E}" type="presParOf" srcId="{B5C5E006-3B52-F043-999C-0A92A06EFB56}" destId="{B14CB270-1453-F549-A0FE-0D01B56A3E62}" srcOrd="0" destOrd="0" presId="urn:microsoft.com/office/officeart/2005/8/layout/hProcess10"/>
    <dgm:cxn modelId="{77876736-3F8F-0B43-AB65-0BBE051525AA}" type="presParOf" srcId="{85171044-911E-4740-9A14-B92A5AFC8070}" destId="{A64FC104-A437-A14A-805D-EAB4A34F1EB5}" srcOrd="4" destOrd="0" presId="urn:microsoft.com/office/officeart/2005/8/layout/hProcess10"/>
    <dgm:cxn modelId="{80DA9C10-F9AF-A547-AAB5-92C75F3E9BB8}" type="presParOf" srcId="{A64FC104-A437-A14A-805D-EAB4A34F1EB5}" destId="{526F61AF-D951-A94B-B0F7-FCA430A7329F}" srcOrd="0" destOrd="0" presId="urn:microsoft.com/office/officeart/2005/8/layout/hProcess10"/>
    <dgm:cxn modelId="{BC277775-3EBA-5E48-9AC6-C7E1F2DB619A}" type="presParOf" srcId="{A64FC104-A437-A14A-805D-EAB4A34F1EB5}" destId="{7254819B-91FB-BC4C-A2F2-D62440777B8C}" srcOrd="1" destOrd="0" presId="urn:microsoft.com/office/officeart/2005/8/layout/hProcess10"/>
    <dgm:cxn modelId="{01487830-FB74-7B43-93C1-41FD66C200A3}" type="presParOf" srcId="{85171044-911E-4740-9A14-B92A5AFC8070}" destId="{115FCDEF-3F4C-C140-AEEE-73BA9C3023AD}" srcOrd="5" destOrd="0" presId="urn:microsoft.com/office/officeart/2005/8/layout/hProcess10"/>
    <dgm:cxn modelId="{5797545E-AD95-CA4E-B9BA-B34157913BCF}" type="presParOf" srcId="{115FCDEF-3F4C-C140-AEEE-73BA9C3023AD}" destId="{4A64FAA1-7335-E44A-93A9-0175657869D8}" srcOrd="0" destOrd="0" presId="urn:microsoft.com/office/officeart/2005/8/layout/hProcess10"/>
    <dgm:cxn modelId="{E425577B-4A28-CD40-9513-847DDC3596BD}" type="presParOf" srcId="{85171044-911E-4740-9A14-B92A5AFC8070}" destId="{E552BBBD-5BD8-FF48-8D1C-97CA69C9D32A}" srcOrd="6" destOrd="0" presId="urn:microsoft.com/office/officeart/2005/8/layout/hProcess10"/>
    <dgm:cxn modelId="{15A23332-D207-A44E-9B78-75530AEB80B6}" type="presParOf" srcId="{E552BBBD-5BD8-FF48-8D1C-97CA69C9D32A}" destId="{B67BAE93-EC33-8741-9983-FD6AF421EDFD}" srcOrd="0" destOrd="0" presId="urn:microsoft.com/office/officeart/2005/8/layout/hProcess10"/>
    <dgm:cxn modelId="{CAE09519-4BBF-DF4B-B50D-5AA036F4239A}" type="presParOf" srcId="{E552BBBD-5BD8-FF48-8D1C-97CA69C9D32A}" destId="{1AF2B786-073F-454B-A484-E5B05D2B63D1}" srcOrd="1" destOrd="0" presId="urn:microsoft.com/office/officeart/2005/8/layout/hProcess10"/>
    <dgm:cxn modelId="{48F86259-50E2-0B46-A820-4D5BFA711948}" type="presParOf" srcId="{85171044-911E-4740-9A14-B92A5AFC8070}" destId="{FC4C5AF0-A76E-9646-A49D-28F0B69EBE87}" srcOrd="7" destOrd="0" presId="urn:microsoft.com/office/officeart/2005/8/layout/hProcess10"/>
    <dgm:cxn modelId="{DF71C2D9-6A1A-9245-9BA6-3BA95CE21E7D}" type="presParOf" srcId="{FC4C5AF0-A76E-9646-A49D-28F0B69EBE87}" destId="{248E1D8C-71AA-3841-8BC0-01BABE1203BE}" srcOrd="0" destOrd="0" presId="urn:microsoft.com/office/officeart/2005/8/layout/hProcess10"/>
    <dgm:cxn modelId="{CBB1D91C-2E79-DB47-9C1F-04FBF28098BD}" type="presParOf" srcId="{85171044-911E-4740-9A14-B92A5AFC8070}" destId="{B79E2C5D-B6C5-984E-AC04-CC4387258176}" srcOrd="8" destOrd="0" presId="urn:microsoft.com/office/officeart/2005/8/layout/hProcess10"/>
    <dgm:cxn modelId="{15178B7C-0A0A-8E4C-A8E6-14F7D25C5823}" type="presParOf" srcId="{B79E2C5D-B6C5-984E-AC04-CC4387258176}" destId="{6378BBC4-05C3-0347-B053-162EAB2AF77B}" srcOrd="0" destOrd="0" presId="urn:microsoft.com/office/officeart/2005/8/layout/hProcess10"/>
    <dgm:cxn modelId="{6D5C45F5-7AB2-7245-9885-40F023BCDF1E}" type="presParOf" srcId="{B79E2C5D-B6C5-984E-AC04-CC4387258176}" destId="{0BD0EC71-71CC-B443-8AE1-E74273AC0531}" srcOrd="1" destOrd="0" presId="urn:microsoft.com/office/officeart/2005/8/layout/hProcess10"/>
    <dgm:cxn modelId="{0B459115-1A04-4B4D-A9F5-109AE7E73547}" type="presParOf" srcId="{85171044-911E-4740-9A14-B92A5AFC8070}" destId="{58157638-23F3-4647-B3C6-C2202C7CAAF9}" srcOrd="9" destOrd="0" presId="urn:microsoft.com/office/officeart/2005/8/layout/hProcess10"/>
    <dgm:cxn modelId="{8FC53C0B-87EA-E04D-9E04-AE423A37C22B}" type="presParOf" srcId="{58157638-23F3-4647-B3C6-C2202C7CAAF9}" destId="{63D76BF9-02C7-864D-99B2-216002EB552D}" srcOrd="0" destOrd="0" presId="urn:microsoft.com/office/officeart/2005/8/layout/hProcess10"/>
    <dgm:cxn modelId="{CF7F3BE5-8A9E-3748-A4A0-ADF31E18830C}" type="presParOf" srcId="{85171044-911E-4740-9A14-B92A5AFC8070}" destId="{586CE4B7-307F-3842-8019-7535DC2DE61C}" srcOrd="10" destOrd="0" presId="urn:microsoft.com/office/officeart/2005/8/layout/hProcess10"/>
    <dgm:cxn modelId="{60E92BBD-8912-B640-A692-CEFDB85778B2}" type="presParOf" srcId="{586CE4B7-307F-3842-8019-7535DC2DE61C}" destId="{6149E329-A943-5B46-89E1-72F2D540FFFB}" srcOrd="0" destOrd="0" presId="urn:microsoft.com/office/officeart/2005/8/layout/hProcess10"/>
    <dgm:cxn modelId="{E5F78D5B-DC94-3048-95C2-DCC7F47B9CD6}" type="presParOf" srcId="{586CE4B7-307F-3842-8019-7535DC2DE61C}" destId="{8BDED12C-6449-D840-8419-9EFE2A78D87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BA658-835B-4114-B33D-2247F12B3C34}" type="doc">
      <dgm:prSet loTypeId="urn:microsoft.com/office/officeart/2005/8/layout/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4CB866-9638-4925-8378-EBC1E1072294}">
      <dgm:prSet/>
      <dgm:spPr/>
      <dgm:t>
        <a:bodyPr/>
        <a:lstStyle/>
        <a:p>
          <a:r>
            <a:rPr lang="en-US" dirty="0"/>
            <a:t>Original data: </a:t>
          </a:r>
          <a:r>
            <a:rPr lang="en-US" b="0" i="0" u="none" dirty="0"/>
            <a:t>413840</a:t>
          </a:r>
          <a:r>
            <a:rPr lang="en-US" dirty="0"/>
            <a:t> observations and 6 columns</a:t>
          </a:r>
        </a:p>
      </dgm:t>
    </dgm:pt>
    <dgm:pt modelId="{062E715B-4064-4233-B21B-60C3F4078C05}" type="parTrans" cxnId="{EEA479FB-3EE2-47C8-9FC6-4B2B46DDFBA6}">
      <dgm:prSet/>
      <dgm:spPr/>
      <dgm:t>
        <a:bodyPr/>
        <a:lstStyle/>
        <a:p>
          <a:endParaRPr lang="en-US"/>
        </a:p>
      </dgm:t>
    </dgm:pt>
    <dgm:pt modelId="{48142A79-1ACB-4AA4-A851-30C076DE961C}" type="sibTrans" cxnId="{EEA479FB-3EE2-47C8-9FC6-4B2B46DDFBA6}">
      <dgm:prSet/>
      <dgm:spPr/>
      <dgm:t>
        <a:bodyPr/>
        <a:lstStyle/>
        <a:p>
          <a:endParaRPr lang="en-US"/>
        </a:p>
      </dgm:t>
    </dgm:pt>
    <dgm:pt modelId="{5F713234-9211-B848-A2C3-CD34A5FF746C}">
      <dgm:prSet/>
      <dgm:spPr/>
      <dgm:t>
        <a:bodyPr/>
        <a:lstStyle/>
        <a:p>
          <a:r>
            <a:rPr lang="en-US" dirty="0"/>
            <a:t>After EDA: 226000 observations and 6 columns</a:t>
          </a:r>
        </a:p>
      </dgm:t>
    </dgm:pt>
    <dgm:pt modelId="{3852C64B-9F6E-DB4D-9503-46C3F987B979}" type="parTrans" cxnId="{B59B0F03-A717-7545-B588-280DCE467D42}">
      <dgm:prSet/>
      <dgm:spPr/>
      <dgm:t>
        <a:bodyPr/>
        <a:lstStyle/>
        <a:p>
          <a:endParaRPr lang="en-US"/>
        </a:p>
      </dgm:t>
    </dgm:pt>
    <dgm:pt modelId="{93C91405-A807-F246-BFD0-B05AE1C69C38}" type="sibTrans" cxnId="{B59B0F03-A717-7545-B588-280DCE467D42}">
      <dgm:prSet/>
      <dgm:spPr/>
      <dgm:t>
        <a:bodyPr/>
        <a:lstStyle/>
        <a:p>
          <a:endParaRPr lang="en-US"/>
        </a:p>
      </dgm:t>
    </dgm:pt>
    <dgm:pt modelId="{8B35BA80-8CBB-D449-BDB0-65072C5E200D}">
      <dgm:prSet/>
      <dgm:spPr/>
      <dgm:t>
        <a:bodyPr/>
        <a:lstStyle/>
        <a:p>
          <a:r>
            <a:rPr lang="en-US" dirty="0"/>
            <a:t>After Feature engineering: 63000 observations and ~ 6000 columns</a:t>
          </a:r>
        </a:p>
      </dgm:t>
    </dgm:pt>
    <dgm:pt modelId="{1612D06F-6C46-B94A-91FB-FFEFE86AB50E}" type="parTrans" cxnId="{F7ED33F6-78E7-B048-9949-EE717EC00FA5}">
      <dgm:prSet/>
      <dgm:spPr/>
      <dgm:t>
        <a:bodyPr/>
        <a:lstStyle/>
        <a:p>
          <a:endParaRPr lang="en-US"/>
        </a:p>
      </dgm:t>
    </dgm:pt>
    <dgm:pt modelId="{BBAF9AB8-153F-2742-8AFC-16D341BF996D}" type="sibTrans" cxnId="{F7ED33F6-78E7-B048-9949-EE717EC00FA5}">
      <dgm:prSet/>
      <dgm:spPr/>
      <dgm:t>
        <a:bodyPr/>
        <a:lstStyle/>
        <a:p>
          <a:endParaRPr lang="en-US"/>
        </a:p>
      </dgm:t>
    </dgm:pt>
    <dgm:pt modelId="{B2DED6F9-C26A-CD46-83DC-25B656F44A92}" type="pres">
      <dgm:prSet presAssocID="{3C2BA658-835B-4114-B33D-2247F12B3C34}" presName="diagram" presStyleCnt="0">
        <dgm:presLayoutVars>
          <dgm:dir/>
          <dgm:resizeHandles val="exact"/>
        </dgm:presLayoutVars>
      </dgm:prSet>
      <dgm:spPr/>
    </dgm:pt>
    <dgm:pt modelId="{63F7DB8D-7683-A946-BE24-CD04D3AF1763}" type="pres">
      <dgm:prSet presAssocID="{3E4CB866-9638-4925-8378-EBC1E1072294}" presName="node" presStyleLbl="node1" presStyleIdx="0" presStyleCnt="3">
        <dgm:presLayoutVars>
          <dgm:bulletEnabled val="1"/>
        </dgm:presLayoutVars>
      </dgm:prSet>
      <dgm:spPr/>
    </dgm:pt>
    <dgm:pt modelId="{5A198D91-701D-F849-AFF2-159026614927}" type="pres">
      <dgm:prSet presAssocID="{48142A79-1ACB-4AA4-A851-30C076DE961C}" presName="sibTrans" presStyleLbl="sibTrans2D1" presStyleIdx="0" presStyleCnt="2"/>
      <dgm:spPr/>
    </dgm:pt>
    <dgm:pt modelId="{7A8807BB-1039-0348-8AB0-EFAEDB75BE23}" type="pres">
      <dgm:prSet presAssocID="{48142A79-1ACB-4AA4-A851-30C076DE961C}" presName="connectorText" presStyleLbl="sibTrans2D1" presStyleIdx="0" presStyleCnt="2"/>
      <dgm:spPr/>
    </dgm:pt>
    <dgm:pt modelId="{751D183E-313D-774A-AC69-F08E6DB19212}" type="pres">
      <dgm:prSet presAssocID="{5F713234-9211-B848-A2C3-CD34A5FF746C}" presName="node" presStyleLbl="node1" presStyleIdx="1" presStyleCnt="3">
        <dgm:presLayoutVars>
          <dgm:bulletEnabled val="1"/>
        </dgm:presLayoutVars>
      </dgm:prSet>
      <dgm:spPr/>
    </dgm:pt>
    <dgm:pt modelId="{E01481F2-BDD8-DB4D-B874-30AE6BB95809}" type="pres">
      <dgm:prSet presAssocID="{93C91405-A807-F246-BFD0-B05AE1C69C38}" presName="sibTrans" presStyleLbl="sibTrans2D1" presStyleIdx="1" presStyleCnt="2"/>
      <dgm:spPr/>
    </dgm:pt>
    <dgm:pt modelId="{139DC4F7-E02B-874E-9D4F-8D310ECB34EF}" type="pres">
      <dgm:prSet presAssocID="{93C91405-A807-F246-BFD0-B05AE1C69C38}" presName="connectorText" presStyleLbl="sibTrans2D1" presStyleIdx="1" presStyleCnt="2"/>
      <dgm:spPr/>
    </dgm:pt>
    <dgm:pt modelId="{F29FD824-D0D2-EF49-9DF9-F77A0A5CC0F8}" type="pres">
      <dgm:prSet presAssocID="{8B35BA80-8CBB-D449-BDB0-65072C5E200D}" presName="node" presStyleLbl="node1" presStyleIdx="2" presStyleCnt="3" custLinFactNeighborX="335" custLinFactNeighborY="4812">
        <dgm:presLayoutVars>
          <dgm:bulletEnabled val="1"/>
        </dgm:presLayoutVars>
      </dgm:prSet>
      <dgm:spPr/>
    </dgm:pt>
  </dgm:ptLst>
  <dgm:cxnLst>
    <dgm:cxn modelId="{52C64700-7446-AA4E-BF82-8C4EE9D166E2}" type="presOf" srcId="{5F713234-9211-B848-A2C3-CD34A5FF746C}" destId="{751D183E-313D-774A-AC69-F08E6DB19212}" srcOrd="0" destOrd="0" presId="urn:microsoft.com/office/officeart/2005/8/layout/process5"/>
    <dgm:cxn modelId="{B59B0F03-A717-7545-B588-280DCE467D42}" srcId="{3C2BA658-835B-4114-B33D-2247F12B3C34}" destId="{5F713234-9211-B848-A2C3-CD34A5FF746C}" srcOrd="1" destOrd="0" parTransId="{3852C64B-9F6E-DB4D-9503-46C3F987B979}" sibTransId="{93C91405-A807-F246-BFD0-B05AE1C69C38}"/>
    <dgm:cxn modelId="{DD5C9C06-095D-084D-9758-66EFADEEAAB9}" type="presOf" srcId="{93C91405-A807-F246-BFD0-B05AE1C69C38}" destId="{139DC4F7-E02B-874E-9D4F-8D310ECB34EF}" srcOrd="1" destOrd="0" presId="urn:microsoft.com/office/officeart/2005/8/layout/process5"/>
    <dgm:cxn modelId="{AB9B751B-DDF5-C548-9D80-8527B227A455}" type="presOf" srcId="{48142A79-1ACB-4AA4-A851-30C076DE961C}" destId="{7A8807BB-1039-0348-8AB0-EFAEDB75BE23}" srcOrd="1" destOrd="0" presId="urn:microsoft.com/office/officeart/2005/8/layout/process5"/>
    <dgm:cxn modelId="{E1B5552F-6C00-0A4B-800E-94760ECDC2A6}" type="presOf" srcId="{3E4CB866-9638-4925-8378-EBC1E1072294}" destId="{63F7DB8D-7683-A946-BE24-CD04D3AF1763}" srcOrd="0" destOrd="0" presId="urn:microsoft.com/office/officeart/2005/8/layout/process5"/>
    <dgm:cxn modelId="{F74D4731-ECE9-594F-89BB-3843B2FCA8EA}" type="presOf" srcId="{3C2BA658-835B-4114-B33D-2247F12B3C34}" destId="{B2DED6F9-C26A-CD46-83DC-25B656F44A92}" srcOrd="0" destOrd="0" presId="urn:microsoft.com/office/officeart/2005/8/layout/process5"/>
    <dgm:cxn modelId="{B4267FA4-BDC3-5046-9E92-0388CDC5DF1B}" type="presOf" srcId="{93C91405-A807-F246-BFD0-B05AE1C69C38}" destId="{E01481F2-BDD8-DB4D-B874-30AE6BB95809}" srcOrd="0" destOrd="0" presId="urn:microsoft.com/office/officeart/2005/8/layout/process5"/>
    <dgm:cxn modelId="{96539DB6-5DF3-F949-AB1F-13C479312F55}" type="presOf" srcId="{8B35BA80-8CBB-D449-BDB0-65072C5E200D}" destId="{F29FD824-D0D2-EF49-9DF9-F77A0A5CC0F8}" srcOrd="0" destOrd="0" presId="urn:microsoft.com/office/officeart/2005/8/layout/process5"/>
    <dgm:cxn modelId="{2E48D2EA-5FC5-DC49-B9E3-154D8EF4C5F2}" type="presOf" srcId="{48142A79-1ACB-4AA4-A851-30C076DE961C}" destId="{5A198D91-701D-F849-AFF2-159026614927}" srcOrd="0" destOrd="0" presId="urn:microsoft.com/office/officeart/2005/8/layout/process5"/>
    <dgm:cxn modelId="{F7ED33F6-78E7-B048-9949-EE717EC00FA5}" srcId="{3C2BA658-835B-4114-B33D-2247F12B3C34}" destId="{8B35BA80-8CBB-D449-BDB0-65072C5E200D}" srcOrd="2" destOrd="0" parTransId="{1612D06F-6C46-B94A-91FB-FFEFE86AB50E}" sibTransId="{BBAF9AB8-153F-2742-8AFC-16D341BF996D}"/>
    <dgm:cxn modelId="{EEA479FB-3EE2-47C8-9FC6-4B2B46DDFBA6}" srcId="{3C2BA658-835B-4114-B33D-2247F12B3C34}" destId="{3E4CB866-9638-4925-8378-EBC1E1072294}" srcOrd="0" destOrd="0" parTransId="{062E715B-4064-4233-B21B-60C3F4078C05}" sibTransId="{48142A79-1ACB-4AA4-A851-30C076DE961C}"/>
    <dgm:cxn modelId="{2339C2C8-F702-044B-8E05-53CF9C116289}" type="presParOf" srcId="{B2DED6F9-C26A-CD46-83DC-25B656F44A92}" destId="{63F7DB8D-7683-A946-BE24-CD04D3AF1763}" srcOrd="0" destOrd="0" presId="urn:microsoft.com/office/officeart/2005/8/layout/process5"/>
    <dgm:cxn modelId="{6FFA60AC-6787-5041-A5C2-79581220229E}" type="presParOf" srcId="{B2DED6F9-C26A-CD46-83DC-25B656F44A92}" destId="{5A198D91-701D-F849-AFF2-159026614927}" srcOrd="1" destOrd="0" presId="urn:microsoft.com/office/officeart/2005/8/layout/process5"/>
    <dgm:cxn modelId="{CC6203AC-ED12-304A-A978-8D40B0974DAD}" type="presParOf" srcId="{5A198D91-701D-F849-AFF2-159026614927}" destId="{7A8807BB-1039-0348-8AB0-EFAEDB75BE23}" srcOrd="0" destOrd="0" presId="urn:microsoft.com/office/officeart/2005/8/layout/process5"/>
    <dgm:cxn modelId="{049AF075-C3BC-424D-8301-F5D7D2F801E6}" type="presParOf" srcId="{B2DED6F9-C26A-CD46-83DC-25B656F44A92}" destId="{751D183E-313D-774A-AC69-F08E6DB19212}" srcOrd="2" destOrd="0" presId="urn:microsoft.com/office/officeart/2005/8/layout/process5"/>
    <dgm:cxn modelId="{496AF754-CC22-A04F-943D-B54CDB1E301C}" type="presParOf" srcId="{B2DED6F9-C26A-CD46-83DC-25B656F44A92}" destId="{E01481F2-BDD8-DB4D-B874-30AE6BB95809}" srcOrd="3" destOrd="0" presId="urn:microsoft.com/office/officeart/2005/8/layout/process5"/>
    <dgm:cxn modelId="{22D55B71-E7DD-2543-9FB7-1FFB82D0D82F}" type="presParOf" srcId="{E01481F2-BDD8-DB4D-B874-30AE6BB95809}" destId="{139DC4F7-E02B-874E-9D4F-8D310ECB34EF}" srcOrd="0" destOrd="0" presId="urn:microsoft.com/office/officeart/2005/8/layout/process5"/>
    <dgm:cxn modelId="{22722093-60C9-2E44-8A88-C25C9D40D861}" type="presParOf" srcId="{B2DED6F9-C26A-CD46-83DC-25B656F44A92}" destId="{F29FD824-D0D2-EF49-9DF9-F77A0A5CC0F8}" srcOrd="4" destOrd="0" presId="urn:microsoft.com/office/officeart/2005/8/layout/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85A97-2BB6-6446-A123-2C1FAA9AA966}" type="doc">
      <dgm:prSet loTypeId="urn:microsoft.com/office/officeart/2005/8/layout/default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88FE85-1C89-474E-8E17-EE2553A1656E}">
      <dgm:prSet phldrT="[Text]"/>
      <dgm:spPr/>
      <dgm:t>
        <a:bodyPr/>
        <a:lstStyle/>
        <a:p>
          <a:r>
            <a:rPr lang="en-US" dirty="0" err="1"/>
            <a:t>spaCy</a:t>
          </a:r>
          <a:r>
            <a:rPr lang="en-US" dirty="0"/>
            <a:t> </a:t>
          </a:r>
        </a:p>
      </dgm:t>
    </dgm:pt>
    <dgm:pt modelId="{F121F7D2-4D79-8D46-8CF4-030A575ACB63}" type="parTrans" cxnId="{1B87CA17-FC41-284D-876A-2A0F340CAB06}">
      <dgm:prSet/>
      <dgm:spPr/>
      <dgm:t>
        <a:bodyPr/>
        <a:lstStyle/>
        <a:p>
          <a:endParaRPr lang="en-US"/>
        </a:p>
      </dgm:t>
    </dgm:pt>
    <dgm:pt modelId="{930E96F5-D91C-9F43-9AE6-B2BF4F45EF26}" type="sibTrans" cxnId="{1B87CA17-FC41-284D-876A-2A0F340CAB06}">
      <dgm:prSet/>
      <dgm:spPr/>
      <dgm:t>
        <a:bodyPr/>
        <a:lstStyle/>
        <a:p>
          <a:endParaRPr lang="en-US"/>
        </a:p>
      </dgm:t>
    </dgm:pt>
    <dgm:pt modelId="{BAE90533-A1A0-164D-B904-AE8D424F7E11}">
      <dgm:prSet phldrT="[Text]"/>
      <dgm:spPr>
        <a:gradFill rotWithShape="0">
          <a:gsLst>
            <a:gs pos="71000">
              <a:srgbClr val="B69CA1"/>
            </a:gs>
            <a:gs pos="0">
              <a:schemeClr val="accent2">
                <a:lumMod val="60000"/>
                <a:lumOff val="40000"/>
              </a:schemeClr>
            </a:gs>
            <a:gs pos="26000">
              <a:schemeClr val="accent2">
                <a:lumMod val="60000"/>
                <a:lumOff val="40000"/>
              </a:schemeClr>
            </a:gs>
            <a:gs pos="8000">
              <a:schemeClr val="accent2">
                <a:lumMod val="60000"/>
                <a:lumOff val="40000"/>
              </a:schemeClr>
            </a:gs>
          </a:gsLst>
        </a:gradFill>
      </dgm:spPr>
      <dgm:t>
        <a:bodyPr/>
        <a:lstStyle/>
        <a:p>
          <a:pPr rtl="0"/>
          <a:r>
            <a:rPr lang="en-US" dirty="0"/>
            <a:t>Pandas</a:t>
          </a:r>
        </a:p>
      </dgm:t>
    </dgm:pt>
    <dgm:pt modelId="{90981B7F-D5DF-F94E-BD3A-E7CF0B706BE7}" type="parTrans" cxnId="{0A640E62-3B36-E548-8B20-24FD471FDF15}">
      <dgm:prSet/>
      <dgm:spPr/>
      <dgm:t>
        <a:bodyPr/>
        <a:lstStyle/>
        <a:p>
          <a:endParaRPr lang="en-US"/>
        </a:p>
      </dgm:t>
    </dgm:pt>
    <dgm:pt modelId="{2109209D-8A74-B548-B9A0-922CFC0D9981}" type="sibTrans" cxnId="{0A640E62-3B36-E548-8B20-24FD471FDF15}">
      <dgm:prSet/>
      <dgm:spPr/>
      <dgm:t>
        <a:bodyPr/>
        <a:lstStyle/>
        <a:p>
          <a:endParaRPr lang="en-US"/>
        </a:p>
      </dgm:t>
    </dgm:pt>
    <dgm:pt modelId="{4835317C-C065-3A4A-BAD0-2EDD766E8980}">
      <dgm:prSet phldrT="[Text]"/>
      <dgm:spPr/>
      <dgm:t>
        <a:bodyPr/>
        <a:lstStyle/>
        <a:p>
          <a:r>
            <a:rPr lang="en-US" dirty="0" err="1"/>
            <a:t>gensim</a:t>
          </a:r>
          <a:r>
            <a:rPr lang="en-US" dirty="0"/>
            <a:t> </a:t>
          </a:r>
        </a:p>
      </dgm:t>
    </dgm:pt>
    <dgm:pt modelId="{D13785B4-AF7D-8645-A4CC-9D630395042F}" type="parTrans" cxnId="{E8FBCB42-C0BD-9C46-B720-22DC203D215B}">
      <dgm:prSet/>
      <dgm:spPr/>
      <dgm:t>
        <a:bodyPr/>
        <a:lstStyle/>
        <a:p>
          <a:endParaRPr lang="en-US"/>
        </a:p>
      </dgm:t>
    </dgm:pt>
    <dgm:pt modelId="{BA3E88C0-3C1E-214D-8081-9266BE193176}" type="sibTrans" cxnId="{E8FBCB42-C0BD-9C46-B720-22DC203D215B}">
      <dgm:prSet/>
      <dgm:spPr/>
      <dgm:t>
        <a:bodyPr/>
        <a:lstStyle/>
        <a:p>
          <a:endParaRPr lang="en-US"/>
        </a:p>
      </dgm:t>
    </dgm:pt>
    <dgm:pt modelId="{6A674D50-3D91-5C4A-8771-8FD135A6F4F2}">
      <dgm:prSet phldrT="[Text]"/>
      <dgm:spPr/>
      <dgm:t>
        <a:bodyPr/>
        <a:lstStyle/>
        <a:p>
          <a:pPr rtl="0"/>
          <a:r>
            <a:rPr lang="en-US" dirty="0"/>
            <a:t>Python</a:t>
          </a:r>
        </a:p>
      </dgm:t>
    </dgm:pt>
    <dgm:pt modelId="{03790DEF-3FEF-C943-A259-F1035F765DF1}" type="parTrans" cxnId="{00303DE8-2D62-9F40-9BC0-3372FB27C99C}">
      <dgm:prSet/>
      <dgm:spPr/>
      <dgm:t>
        <a:bodyPr/>
        <a:lstStyle/>
        <a:p>
          <a:endParaRPr lang="en-US"/>
        </a:p>
      </dgm:t>
    </dgm:pt>
    <dgm:pt modelId="{FA0E9118-2FBB-0041-897D-6C6F3B549932}" type="sibTrans" cxnId="{00303DE8-2D62-9F40-9BC0-3372FB27C99C}">
      <dgm:prSet/>
      <dgm:spPr/>
      <dgm:t>
        <a:bodyPr/>
        <a:lstStyle/>
        <a:p>
          <a:endParaRPr lang="en-US"/>
        </a:p>
      </dgm:t>
    </dgm:pt>
    <dgm:pt modelId="{E9995643-CE6A-284C-968B-9C3D97425782}">
      <dgm:prSet phldrT="[Text]"/>
      <dgm:spPr/>
      <dgm:t>
        <a:bodyPr/>
        <a:lstStyle/>
        <a:p>
          <a:r>
            <a:rPr lang="en-US" dirty="0" err="1"/>
            <a:t>TextBlob</a:t>
          </a:r>
          <a:r>
            <a:rPr lang="en-US" dirty="0"/>
            <a:t> </a:t>
          </a:r>
        </a:p>
      </dgm:t>
    </dgm:pt>
    <dgm:pt modelId="{11E2E817-EBC6-4049-B797-6B502167B9B2}" type="parTrans" cxnId="{47039C21-80A9-5F47-BF87-F10D67EC39BF}">
      <dgm:prSet/>
      <dgm:spPr/>
      <dgm:t>
        <a:bodyPr/>
        <a:lstStyle/>
        <a:p>
          <a:endParaRPr lang="en-US"/>
        </a:p>
      </dgm:t>
    </dgm:pt>
    <dgm:pt modelId="{A9FAB7A7-A557-DA4A-AF7F-FD14EB8209E0}" type="sibTrans" cxnId="{47039C21-80A9-5F47-BF87-F10D67EC39BF}">
      <dgm:prSet/>
      <dgm:spPr/>
      <dgm:t>
        <a:bodyPr/>
        <a:lstStyle/>
        <a:p>
          <a:endParaRPr lang="en-US"/>
        </a:p>
      </dgm:t>
    </dgm:pt>
    <dgm:pt modelId="{09F376C2-7955-1341-96BE-3C962E9AD050}">
      <dgm:prSet/>
      <dgm:spPr/>
      <dgm:t>
        <a:bodyPr/>
        <a:lstStyle/>
        <a:p>
          <a:r>
            <a:rPr lang="en-US" dirty="0"/>
            <a:t>NLTK  </a:t>
          </a:r>
        </a:p>
      </dgm:t>
    </dgm:pt>
    <dgm:pt modelId="{7C1FA258-2A3B-824B-B9D2-B135D0DD511B}" type="parTrans" cxnId="{CD1155DF-2B80-C342-8CE5-3FE4E03FFC19}">
      <dgm:prSet/>
      <dgm:spPr/>
      <dgm:t>
        <a:bodyPr/>
        <a:lstStyle/>
        <a:p>
          <a:endParaRPr lang="en-US"/>
        </a:p>
      </dgm:t>
    </dgm:pt>
    <dgm:pt modelId="{146E2CF3-66EC-8240-96BE-71BA7D261D08}" type="sibTrans" cxnId="{CD1155DF-2B80-C342-8CE5-3FE4E03FFC19}">
      <dgm:prSet/>
      <dgm:spPr/>
      <dgm:t>
        <a:bodyPr/>
        <a:lstStyle/>
        <a:p>
          <a:endParaRPr lang="en-US"/>
        </a:p>
      </dgm:t>
    </dgm:pt>
    <dgm:pt modelId="{5C6D83DD-6774-A14A-9FA1-331740CA0066}">
      <dgm:prSet/>
      <dgm:spPr/>
      <dgm:t>
        <a:bodyPr/>
        <a:lstStyle/>
        <a:p>
          <a:r>
            <a:rPr lang="en-US" dirty="0" err="1"/>
            <a:t>Corex</a:t>
          </a:r>
          <a:r>
            <a:rPr lang="en-US" dirty="0"/>
            <a:t> </a:t>
          </a:r>
        </a:p>
      </dgm:t>
    </dgm:pt>
    <dgm:pt modelId="{4BBDCE08-CF93-8B41-A037-78B13B7F8EBD}" type="parTrans" cxnId="{7A434F0C-DE88-0549-8AF6-F3B0B2490B9D}">
      <dgm:prSet/>
      <dgm:spPr/>
      <dgm:t>
        <a:bodyPr/>
        <a:lstStyle/>
        <a:p>
          <a:endParaRPr lang="en-US"/>
        </a:p>
      </dgm:t>
    </dgm:pt>
    <dgm:pt modelId="{782C3533-85C7-D647-B25E-9485744151F2}" type="sibTrans" cxnId="{7A434F0C-DE88-0549-8AF6-F3B0B2490B9D}">
      <dgm:prSet/>
      <dgm:spPr/>
      <dgm:t>
        <a:bodyPr/>
        <a:lstStyle/>
        <a:p>
          <a:endParaRPr lang="en-US"/>
        </a:p>
      </dgm:t>
    </dgm:pt>
    <dgm:pt modelId="{40749BA2-896A-B843-AAA6-0CC6E910AFF2}">
      <dgm:prSet/>
      <dgm:spPr/>
      <dgm:t>
        <a:bodyPr/>
        <a:lstStyle/>
        <a:p>
          <a:pPr rtl="0"/>
          <a:r>
            <a:rPr lang="en-US" dirty="0" err="1"/>
            <a:t>Wordcloud</a:t>
          </a:r>
          <a:endParaRPr lang="en-US" dirty="0"/>
        </a:p>
      </dgm:t>
    </dgm:pt>
    <dgm:pt modelId="{26F3FA44-99F9-6745-BB5F-B793703C4348}" type="parTrans" cxnId="{A1EAE165-ED1B-A142-A7E0-BD91A9DDE189}">
      <dgm:prSet/>
      <dgm:spPr/>
      <dgm:t>
        <a:bodyPr/>
        <a:lstStyle/>
        <a:p>
          <a:endParaRPr lang="en-US"/>
        </a:p>
      </dgm:t>
    </dgm:pt>
    <dgm:pt modelId="{57693F8A-7F9E-9440-9FC6-BF19A54BF692}" type="sibTrans" cxnId="{A1EAE165-ED1B-A142-A7E0-BD91A9DDE189}">
      <dgm:prSet/>
      <dgm:spPr/>
      <dgm:t>
        <a:bodyPr/>
        <a:lstStyle/>
        <a:p>
          <a:endParaRPr lang="en-US"/>
        </a:p>
      </dgm:t>
    </dgm:pt>
    <dgm:pt modelId="{D0807F4B-FAAB-9041-AA4D-D4D6177B2BCF}">
      <dgm:prSet/>
      <dgm:spPr/>
      <dgm:t>
        <a:bodyPr/>
        <a:lstStyle/>
        <a:p>
          <a:pPr rtl="0"/>
          <a:r>
            <a:rPr lang="en-US" dirty="0" err="1"/>
            <a:t>ScatterText</a:t>
          </a:r>
          <a:endParaRPr lang="en-US" dirty="0"/>
        </a:p>
      </dgm:t>
    </dgm:pt>
    <dgm:pt modelId="{5580257C-B761-0341-9DFA-E5C6F734612C}" type="parTrans" cxnId="{87AFA8D5-9EAB-934C-91A9-5D1B009DDC40}">
      <dgm:prSet/>
      <dgm:spPr/>
      <dgm:t>
        <a:bodyPr/>
        <a:lstStyle/>
        <a:p>
          <a:endParaRPr lang="en-US"/>
        </a:p>
      </dgm:t>
    </dgm:pt>
    <dgm:pt modelId="{EBEBA38F-03F8-014F-A6B2-6E48E0F369F5}" type="sibTrans" cxnId="{87AFA8D5-9EAB-934C-91A9-5D1B009DDC40}">
      <dgm:prSet/>
      <dgm:spPr/>
      <dgm:t>
        <a:bodyPr/>
        <a:lstStyle/>
        <a:p>
          <a:endParaRPr lang="en-US"/>
        </a:p>
      </dgm:t>
    </dgm:pt>
    <dgm:pt modelId="{433DD8D8-0320-914D-83F8-7A88D0AEBAB6}" type="pres">
      <dgm:prSet presAssocID="{84485A97-2BB6-6446-A123-2C1FAA9AA966}" presName="diagram" presStyleCnt="0">
        <dgm:presLayoutVars>
          <dgm:dir/>
          <dgm:resizeHandles val="exact"/>
        </dgm:presLayoutVars>
      </dgm:prSet>
      <dgm:spPr/>
    </dgm:pt>
    <dgm:pt modelId="{46D7C063-562B-1F42-81DC-A05AD2FF5561}" type="pres">
      <dgm:prSet presAssocID="{7088FE85-1C89-474E-8E17-EE2553A1656E}" presName="node" presStyleLbl="node1" presStyleIdx="0" presStyleCnt="9">
        <dgm:presLayoutVars>
          <dgm:bulletEnabled val="1"/>
        </dgm:presLayoutVars>
      </dgm:prSet>
      <dgm:spPr/>
    </dgm:pt>
    <dgm:pt modelId="{5ECBC505-6744-8846-B615-56D3112812FD}" type="pres">
      <dgm:prSet presAssocID="{930E96F5-D91C-9F43-9AE6-B2BF4F45EF26}" presName="sibTrans" presStyleCnt="0"/>
      <dgm:spPr/>
    </dgm:pt>
    <dgm:pt modelId="{232802C3-7AFD-6C49-A094-82372767AA36}" type="pres">
      <dgm:prSet presAssocID="{5C6D83DD-6774-A14A-9FA1-331740CA0066}" presName="node" presStyleLbl="node1" presStyleIdx="1" presStyleCnt="9">
        <dgm:presLayoutVars>
          <dgm:bulletEnabled val="1"/>
        </dgm:presLayoutVars>
      </dgm:prSet>
      <dgm:spPr/>
    </dgm:pt>
    <dgm:pt modelId="{50B3D55A-FD10-3D40-99DD-8415381B7AFF}" type="pres">
      <dgm:prSet presAssocID="{782C3533-85C7-D647-B25E-9485744151F2}" presName="sibTrans" presStyleCnt="0"/>
      <dgm:spPr/>
    </dgm:pt>
    <dgm:pt modelId="{9B39450E-A95B-F74D-AE66-E1C910FF1820}" type="pres">
      <dgm:prSet presAssocID="{09F376C2-7955-1341-96BE-3C962E9AD050}" presName="node" presStyleLbl="node1" presStyleIdx="2" presStyleCnt="9">
        <dgm:presLayoutVars>
          <dgm:bulletEnabled val="1"/>
        </dgm:presLayoutVars>
      </dgm:prSet>
      <dgm:spPr/>
    </dgm:pt>
    <dgm:pt modelId="{85ED4D70-654D-B541-9D1F-708FA7AECE4D}" type="pres">
      <dgm:prSet presAssocID="{146E2CF3-66EC-8240-96BE-71BA7D261D08}" presName="sibTrans" presStyleCnt="0"/>
      <dgm:spPr/>
    </dgm:pt>
    <dgm:pt modelId="{7083CF8F-B5D8-CC46-867C-2F4EDD3DB6E8}" type="pres">
      <dgm:prSet presAssocID="{BAE90533-A1A0-164D-B904-AE8D424F7E11}" presName="node" presStyleLbl="node1" presStyleIdx="3" presStyleCnt="9">
        <dgm:presLayoutVars>
          <dgm:bulletEnabled val="1"/>
        </dgm:presLayoutVars>
      </dgm:prSet>
      <dgm:spPr/>
    </dgm:pt>
    <dgm:pt modelId="{432121BE-6D48-404B-9116-78CCAF2E9FE1}" type="pres">
      <dgm:prSet presAssocID="{2109209D-8A74-B548-B9A0-922CFC0D9981}" presName="sibTrans" presStyleCnt="0"/>
      <dgm:spPr/>
    </dgm:pt>
    <dgm:pt modelId="{52DD57A7-6604-6542-809E-5871C9A20CAA}" type="pres">
      <dgm:prSet presAssocID="{4835317C-C065-3A4A-BAD0-2EDD766E8980}" presName="node" presStyleLbl="node1" presStyleIdx="4" presStyleCnt="9">
        <dgm:presLayoutVars>
          <dgm:bulletEnabled val="1"/>
        </dgm:presLayoutVars>
      </dgm:prSet>
      <dgm:spPr/>
    </dgm:pt>
    <dgm:pt modelId="{46E12653-1819-A340-BE2A-FDC295B99A8E}" type="pres">
      <dgm:prSet presAssocID="{BA3E88C0-3C1E-214D-8081-9266BE193176}" presName="sibTrans" presStyleCnt="0"/>
      <dgm:spPr/>
    </dgm:pt>
    <dgm:pt modelId="{7B073B6E-4785-1F42-984D-CE137756347D}" type="pres">
      <dgm:prSet presAssocID="{40749BA2-896A-B843-AAA6-0CC6E910AFF2}" presName="node" presStyleLbl="node1" presStyleIdx="5" presStyleCnt="9">
        <dgm:presLayoutVars>
          <dgm:bulletEnabled val="1"/>
        </dgm:presLayoutVars>
      </dgm:prSet>
      <dgm:spPr/>
    </dgm:pt>
    <dgm:pt modelId="{0E400CEB-B53B-E649-ADD2-6018D9946FAE}" type="pres">
      <dgm:prSet presAssocID="{57693F8A-7F9E-9440-9FC6-BF19A54BF692}" presName="sibTrans" presStyleCnt="0"/>
      <dgm:spPr/>
    </dgm:pt>
    <dgm:pt modelId="{5026CED4-FC9E-1748-AAD3-44FEB41D1C5E}" type="pres">
      <dgm:prSet presAssocID="{D0807F4B-FAAB-9041-AA4D-D4D6177B2BCF}" presName="node" presStyleLbl="node1" presStyleIdx="6" presStyleCnt="9">
        <dgm:presLayoutVars>
          <dgm:bulletEnabled val="1"/>
        </dgm:presLayoutVars>
      </dgm:prSet>
      <dgm:spPr/>
    </dgm:pt>
    <dgm:pt modelId="{C2A63AAB-4843-FE4C-8032-8A8794E1D62D}" type="pres">
      <dgm:prSet presAssocID="{EBEBA38F-03F8-014F-A6B2-6E48E0F369F5}" presName="sibTrans" presStyleCnt="0"/>
      <dgm:spPr/>
    </dgm:pt>
    <dgm:pt modelId="{D34E5D5E-62F8-1843-8AEB-138F5D35E0C9}" type="pres">
      <dgm:prSet presAssocID="{6A674D50-3D91-5C4A-8771-8FD135A6F4F2}" presName="node" presStyleLbl="node1" presStyleIdx="7" presStyleCnt="9">
        <dgm:presLayoutVars>
          <dgm:bulletEnabled val="1"/>
        </dgm:presLayoutVars>
      </dgm:prSet>
      <dgm:spPr/>
    </dgm:pt>
    <dgm:pt modelId="{AF1D4999-2DEE-EC44-A494-9D3247C8D1AB}" type="pres">
      <dgm:prSet presAssocID="{FA0E9118-2FBB-0041-897D-6C6F3B549932}" presName="sibTrans" presStyleCnt="0"/>
      <dgm:spPr/>
    </dgm:pt>
    <dgm:pt modelId="{A438CBB4-C88C-AD49-A9E8-6127C80C466A}" type="pres">
      <dgm:prSet presAssocID="{E9995643-CE6A-284C-968B-9C3D97425782}" presName="node" presStyleLbl="node1" presStyleIdx="8" presStyleCnt="9">
        <dgm:presLayoutVars>
          <dgm:bulletEnabled val="1"/>
        </dgm:presLayoutVars>
      </dgm:prSet>
      <dgm:spPr/>
    </dgm:pt>
  </dgm:ptLst>
  <dgm:cxnLst>
    <dgm:cxn modelId="{7A434F0C-DE88-0549-8AF6-F3B0B2490B9D}" srcId="{84485A97-2BB6-6446-A123-2C1FAA9AA966}" destId="{5C6D83DD-6774-A14A-9FA1-331740CA0066}" srcOrd="1" destOrd="0" parTransId="{4BBDCE08-CF93-8B41-A037-78B13B7F8EBD}" sibTransId="{782C3533-85C7-D647-B25E-9485744151F2}"/>
    <dgm:cxn modelId="{1B87CA17-FC41-284D-876A-2A0F340CAB06}" srcId="{84485A97-2BB6-6446-A123-2C1FAA9AA966}" destId="{7088FE85-1C89-474E-8E17-EE2553A1656E}" srcOrd="0" destOrd="0" parTransId="{F121F7D2-4D79-8D46-8CF4-030A575ACB63}" sibTransId="{930E96F5-D91C-9F43-9AE6-B2BF4F45EF26}"/>
    <dgm:cxn modelId="{47039C21-80A9-5F47-BF87-F10D67EC39BF}" srcId="{84485A97-2BB6-6446-A123-2C1FAA9AA966}" destId="{E9995643-CE6A-284C-968B-9C3D97425782}" srcOrd="8" destOrd="0" parTransId="{11E2E817-EBC6-4049-B797-6B502167B9B2}" sibTransId="{A9FAB7A7-A557-DA4A-AF7F-FD14EB8209E0}"/>
    <dgm:cxn modelId="{3C0E3C29-AFB1-CD40-8785-8962D2E51F54}" type="presOf" srcId="{7088FE85-1C89-474E-8E17-EE2553A1656E}" destId="{46D7C063-562B-1F42-81DC-A05AD2FF5561}" srcOrd="0" destOrd="0" presId="urn:microsoft.com/office/officeart/2005/8/layout/default"/>
    <dgm:cxn modelId="{660F722C-F776-5546-9066-DAA9525EFD9E}" type="presOf" srcId="{E9995643-CE6A-284C-968B-9C3D97425782}" destId="{A438CBB4-C88C-AD49-A9E8-6127C80C466A}" srcOrd="0" destOrd="0" presId="urn:microsoft.com/office/officeart/2005/8/layout/default"/>
    <dgm:cxn modelId="{E8FBCB42-C0BD-9C46-B720-22DC203D215B}" srcId="{84485A97-2BB6-6446-A123-2C1FAA9AA966}" destId="{4835317C-C065-3A4A-BAD0-2EDD766E8980}" srcOrd="4" destOrd="0" parTransId="{D13785B4-AF7D-8645-A4CC-9D630395042F}" sibTransId="{BA3E88C0-3C1E-214D-8081-9266BE193176}"/>
    <dgm:cxn modelId="{16332B5B-0CE7-154A-AC60-FAF32AB7E8CE}" type="presOf" srcId="{84485A97-2BB6-6446-A123-2C1FAA9AA966}" destId="{433DD8D8-0320-914D-83F8-7A88D0AEBAB6}" srcOrd="0" destOrd="0" presId="urn:microsoft.com/office/officeart/2005/8/layout/default"/>
    <dgm:cxn modelId="{2BF7B060-874F-894E-9A48-C7DE21732A8C}" type="presOf" srcId="{D0807F4B-FAAB-9041-AA4D-D4D6177B2BCF}" destId="{5026CED4-FC9E-1748-AAD3-44FEB41D1C5E}" srcOrd="0" destOrd="0" presId="urn:microsoft.com/office/officeart/2005/8/layout/default"/>
    <dgm:cxn modelId="{0A640E62-3B36-E548-8B20-24FD471FDF15}" srcId="{84485A97-2BB6-6446-A123-2C1FAA9AA966}" destId="{BAE90533-A1A0-164D-B904-AE8D424F7E11}" srcOrd="3" destOrd="0" parTransId="{90981B7F-D5DF-F94E-BD3A-E7CF0B706BE7}" sibTransId="{2109209D-8A74-B548-B9A0-922CFC0D9981}"/>
    <dgm:cxn modelId="{A1EAE165-ED1B-A142-A7E0-BD91A9DDE189}" srcId="{84485A97-2BB6-6446-A123-2C1FAA9AA966}" destId="{40749BA2-896A-B843-AAA6-0CC6E910AFF2}" srcOrd="5" destOrd="0" parTransId="{26F3FA44-99F9-6745-BB5F-B793703C4348}" sibTransId="{57693F8A-7F9E-9440-9FC6-BF19A54BF692}"/>
    <dgm:cxn modelId="{6F58E869-D84C-9E4F-8E72-56BFC17DAA54}" type="presOf" srcId="{5C6D83DD-6774-A14A-9FA1-331740CA0066}" destId="{232802C3-7AFD-6C49-A094-82372767AA36}" srcOrd="0" destOrd="0" presId="urn:microsoft.com/office/officeart/2005/8/layout/default"/>
    <dgm:cxn modelId="{870B6C8A-50A6-EB46-A584-4A5EC7EA9731}" type="presOf" srcId="{40749BA2-896A-B843-AAA6-0CC6E910AFF2}" destId="{7B073B6E-4785-1F42-984D-CE137756347D}" srcOrd="0" destOrd="0" presId="urn:microsoft.com/office/officeart/2005/8/layout/default"/>
    <dgm:cxn modelId="{952C86A0-C221-1043-89EA-2ECF2E4FEB62}" type="presOf" srcId="{4835317C-C065-3A4A-BAD0-2EDD766E8980}" destId="{52DD57A7-6604-6542-809E-5871C9A20CAA}" srcOrd="0" destOrd="0" presId="urn:microsoft.com/office/officeart/2005/8/layout/default"/>
    <dgm:cxn modelId="{4871C6B8-FB1F-DE4E-B631-113B126299EE}" type="presOf" srcId="{6A674D50-3D91-5C4A-8771-8FD135A6F4F2}" destId="{D34E5D5E-62F8-1843-8AEB-138F5D35E0C9}" srcOrd="0" destOrd="0" presId="urn:microsoft.com/office/officeart/2005/8/layout/default"/>
    <dgm:cxn modelId="{6607B9C4-6183-AA42-8F00-2D1C7CD9AB5F}" type="presOf" srcId="{BAE90533-A1A0-164D-B904-AE8D424F7E11}" destId="{7083CF8F-B5D8-CC46-867C-2F4EDD3DB6E8}" srcOrd="0" destOrd="0" presId="urn:microsoft.com/office/officeart/2005/8/layout/default"/>
    <dgm:cxn modelId="{87AFA8D5-9EAB-934C-91A9-5D1B009DDC40}" srcId="{84485A97-2BB6-6446-A123-2C1FAA9AA966}" destId="{D0807F4B-FAAB-9041-AA4D-D4D6177B2BCF}" srcOrd="6" destOrd="0" parTransId="{5580257C-B761-0341-9DFA-E5C6F734612C}" sibTransId="{EBEBA38F-03F8-014F-A6B2-6E48E0F369F5}"/>
    <dgm:cxn modelId="{CD1155DF-2B80-C342-8CE5-3FE4E03FFC19}" srcId="{84485A97-2BB6-6446-A123-2C1FAA9AA966}" destId="{09F376C2-7955-1341-96BE-3C962E9AD050}" srcOrd="2" destOrd="0" parTransId="{7C1FA258-2A3B-824B-B9D2-B135D0DD511B}" sibTransId="{146E2CF3-66EC-8240-96BE-71BA7D261D08}"/>
    <dgm:cxn modelId="{00303DE8-2D62-9F40-9BC0-3372FB27C99C}" srcId="{84485A97-2BB6-6446-A123-2C1FAA9AA966}" destId="{6A674D50-3D91-5C4A-8771-8FD135A6F4F2}" srcOrd="7" destOrd="0" parTransId="{03790DEF-3FEF-C943-A259-F1035F765DF1}" sibTransId="{FA0E9118-2FBB-0041-897D-6C6F3B549932}"/>
    <dgm:cxn modelId="{373C68F2-9386-9748-842A-92049A140B1A}" type="presOf" srcId="{09F376C2-7955-1341-96BE-3C962E9AD050}" destId="{9B39450E-A95B-F74D-AE66-E1C910FF1820}" srcOrd="0" destOrd="0" presId="urn:microsoft.com/office/officeart/2005/8/layout/default"/>
    <dgm:cxn modelId="{3F295339-7452-894A-97B9-71D8803EF4EE}" type="presParOf" srcId="{433DD8D8-0320-914D-83F8-7A88D0AEBAB6}" destId="{46D7C063-562B-1F42-81DC-A05AD2FF5561}" srcOrd="0" destOrd="0" presId="urn:microsoft.com/office/officeart/2005/8/layout/default"/>
    <dgm:cxn modelId="{EE05AA0C-9C8B-AB46-9F0B-40B25802455A}" type="presParOf" srcId="{433DD8D8-0320-914D-83F8-7A88D0AEBAB6}" destId="{5ECBC505-6744-8846-B615-56D3112812FD}" srcOrd="1" destOrd="0" presId="urn:microsoft.com/office/officeart/2005/8/layout/default"/>
    <dgm:cxn modelId="{C83FFB73-B829-1547-8858-DAB3F39DCAB7}" type="presParOf" srcId="{433DD8D8-0320-914D-83F8-7A88D0AEBAB6}" destId="{232802C3-7AFD-6C49-A094-82372767AA36}" srcOrd="2" destOrd="0" presId="urn:microsoft.com/office/officeart/2005/8/layout/default"/>
    <dgm:cxn modelId="{D2C83B8A-0AD0-4446-A1A5-201113C55678}" type="presParOf" srcId="{433DD8D8-0320-914D-83F8-7A88D0AEBAB6}" destId="{50B3D55A-FD10-3D40-99DD-8415381B7AFF}" srcOrd="3" destOrd="0" presId="urn:microsoft.com/office/officeart/2005/8/layout/default"/>
    <dgm:cxn modelId="{3964C059-6833-6745-9081-091FDE3AA2DF}" type="presParOf" srcId="{433DD8D8-0320-914D-83F8-7A88D0AEBAB6}" destId="{9B39450E-A95B-F74D-AE66-E1C910FF1820}" srcOrd="4" destOrd="0" presId="urn:microsoft.com/office/officeart/2005/8/layout/default"/>
    <dgm:cxn modelId="{963B378F-6BD4-7746-9B8B-D2E45FA58A52}" type="presParOf" srcId="{433DD8D8-0320-914D-83F8-7A88D0AEBAB6}" destId="{85ED4D70-654D-B541-9D1F-708FA7AECE4D}" srcOrd="5" destOrd="0" presId="urn:microsoft.com/office/officeart/2005/8/layout/default"/>
    <dgm:cxn modelId="{32E28077-F782-DC4B-ABD1-4207B3989D23}" type="presParOf" srcId="{433DD8D8-0320-914D-83F8-7A88D0AEBAB6}" destId="{7083CF8F-B5D8-CC46-867C-2F4EDD3DB6E8}" srcOrd="6" destOrd="0" presId="urn:microsoft.com/office/officeart/2005/8/layout/default"/>
    <dgm:cxn modelId="{163B3093-BFF1-AD42-B045-1345C1ED1B7C}" type="presParOf" srcId="{433DD8D8-0320-914D-83F8-7A88D0AEBAB6}" destId="{432121BE-6D48-404B-9116-78CCAF2E9FE1}" srcOrd="7" destOrd="0" presId="urn:microsoft.com/office/officeart/2005/8/layout/default"/>
    <dgm:cxn modelId="{64011038-9961-5440-BF2B-73619F0313AE}" type="presParOf" srcId="{433DD8D8-0320-914D-83F8-7A88D0AEBAB6}" destId="{52DD57A7-6604-6542-809E-5871C9A20CAA}" srcOrd="8" destOrd="0" presId="urn:microsoft.com/office/officeart/2005/8/layout/default"/>
    <dgm:cxn modelId="{6E9730C4-98AD-E247-A4CA-27C357C50496}" type="presParOf" srcId="{433DD8D8-0320-914D-83F8-7A88D0AEBAB6}" destId="{46E12653-1819-A340-BE2A-FDC295B99A8E}" srcOrd="9" destOrd="0" presId="urn:microsoft.com/office/officeart/2005/8/layout/default"/>
    <dgm:cxn modelId="{A5912A95-FEC5-F342-AC82-00426E1F9BC1}" type="presParOf" srcId="{433DD8D8-0320-914D-83F8-7A88D0AEBAB6}" destId="{7B073B6E-4785-1F42-984D-CE137756347D}" srcOrd="10" destOrd="0" presId="urn:microsoft.com/office/officeart/2005/8/layout/default"/>
    <dgm:cxn modelId="{FFFADE79-7AB3-3042-9782-6B6B8F11ABD1}" type="presParOf" srcId="{433DD8D8-0320-914D-83F8-7A88D0AEBAB6}" destId="{0E400CEB-B53B-E649-ADD2-6018D9946FAE}" srcOrd="11" destOrd="0" presId="urn:microsoft.com/office/officeart/2005/8/layout/default"/>
    <dgm:cxn modelId="{6F67CB43-8A8B-FA40-B5EC-C4E312C466AA}" type="presParOf" srcId="{433DD8D8-0320-914D-83F8-7A88D0AEBAB6}" destId="{5026CED4-FC9E-1748-AAD3-44FEB41D1C5E}" srcOrd="12" destOrd="0" presId="urn:microsoft.com/office/officeart/2005/8/layout/default"/>
    <dgm:cxn modelId="{252FD035-07F2-C64A-BED7-5ECB93CAF5C5}" type="presParOf" srcId="{433DD8D8-0320-914D-83F8-7A88D0AEBAB6}" destId="{C2A63AAB-4843-FE4C-8032-8A8794E1D62D}" srcOrd="13" destOrd="0" presId="urn:microsoft.com/office/officeart/2005/8/layout/default"/>
    <dgm:cxn modelId="{30460EC6-03A9-1149-8119-4B9298D53FEC}" type="presParOf" srcId="{433DD8D8-0320-914D-83F8-7A88D0AEBAB6}" destId="{D34E5D5E-62F8-1843-8AEB-138F5D35E0C9}" srcOrd="14" destOrd="0" presId="urn:microsoft.com/office/officeart/2005/8/layout/default"/>
    <dgm:cxn modelId="{3FD4B4F0-0A20-1345-AF35-BEF334C3CC49}" type="presParOf" srcId="{433DD8D8-0320-914D-83F8-7A88D0AEBAB6}" destId="{AF1D4999-2DEE-EC44-A494-9D3247C8D1AB}" srcOrd="15" destOrd="0" presId="urn:microsoft.com/office/officeart/2005/8/layout/default"/>
    <dgm:cxn modelId="{4C1A9589-8CF0-C84F-BDA7-0E98184F1B77}" type="presParOf" srcId="{433DD8D8-0320-914D-83F8-7A88D0AEBAB6}" destId="{A438CBB4-C88C-AD49-A9E8-6127C80C466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7141-B022-854A-B9A5-ACD905E992B1}">
      <dsp:nvSpPr>
        <dsp:cNvPr id="0" name=""/>
        <dsp:cNvSpPr/>
      </dsp:nvSpPr>
      <dsp:spPr>
        <a:xfrm>
          <a:off x="3687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6E647-3F04-5B4F-BF4F-FA890F54D057}">
      <dsp:nvSpPr>
        <dsp:cNvPr id="0" name=""/>
        <dsp:cNvSpPr/>
      </dsp:nvSpPr>
      <dsp:spPr>
        <a:xfrm>
          <a:off x="146690" y="611607"/>
          <a:ext cx="921856" cy="2532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</a:t>
          </a:r>
        </a:p>
      </dsp:txBody>
      <dsp:txXfrm>
        <a:off x="173690" y="638607"/>
        <a:ext cx="867856" cy="2478597"/>
      </dsp:txXfrm>
    </dsp:sp>
    <dsp:sp modelId="{750E2EB2-FBAB-564B-9804-2DA123AFC447}">
      <dsp:nvSpPr>
        <dsp:cNvPr id="0" name=""/>
        <dsp:cNvSpPr/>
      </dsp:nvSpPr>
      <dsp:spPr>
        <a:xfrm>
          <a:off x="1163326" y="1162224"/>
          <a:ext cx="228940" cy="223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63326" y="1206951"/>
        <a:ext cx="161850" cy="134179"/>
      </dsp:txXfrm>
    </dsp:sp>
    <dsp:sp modelId="{8B06ADE3-C845-0A48-A3A6-3BE1C77428F7}">
      <dsp:nvSpPr>
        <dsp:cNvPr id="0" name=""/>
        <dsp:cNvSpPr/>
      </dsp:nvSpPr>
      <dsp:spPr>
        <a:xfrm>
          <a:off x="1588502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2617902"/>
            <a:satOff val="-141"/>
            <a:lumOff val="2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EE2B1-B3B1-004C-A6EB-266582BFD7F2}">
      <dsp:nvSpPr>
        <dsp:cNvPr id="0" name=""/>
        <dsp:cNvSpPr/>
      </dsp:nvSpPr>
      <dsp:spPr>
        <a:xfrm>
          <a:off x="1442173" y="459507"/>
          <a:ext cx="1526372" cy="27459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Wrangling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NLP Preprocessing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Tokenization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Lemmatization/Stemming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Emoji Conversion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Stop Words Removal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Entropy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Vectorization (Count/TF-IDF)</a:t>
          </a:r>
        </a:p>
      </dsp:txBody>
      <dsp:txXfrm>
        <a:off x="1486879" y="504213"/>
        <a:ext cx="1436960" cy="2656492"/>
      </dsp:txXfrm>
    </dsp:sp>
    <dsp:sp modelId="{B5C5E006-3B52-F043-999C-0A92A06EFB56}">
      <dsp:nvSpPr>
        <dsp:cNvPr id="0" name=""/>
        <dsp:cNvSpPr/>
      </dsp:nvSpPr>
      <dsp:spPr>
        <a:xfrm>
          <a:off x="2802716" y="1162224"/>
          <a:ext cx="283516" cy="223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02716" y="1206951"/>
        <a:ext cx="216426" cy="134179"/>
      </dsp:txXfrm>
    </dsp:sp>
    <dsp:sp modelId="{526F61AF-D951-A94B-B0F7-FCA430A7329F}">
      <dsp:nvSpPr>
        <dsp:cNvPr id="0" name=""/>
        <dsp:cNvSpPr/>
      </dsp:nvSpPr>
      <dsp:spPr>
        <a:xfrm>
          <a:off x="3329246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5235805"/>
            <a:satOff val="-281"/>
            <a:lumOff val="45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4819B-91FB-BC4C-A2F2-D62440777B8C}">
      <dsp:nvSpPr>
        <dsp:cNvPr id="0" name=""/>
        <dsp:cNvSpPr/>
      </dsp:nvSpPr>
      <dsp:spPr>
        <a:xfrm>
          <a:off x="3433322" y="459507"/>
          <a:ext cx="1025564" cy="2745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Dimensionality Reduction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Singular Value Decomposition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Principal Component Analysis</a:t>
          </a:r>
        </a:p>
      </dsp:txBody>
      <dsp:txXfrm>
        <a:off x="3463360" y="489545"/>
        <a:ext cx="965488" cy="2685828"/>
      </dsp:txXfrm>
    </dsp:sp>
    <dsp:sp modelId="{115FCDEF-3F4C-C140-AEEE-73BA9C3023AD}">
      <dsp:nvSpPr>
        <dsp:cNvPr id="0" name=""/>
        <dsp:cNvSpPr/>
      </dsp:nvSpPr>
      <dsp:spPr>
        <a:xfrm>
          <a:off x="4455819" y="1162224"/>
          <a:ext cx="195874" cy="223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455819" y="1206951"/>
        <a:ext cx="137112" cy="134179"/>
      </dsp:txXfrm>
    </dsp:sp>
    <dsp:sp modelId="{B67BAE93-EC33-8741-9983-FD6AF421EDFD}">
      <dsp:nvSpPr>
        <dsp:cNvPr id="0" name=""/>
        <dsp:cNvSpPr/>
      </dsp:nvSpPr>
      <dsp:spPr>
        <a:xfrm>
          <a:off x="4819586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7853708"/>
            <a:satOff val="-422"/>
            <a:lumOff val="68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2B786-073F-454B-A484-E5B05D2B63D1}">
      <dsp:nvSpPr>
        <dsp:cNvPr id="0" name=""/>
        <dsp:cNvSpPr/>
      </dsp:nvSpPr>
      <dsp:spPr>
        <a:xfrm>
          <a:off x="4901092" y="459507"/>
          <a:ext cx="1070703" cy="2745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Topic Modeling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Latent Semantic Analysis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LDA (  </a:t>
          </a:r>
          <a:r>
            <a:rPr lang="en-US" sz="1000" b="0" i="0" u="none" kern="1200" dirty="0"/>
            <a:t>Latent Dirichlet allocation</a:t>
          </a:r>
          <a:r>
            <a:rPr lang="en-US" sz="1000" kern="1200" dirty="0"/>
            <a:t>     )</a:t>
          </a:r>
        </a:p>
      </dsp:txBody>
      <dsp:txXfrm>
        <a:off x="4932452" y="490867"/>
        <a:ext cx="1007983" cy="2683184"/>
      </dsp:txXfrm>
    </dsp:sp>
    <dsp:sp modelId="{FC4C5AF0-A76E-9646-A49D-28F0B69EBE87}">
      <dsp:nvSpPr>
        <dsp:cNvPr id="0" name=""/>
        <dsp:cNvSpPr/>
      </dsp:nvSpPr>
      <dsp:spPr>
        <a:xfrm>
          <a:off x="5954058" y="1162224"/>
          <a:ext cx="203773" cy="223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954058" y="1206951"/>
        <a:ext cx="142641" cy="134179"/>
      </dsp:txXfrm>
    </dsp:sp>
    <dsp:sp modelId="{6378BBC4-05C3-0347-B053-162EAB2AF77B}">
      <dsp:nvSpPr>
        <dsp:cNvPr id="0" name=""/>
        <dsp:cNvSpPr/>
      </dsp:nvSpPr>
      <dsp:spPr>
        <a:xfrm>
          <a:off x="6332495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10471609"/>
            <a:satOff val="-562"/>
            <a:lumOff val="90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0EC71-71CC-B443-8AE1-E74273AC0531}">
      <dsp:nvSpPr>
        <dsp:cNvPr id="0" name=""/>
        <dsp:cNvSpPr/>
      </dsp:nvSpPr>
      <dsp:spPr>
        <a:xfrm>
          <a:off x="6415542" y="537235"/>
          <a:ext cx="1067622" cy="25904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Clustering (K-Means)</a:t>
          </a:r>
        </a:p>
      </dsp:txBody>
      <dsp:txXfrm>
        <a:off x="6446812" y="568505"/>
        <a:ext cx="1005082" cy="2527909"/>
      </dsp:txXfrm>
    </dsp:sp>
    <dsp:sp modelId="{58157638-23F3-4647-B3C6-C2202C7CAAF9}">
      <dsp:nvSpPr>
        <dsp:cNvPr id="0" name=""/>
        <dsp:cNvSpPr/>
      </dsp:nvSpPr>
      <dsp:spPr>
        <a:xfrm>
          <a:off x="7466428" y="1162224"/>
          <a:ext cx="203234" cy="223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466428" y="1206951"/>
        <a:ext cx="142264" cy="134179"/>
      </dsp:txXfrm>
    </dsp:sp>
    <dsp:sp modelId="{6149E329-A943-5B46-89E1-72F2D540FFFB}">
      <dsp:nvSpPr>
        <dsp:cNvPr id="0" name=""/>
        <dsp:cNvSpPr/>
      </dsp:nvSpPr>
      <dsp:spPr>
        <a:xfrm>
          <a:off x="7843864" y="808691"/>
          <a:ext cx="930698" cy="93069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ED12C-6449-D840-8419-9EFE2A78D877}">
      <dsp:nvSpPr>
        <dsp:cNvPr id="0" name=""/>
        <dsp:cNvSpPr/>
      </dsp:nvSpPr>
      <dsp:spPr>
        <a:xfrm>
          <a:off x="7915538" y="465990"/>
          <a:ext cx="1090368" cy="27329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Classification (SGB classifier, Logistic regression ,Naive Bayes)</a:t>
          </a:r>
        </a:p>
      </dsp:txBody>
      <dsp:txXfrm>
        <a:off x="7947474" y="497926"/>
        <a:ext cx="1026496" cy="2669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DB8D-7683-A946-BE24-CD04D3AF1763}">
      <dsp:nvSpPr>
        <dsp:cNvPr id="0" name=""/>
        <dsp:cNvSpPr/>
      </dsp:nvSpPr>
      <dsp:spPr>
        <a:xfrm>
          <a:off x="6656" y="304468"/>
          <a:ext cx="1989675" cy="11938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Original data: </a:t>
          </a:r>
          <a:r>
            <a:rPr lang="en-US" sz="1700" b="0" i="0" u="none" kern="1200" dirty="0"/>
            <a:t>413840</a:t>
          </a:r>
          <a:r>
            <a:rPr lang="en-US" sz="1700" kern="1200" dirty="0"/>
            <a:t> observations and 6 columns</a:t>
          </a:r>
        </a:p>
      </dsp:txBody>
      <dsp:txXfrm>
        <a:off x="41621" y="339433"/>
        <a:ext cx="1919745" cy="1123875"/>
      </dsp:txXfrm>
    </dsp:sp>
    <dsp:sp modelId="{5A198D91-701D-F849-AFF2-159026614927}">
      <dsp:nvSpPr>
        <dsp:cNvPr id="0" name=""/>
        <dsp:cNvSpPr/>
      </dsp:nvSpPr>
      <dsp:spPr>
        <a:xfrm>
          <a:off x="2171423" y="654651"/>
          <a:ext cx="421811" cy="493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71423" y="753339"/>
        <a:ext cx="295268" cy="296063"/>
      </dsp:txXfrm>
    </dsp:sp>
    <dsp:sp modelId="{751D183E-313D-774A-AC69-F08E6DB19212}">
      <dsp:nvSpPr>
        <dsp:cNvPr id="0" name=""/>
        <dsp:cNvSpPr/>
      </dsp:nvSpPr>
      <dsp:spPr>
        <a:xfrm>
          <a:off x="2792202" y="304468"/>
          <a:ext cx="1989675" cy="1193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After EDA: 226000 observations and 6 columns</a:t>
          </a:r>
        </a:p>
      </dsp:txBody>
      <dsp:txXfrm>
        <a:off x="2827167" y="339433"/>
        <a:ext cx="1919745" cy="1123875"/>
      </dsp:txXfrm>
    </dsp:sp>
    <dsp:sp modelId="{E01481F2-BDD8-DB4D-B874-30AE6BB95809}">
      <dsp:nvSpPr>
        <dsp:cNvPr id="0" name=""/>
        <dsp:cNvSpPr/>
      </dsp:nvSpPr>
      <dsp:spPr>
        <a:xfrm rot="70717">
          <a:off x="4958388" y="683127"/>
          <a:ext cx="425429" cy="4934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958402" y="780502"/>
        <a:ext cx="297800" cy="296063"/>
      </dsp:txXfrm>
    </dsp:sp>
    <dsp:sp modelId="{F29FD824-D0D2-EF49-9DF9-F77A0A5CC0F8}">
      <dsp:nvSpPr>
        <dsp:cNvPr id="0" name=""/>
        <dsp:cNvSpPr/>
      </dsp:nvSpPr>
      <dsp:spPr>
        <a:xfrm>
          <a:off x="5584404" y="361914"/>
          <a:ext cx="1989675" cy="1193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After Feature engineering: 63000 observations and ~ 6000 columns</a:t>
          </a:r>
        </a:p>
      </dsp:txBody>
      <dsp:txXfrm>
        <a:off x="5619369" y="396879"/>
        <a:ext cx="1919745" cy="1123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C063-562B-1F42-81DC-A05AD2FF5561}">
      <dsp:nvSpPr>
        <dsp:cNvPr id="0" name=""/>
        <dsp:cNvSpPr/>
      </dsp:nvSpPr>
      <dsp:spPr>
        <a:xfrm>
          <a:off x="647790" y="1765"/>
          <a:ext cx="1401400" cy="840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spaCy</a:t>
          </a:r>
          <a:r>
            <a:rPr lang="en-US" sz="2100" kern="1200" dirty="0"/>
            <a:t> </a:t>
          </a:r>
        </a:p>
      </dsp:txBody>
      <dsp:txXfrm>
        <a:off x="647790" y="1765"/>
        <a:ext cx="1401400" cy="840840"/>
      </dsp:txXfrm>
    </dsp:sp>
    <dsp:sp modelId="{232802C3-7AFD-6C49-A094-82372767AA36}">
      <dsp:nvSpPr>
        <dsp:cNvPr id="0" name=""/>
        <dsp:cNvSpPr/>
      </dsp:nvSpPr>
      <dsp:spPr>
        <a:xfrm>
          <a:off x="2189331" y="1765"/>
          <a:ext cx="1401400" cy="8408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Corex</a:t>
          </a:r>
          <a:r>
            <a:rPr lang="en-US" sz="2100" kern="1200" dirty="0"/>
            <a:t> </a:t>
          </a:r>
        </a:p>
      </dsp:txBody>
      <dsp:txXfrm>
        <a:off x="2189331" y="1765"/>
        <a:ext cx="1401400" cy="840840"/>
      </dsp:txXfrm>
    </dsp:sp>
    <dsp:sp modelId="{9B39450E-A95B-F74D-AE66-E1C910FF1820}">
      <dsp:nvSpPr>
        <dsp:cNvPr id="0" name=""/>
        <dsp:cNvSpPr/>
      </dsp:nvSpPr>
      <dsp:spPr>
        <a:xfrm>
          <a:off x="3730872" y="1765"/>
          <a:ext cx="1401400" cy="8408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NLTK  </a:t>
          </a:r>
        </a:p>
      </dsp:txBody>
      <dsp:txXfrm>
        <a:off x="3730872" y="1765"/>
        <a:ext cx="1401400" cy="840840"/>
      </dsp:txXfrm>
    </dsp:sp>
    <dsp:sp modelId="{7083CF8F-B5D8-CC46-867C-2F4EDD3DB6E8}">
      <dsp:nvSpPr>
        <dsp:cNvPr id="0" name=""/>
        <dsp:cNvSpPr/>
      </dsp:nvSpPr>
      <dsp:spPr>
        <a:xfrm>
          <a:off x="5272413" y="1765"/>
          <a:ext cx="1401400" cy="840840"/>
        </a:xfrm>
        <a:prstGeom prst="rect">
          <a:avLst/>
        </a:prstGeom>
        <a:gradFill rotWithShape="0">
          <a:gsLst>
            <a:gs pos="71000">
              <a:srgbClr val="B69CA1"/>
            </a:gs>
            <a:gs pos="0">
              <a:schemeClr val="accent2">
                <a:lumMod val="60000"/>
                <a:lumOff val="40000"/>
              </a:schemeClr>
            </a:gs>
            <a:gs pos="26000">
              <a:schemeClr val="accent2">
                <a:lumMod val="60000"/>
                <a:lumOff val="40000"/>
              </a:schemeClr>
            </a:gs>
            <a:gs pos="8000">
              <a:schemeClr val="accent2">
                <a:lumMod val="60000"/>
                <a:lumOff val="4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Pandas</a:t>
          </a:r>
        </a:p>
      </dsp:txBody>
      <dsp:txXfrm>
        <a:off x="5272413" y="1765"/>
        <a:ext cx="1401400" cy="840840"/>
      </dsp:txXfrm>
    </dsp:sp>
    <dsp:sp modelId="{52DD57A7-6604-6542-809E-5871C9A20CAA}">
      <dsp:nvSpPr>
        <dsp:cNvPr id="0" name=""/>
        <dsp:cNvSpPr/>
      </dsp:nvSpPr>
      <dsp:spPr>
        <a:xfrm>
          <a:off x="647790" y="982746"/>
          <a:ext cx="1401400" cy="840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gensim</a:t>
          </a:r>
          <a:r>
            <a:rPr lang="en-US" sz="2100" kern="1200" dirty="0"/>
            <a:t> </a:t>
          </a:r>
        </a:p>
      </dsp:txBody>
      <dsp:txXfrm>
        <a:off x="647790" y="982746"/>
        <a:ext cx="1401400" cy="840840"/>
      </dsp:txXfrm>
    </dsp:sp>
    <dsp:sp modelId="{7B073B6E-4785-1F42-984D-CE137756347D}">
      <dsp:nvSpPr>
        <dsp:cNvPr id="0" name=""/>
        <dsp:cNvSpPr/>
      </dsp:nvSpPr>
      <dsp:spPr>
        <a:xfrm>
          <a:off x="2189331" y="982746"/>
          <a:ext cx="1401400" cy="8408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Wordcloud</a:t>
          </a:r>
          <a:endParaRPr lang="en-US" sz="2100" kern="1200" dirty="0"/>
        </a:p>
      </dsp:txBody>
      <dsp:txXfrm>
        <a:off x="2189331" y="982746"/>
        <a:ext cx="1401400" cy="840840"/>
      </dsp:txXfrm>
    </dsp:sp>
    <dsp:sp modelId="{5026CED4-FC9E-1748-AAD3-44FEB41D1C5E}">
      <dsp:nvSpPr>
        <dsp:cNvPr id="0" name=""/>
        <dsp:cNvSpPr/>
      </dsp:nvSpPr>
      <dsp:spPr>
        <a:xfrm>
          <a:off x="3730872" y="982746"/>
          <a:ext cx="1401400" cy="8408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ScatterText</a:t>
          </a:r>
          <a:endParaRPr lang="en-US" sz="2100" kern="1200" dirty="0"/>
        </a:p>
      </dsp:txBody>
      <dsp:txXfrm>
        <a:off x="3730872" y="982746"/>
        <a:ext cx="1401400" cy="840840"/>
      </dsp:txXfrm>
    </dsp:sp>
    <dsp:sp modelId="{D34E5D5E-62F8-1843-8AEB-138F5D35E0C9}">
      <dsp:nvSpPr>
        <dsp:cNvPr id="0" name=""/>
        <dsp:cNvSpPr/>
      </dsp:nvSpPr>
      <dsp:spPr>
        <a:xfrm>
          <a:off x="5272413" y="982746"/>
          <a:ext cx="1401400" cy="8408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Python</a:t>
          </a:r>
        </a:p>
      </dsp:txBody>
      <dsp:txXfrm>
        <a:off x="5272413" y="982746"/>
        <a:ext cx="1401400" cy="840840"/>
      </dsp:txXfrm>
    </dsp:sp>
    <dsp:sp modelId="{A438CBB4-C88C-AD49-A9E8-6127C80C466A}">
      <dsp:nvSpPr>
        <dsp:cNvPr id="0" name=""/>
        <dsp:cNvSpPr/>
      </dsp:nvSpPr>
      <dsp:spPr>
        <a:xfrm>
          <a:off x="2960102" y="1963726"/>
          <a:ext cx="1401400" cy="8408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TextBlob</a:t>
          </a:r>
          <a:r>
            <a:rPr lang="en-US" sz="2100" kern="1200" dirty="0"/>
            <a:t> </a:t>
          </a:r>
        </a:p>
      </dsp:txBody>
      <dsp:txXfrm>
        <a:off x="2960102" y="1963726"/>
        <a:ext cx="1401400" cy="84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555" y="2266340"/>
            <a:ext cx="594876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793390"/>
            <a:ext cx="5948760" cy="10335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0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350109"/>
            <a:ext cx="8246070" cy="3417154"/>
          </a:xfrm>
        </p:spPr>
        <p:txBody>
          <a:bodyPr/>
          <a:lstStyle>
            <a:lvl1pPr algn="l">
              <a:defRPr sz="2800">
                <a:solidFill>
                  <a:schemeClr val="accent4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48" y="42618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84" y="1411426"/>
            <a:ext cx="6236936" cy="3344113"/>
          </a:xfrm>
        </p:spPr>
        <p:txBody>
          <a:bodyPr/>
          <a:lstStyle>
            <a:lvl1pPr>
              <a:defRPr sz="2800">
                <a:solidFill>
                  <a:srgbClr val="37287B"/>
                </a:solidFill>
              </a:defRPr>
            </a:lvl1pPr>
            <a:lvl2pPr>
              <a:defRPr>
                <a:solidFill>
                  <a:srgbClr val="37287B"/>
                </a:solidFill>
              </a:defRPr>
            </a:lvl2pPr>
            <a:lvl3pPr>
              <a:defRPr>
                <a:solidFill>
                  <a:srgbClr val="37287B"/>
                </a:solidFill>
              </a:defRPr>
            </a:lvl3pPr>
            <a:lvl4pPr>
              <a:defRPr>
                <a:solidFill>
                  <a:srgbClr val="37287B"/>
                </a:solidFill>
              </a:defRPr>
            </a:lvl4pPr>
            <a:lvl5pPr>
              <a:defRPr>
                <a:solidFill>
                  <a:srgbClr val="37287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-35042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4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4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4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4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4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Reviews </a:t>
            </a:r>
            <a:br>
              <a:rPr lang="en-US" dirty="0"/>
            </a:br>
            <a:r>
              <a:rPr lang="en-US" dirty="0"/>
              <a:t>NLP and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Morooj Aldeeb &amp; Afnan </a:t>
            </a:r>
            <a:r>
              <a:rPr lang="en-US" sz="1800" dirty="0" err="1"/>
              <a:t>Alsirhani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5E2-FEE4-6340-933F-974B348A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AB92A-792A-5F43-8EFF-D7AB2F5EA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96" y="1349375"/>
            <a:ext cx="7019533" cy="3417888"/>
          </a:xfrm>
        </p:spPr>
      </p:pic>
    </p:spTree>
    <p:extLst>
      <p:ext uri="{BB962C8B-B14F-4D97-AF65-F5344CB8AC3E}">
        <p14:creationId xmlns:p14="http://schemas.microsoft.com/office/powerpoint/2010/main" val="39106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0124-2DFC-B940-91B4-7B1F4D2F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78C0E-F63A-094D-A5A7-02BC6482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1" y="1349375"/>
            <a:ext cx="6410342" cy="3417888"/>
          </a:xfrm>
        </p:spPr>
      </p:pic>
    </p:spTree>
    <p:extLst>
      <p:ext uri="{BB962C8B-B14F-4D97-AF65-F5344CB8AC3E}">
        <p14:creationId xmlns:p14="http://schemas.microsoft.com/office/powerpoint/2010/main" val="29155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D5C1-909F-AD4C-A308-576F3C2A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52C0-ACFA-EF42-A3A5-AD6B611C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selection:</a:t>
            </a:r>
          </a:p>
          <a:p>
            <a:r>
              <a:rPr lang="en-US" sz="2000" i="1" dirty="0"/>
              <a:t>We removed most common and rare words in the corpus after NLP Preprocessing</a:t>
            </a:r>
            <a:endParaRPr lang="en-US" i="1" dirty="0"/>
          </a:p>
          <a:p>
            <a:r>
              <a:rPr lang="en-US" dirty="0"/>
              <a:t>Features extraction:</a:t>
            </a:r>
          </a:p>
          <a:p>
            <a:pPr marL="0" indent="0">
              <a:buNone/>
            </a:pPr>
            <a:r>
              <a:rPr lang="en-US" sz="2000" i="1" dirty="0"/>
              <a:t>We used Latent Semantic Analysis to generate the most suitable latent dimensions that most explain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0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970A-7060-5446-B908-7309920E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0202-563A-2F46-BEBA-919FC399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7D8DEB-6BE8-E147-B541-6870962C0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82552"/>
              </p:ext>
            </p:extLst>
          </p:nvPr>
        </p:nvGraphicFramePr>
        <p:xfrm>
          <a:off x="754375" y="1913127"/>
          <a:ext cx="7708554" cy="15553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54277">
                  <a:extLst>
                    <a:ext uri="{9D8B030D-6E8A-4147-A177-3AD203B41FA5}">
                      <a16:colId xmlns:a16="http://schemas.microsoft.com/office/drawing/2014/main" val="3995407334"/>
                    </a:ext>
                  </a:extLst>
                </a:gridCol>
                <a:gridCol w="3854277">
                  <a:extLst>
                    <a:ext uri="{9D8B030D-6E8A-4147-A177-3AD203B41FA5}">
                      <a16:colId xmlns:a16="http://schemas.microsoft.com/office/drawing/2014/main" val="690174731"/>
                    </a:ext>
                  </a:extLst>
                </a:gridCol>
              </a:tblGrid>
              <a:tr h="772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Latent Semantic Analysis (LSA/SVD)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found 5 main topics for both positive and negative reviews.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610992"/>
                  </a:ext>
                </a:extLst>
              </a:tr>
              <a:tr h="783035">
                <a:tc>
                  <a:txBody>
                    <a:bodyPr/>
                    <a:lstStyle/>
                    <a:p>
                      <a:r>
                        <a:rPr lang="en-US" dirty="0"/>
                        <a:t> Latent Dirichlet Allocation (LDA)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found 5 main topics for both positive and negative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7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E2AA-58C0-CC41-8483-2563019B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Dimensionality Reduction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D5205-B3B3-1349-9367-4FDCD4AD1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193949"/>
              </p:ext>
            </p:extLst>
          </p:nvPr>
        </p:nvGraphicFramePr>
        <p:xfrm>
          <a:off x="441325" y="1349375"/>
          <a:ext cx="8245476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19855">
                  <a:extLst>
                    <a:ext uri="{9D8B030D-6E8A-4147-A177-3AD203B41FA5}">
                      <a16:colId xmlns:a16="http://schemas.microsoft.com/office/drawing/2014/main" val="1370583793"/>
                    </a:ext>
                  </a:extLst>
                </a:gridCol>
                <a:gridCol w="4725621">
                  <a:extLst>
                    <a:ext uri="{9D8B030D-6E8A-4147-A177-3AD203B41FA5}">
                      <a16:colId xmlns:a16="http://schemas.microsoft.com/office/drawing/2014/main" val="136434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Principal Component Analysis (PCA) 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found that the best latent components are just 2 principal components for both positive and negative reviews.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0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Singular value decomposition (SVD)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utilized SVD for topic modeling, we found different latent dimensions for positive and negative reviews. For Positive Reviews, we found that the best latent dimensions are 2 whereas negative reviews are 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1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9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7DBA-01AF-A544-8823-BE61AA29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 Vectorizer vs TF/IDF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395E-0956-C64A-B739-FB302B03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Count Vectorizer and Term Frequency / Inverse Document Frequency (TF/IDF) and we found that TF/IDF gives better results for subsequent topic modelling.</a:t>
            </a:r>
          </a:p>
        </p:txBody>
      </p:sp>
    </p:spTree>
    <p:extLst>
      <p:ext uri="{BB962C8B-B14F-4D97-AF65-F5344CB8AC3E}">
        <p14:creationId xmlns:p14="http://schemas.microsoft.com/office/powerpoint/2010/main" val="199610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6F7-727A-4F3D-A47B-6BB7BB2E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0"/>
            <a:ext cx="7787955" cy="1042857"/>
          </a:xfrm>
        </p:spPr>
        <p:txBody>
          <a:bodyPr/>
          <a:lstStyle/>
          <a:p>
            <a:r>
              <a:rPr lang="en-US" dirty="0"/>
              <a:t>Word cloud for positive reviews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E94E0F7-704C-4859-8148-F0545EFBE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1" y="1349375"/>
            <a:ext cx="5385762" cy="3417888"/>
          </a:xfrm>
        </p:spPr>
      </p:pic>
    </p:spTree>
    <p:extLst>
      <p:ext uri="{BB962C8B-B14F-4D97-AF65-F5344CB8AC3E}">
        <p14:creationId xmlns:p14="http://schemas.microsoft.com/office/powerpoint/2010/main" val="104675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AFDB-A1D8-4E8A-87DC-E9C62C3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cloud for each topic in positive reviews </a:t>
            </a:r>
          </a:p>
        </p:txBody>
      </p:sp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38730B9-CE79-492A-AF8A-6EAAEDFF7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82107"/>
          <a:stretch/>
        </p:blipFill>
        <p:spPr>
          <a:xfrm>
            <a:off x="128344" y="1235066"/>
            <a:ext cx="2981550" cy="1933862"/>
          </a:xfr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65A0D91-DB90-43D6-AE6B-17DA28C68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88" r="5127" b="61765"/>
          <a:stretch/>
        </p:blipFill>
        <p:spPr>
          <a:xfrm>
            <a:off x="5606323" y="1274275"/>
            <a:ext cx="3054100" cy="1830317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BCD70E-2008-43B0-B307-90CE843BE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109" r="7437" b="38125"/>
          <a:stretch/>
        </p:blipFill>
        <p:spPr>
          <a:xfrm>
            <a:off x="128344" y="3029865"/>
            <a:ext cx="2595985" cy="2288432"/>
          </a:xfrm>
          <a:prstGeom prst="rect">
            <a:avLst/>
          </a:prstGeom>
        </p:spPr>
      </p:pic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C0D3233-783E-47C4-A0BE-7ED670FAB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61876" r="-1601" b="18833"/>
          <a:stretch/>
        </p:blipFill>
        <p:spPr>
          <a:xfrm>
            <a:off x="3044950" y="3244929"/>
            <a:ext cx="3054100" cy="2078309"/>
          </a:xfrm>
          <a:prstGeom prst="rect">
            <a:avLst/>
          </a:prstGeom>
        </p:spPr>
      </p:pic>
      <p:pic>
        <p:nvPicPr>
          <p:cNvPr id="16" name="Picture 1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838A12D-4669-4ABE-AF97-55B7F34E7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66" r="7437"/>
          <a:stretch/>
        </p:blipFill>
        <p:spPr>
          <a:xfrm>
            <a:off x="6287672" y="3313183"/>
            <a:ext cx="2509867" cy="1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24B-45D9-4B52-A67C-8FBF9CFB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cloud negative reviews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5202A1-ACED-4666-ACFC-23A9D14A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81" y="1349375"/>
            <a:ext cx="5385762" cy="3417888"/>
          </a:xfrm>
        </p:spPr>
      </p:pic>
    </p:spTree>
    <p:extLst>
      <p:ext uri="{BB962C8B-B14F-4D97-AF65-F5344CB8AC3E}">
        <p14:creationId xmlns:p14="http://schemas.microsoft.com/office/powerpoint/2010/main" val="1752626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3DD7-1AD1-44B4-84EF-267D564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cloud for each topic in negative reviews 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132727-9F35-434D-94E0-D54EAAB3D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4" b="58313"/>
          <a:stretch/>
        </p:blipFill>
        <p:spPr>
          <a:xfrm>
            <a:off x="2496189" y="2368255"/>
            <a:ext cx="3144746" cy="1128529"/>
          </a:xfrm>
        </p:spPr>
      </p:pic>
      <p:pic>
        <p:nvPicPr>
          <p:cNvPr id="4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1E8AE28-7F60-7443-ACB0-FDF4809AE5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4" b="40442"/>
          <a:stretch/>
        </p:blipFill>
        <p:spPr>
          <a:xfrm>
            <a:off x="143555" y="1359651"/>
            <a:ext cx="2839337" cy="1018929"/>
          </a:xfrm>
          <a:prstGeom prst="rect">
            <a:avLst/>
          </a:prstGeom>
        </p:spPr>
      </p:pic>
      <p:pic>
        <p:nvPicPr>
          <p:cNvPr id="6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381365-4C79-4741-AC72-549A8A0C67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5"/>
          <a:stretch/>
        </p:blipFill>
        <p:spPr>
          <a:xfrm>
            <a:off x="5335525" y="3335275"/>
            <a:ext cx="3590382" cy="1302780"/>
          </a:xfrm>
          <a:prstGeom prst="rect">
            <a:avLst/>
          </a:prstGeom>
        </p:spPr>
      </p:pic>
      <p:pic>
        <p:nvPicPr>
          <p:cNvPr id="7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CA42431-AB6A-3646-8731-A66104AED7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57"/>
          <a:stretch/>
        </p:blipFill>
        <p:spPr>
          <a:xfrm>
            <a:off x="5640935" y="1401234"/>
            <a:ext cx="3144746" cy="1128529"/>
          </a:xfrm>
          <a:prstGeom prst="rect">
            <a:avLst/>
          </a:prstGeom>
        </p:spPr>
      </p:pic>
      <p:pic>
        <p:nvPicPr>
          <p:cNvPr id="8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DB45AC9-EE9D-B242-B020-17622B30ED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8" b="19367"/>
          <a:stretch/>
        </p:blipFill>
        <p:spPr>
          <a:xfrm>
            <a:off x="143555" y="3328069"/>
            <a:ext cx="4123035" cy="14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98C2-BC7D-184C-9C4F-69F99049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6212-19BD-D34E-AB68-C8A87606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utilized unsupervised machine learning techniques to gain more insights into mobile products reviews of amazon.</a:t>
            </a:r>
          </a:p>
          <a:p>
            <a:r>
              <a:rPr lang="en-US" dirty="0"/>
              <a:t>The dataset contains approximately 417000 records which explain customers’ ratings , sentiments and reviews over a set of predefined mobile products</a:t>
            </a:r>
          </a:p>
        </p:txBody>
      </p:sp>
    </p:spTree>
    <p:extLst>
      <p:ext uri="{BB962C8B-B14F-4D97-AF65-F5344CB8AC3E}">
        <p14:creationId xmlns:p14="http://schemas.microsoft.com/office/powerpoint/2010/main" val="45773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2583-BA08-C841-91F5-1BE41014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CorEx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90C61-4B26-8C4B-816E-31E2A5AA0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349375"/>
            <a:ext cx="7482545" cy="3417888"/>
          </a:xfrm>
        </p:spPr>
      </p:pic>
    </p:spTree>
    <p:extLst>
      <p:ext uri="{BB962C8B-B14F-4D97-AF65-F5344CB8AC3E}">
        <p14:creationId xmlns:p14="http://schemas.microsoft.com/office/powerpoint/2010/main" val="113115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ED6-8514-7C47-8BC6-D130B954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E2FF7C-4CB8-234C-9191-358D55FD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performing clustering on positive reviews and negative reviews separately, we found unequal latent dimensions between these two categories.</a:t>
            </a:r>
          </a:p>
          <a:p>
            <a:r>
              <a:rPr lang="en-US" dirty="0"/>
              <a:t>Positive reviews can be represented sufficiently by only two latent dimensions whereas negative reviews could be represented by more than two latent dimensions with very low overlap.</a:t>
            </a:r>
          </a:p>
        </p:txBody>
      </p:sp>
    </p:spTree>
    <p:extLst>
      <p:ext uri="{BB962C8B-B14F-4D97-AF65-F5344CB8AC3E}">
        <p14:creationId xmlns:p14="http://schemas.microsoft.com/office/powerpoint/2010/main" val="2470160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BF9E-C01C-FD42-8E8C-E75D8056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Elbow Differences between Positive and Negative Reviews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39CC4-1B86-D140-8CCA-1E546E20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" y="1350110"/>
            <a:ext cx="3982477" cy="2595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EC7AD1-DE74-9C41-8664-94E972B83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90" y="1345437"/>
            <a:ext cx="4040367" cy="2595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F31163-1487-9146-9482-DD5B0506C74B}"/>
              </a:ext>
            </a:extLst>
          </p:cNvPr>
          <p:cNvSpPr txBox="1"/>
          <p:nvPr/>
        </p:nvSpPr>
        <p:spPr>
          <a:xfrm>
            <a:off x="64371" y="3941422"/>
            <a:ext cx="39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D6281-1F1B-BF46-8A00-5EB36B067451}"/>
              </a:ext>
            </a:extLst>
          </p:cNvPr>
          <p:cNvSpPr txBox="1"/>
          <p:nvPr/>
        </p:nvSpPr>
        <p:spPr>
          <a:xfrm>
            <a:off x="5030115" y="3946095"/>
            <a:ext cx="398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172296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AE49-FF7D-3D40-B920-244A9546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Positive Reviews (K-Means)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8B5D5-D146-A64F-AEBE-692719D852C3}"/>
              </a:ext>
            </a:extLst>
          </p:cNvPr>
          <p:cNvSpPr txBox="1"/>
          <p:nvPr/>
        </p:nvSpPr>
        <p:spPr>
          <a:xfrm>
            <a:off x="296260" y="1350111"/>
            <a:ext cx="3666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Reviews with 5 latent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Obvious overlap among clusters in higher dimensions.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E53D20-9886-4E4A-A4AA-672A0C87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0" y="1337789"/>
            <a:ext cx="4851400" cy="3149600"/>
          </a:xfrm>
        </p:spPr>
      </p:pic>
    </p:spTree>
    <p:extLst>
      <p:ext uri="{BB962C8B-B14F-4D97-AF65-F5344CB8AC3E}">
        <p14:creationId xmlns:p14="http://schemas.microsoft.com/office/powerpoint/2010/main" val="150180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AA58-0F05-AE43-9324-4DC6996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Positive Reviews (K-Means)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90F4D-A436-114D-AB4A-D51F7D90B5DC}"/>
              </a:ext>
            </a:extLst>
          </p:cNvPr>
          <p:cNvSpPr txBox="1"/>
          <p:nvPr/>
        </p:nvSpPr>
        <p:spPr>
          <a:xfrm>
            <a:off x="143555" y="1350110"/>
            <a:ext cx="3970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Reviews with only 2 latent dimensions/components.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low overlap and the two latent dimensions are quite separable.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76233-32AA-8B4F-A345-D86C8450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57" y="1350110"/>
            <a:ext cx="4864100" cy="3149600"/>
          </a:xfrm>
        </p:spPr>
      </p:pic>
    </p:spTree>
    <p:extLst>
      <p:ext uri="{BB962C8B-B14F-4D97-AF65-F5344CB8AC3E}">
        <p14:creationId xmlns:p14="http://schemas.microsoft.com/office/powerpoint/2010/main" val="87146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BBF2-AEE8-6144-9E51-D37371AA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Negative Reviews(K-Means)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C858-02CA-604D-A9F1-CA9959D4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30" y="1350109"/>
            <a:ext cx="4131270" cy="2137871"/>
          </a:xfrm>
        </p:spPr>
        <p:txBody>
          <a:bodyPr>
            <a:normAutofit/>
          </a:bodyPr>
          <a:lstStyle/>
          <a:p>
            <a:r>
              <a:rPr lang="en-US" sz="2400" dirty="0"/>
              <a:t>Negative reviews contain more latent dimensions/components that contain very low overlap.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AD86A-548B-7241-B124-5B0BDAE8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03765"/>
            <a:ext cx="4481270" cy="26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875C-31A4-E44F-9DB8-CF95BF66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Negative Reviews (K-Means)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950-D452-364C-8755-C148269C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30" y="1350109"/>
            <a:ext cx="4804372" cy="2595986"/>
          </a:xfrm>
        </p:spPr>
        <p:txBody>
          <a:bodyPr>
            <a:normAutofit/>
          </a:bodyPr>
          <a:lstStyle/>
          <a:p>
            <a:r>
              <a:rPr lang="en-US" sz="2400" dirty="0"/>
              <a:t>Negative reviews could be fully represented by only two latent dimensions/components.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FE7C4-18D9-EB48-B7AC-6F1A8AEB1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2" y="1197405"/>
            <a:ext cx="3898898" cy="24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756F-F50C-3F4C-A372-16B04244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64989-2A53-4547-8AE4-B22D9213D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95" y="1350110"/>
            <a:ext cx="6046566" cy="3648971"/>
          </a:xfrm>
        </p:spPr>
      </p:pic>
    </p:spTree>
    <p:extLst>
      <p:ext uri="{BB962C8B-B14F-4D97-AF65-F5344CB8AC3E}">
        <p14:creationId xmlns:p14="http://schemas.microsoft.com/office/powerpoint/2010/main" val="382535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A5A0-49D6-8640-8938-2EA0727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 Frequency for Each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D9F2D-56D0-BC4F-AD27-647FE3E6C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376041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B83B-9DE3-49F7-BDEF-8B22F6EF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spcBef>
                <a:spcPct val="0"/>
              </a:spcBef>
              <a:buNone/>
            </a:pPr>
            <a:r>
              <a:rPr lang="en-US" dirty="0"/>
              <a:t>Uni-gram Frequency (Positive Reviews)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AC1B5B7-7817-4C04-BA2E-BA34E0663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1016"/>
            <a:ext cx="8245475" cy="3314605"/>
          </a:xfrm>
        </p:spPr>
      </p:pic>
    </p:spTree>
    <p:extLst>
      <p:ext uri="{BB962C8B-B14F-4D97-AF65-F5344CB8AC3E}">
        <p14:creationId xmlns:p14="http://schemas.microsoft.com/office/powerpoint/2010/main" val="19703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B2A2-1D16-DF4A-B233-B87823D2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A205-F9A9-5F40-8404-862637FD3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unsupervised machine learning techniques along with NLP methods to understand customers’ sentiments over different products.</a:t>
            </a:r>
          </a:p>
          <a:p>
            <a:r>
              <a:rPr lang="en-US" dirty="0"/>
              <a:t>Explain the differences between customers’ reviews based on latent topics contained within to better tailor future marketing and product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31932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B975-B864-044C-B27B-45B22A58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Uni-gram Frequency (Neutral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010E1-EEC8-7644-B505-B2C8483EE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283776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8FE0-FCFE-8643-88D3-86E22983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Uni-gram Frequency (Negative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BF7224-CA4D-5547-B736-B73291E8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173971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4E5-F2E6-4E4D-A20D-70F041D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Frequency (Positive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13932-CAF7-1E42-8A03-5E1D94FE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340904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79F6-C965-CD4E-B371-F565E4A8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Bi-gram Frequency (Neutral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4C917-0A7B-E44E-A21D-14DF99553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2403794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51CD-C441-4476-955A-009D4106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Bi-grams Frequency (Negative Reviews)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6E294A-B4DC-40FD-9B1C-FF4CC1DBE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1016"/>
            <a:ext cx="8245475" cy="3314605"/>
          </a:xfrm>
        </p:spPr>
      </p:pic>
    </p:spTree>
    <p:extLst>
      <p:ext uri="{BB962C8B-B14F-4D97-AF65-F5344CB8AC3E}">
        <p14:creationId xmlns:p14="http://schemas.microsoft.com/office/powerpoint/2010/main" val="2382183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D77A-3B58-49E0-ACA8-291CB398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Frequency (Positive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0112A-121F-7E4E-9917-881F63B6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412879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10C3-DD43-394C-861E-2B23332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Frequency (Neutral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3E3E3A-3176-CB49-9FA5-7195AA49D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4173"/>
            <a:ext cx="8245475" cy="3308291"/>
          </a:xfrm>
        </p:spPr>
      </p:pic>
    </p:spTree>
    <p:extLst>
      <p:ext uri="{BB962C8B-B14F-4D97-AF65-F5344CB8AC3E}">
        <p14:creationId xmlns:p14="http://schemas.microsoft.com/office/powerpoint/2010/main" val="357967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2F9B-3FAD-4BB7-8BC8-F170425B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Tri-grams Frequency (Negative Reviews)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AB428F-4262-4711-9F9A-7F87D5A3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1401016"/>
            <a:ext cx="8245475" cy="3314605"/>
          </a:xfrm>
        </p:spPr>
      </p:pic>
    </p:spTree>
    <p:extLst>
      <p:ext uri="{BB962C8B-B14F-4D97-AF65-F5344CB8AC3E}">
        <p14:creationId xmlns:p14="http://schemas.microsoft.com/office/powerpoint/2010/main" val="757259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65B-403D-4570-B6FD-9D707C9F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before and after  sampling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27B5286-30A6-4469-BF42-165E8789E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439467"/>
            <a:ext cx="3911739" cy="341788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52E565C-2083-49FC-B800-01685DF60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2377"/>
            <a:ext cx="4113885" cy="34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875C-31A4-E44F-9DB8-CF95BF66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194" y="0"/>
            <a:ext cx="7482545" cy="1042857"/>
          </a:xfrm>
        </p:spPr>
        <p:txBody>
          <a:bodyPr/>
          <a:lstStyle/>
          <a:p>
            <a:pPr algn="ctr"/>
            <a:r>
              <a:rPr lang="en-US" dirty="0"/>
              <a:t>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950-D452-364C-8755-C148269C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9" y="1350109"/>
            <a:ext cx="7032665" cy="3206806"/>
          </a:xfrm>
        </p:spPr>
        <p:txBody>
          <a:bodyPr>
            <a:normAutofit/>
          </a:bodyPr>
          <a:lstStyle/>
          <a:p>
            <a:r>
              <a:rPr lang="en-US" sz="2400" dirty="0"/>
              <a:t>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0BFF384-FB0B-4966-9EF2-192907220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43072"/>
              </p:ext>
            </p:extLst>
          </p:nvPr>
        </p:nvGraphicFramePr>
        <p:xfrm>
          <a:off x="143555" y="1042857"/>
          <a:ext cx="8856890" cy="38847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1378">
                  <a:extLst>
                    <a:ext uri="{9D8B030D-6E8A-4147-A177-3AD203B41FA5}">
                      <a16:colId xmlns:a16="http://schemas.microsoft.com/office/drawing/2014/main" val="1361208686"/>
                    </a:ext>
                  </a:extLst>
                </a:gridCol>
                <a:gridCol w="1771378">
                  <a:extLst>
                    <a:ext uri="{9D8B030D-6E8A-4147-A177-3AD203B41FA5}">
                      <a16:colId xmlns:a16="http://schemas.microsoft.com/office/drawing/2014/main" val="3063860021"/>
                    </a:ext>
                  </a:extLst>
                </a:gridCol>
                <a:gridCol w="1771378">
                  <a:extLst>
                    <a:ext uri="{9D8B030D-6E8A-4147-A177-3AD203B41FA5}">
                      <a16:colId xmlns:a16="http://schemas.microsoft.com/office/drawing/2014/main" val="595740587"/>
                    </a:ext>
                  </a:extLst>
                </a:gridCol>
                <a:gridCol w="1771378">
                  <a:extLst>
                    <a:ext uri="{9D8B030D-6E8A-4147-A177-3AD203B41FA5}">
                      <a16:colId xmlns:a16="http://schemas.microsoft.com/office/drawing/2014/main" val="2394710799"/>
                    </a:ext>
                  </a:extLst>
                </a:gridCol>
                <a:gridCol w="1771378">
                  <a:extLst>
                    <a:ext uri="{9D8B030D-6E8A-4147-A177-3AD203B41FA5}">
                      <a16:colId xmlns:a16="http://schemas.microsoft.com/office/drawing/2014/main" val="1072477071"/>
                    </a:ext>
                  </a:extLst>
                </a:gridCol>
              </a:tblGrid>
              <a:tr h="647455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0346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05562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38941"/>
                  </a:ext>
                </a:extLst>
              </a:tr>
              <a:tr h="647455">
                <a:tc>
                  <a:txBody>
                    <a:bodyPr/>
                    <a:lstStyle/>
                    <a:p>
                      <a:r>
                        <a:rPr lang="en-US" dirty="0"/>
                        <a:t>Train-no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48057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Val –no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1954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Train-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4403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Val-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86474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Train-Trigrams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939"/>
                  </a:ext>
                </a:extLst>
              </a:tr>
              <a:tr h="369974">
                <a:tc>
                  <a:txBody>
                    <a:bodyPr/>
                    <a:lstStyle/>
                    <a:p>
                      <a:r>
                        <a:rPr lang="en-US" dirty="0"/>
                        <a:t>Val-Trigrams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9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3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7BA3-EE95-0942-8767-F210116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4233C-824A-C244-8321-49EBFD358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232562"/>
              </p:ext>
            </p:extLst>
          </p:nvPr>
        </p:nvGraphicFramePr>
        <p:xfrm>
          <a:off x="143555" y="1197405"/>
          <a:ext cx="9009595" cy="366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237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256B-B772-4DBE-86EE-FDC010D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A36D98-1E0A-4E89-A105-368A8EC77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16609"/>
              </p:ext>
            </p:extLst>
          </p:nvPr>
        </p:nvGraphicFramePr>
        <p:xfrm>
          <a:off x="448965" y="1349375"/>
          <a:ext cx="8237835" cy="360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455">
                  <a:extLst>
                    <a:ext uri="{9D8B030D-6E8A-4147-A177-3AD203B41FA5}">
                      <a16:colId xmlns:a16="http://schemas.microsoft.com/office/drawing/2014/main" val="2161005762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304844061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216004235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204001926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1993295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SGB Classifier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2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Train-no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0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Val-no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95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ar-SA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ar-SA" dirty="0"/>
                        <a:t>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0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4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Train-unigrams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11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Val-unigrams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6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319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B9AD-6FAA-4DCB-9359-A3596EA1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A1229B-BFC4-43DD-BF0A-E1202D3A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7077"/>
              </p:ext>
            </p:extLst>
          </p:nvPr>
        </p:nvGraphicFramePr>
        <p:xfrm>
          <a:off x="441325" y="1349375"/>
          <a:ext cx="8245475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343729511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421864164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3228647710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937167121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537002751"/>
                    </a:ext>
                  </a:extLst>
                </a:gridCol>
              </a:tblGrid>
              <a:tr h="383852">
                <a:tc>
                  <a:txBody>
                    <a:bodyPr/>
                    <a:lstStyle/>
                    <a:p>
                      <a:r>
                        <a:rPr lang="en-US" dirty="0" err="1"/>
                        <a:t>Niave</a:t>
                      </a:r>
                      <a:r>
                        <a:rPr lang="en-US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precision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523612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2743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26176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Train-no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043059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Val-no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530451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 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728094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Val-</a:t>
                      </a:r>
                      <a:r>
                        <a:rPr lang="en-US" dirty="0" err="1"/>
                        <a:t>ngrams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53166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Train-unigrams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03461"/>
                  </a:ext>
                </a:extLst>
              </a:tr>
              <a:tr h="219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Val-unigrams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3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80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E0E3-0E92-49B3-A276-5CE77E19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D35C-02E2-41D5-9C17-45BFA861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best Classifier is Logistic Regressor with Trigram:</a:t>
            </a:r>
          </a:p>
          <a:p>
            <a:pPr marL="0" indent="0">
              <a:buNone/>
            </a:pPr>
            <a:r>
              <a:rPr lang="en-US" dirty="0"/>
              <a:t>Train Accuracy :</a:t>
            </a:r>
          </a:p>
          <a:p>
            <a:pPr marL="0" indent="0">
              <a:buNone/>
            </a:pPr>
            <a:r>
              <a:rPr lang="en-US" dirty="0"/>
              <a:t>.86</a:t>
            </a:r>
          </a:p>
          <a:p>
            <a:pPr marL="0" indent="0">
              <a:buNone/>
            </a:pPr>
            <a:r>
              <a:rPr lang="en-US" dirty="0"/>
              <a:t>Test Accuracy:</a:t>
            </a:r>
          </a:p>
          <a:p>
            <a:pPr marL="0" indent="0">
              <a:buNone/>
            </a:pPr>
            <a:r>
              <a:rPr lang="en-US" dirty="0"/>
              <a:t>.71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AB029E0-B65D-4C34-B250-FC7D089CD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87" y="1960930"/>
            <a:ext cx="3980036" cy="29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19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9FA2-4957-274C-B744-29553708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38E08E-3284-704C-8014-5DF902A7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Enhancing machine learning pipeline for better NLP text processing.</a:t>
            </a:r>
          </a:p>
          <a:p>
            <a:r>
              <a:rPr lang="en-US" dirty="0"/>
              <a:t>Trying stacking classifiers and ensemble classifiers on reduced NLP dataset.</a:t>
            </a:r>
          </a:p>
        </p:txBody>
      </p:sp>
    </p:spTree>
    <p:extLst>
      <p:ext uri="{BB962C8B-B14F-4D97-AF65-F5344CB8AC3E}">
        <p14:creationId xmlns:p14="http://schemas.microsoft.com/office/powerpoint/2010/main" val="1481799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655520"/>
            <a:ext cx="6236936" cy="33441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4400" dirty="0">
                <a:solidFill>
                  <a:srgbClr val="262626"/>
                </a:solidFill>
              </a:rPr>
              <a:t>Thank you for listening </a:t>
            </a:r>
            <a:r>
              <a:rPr lang="en-US" sz="4400" dirty="0">
                <a:solidFill>
                  <a:srgbClr val="262626"/>
                </a:solidFill>
                <a:sym typeface="Wingdings" pitchFamily="2" charset="2"/>
              </a:rPr>
              <a:t></a:t>
            </a:r>
            <a:r>
              <a:rPr lang="ar-SA" sz="4400" dirty="0">
                <a:solidFill>
                  <a:srgbClr val="262626"/>
                </a:solidFill>
                <a:sym typeface="Wingdings" pitchFamily="2" charset="2"/>
              </a:rPr>
              <a:t>             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F85-A81E-DC4F-A448-D835E0FE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Metadata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502AF0-2B5F-024C-825F-12D922E0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data source used was the Kaggle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Data frame shape:-</a:t>
            </a: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9C800-CD26-314D-A49E-7CCDEFBB5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498564"/>
              </p:ext>
            </p:extLst>
          </p:nvPr>
        </p:nvGraphicFramePr>
        <p:xfrm>
          <a:off x="784960" y="2964520"/>
          <a:ext cx="7574080" cy="180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09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Tools and Libraries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04451-440D-B547-8E0E-3D24403E5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227449"/>
              </p:ext>
            </p:extLst>
          </p:nvPr>
        </p:nvGraphicFramePr>
        <p:xfrm>
          <a:off x="1059785" y="1808225"/>
          <a:ext cx="7321605" cy="280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1F1F-35B4-FE49-A15B-FFD77742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Data Understanding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C686C-6CFC-7643-9061-6B11A6488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9"/>
          <a:stretch/>
        </p:blipFill>
        <p:spPr>
          <a:xfrm>
            <a:off x="1491953" y="1502815"/>
            <a:ext cx="6144218" cy="3264448"/>
          </a:xfrm>
        </p:spPr>
      </p:pic>
    </p:spTree>
    <p:extLst>
      <p:ext uri="{BB962C8B-B14F-4D97-AF65-F5344CB8AC3E}">
        <p14:creationId xmlns:p14="http://schemas.microsoft.com/office/powerpoint/2010/main" val="232132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54DA-BAF7-4F4C-A5AE-E8377117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0C609-A45D-7E4A-A4F0-D433F06FD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89" y="1349375"/>
            <a:ext cx="6479746" cy="3417888"/>
          </a:xfrm>
        </p:spPr>
      </p:pic>
    </p:spTree>
    <p:extLst>
      <p:ext uri="{BB962C8B-B14F-4D97-AF65-F5344CB8AC3E}">
        <p14:creationId xmlns:p14="http://schemas.microsoft.com/office/powerpoint/2010/main" val="109034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2284-F483-9A41-93AE-C786A8D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600CD-CF81-6A42-976F-4F982D0FB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24" y="1349375"/>
            <a:ext cx="6977876" cy="3417888"/>
          </a:xfrm>
        </p:spPr>
      </p:pic>
    </p:spTree>
    <p:extLst>
      <p:ext uri="{BB962C8B-B14F-4D97-AF65-F5344CB8AC3E}">
        <p14:creationId xmlns:p14="http://schemas.microsoft.com/office/powerpoint/2010/main" val="382679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Macintosh PowerPoint</Application>
  <PresentationFormat>On-screen Show (16:9)</PresentationFormat>
  <Paragraphs>260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Gill Sans MT</vt:lpstr>
      <vt:lpstr>Office Theme</vt:lpstr>
      <vt:lpstr>Mobile Reviews  NLP and Clustering</vt:lpstr>
      <vt:lpstr>Introduction</vt:lpstr>
      <vt:lpstr>objective</vt:lpstr>
      <vt:lpstr>METHODOLOGY</vt:lpstr>
      <vt:lpstr>Metadata</vt:lpstr>
      <vt:lpstr>Tools and Libraries </vt:lpstr>
      <vt:lpstr>Data Understanding</vt:lpstr>
      <vt:lpstr>Data Understanding</vt:lpstr>
      <vt:lpstr>Data Understanding</vt:lpstr>
      <vt:lpstr>Data Understanding</vt:lpstr>
      <vt:lpstr>Data Understanding</vt:lpstr>
      <vt:lpstr>Feature Engineering</vt:lpstr>
      <vt:lpstr>Topic Modelling</vt:lpstr>
      <vt:lpstr>Dimensionality Reduction</vt:lpstr>
      <vt:lpstr>Count Vectorizer vs TF/IDF</vt:lpstr>
      <vt:lpstr>Word cloud for positive reviews</vt:lpstr>
      <vt:lpstr>Word cloud for each topic in positive reviews </vt:lpstr>
      <vt:lpstr>Word cloud negative reviews </vt:lpstr>
      <vt:lpstr>Word cloud for each topic in negative reviews </vt:lpstr>
      <vt:lpstr> CorEx</vt:lpstr>
      <vt:lpstr>Clustering</vt:lpstr>
      <vt:lpstr>Elbow Differences between Positive and Negative Reviews</vt:lpstr>
      <vt:lpstr>Positive Reviews (K-Means) </vt:lpstr>
      <vt:lpstr>Positive Reviews (K-Means)</vt:lpstr>
      <vt:lpstr>Negative Reviews(K-Means)</vt:lpstr>
      <vt:lpstr>Negative Reviews (K-Means)</vt:lpstr>
      <vt:lpstr>Scatter Text</vt:lpstr>
      <vt:lpstr>Term Frequency for Each Sentiment</vt:lpstr>
      <vt:lpstr>Uni-gram Frequency (Positive Reviews)</vt:lpstr>
      <vt:lpstr>Uni-gram Frequency (Neutral Reviews)</vt:lpstr>
      <vt:lpstr>Uni-gram Frequency (Negative Reviews)</vt:lpstr>
      <vt:lpstr>Bi-gram Frequency (Positive Reviews)</vt:lpstr>
      <vt:lpstr>Bi-gram Frequency (Neutral Reviews)</vt:lpstr>
      <vt:lpstr>Bi-grams Frequency (Negative Reviews)</vt:lpstr>
      <vt:lpstr>Tri-gram Frequency (Positive Reviews)</vt:lpstr>
      <vt:lpstr>Tri-gram Frequency (Neutral Reviews)</vt:lpstr>
      <vt:lpstr>Tri-grams Frequency (Negative Reviews)</vt:lpstr>
      <vt:lpstr>Data before and after  sampling </vt:lpstr>
      <vt:lpstr>Classification </vt:lpstr>
      <vt:lpstr>Classification</vt:lpstr>
      <vt:lpstr>Classification 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2021-11-21T17:02:19Z</dcterms:modified>
</cp:coreProperties>
</file>