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removePersonalInfoOnSave="1" saveSubsetFonts="1">
  <p:sldMasterIdLst>
    <p:sldMasterId id="2147483788" r:id="rId4"/>
  </p:sldMasterIdLst>
  <p:notesMasterIdLst>
    <p:notesMasterId r:id="rId16"/>
  </p:notesMasterIdLst>
  <p:handoutMasterIdLst>
    <p:handoutMasterId r:id="rId17"/>
  </p:handoutMasterIdLst>
  <p:sldIdLst>
    <p:sldId id="264" r:id="rId5"/>
    <p:sldId id="306" r:id="rId6"/>
    <p:sldId id="302" r:id="rId7"/>
    <p:sldId id="307" r:id="rId8"/>
    <p:sldId id="271" r:id="rId9"/>
    <p:sldId id="304" r:id="rId10"/>
    <p:sldId id="301" r:id="rId11"/>
    <p:sldId id="305" r:id="rId12"/>
    <p:sldId id="308" r:id="rId13"/>
    <p:sldId id="303" r:id="rId14"/>
    <p:sldId id="300" r:id="rId15"/>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8EF5AB-82CE-4C74-AF6C-F176D677FEEC}" v="1" dt="2019-04-09T19:21:34.251"/>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6468" autoAdjust="0"/>
    <p:restoredTop sz="94660"/>
  </p:normalViewPr>
  <p:slideViewPr>
    <p:cSldViewPr showGuides="1">
      <p:cViewPr varScale="1">
        <p:scale>
          <a:sx n="86" d="100"/>
          <a:sy n="86" d="100"/>
        </p:scale>
        <p:origin x="629" y="62"/>
      </p:cViewPr>
      <p:guideLst>
        <p:guide pos="3839"/>
        <p:guide orient="horz" pos="2160"/>
      </p:guideLst>
    </p:cSldViewPr>
  </p:slideViewPr>
  <p:notesTextViewPr>
    <p:cViewPr>
      <p:scale>
        <a:sx n="1" d="1"/>
        <a:sy n="1" d="1"/>
      </p:scale>
      <p:origin x="0" y="0"/>
    </p:cViewPr>
  </p:notesTextViewPr>
  <p:notesViewPr>
    <p:cSldViewPr>
      <p:cViewPr varScale="1">
        <p:scale>
          <a:sx n="49" d="100"/>
          <a:sy n="49" d="100"/>
        </p:scale>
        <p:origin x="2910"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8E91ED-EA1C-4AF7-A2EA-AB105CBBEC44}" type="doc">
      <dgm:prSet loTypeId="urn:microsoft.com/office/officeart/2005/8/layout/vList5" loCatId="list" qsTypeId="urn:microsoft.com/office/officeart/2005/8/quickstyle/simple4" qsCatId="simple" csTypeId="urn:microsoft.com/office/officeart/2005/8/colors/accent0_3" csCatId="mainScheme" phldr="1"/>
      <dgm:spPr/>
      <dgm:t>
        <a:bodyPr/>
        <a:lstStyle/>
        <a:p>
          <a:endParaRPr lang="en-US"/>
        </a:p>
      </dgm:t>
    </dgm:pt>
    <dgm:pt modelId="{677842D2-C4B6-4FB0-A1F7-4C82A0F10512}">
      <dgm:prSet custT="1">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pPr>
            <a:defRPr cap="all"/>
          </a:pPr>
          <a:r>
            <a:rPr lang="en-US" sz="1600" b="1" dirty="0"/>
            <a:t>There are some important arguments which most people mentioned for plant irrigation system</a:t>
          </a:r>
          <a:r>
            <a:rPr lang="ar-SA" sz="1600" b="1" dirty="0"/>
            <a:t> </a:t>
          </a:r>
          <a:r>
            <a:rPr lang="en-US" sz="1600" b="1" dirty="0"/>
            <a:t>:</a:t>
          </a:r>
          <a:endParaRPr lang="en-US" sz="1600" dirty="0"/>
        </a:p>
      </dgm:t>
    </dgm:pt>
    <dgm:pt modelId="{E5D2999E-FEAD-4EC8-9E2D-F3F72FA785ED}" type="parTrans" cxnId="{4B2808B6-267E-49C2-B000-0FE77BA20B99}">
      <dgm:prSet/>
      <dgm:spPr/>
      <dgm:t>
        <a:bodyPr/>
        <a:lstStyle/>
        <a:p>
          <a:endParaRPr lang="en-US"/>
        </a:p>
      </dgm:t>
    </dgm:pt>
    <dgm:pt modelId="{DC291581-C195-4BC3-B080-0B8F574A66E3}" type="sibTrans" cxnId="{4B2808B6-267E-49C2-B000-0FE77BA20B99}">
      <dgm:prSet/>
      <dgm:spPr/>
      <dgm:t>
        <a:bodyPr/>
        <a:lstStyle/>
        <a:p>
          <a:endParaRPr lang="en-US"/>
        </a:p>
      </dgm:t>
    </dgm:pt>
    <dgm:pt modelId="{DB2BCEE4-980C-4BC9-A966-26E0A7A33645}">
      <dgm:prSet custT="1"/>
      <dgm:spPr/>
      <dgm:t>
        <a:bodyPr/>
        <a:lstStyle/>
        <a:p>
          <a:pPr>
            <a:defRPr cap="all"/>
          </a:pPr>
          <a:r>
            <a:rPr lang="en-US" sz="1400" b="1" dirty="0"/>
            <a:t>Preserving water through irrigation in a modern and organized manner.</a:t>
          </a:r>
          <a:endParaRPr lang="en-US" sz="1400" dirty="0"/>
        </a:p>
      </dgm:t>
    </dgm:pt>
    <dgm:pt modelId="{C1E40AF8-C70E-47A8-9DB1-514DA4ECE507}" type="parTrans" cxnId="{DBD8251B-3D7B-436D-878A-3D995A9746D8}">
      <dgm:prSet/>
      <dgm:spPr/>
      <dgm:t>
        <a:bodyPr/>
        <a:lstStyle/>
        <a:p>
          <a:endParaRPr lang="en-US"/>
        </a:p>
      </dgm:t>
    </dgm:pt>
    <dgm:pt modelId="{AB333EF0-B0DA-4958-92A3-836F1D06B3E8}" type="sibTrans" cxnId="{DBD8251B-3D7B-436D-878A-3D995A9746D8}">
      <dgm:prSet/>
      <dgm:spPr/>
      <dgm:t>
        <a:bodyPr/>
        <a:lstStyle/>
        <a:p>
          <a:endParaRPr lang="en-US"/>
        </a:p>
      </dgm:t>
    </dgm:pt>
    <dgm:pt modelId="{52AD4B29-0D3B-4DF7-85A9-801237D3EC16}">
      <dgm:prSet custT="1"/>
      <dgm:spPr/>
      <dgm:t>
        <a:bodyPr/>
        <a:lstStyle/>
        <a:p>
          <a:pPr>
            <a:defRPr cap="all"/>
          </a:pPr>
          <a:r>
            <a:rPr lang="en-US" sz="1400" b="1" dirty="0"/>
            <a:t>The rate of water added can be controlled. and distribution of water regularly</a:t>
          </a:r>
          <a:endParaRPr lang="en-US" sz="1400" dirty="0"/>
        </a:p>
      </dgm:t>
    </dgm:pt>
    <dgm:pt modelId="{204A0412-4B87-4ECE-9767-299432E54CEE}" type="parTrans" cxnId="{2BAB3DBF-734F-407B-9C58-9FD49BBC5CC1}">
      <dgm:prSet/>
      <dgm:spPr/>
      <dgm:t>
        <a:bodyPr/>
        <a:lstStyle/>
        <a:p>
          <a:endParaRPr lang="en-US"/>
        </a:p>
      </dgm:t>
    </dgm:pt>
    <dgm:pt modelId="{4B0672CE-3B97-4C88-8BFC-02BF4C3CE02A}" type="sibTrans" cxnId="{2BAB3DBF-734F-407B-9C58-9FD49BBC5CC1}">
      <dgm:prSet/>
      <dgm:spPr/>
      <dgm:t>
        <a:bodyPr/>
        <a:lstStyle/>
        <a:p>
          <a:endParaRPr lang="en-US"/>
        </a:p>
      </dgm:t>
    </dgm:pt>
    <dgm:pt modelId="{E2355E0A-04CF-40FF-87E8-8DF5310D2636}">
      <dgm:prSet custT="1"/>
      <dgm:spPr/>
      <dgm:t>
        <a:bodyPr/>
        <a:lstStyle/>
        <a:p>
          <a:pPr>
            <a:defRPr cap="all"/>
          </a:pPr>
          <a:r>
            <a:rPr lang="en-US" sz="1400" b="1" kern="1200" cap="all" dirty="0">
              <a:solidFill>
                <a:prstClr val="white"/>
              </a:solidFill>
              <a:latin typeface="Century Gothic" panose="020B0502020202020204"/>
              <a:ea typeface="+mn-ea"/>
              <a:cs typeface="+mn-cs"/>
            </a:rPr>
            <a:t>Reduce the costs required for irrigation in the traditional way.</a:t>
          </a:r>
        </a:p>
      </dgm:t>
    </dgm:pt>
    <dgm:pt modelId="{24AAB748-F543-4066-A780-CCFA196C97E2}" type="parTrans" cxnId="{AC09D4D1-C06A-439C-BC2A-76F76CCD870F}">
      <dgm:prSet/>
      <dgm:spPr/>
      <dgm:t>
        <a:bodyPr/>
        <a:lstStyle/>
        <a:p>
          <a:endParaRPr lang="en-US"/>
        </a:p>
      </dgm:t>
    </dgm:pt>
    <dgm:pt modelId="{5B3B8FB9-7595-4094-B319-FAB855D123C2}" type="sibTrans" cxnId="{AC09D4D1-C06A-439C-BC2A-76F76CCD870F}">
      <dgm:prSet/>
      <dgm:spPr/>
      <dgm:t>
        <a:bodyPr/>
        <a:lstStyle/>
        <a:p>
          <a:endParaRPr lang="en-US"/>
        </a:p>
      </dgm:t>
    </dgm:pt>
    <dgm:pt modelId="{13675263-36A2-46FD-90F6-AF4DD13F7E5D}" type="pres">
      <dgm:prSet presAssocID="{848E91ED-EA1C-4AF7-A2EA-AB105CBBEC44}" presName="Name0" presStyleCnt="0">
        <dgm:presLayoutVars>
          <dgm:dir/>
          <dgm:animLvl val="lvl"/>
          <dgm:resizeHandles val="exact"/>
        </dgm:presLayoutVars>
      </dgm:prSet>
      <dgm:spPr/>
    </dgm:pt>
    <dgm:pt modelId="{77C75A4C-1E02-4ACF-9569-3C7D787FBEE9}" type="pres">
      <dgm:prSet presAssocID="{677842D2-C4B6-4FB0-A1F7-4C82A0F10512}" presName="linNode" presStyleCnt="0"/>
      <dgm:spPr/>
    </dgm:pt>
    <dgm:pt modelId="{6DDBE8E2-1A6D-485C-81F1-F5279F3DA8DB}" type="pres">
      <dgm:prSet presAssocID="{677842D2-C4B6-4FB0-A1F7-4C82A0F10512}" presName="parentText" presStyleLbl="node1" presStyleIdx="0" presStyleCnt="4" custScaleX="249414" custLinFactNeighborX="-44344" custLinFactNeighborY="-4952">
        <dgm:presLayoutVars>
          <dgm:chMax val="1"/>
          <dgm:bulletEnabled val="1"/>
        </dgm:presLayoutVars>
      </dgm:prSet>
      <dgm:spPr/>
    </dgm:pt>
    <dgm:pt modelId="{B475CCD6-DA1A-45F8-8D77-3663E62DD69A}" type="pres">
      <dgm:prSet presAssocID="{DC291581-C195-4BC3-B080-0B8F574A66E3}" presName="sp" presStyleCnt="0"/>
      <dgm:spPr/>
    </dgm:pt>
    <dgm:pt modelId="{280E07FD-1927-4D90-8AAC-39DB7D3AF520}" type="pres">
      <dgm:prSet presAssocID="{DB2BCEE4-980C-4BC9-A966-26E0A7A33645}" presName="linNode" presStyleCnt="0"/>
      <dgm:spPr/>
    </dgm:pt>
    <dgm:pt modelId="{B81E08B0-8544-49EE-B32B-ECFB72DA6848}" type="pres">
      <dgm:prSet presAssocID="{DB2BCEE4-980C-4BC9-A966-26E0A7A33645}" presName="parentText" presStyleLbl="node1" presStyleIdx="1" presStyleCnt="4" custLinFactNeighborX="1575" custLinFactNeighborY="5526">
        <dgm:presLayoutVars>
          <dgm:chMax val="1"/>
          <dgm:bulletEnabled val="1"/>
        </dgm:presLayoutVars>
      </dgm:prSet>
      <dgm:spPr/>
    </dgm:pt>
    <dgm:pt modelId="{10AC9A1B-AA46-44FB-8657-BFC0C69E7F1E}" type="pres">
      <dgm:prSet presAssocID="{AB333EF0-B0DA-4958-92A3-836F1D06B3E8}" presName="sp" presStyleCnt="0"/>
      <dgm:spPr/>
    </dgm:pt>
    <dgm:pt modelId="{4BD69284-999B-4549-99BC-6A0B6B4A10E4}" type="pres">
      <dgm:prSet presAssocID="{52AD4B29-0D3B-4DF7-85A9-801237D3EC16}" presName="linNode" presStyleCnt="0"/>
      <dgm:spPr/>
    </dgm:pt>
    <dgm:pt modelId="{835B03A6-95A5-4953-8E9E-C7CB868FF1DE}" type="pres">
      <dgm:prSet presAssocID="{52AD4B29-0D3B-4DF7-85A9-801237D3EC16}" presName="parentText" presStyleLbl="node1" presStyleIdx="2" presStyleCnt="4" custLinFactX="11523" custLinFactNeighborX="100000" custLinFactNeighborY="454">
        <dgm:presLayoutVars>
          <dgm:chMax val="1"/>
          <dgm:bulletEnabled val="1"/>
        </dgm:presLayoutVars>
      </dgm:prSet>
      <dgm:spPr/>
    </dgm:pt>
    <dgm:pt modelId="{040BE42E-FBF0-4C61-A4C1-E1C9ED0FE8D2}" type="pres">
      <dgm:prSet presAssocID="{4B0672CE-3B97-4C88-8BFC-02BF4C3CE02A}" presName="sp" presStyleCnt="0"/>
      <dgm:spPr/>
    </dgm:pt>
    <dgm:pt modelId="{BB6010A3-F867-4CED-AA58-B766C3E2892A}" type="pres">
      <dgm:prSet presAssocID="{E2355E0A-04CF-40FF-87E8-8DF5310D2636}" presName="linNode" presStyleCnt="0"/>
      <dgm:spPr/>
    </dgm:pt>
    <dgm:pt modelId="{6FE74879-96B9-4586-87E1-A59B8D765DF8}" type="pres">
      <dgm:prSet presAssocID="{E2355E0A-04CF-40FF-87E8-8DF5310D2636}" presName="parentText" presStyleLbl="node1" presStyleIdx="3" presStyleCnt="4" custLinFactNeighborX="1575" custLinFactNeighborY="2555">
        <dgm:presLayoutVars>
          <dgm:chMax val="1"/>
          <dgm:bulletEnabled val="1"/>
        </dgm:presLayoutVars>
      </dgm:prSet>
      <dgm:spPr/>
    </dgm:pt>
  </dgm:ptLst>
  <dgm:cxnLst>
    <dgm:cxn modelId="{DBD8251B-3D7B-436D-878A-3D995A9746D8}" srcId="{848E91ED-EA1C-4AF7-A2EA-AB105CBBEC44}" destId="{DB2BCEE4-980C-4BC9-A966-26E0A7A33645}" srcOrd="1" destOrd="0" parTransId="{C1E40AF8-C70E-47A8-9DB1-514DA4ECE507}" sibTransId="{AB333EF0-B0DA-4958-92A3-836F1D06B3E8}"/>
    <dgm:cxn modelId="{D4301D24-2865-4B2A-B8AF-7EA9242AEE67}" type="presOf" srcId="{52AD4B29-0D3B-4DF7-85A9-801237D3EC16}" destId="{835B03A6-95A5-4953-8E9E-C7CB868FF1DE}" srcOrd="0" destOrd="0" presId="urn:microsoft.com/office/officeart/2005/8/layout/vList5"/>
    <dgm:cxn modelId="{4E31E382-FF52-41B9-A1EF-B3FFA2C3BA0B}" type="presOf" srcId="{848E91ED-EA1C-4AF7-A2EA-AB105CBBEC44}" destId="{13675263-36A2-46FD-90F6-AF4DD13F7E5D}" srcOrd="0" destOrd="0" presId="urn:microsoft.com/office/officeart/2005/8/layout/vList5"/>
    <dgm:cxn modelId="{4B2808B6-267E-49C2-B000-0FE77BA20B99}" srcId="{848E91ED-EA1C-4AF7-A2EA-AB105CBBEC44}" destId="{677842D2-C4B6-4FB0-A1F7-4C82A0F10512}" srcOrd="0" destOrd="0" parTransId="{E5D2999E-FEAD-4EC8-9E2D-F3F72FA785ED}" sibTransId="{DC291581-C195-4BC3-B080-0B8F574A66E3}"/>
    <dgm:cxn modelId="{2BAB3DBF-734F-407B-9C58-9FD49BBC5CC1}" srcId="{848E91ED-EA1C-4AF7-A2EA-AB105CBBEC44}" destId="{52AD4B29-0D3B-4DF7-85A9-801237D3EC16}" srcOrd="2" destOrd="0" parTransId="{204A0412-4B87-4ECE-9767-299432E54CEE}" sibTransId="{4B0672CE-3B97-4C88-8BFC-02BF4C3CE02A}"/>
    <dgm:cxn modelId="{2D07B0C4-D23D-4C4B-82FE-63E1D7A0B24B}" type="presOf" srcId="{677842D2-C4B6-4FB0-A1F7-4C82A0F10512}" destId="{6DDBE8E2-1A6D-485C-81F1-F5279F3DA8DB}" srcOrd="0" destOrd="0" presId="urn:microsoft.com/office/officeart/2005/8/layout/vList5"/>
    <dgm:cxn modelId="{AC09D4D1-C06A-439C-BC2A-76F76CCD870F}" srcId="{848E91ED-EA1C-4AF7-A2EA-AB105CBBEC44}" destId="{E2355E0A-04CF-40FF-87E8-8DF5310D2636}" srcOrd="3" destOrd="0" parTransId="{24AAB748-F543-4066-A780-CCFA196C97E2}" sibTransId="{5B3B8FB9-7595-4094-B319-FAB855D123C2}"/>
    <dgm:cxn modelId="{50C237D2-43A6-452B-9BEC-E420016C6D05}" type="presOf" srcId="{E2355E0A-04CF-40FF-87E8-8DF5310D2636}" destId="{6FE74879-96B9-4586-87E1-A59B8D765DF8}" srcOrd="0" destOrd="0" presId="urn:microsoft.com/office/officeart/2005/8/layout/vList5"/>
    <dgm:cxn modelId="{B93D56D4-C1EA-4992-8B25-EE270D800B0D}" type="presOf" srcId="{DB2BCEE4-980C-4BC9-A966-26E0A7A33645}" destId="{B81E08B0-8544-49EE-B32B-ECFB72DA6848}" srcOrd="0" destOrd="0" presId="urn:microsoft.com/office/officeart/2005/8/layout/vList5"/>
    <dgm:cxn modelId="{782B9888-7489-434E-8686-BDF120699410}" type="presParOf" srcId="{13675263-36A2-46FD-90F6-AF4DD13F7E5D}" destId="{77C75A4C-1E02-4ACF-9569-3C7D787FBEE9}" srcOrd="0" destOrd="0" presId="urn:microsoft.com/office/officeart/2005/8/layout/vList5"/>
    <dgm:cxn modelId="{3B03EBF2-770D-4988-8E4A-815313B86CA3}" type="presParOf" srcId="{77C75A4C-1E02-4ACF-9569-3C7D787FBEE9}" destId="{6DDBE8E2-1A6D-485C-81F1-F5279F3DA8DB}" srcOrd="0" destOrd="0" presId="urn:microsoft.com/office/officeart/2005/8/layout/vList5"/>
    <dgm:cxn modelId="{5065FD34-44CA-4A3F-A5C3-3B4A38038038}" type="presParOf" srcId="{13675263-36A2-46FD-90F6-AF4DD13F7E5D}" destId="{B475CCD6-DA1A-45F8-8D77-3663E62DD69A}" srcOrd="1" destOrd="0" presId="urn:microsoft.com/office/officeart/2005/8/layout/vList5"/>
    <dgm:cxn modelId="{7671289F-72CE-460B-897A-871BE57113B2}" type="presParOf" srcId="{13675263-36A2-46FD-90F6-AF4DD13F7E5D}" destId="{280E07FD-1927-4D90-8AAC-39DB7D3AF520}" srcOrd="2" destOrd="0" presId="urn:microsoft.com/office/officeart/2005/8/layout/vList5"/>
    <dgm:cxn modelId="{5BD51437-9A49-4376-8A52-9CF7D39347E2}" type="presParOf" srcId="{280E07FD-1927-4D90-8AAC-39DB7D3AF520}" destId="{B81E08B0-8544-49EE-B32B-ECFB72DA6848}" srcOrd="0" destOrd="0" presId="urn:microsoft.com/office/officeart/2005/8/layout/vList5"/>
    <dgm:cxn modelId="{C8C6242C-C2DA-4030-A6A2-17618807165B}" type="presParOf" srcId="{13675263-36A2-46FD-90F6-AF4DD13F7E5D}" destId="{10AC9A1B-AA46-44FB-8657-BFC0C69E7F1E}" srcOrd="3" destOrd="0" presId="urn:microsoft.com/office/officeart/2005/8/layout/vList5"/>
    <dgm:cxn modelId="{50805CE1-4D36-46C3-A7DE-2ED6256906B3}" type="presParOf" srcId="{13675263-36A2-46FD-90F6-AF4DD13F7E5D}" destId="{4BD69284-999B-4549-99BC-6A0B6B4A10E4}" srcOrd="4" destOrd="0" presId="urn:microsoft.com/office/officeart/2005/8/layout/vList5"/>
    <dgm:cxn modelId="{8356559F-C1D7-47D9-BADA-5B0063293607}" type="presParOf" srcId="{4BD69284-999B-4549-99BC-6A0B6B4A10E4}" destId="{835B03A6-95A5-4953-8E9E-C7CB868FF1DE}" srcOrd="0" destOrd="0" presId="urn:microsoft.com/office/officeart/2005/8/layout/vList5"/>
    <dgm:cxn modelId="{BD07E15A-CE06-433B-9F4A-06090ECB373E}" type="presParOf" srcId="{13675263-36A2-46FD-90F6-AF4DD13F7E5D}" destId="{040BE42E-FBF0-4C61-A4C1-E1C9ED0FE8D2}" srcOrd="5" destOrd="0" presId="urn:microsoft.com/office/officeart/2005/8/layout/vList5"/>
    <dgm:cxn modelId="{F1E38685-71E3-47C1-91CC-A6B9FF528E08}" type="presParOf" srcId="{13675263-36A2-46FD-90F6-AF4DD13F7E5D}" destId="{BB6010A3-F867-4CED-AA58-B766C3E2892A}" srcOrd="6" destOrd="0" presId="urn:microsoft.com/office/officeart/2005/8/layout/vList5"/>
    <dgm:cxn modelId="{DDDAC235-F517-4BF7-A36F-AB46A826B9AA}" type="presParOf" srcId="{BB6010A3-F867-4CED-AA58-B766C3E2892A}" destId="{6FE74879-96B9-4586-87E1-A59B8D765DF8}"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DBE8E2-1A6D-485C-81F1-F5279F3DA8DB}">
      <dsp:nvSpPr>
        <dsp:cNvPr id="0" name=""/>
        <dsp:cNvSpPr/>
      </dsp:nvSpPr>
      <dsp:spPr>
        <a:xfrm>
          <a:off x="0" y="0"/>
          <a:ext cx="7869583" cy="1298053"/>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defRPr cap="all"/>
          </a:pPr>
          <a:r>
            <a:rPr lang="en-US" sz="1600" b="1" kern="1200" dirty="0"/>
            <a:t>There are some important arguments which most people mentioned for plant irrigation system</a:t>
          </a:r>
          <a:r>
            <a:rPr lang="ar-SA" sz="1600" b="1" kern="1200" dirty="0"/>
            <a:t> </a:t>
          </a:r>
          <a:r>
            <a:rPr lang="en-US" sz="1600" b="1" kern="1200" dirty="0"/>
            <a:t>:</a:t>
          </a:r>
          <a:endParaRPr lang="en-US" sz="1600" kern="1200" dirty="0"/>
        </a:p>
      </dsp:txBody>
      <dsp:txXfrm>
        <a:off x="63366" y="63366"/>
        <a:ext cx="7742851" cy="1171321"/>
      </dsp:txXfrm>
    </dsp:sp>
    <dsp:sp modelId="{B81E08B0-8544-49EE-B32B-ECFB72DA6848}">
      <dsp:nvSpPr>
        <dsp:cNvPr id="0" name=""/>
        <dsp:cNvSpPr/>
      </dsp:nvSpPr>
      <dsp:spPr>
        <a:xfrm>
          <a:off x="497165" y="1437385"/>
          <a:ext cx="3155229" cy="1298053"/>
        </a:xfrm>
        <a:prstGeom prst="roundRect">
          <a:avLst/>
        </a:prstGeom>
        <a:gradFill rotWithShape="0">
          <a:gsLst>
            <a:gs pos="0">
              <a:schemeClr val="dk2">
                <a:hueOff val="0"/>
                <a:satOff val="0"/>
                <a:lumOff val="0"/>
                <a:alphaOff val="0"/>
                <a:tint val="96000"/>
                <a:satMod val="100000"/>
                <a:lumMod val="104000"/>
              </a:schemeClr>
            </a:gs>
            <a:gs pos="78000">
              <a:schemeClr val="dk2">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defRPr cap="all"/>
          </a:pPr>
          <a:r>
            <a:rPr lang="en-US" sz="1400" b="1" kern="1200" dirty="0"/>
            <a:t>Preserving water through irrigation in a modern and organized manner.</a:t>
          </a:r>
          <a:endParaRPr lang="en-US" sz="1400" kern="1200" dirty="0"/>
        </a:p>
      </dsp:txBody>
      <dsp:txXfrm>
        <a:off x="560531" y="1500751"/>
        <a:ext cx="3028497" cy="1171321"/>
      </dsp:txXfrm>
    </dsp:sp>
    <dsp:sp modelId="{835B03A6-95A5-4953-8E9E-C7CB868FF1DE}">
      <dsp:nvSpPr>
        <dsp:cNvPr id="0" name=""/>
        <dsp:cNvSpPr/>
      </dsp:nvSpPr>
      <dsp:spPr>
        <a:xfrm>
          <a:off x="3966277" y="2734505"/>
          <a:ext cx="3155229" cy="1298053"/>
        </a:xfrm>
        <a:prstGeom prst="roundRect">
          <a:avLst/>
        </a:prstGeom>
        <a:gradFill rotWithShape="0">
          <a:gsLst>
            <a:gs pos="0">
              <a:schemeClr val="dk2">
                <a:hueOff val="0"/>
                <a:satOff val="0"/>
                <a:lumOff val="0"/>
                <a:alphaOff val="0"/>
                <a:tint val="96000"/>
                <a:satMod val="100000"/>
                <a:lumMod val="104000"/>
              </a:schemeClr>
            </a:gs>
            <a:gs pos="78000">
              <a:schemeClr val="dk2">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defRPr cap="all"/>
          </a:pPr>
          <a:r>
            <a:rPr lang="en-US" sz="1400" b="1" kern="1200" dirty="0"/>
            <a:t>The rate of water added can be controlled. and distribution of water regularly</a:t>
          </a:r>
          <a:endParaRPr lang="en-US" sz="1400" kern="1200" dirty="0"/>
        </a:p>
      </dsp:txBody>
      <dsp:txXfrm>
        <a:off x="4029643" y="2797871"/>
        <a:ext cx="3028497" cy="1171321"/>
      </dsp:txXfrm>
    </dsp:sp>
    <dsp:sp modelId="{6FE74879-96B9-4586-87E1-A59B8D765DF8}">
      <dsp:nvSpPr>
        <dsp:cNvPr id="0" name=""/>
        <dsp:cNvSpPr/>
      </dsp:nvSpPr>
      <dsp:spPr>
        <a:xfrm>
          <a:off x="497165" y="4094267"/>
          <a:ext cx="3155229" cy="1298053"/>
        </a:xfrm>
        <a:prstGeom prst="roundRect">
          <a:avLst/>
        </a:prstGeom>
        <a:gradFill rotWithShape="0">
          <a:gsLst>
            <a:gs pos="0">
              <a:schemeClr val="dk2">
                <a:hueOff val="0"/>
                <a:satOff val="0"/>
                <a:lumOff val="0"/>
                <a:alphaOff val="0"/>
                <a:tint val="96000"/>
                <a:satMod val="100000"/>
                <a:lumMod val="104000"/>
              </a:schemeClr>
            </a:gs>
            <a:gs pos="78000">
              <a:schemeClr val="dk2">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defRPr cap="all"/>
          </a:pPr>
          <a:r>
            <a:rPr lang="en-US" sz="1400" b="1" kern="1200" cap="all" dirty="0">
              <a:solidFill>
                <a:prstClr val="white"/>
              </a:solidFill>
              <a:latin typeface="Century Gothic" panose="020B0502020202020204"/>
              <a:ea typeface="+mn-ea"/>
              <a:cs typeface="+mn-cs"/>
            </a:rPr>
            <a:t>Reduce the costs required for irrigation in the traditional way.</a:t>
          </a:r>
        </a:p>
      </dsp:txBody>
      <dsp:txXfrm>
        <a:off x="560531" y="4157633"/>
        <a:ext cx="3028497" cy="117132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4400" y="0"/>
            <a:ext cx="2971800" cy="457200"/>
          </a:xfrm>
          <a:prstGeom prst="rect">
            <a:avLst/>
          </a:prstGeom>
        </p:spPr>
        <p:txBody>
          <a:bodyPr vert="horz" lIns="91440" tIns="45720" rIns="91440" bIns="45720" rtlCol="1"/>
          <a:lstStyle>
            <a:lvl1pPr algn="r" rtl="1">
              <a:defRPr sz="1200"/>
            </a:lvl1pPr>
          </a:lstStyle>
          <a:p>
            <a:pPr rtl="1"/>
            <a:endParaRPr lang="ar-SA" dirty="0">
              <a:solidFill>
                <a:schemeClr val="tx2"/>
              </a:solidFill>
            </a:endParaRPr>
          </a:p>
        </p:txBody>
      </p:sp>
      <p:sp>
        <p:nvSpPr>
          <p:cNvPr id="3" name="عنصر نائب للتاريخ 2"/>
          <p:cNvSpPr>
            <a:spLocks noGrp="1"/>
          </p:cNvSpPr>
          <p:nvPr>
            <p:ph type="dt" sz="quarter" idx="1"/>
          </p:nvPr>
        </p:nvSpPr>
        <p:spPr>
          <a:xfrm>
            <a:off x="0" y="0"/>
            <a:ext cx="2971800" cy="457200"/>
          </a:xfrm>
          <a:prstGeom prst="rect">
            <a:avLst/>
          </a:prstGeom>
        </p:spPr>
        <p:txBody>
          <a:bodyPr vert="horz" lIns="91440" tIns="45720" rIns="91440" bIns="45720" rtlCol="1"/>
          <a:lstStyle>
            <a:lvl1pPr algn="r" rtl="1">
              <a:defRPr sz="1200"/>
            </a:lvl1pPr>
          </a:lstStyle>
          <a:p>
            <a:pPr algn="l" rtl="1"/>
            <a:fld id="{6B699901-2CE7-416D-8206-63C5DB0C7A5C}" type="uaqdatetime1">
              <a:rPr lang="ar-SA" smtClean="0">
                <a:solidFill>
                  <a:schemeClr val="tx2"/>
                </a:solidFill>
              </a:rPr>
              <a:pPr algn="l" rtl="1"/>
              <a:t>07/08/40</a:t>
            </a:fld>
            <a:endParaRPr lang="ar-SA" dirty="0">
              <a:solidFill>
                <a:schemeClr val="tx2"/>
              </a:solidFill>
            </a:endParaRPr>
          </a:p>
        </p:txBody>
      </p:sp>
      <p:sp>
        <p:nvSpPr>
          <p:cNvPr id="4" name="عنصر نائب للتذييل 3"/>
          <p:cNvSpPr>
            <a:spLocks noGrp="1"/>
          </p:cNvSpPr>
          <p:nvPr>
            <p:ph type="ftr" sz="quarter" idx="2"/>
          </p:nvPr>
        </p:nvSpPr>
        <p:spPr>
          <a:xfrm>
            <a:off x="3884400" y="8685213"/>
            <a:ext cx="2971800" cy="457200"/>
          </a:xfrm>
          <a:prstGeom prst="rect">
            <a:avLst/>
          </a:prstGeom>
        </p:spPr>
        <p:txBody>
          <a:bodyPr vert="horz" lIns="91440" tIns="45720" rIns="91440" bIns="45720" rtlCol="1" anchor="b"/>
          <a:lstStyle>
            <a:lvl1pPr algn="r" rtl="1">
              <a:defRPr sz="1200"/>
            </a:lvl1pPr>
          </a:lstStyle>
          <a:p>
            <a:pPr rtl="1"/>
            <a:endParaRPr lang="ar-SA" dirty="0">
              <a:solidFill>
                <a:schemeClr val="tx2"/>
              </a:solidFill>
            </a:endParaRPr>
          </a:p>
        </p:txBody>
      </p:sp>
      <p:sp>
        <p:nvSpPr>
          <p:cNvPr id="5" name="عنصر نائب لرقم الشريحة 4"/>
          <p:cNvSpPr>
            <a:spLocks noGrp="1"/>
          </p:cNvSpPr>
          <p:nvPr>
            <p:ph type="sldNum" sz="quarter" idx="3"/>
          </p:nvPr>
        </p:nvSpPr>
        <p:spPr>
          <a:xfrm>
            <a:off x="0" y="8685213"/>
            <a:ext cx="2971800" cy="457200"/>
          </a:xfrm>
          <a:prstGeom prst="rect">
            <a:avLst/>
          </a:prstGeom>
        </p:spPr>
        <p:txBody>
          <a:bodyPr vert="horz" lIns="91440" tIns="45720" rIns="91440" bIns="45720" rtlCol="1" anchor="b"/>
          <a:lstStyle>
            <a:lvl1pPr algn="r" rtl="1">
              <a:defRPr sz="1200"/>
            </a:lvl1pPr>
          </a:lstStyle>
          <a:p>
            <a:pPr algn="l" rtl="1"/>
            <a:fld id="{CFD77566-CD65-4859-9FA1-43956DC85B8C}" type="slidenum">
              <a:rPr lang="ar-SA">
                <a:solidFill>
                  <a:schemeClr val="tx2"/>
                </a:solidFill>
              </a:rPr>
              <a:pPr algn="l" rtl="1"/>
              <a:t>‹#›</a:t>
            </a:fld>
            <a:endParaRPr lang="ar-SA" dirty="0">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4400" y="0"/>
            <a:ext cx="2971800" cy="457200"/>
          </a:xfrm>
          <a:prstGeom prst="rect">
            <a:avLst/>
          </a:prstGeom>
        </p:spPr>
        <p:txBody>
          <a:bodyPr vert="horz" lIns="91440" tIns="45720" rIns="91440" bIns="45720" rtlCol="1"/>
          <a:lstStyle>
            <a:lvl1pPr algn="r" rtl="1">
              <a:defRPr sz="1200">
                <a:solidFill>
                  <a:schemeClr val="tx2"/>
                </a:solidFill>
                <a:cs typeface="+mj-cs"/>
              </a:defRPr>
            </a:lvl1pPr>
          </a:lstStyle>
          <a:p>
            <a:endParaRPr lang="ar-SA" dirty="0"/>
          </a:p>
        </p:txBody>
      </p:sp>
      <p:sp>
        <p:nvSpPr>
          <p:cNvPr id="3" name="عنصر نائب للتاريخ 2"/>
          <p:cNvSpPr>
            <a:spLocks noGrp="1"/>
          </p:cNvSpPr>
          <p:nvPr>
            <p:ph type="dt" idx="1"/>
          </p:nvPr>
        </p:nvSpPr>
        <p:spPr>
          <a:xfrm>
            <a:off x="0" y="0"/>
            <a:ext cx="2971800" cy="457200"/>
          </a:xfrm>
          <a:prstGeom prst="rect">
            <a:avLst/>
          </a:prstGeom>
        </p:spPr>
        <p:txBody>
          <a:bodyPr vert="horz" lIns="91440" tIns="45720" rIns="91440" bIns="45720" rtlCol="1"/>
          <a:lstStyle>
            <a:lvl1pPr algn="l" rtl="1">
              <a:defRPr sz="1200">
                <a:solidFill>
                  <a:schemeClr val="tx2"/>
                </a:solidFill>
                <a:cs typeface="+mj-cs"/>
              </a:defRPr>
            </a:lvl1pPr>
          </a:lstStyle>
          <a:p>
            <a:fld id="{EC066CEA-DECD-4792-B49D-CD7D13D53218}" type="uaqdatetime1">
              <a:rPr lang="ar-SA" smtClean="0"/>
              <a:pPr/>
              <a:t>07/08/40</a:t>
            </a:fld>
            <a:endParaRPr lang="ar-SA" dirty="0"/>
          </a:p>
        </p:txBody>
      </p:sp>
      <p:sp>
        <p:nvSpPr>
          <p:cNvPr id="4" name="عنصر نائب لصورة الشريحة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1" anchor="ctr"/>
          <a:lstStyle/>
          <a:p>
            <a:pPr rtl="1"/>
            <a:endParaRPr lang="ar-SA" noProof="0" dirty="0"/>
          </a:p>
        </p:txBody>
      </p:sp>
      <p:sp>
        <p:nvSpPr>
          <p:cNvPr id="5" name="عنصر نائب للملاحظات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rtl="1"/>
            <a:r>
              <a:rPr lang="ar-SA" noProof="0" dirty="0"/>
              <a:t>انقر لتحرير أنماط النص الرئيسي</a:t>
            </a:r>
          </a:p>
          <a:p>
            <a:pPr lvl="1" rtl="1"/>
            <a:r>
              <a:rPr lang="ar-SA" noProof="0" dirty="0"/>
              <a:t>المستوى الثاني</a:t>
            </a:r>
          </a:p>
          <a:p>
            <a:pPr lvl="2" rtl="1"/>
            <a:r>
              <a:rPr lang="ar-SA" noProof="0" dirty="0"/>
              <a:t>المستوى الثالث</a:t>
            </a:r>
          </a:p>
          <a:p>
            <a:pPr lvl="3" rtl="1"/>
            <a:r>
              <a:rPr lang="ar-SA" noProof="0" dirty="0"/>
              <a:t>المستوى الرابع</a:t>
            </a:r>
          </a:p>
          <a:p>
            <a:pPr lvl="4" rtl="1"/>
            <a:r>
              <a:rPr lang="ar-SA" noProof="0" dirty="0"/>
              <a:t>المستوى الخامس</a:t>
            </a:r>
          </a:p>
        </p:txBody>
      </p:sp>
      <p:sp>
        <p:nvSpPr>
          <p:cNvPr id="6" name="عنصر نائب للتذييل 5"/>
          <p:cNvSpPr>
            <a:spLocks noGrp="1"/>
          </p:cNvSpPr>
          <p:nvPr>
            <p:ph type="ftr" sz="quarter" idx="4"/>
          </p:nvPr>
        </p:nvSpPr>
        <p:spPr>
          <a:xfrm>
            <a:off x="3884400" y="8685213"/>
            <a:ext cx="2971800" cy="457200"/>
          </a:xfrm>
          <a:prstGeom prst="rect">
            <a:avLst/>
          </a:prstGeom>
        </p:spPr>
        <p:txBody>
          <a:bodyPr vert="horz" lIns="91440" tIns="45720" rIns="91440" bIns="45720" rtlCol="1" anchor="b"/>
          <a:lstStyle>
            <a:lvl1pPr algn="r" rtl="1">
              <a:defRPr sz="1200">
                <a:solidFill>
                  <a:schemeClr val="tx2"/>
                </a:solidFill>
                <a:cs typeface="+mj-cs"/>
              </a:defRPr>
            </a:lvl1pPr>
          </a:lstStyle>
          <a:p>
            <a:endParaRPr lang="ar-SA" dirty="0"/>
          </a:p>
        </p:txBody>
      </p:sp>
      <p:sp>
        <p:nvSpPr>
          <p:cNvPr id="7" name="عنصر نائب لرقم الشريحة 6"/>
          <p:cNvSpPr>
            <a:spLocks noGrp="1"/>
          </p:cNvSpPr>
          <p:nvPr>
            <p:ph type="sldNum" sz="quarter" idx="5"/>
          </p:nvPr>
        </p:nvSpPr>
        <p:spPr>
          <a:xfrm>
            <a:off x="0" y="8685213"/>
            <a:ext cx="2971800" cy="457200"/>
          </a:xfrm>
          <a:prstGeom prst="rect">
            <a:avLst/>
          </a:prstGeom>
        </p:spPr>
        <p:txBody>
          <a:bodyPr vert="horz" lIns="91440" tIns="45720" rIns="91440" bIns="45720" rtlCol="1" anchor="b"/>
          <a:lstStyle>
            <a:lvl1pPr algn="l" rtl="1">
              <a:defRPr sz="1200">
                <a:solidFill>
                  <a:schemeClr val="tx2"/>
                </a:solidFill>
                <a:cs typeface="+mj-cs"/>
              </a:defRPr>
            </a:lvl1pPr>
          </a:lstStyle>
          <a:p>
            <a:fld id="{B8796F01-7154-41E0-B48B-A6921757531A}" type="slidenum">
              <a:rPr lang="ar-SA" smtClean="0"/>
              <a:pPr/>
              <a:t>‹#›</a:t>
            </a:fld>
            <a:endParaRPr lang="ar-SA" dirty="0"/>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r" defTabSz="1218987" rtl="1" eaLnBrk="1" latinLnBrk="0" hangingPunct="1">
      <a:defRPr sz="1600" kern="1200">
        <a:solidFill>
          <a:schemeClr val="tx2"/>
        </a:solidFill>
        <a:latin typeface="+mn-lt"/>
        <a:ea typeface="+mn-ea"/>
        <a:cs typeface="+mj-cs"/>
      </a:defRPr>
    </a:lvl1pPr>
    <a:lvl2pPr marL="609493" algn="r" defTabSz="1218987" rtl="1" eaLnBrk="1" latinLnBrk="0" hangingPunct="1">
      <a:defRPr sz="1600" kern="1200">
        <a:solidFill>
          <a:schemeClr val="tx2"/>
        </a:solidFill>
        <a:latin typeface="+mn-lt"/>
        <a:ea typeface="+mn-ea"/>
        <a:cs typeface="+mn-cs"/>
      </a:defRPr>
    </a:lvl2pPr>
    <a:lvl3pPr marL="1218987" algn="r" defTabSz="1218987" rtl="1" eaLnBrk="1" latinLnBrk="0" hangingPunct="1">
      <a:defRPr sz="1600" kern="1200">
        <a:solidFill>
          <a:schemeClr val="tx2"/>
        </a:solidFill>
        <a:latin typeface="+mn-lt"/>
        <a:ea typeface="+mn-ea"/>
        <a:cs typeface="+mn-cs"/>
      </a:defRPr>
    </a:lvl3pPr>
    <a:lvl4pPr marL="1828480" algn="r" defTabSz="1218987" rtl="1" eaLnBrk="1" latinLnBrk="0" hangingPunct="1">
      <a:defRPr sz="1600" kern="1200">
        <a:solidFill>
          <a:schemeClr val="tx2"/>
        </a:solidFill>
        <a:latin typeface="+mn-lt"/>
        <a:ea typeface="+mn-ea"/>
        <a:cs typeface="+mn-cs"/>
      </a:defRPr>
    </a:lvl4pPr>
    <a:lvl5pPr marL="2437973" algn="r" defTabSz="1218987" rtl="1" eaLnBrk="1" latinLnBrk="0" hangingPunct="1">
      <a:defRPr sz="1600" kern="1200">
        <a:solidFill>
          <a:schemeClr val="tx2"/>
        </a:solidFill>
        <a:latin typeface="+mn-lt"/>
        <a:ea typeface="+mn-ea"/>
        <a:cs typeface="+mn-cs"/>
      </a:defRPr>
    </a:lvl5pPr>
    <a:lvl6pPr marL="3047467" algn="r" defTabSz="1218987" rtl="1" eaLnBrk="1" latinLnBrk="0" hangingPunct="1">
      <a:defRPr sz="1600" kern="1200">
        <a:solidFill>
          <a:schemeClr val="tx1"/>
        </a:solidFill>
        <a:latin typeface="+mn-lt"/>
        <a:ea typeface="+mn-ea"/>
        <a:cs typeface="+mn-cs"/>
      </a:defRPr>
    </a:lvl6pPr>
    <a:lvl7pPr marL="3656960" algn="r" defTabSz="1218987" rtl="1" eaLnBrk="1" latinLnBrk="0" hangingPunct="1">
      <a:defRPr sz="1600" kern="1200">
        <a:solidFill>
          <a:schemeClr val="tx1"/>
        </a:solidFill>
        <a:latin typeface="+mn-lt"/>
        <a:ea typeface="+mn-ea"/>
        <a:cs typeface="+mn-cs"/>
      </a:defRPr>
    </a:lvl7pPr>
    <a:lvl8pPr marL="4266453" algn="r" defTabSz="1218987" rtl="1" eaLnBrk="1" latinLnBrk="0" hangingPunct="1">
      <a:defRPr sz="1600" kern="1200">
        <a:solidFill>
          <a:schemeClr val="tx1"/>
        </a:solidFill>
        <a:latin typeface="+mn-lt"/>
        <a:ea typeface="+mn-ea"/>
        <a:cs typeface="+mn-cs"/>
      </a:defRPr>
    </a:lvl8pPr>
    <a:lvl9pPr marL="4875947" algn="r" defTabSz="1218987" rtl="1"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dirty="0"/>
          </a:p>
        </p:txBody>
      </p:sp>
      <p:sp>
        <p:nvSpPr>
          <p:cNvPr id="4" name="عنصر نائب لرقم الشريحة 3"/>
          <p:cNvSpPr>
            <a:spLocks noGrp="1"/>
          </p:cNvSpPr>
          <p:nvPr>
            <p:ph type="sldNum" sz="quarter" idx="10"/>
          </p:nvPr>
        </p:nvSpPr>
        <p:spPr/>
        <p:txBody>
          <a:bodyPr/>
          <a:lstStyle/>
          <a:p>
            <a:fld id="{B8796F01-7154-41E0-B48B-A6921757531A}" type="slidenum">
              <a:rPr lang="ar-SA" smtClean="0"/>
              <a:pPr/>
              <a:t>1</a:t>
            </a:fld>
            <a:endParaRPr lang="ar-SA" dirty="0"/>
          </a:p>
        </p:txBody>
      </p:sp>
    </p:spTree>
    <p:extLst>
      <p:ext uri="{BB962C8B-B14F-4D97-AF65-F5344CB8AC3E}">
        <p14:creationId xmlns:p14="http://schemas.microsoft.com/office/powerpoint/2010/main" val="20953768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88825" cy="2482850"/>
          </a:xfrm>
          <a:prstGeom prst="rect">
            <a:avLst/>
          </a:prstGeom>
        </p:spPr>
      </p:pic>
      <p:sp>
        <p:nvSpPr>
          <p:cNvPr id="2" name="Title 1"/>
          <p:cNvSpPr>
            <a:spLocks noGrp="1"/>
          </p:cNvSpPr>
          <p:nvPr>
            <p:ph type="ctrTitle"/>
          </p:nvPr>
        </p:nvSpPr>
        <p:spPr>
          <a:xfrm>
            <a:off x="1371243" y="1803405"/>
            <a:ext cx="9446339" cy="1825096"/>
          </a:xfrm>
        </p:spPr>
        <p:txBody>
          <a:bodyPr anchor="b">
            <a:normAutofit/>
          </a:bodyPr>
          <a:lstStyle>
            <a:lvl1pPr algn="l">
              <a:defRPr sz="5998"/>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1371243" y="3632201"/>
            <a:ext cx="9446339" cy="685800"/>
          </a:xfrm>
        </p:spPr>
        <p:txBody>
          <a:bodyPr>
            <a:normAutofit/>
          </a:bodyPr>
          <a:lstStyle>
            <a:lvl1pPr marL="0" indent="0" algn="l">
              <a:buNone/>
              <a:defRPr sz="19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a:xfrm>
            <a:off x="7907501" y="4314328"/>
            <a:ext cx="2910082" cy="374642"/>
          </a:xfrm>
        </p:spPr>
        <p:txBody>
          <a:bodyPr/>
          <a:lstStyle/>
          <a:p>
            <a:fld id="{2874827F-20C8-4ECF-B903-2772EACB8ACD}" type="uaqdatetime1">
              <a:rPr lang="ar-SA" smtClean="0"/>
              <a:pPr/>
              <a:t>07/08/40</a:t>
            </a:fld>
            <a:endParaRPr lang="ar-SA" dirty="0"/>
          </a:p>
        </p:txBody>
      </p:sp>
      <p:sp>
        <p:nvSpPr>
          <p:cNvPr id="5" name="Footer Placeholder 4"/>
          <p:cNvSpPr>
            <a:spLocks noGrp="1"/>
          </p:cNvSpPr>
          <p:nvPr>
            <p:ph type="ftr" sz="quarter" idx="11"/>
          </p:nvPr>
        </p:nvSpPr>
        <p:spPr>
          <a:xfrm>
            <a:off x="1371243" y="4323846"/>
            <a:ext cx="6399133" cy="365125"/>
          </a:xfrm>
        </p:spPr>
        <p:txBody>
          <a:bodyPr/>
          <a:lstStyle/>
          <a:p>
            <a:endParaRPr lang="ar-SA" dirty="0"/>
          </a:p>
        </p:txBody>
      </p:sp>
      <p:sp>
        <p:nvSpPr>
          <p:cNvPr id="6" name="Slide Number Placeholder 5"/>
          <p:cNvSpPr>
            <a:spLocks noGrp="1"/>
          </p:cNvSpPr>
          <p:nvPr>
            <p:ph type="sldNum" sz="quarter" idx="12"/>
          </p:nvPr>
        </p:nvSpPr>
        <p:spPr>
          <a:xfrm>
            <a:off x="8075096" y="1430867"/>
            <a:ext cx="2742486" cy="365125"/>
          </a:xfrm>
        </p:spPr>
        <p:txBody>
          <a:bodyPr/>
          <a:lstStyle/>
          <a:p>
            <a:fld id="{EB37DED6-D4C7-42EE-AB49-D2E39E64FDE4}" type="slidenum">
              <a:rPr lang="ar-SA" smtClean="0"/>
              <a:pPr/>
              <a:t>‹#›</a:t>
            </a:fld>
            <a:endParaRPr lang="ar-SA" dirty="0"/>
          </a:p>
        </p:txBody>
      </p:sp>
    </p:spTree>
    <p:extLst>
      <p:ext uri="{BB962C8B-B14F-4D97-AF65-F5344CB8AC3E}">
        <p14:creationId xmlns:p14="http://schemas.microsoft.com/office/powerpoint/2010/main" val="1882699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صورة بانورامي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85598" y="4697361"/>
            <a:ext cx="10819216" cy="819355"/>
          </a:xfrm>
        </p:spPr>
        <p:txBody>
          <a:bodyPr anchor="b"/>
          <a:lstStyle>
            <a:lvl1pPr algn="l">
              <a:defRPr sz="3199"/>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681549" y="941440"/>
            <a:ext cx="10819022" cy="3478161"/>
          </a:xfrm>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685622" y="5516716"/>
            <a:ext cx="10817582" cy="701969"/>
          </a:xfrm>
        </p:spPr>
        <p:txBody>
          <a:bodyPr/>
          <a:lstStyle>
            <a:lvl1pPr marL="0" indent="0" algn="l">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2874827F-20C8-4ECF-B903-2772EACB8ACD}" type="uaqdatetime1">
              <a:rPr lang="ar-SA" smtClean="0"/>
              <a:pPr/>
              <a:t>07/08/40</a:t>
            </a:fld>
            <a:endParaRPr lang="ar-SA" dirty="0"/>
          </a:p>
        </p:txBody>
      </p:sp>
      <p:sp>
        <p:nvSpPr>
          <p:cNvPr id="6" name="Footer Placeholder 5"/>
          <p:cNvSpPr>
            <a:spLocks noGrp="1"/>
          </p:cNvSpPr>
          <p:nvPr>
            <p:ph type="ftr" sz="quarter" idx="11"/>
          </p:nvPr>
        </p:nvSpPr>
        <p:spPr/>
        <p:txBody>
          <a:bodyPr/>
          <a:lstStyle/>
          <a:p>
            <a:endParaRPr lang="ar-SA" dirty="0"/>
          </a:p>
        </p:txBody>
      </p:sp>
      <p:sp>
        <p:nvSpPr>
          <p:cNvPr id="7" name="Slide Number Placeholder 6"/>
          <p:cNvSpPr>
            <a:spLocks noGrp="1"/>
          </p:cNvSpPr>
          <p:nvPr>
            <p:ph type="sldNum" sz="quarter" idx="12"/>
          </p:nvPr>
        </p:nvSpPr>
        <p:spPr/>
        <p:txBody>
          <a:bodyPr/>
          <a:lstStyle/>
          <a:p>
            <a:fld id="{EB37DED6-D4C7-42EE-AB49-D2E39E64FDE4}" type="slidenum">
              <a:rPr lang="ar-SA" smtClean="0"/>
              <a:pPr/>
              <a:t>‹#›</a:t>
            </a:fld>
            <a:endParaRPr lang="ar-SA" dirty="0"/>
          </a:p>
        </p:txBody>
      </p:sp>
    </p:spTree>
    <p:extLst>
      <p:ext uri="{BB962C8B-B14F-4D97-AF65-F5344CB8AC3E}">
        <p14:creationId xmlns:p14="http://schemas.microsoft.com/office/powerpoint/2010/main" val="1154454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العنوان والتسمية التوضيحية">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88825" cy="2482850"/>
          </a:xfrm>
          <a:prstGeom prst="rect">
            <a:avLst/>
          </a:prstGeom>
        </p:spPr>
      </p:pic>
      <p:sp>
        <p:nvSpPr>
          <p:cNvPr id="2" name="Title 1"/>
          <p:cNvSpPr>
            <a:spLocks noGrp="1"/>
          </p:cNvSpPr>
          <p:nvPr>
            <p:ph type="title"/>
          </p:nvPr>
        </p:nvSpPr>
        <p:spPr>
          <a:xfrm>
            <a:off x="685622" y="753533"/>
            <a:ext cx="10817582" cy="2802467"/>
          </a:xfrm>
        </p:spPr>
        <p:txBody>
          <a:bodyPr anchor="ctr"/>
          <a:lstStyle>
            <a:lvl1pPr algn="l">
              <a:defRPr sz="3199"/>
            </a:lvl1pPr>
          </a:lstStyle>
          <a:p>
            <a:r>
              <a:rPr lang="ar-SA"/>
              <a:t>انقر لتحرير نمط عنوان الشكل الرئيسي</a:t>
            </a:r>
            <a:endParaRPr lang="en-US" dirty="0"/>
          </a:p>
        </p:txBody>
      </p:sp>
      <p:sp>
        <p:nvSpPr>
          <p:cNvPr id="4" name="Text Placeholder 3"/>
          <p:cNvSpPr>
            <a:spLocks noGrp="1"/>
          </p:cNvSpPr>
          <p:nvPr>
            <p:ph type="body" sz="half" idx="2"/>
          </p:nvPr>
        </p:nvSpPr>
        <p:spPr>
          <a:xfrm>
            <a:off x="1024200" y="3649134"/>
            <a:ext cx="10127878" cy="999067"/>
          </a:xfrm>
        </p:spPr>
        <p:txBody>
          <a:bodyPr anchor="ct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a:xfrm>
            <a:off x="7812417" y="381001"/>
            <a:ext cx="2910082" cy="365125"/>
          </a:xfrm>
        </p:spPr>
        <p:txBody>
          <a:bodyPr/>
          <a:lstStyle>
            <a:lvl1pPr algn="r">
              <a:defRPr/>
            </a:lvl1pPr>
          </a:lstStyle>
          <a:p>
            <a:fld id="{2874827F-20C8-4ECF-B903-2772EACB8ACD}" type="uaqdatetime1">
              <a:rPr lang="ar-SA" smtClean="0"/>
              <a:pPr/>
              <a:t>07/08/40</a:t>
            </a:fld>
            <a:endParaRPr lang="ar-SA" dirty="0"/>
          </a:p>
        </p:txBody>
      </p:sp>
      <p:sp>
        <p:nvSpPr>
          <p:cNvPr id="6" name="Footer Placeholder 5"/>
          <p:cNvSpPr>
            <a:spLocks noGrp="1"/>
          </p:cNvSpPr>
          <p:nvPr>
            <p:ph type="ftr" sz="quarter" idx="11"/>
          </p:nvPr>
        </p:nvSpPr>
        <p:spPr>
          <a:xfrm>
            <a:off x="685622" y="379942"/>
            <a:ext cx="6989671" cy="365125"/>
          </a:xfrm>
        </p:spPr>
        <p:txBody>
          <a:bodyPr/>
          <a:lstStyle/>
          <a:p>
            <a:endParaRPr lang="ar-SA" dirty="0"/>
          </a:p>
        </p:txBody>
      </p:sp>
      <p:sp>
        <p:nvSpPr>
          <p:cNvPr id="7" name="Slide Number Placeholder 6"/>
          <p:cNvSpPr>
            <a:spLocks noGrp="1"/>
          </p:cNvSpPr>
          <p:nvPr>
            <p:ph type="sldNum" sz="quarter" idx="12"/>
          </p:nvPr>
        </p:nvSpPr>
        <p:spPr>
          <a:xfrm>
            <a:off x="10859623" y="381001"/>
            <a:ext cx="643580" cy="365125"/>
          </a:xfrm>
        </p:spPr>
        <p:txBody>
          <a:bodyPr/>
          <a:lstStyle/>
          <a:p>
            <a:fld id="{EB37DED6-D4C7-42EE-AB49-D2E39E64FDE4}" type="slidenum">
              <a:rPr lang="ar-SA" smtClean="0"/>
              <a:pPr/>
              <a:t>‹#›</a:t>
            </a:fld>
            <a:endParaRPr lang="ar-SA" dirty="0"/>
          </a:p>
        </p:txBody>
      </p:sp>
    </p:spTree>
    <p:extLst>
      <p:ext uri="{BB962C8B-B14F-4D97-AF65-F5344CB8AC3E}">
        <p14:creationId xmlns:p14="http://schemas.microsoft.com/office/powerpoint/2010/main" val="3313026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اقتباس مع تسمية توضيحية">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88825" cy="2482850"/>
          </a:xfrm>
          <a:prstGeom prst="rect">
            <a:avLst/>
          </a:prstGeom>
        </p:spPr>
      </p:pic>
      <p:sp>
        <p:nvSpPr>
          <p:cNvPr id="2" name="Title 1"/>
          <p:cNvSpPr>
            <a:spLocks noGrp="1"/>
          </p:cNvSpPr>
          <p:nvPr>
            <p:ph type="title"/>
          </p:nvPr>
        </p:nvSpPr>
        <p:spPr>
          <a:xfrm>
            <a:off x="1024201" y="753534"/>
            <a:ext cx="10148889" cy="2604495"/>
          </a:xfrm>
        </p:spPr>
        <p:txBody>
          <a:bodyPr anchor="ctr"/>
          <a:lstStyle>
            <a:lvl1pPr algn="l">
              <a:defRPr sz="3199"/>
            </a:lvl1pPr>
          </a:lstStyle>
          <a:p>
            <a:r>
              <a:rPr lang="ar-SA"/>
              <a:t>انقر لتحرير نمط عنوان الشكل الرئيسي</a:t>
            </a:r>
            <a:endParaRPr lang="en-US" dirty="0"/>
          </a:p>
        </p:txBody>
      </p:sp>
      <p:sp>
        <p:nvSpPr>
          <p:cNvPr id="12" name="Text Placeholder 3"/>
          <p:cNvSpPr>
            <a:spLocks noGrp="1"/>
          </p:cNvSpPr>
          <p:nvPr>
            <p:ph type="body" sz="half" idx="13"/>
          </p:nvPr>
        </p:nvSpPr>
        <p:spPr>
          <a:xfrm>
            <a:off x="1303525" y="3365557"/>
            <a:ext cx="9590238" cy="444443"/>
          </a:xfrm>
        </p:spPr>
        <p:txBody>
          <a:bodyPr anchor="t">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ar-SA"/>
              <a:t>انقر لتحرير أنماط نص الشكل الرئيسي</a:t>
            </a:r>
          </a:p>
        </p:txBody>
      </p:sp>
      <p:sp>
        <p:nvSpPr>
          <p:cNvPr id="4" name="Text Placeholder 3"/>
          <p:cNvSpPr>
            <a:spLocks noGrp="1"/>
          </p:cNvSpPr>
          <p:nvPr>
            <p:ph type="body" sz="half" idx="2"/>
          </p:nvPr>
        </p:nvSpPr>
        <p:spPr>
          <a:xfrm>
            <a:off x="1024201" y="3959863"/>
            <a:ext cx="10148889" cy="679871"/>
          </a:xfrm>
        </p:spPr>
        <p:txBody>
          <a:bodyPr anchor="ctr">
            <a:normAutofit/>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a:xfrm>
            <a:off x="7812417" y="381001"/>
            <a:ext cx="2910082" cy="365125"/>
          </a:xfrm>
        </p:spPr>
        <p:txBody>
          <a:bodyPr/>
          <a:lstStyle>
            <a:lvl1pPr algn="r">
              <a:defRPr/>
            </a:lvl1pPr>
          </a:lstStyle>
          <a:p>
            <a:fld id="{2874827F-20C8-4ECF-B903-2772EACB8ACD}" type="uaqdatetime1">
              <a:rPr lang="ar-SA" smtClean="0"/>
              <a:pPr/>
              <a:t>07/08/40</a:t>
            </a:fld>
            <a:endParaRPr lang="ar-SA" dirty="0"/>
          </a:p>
        </p:txBody>
      </p:sp>
      <p:sp>
        <p:nvSpPr>
          <p:cNvPr id="6" name="Footer Placeholder 5"/>
          <p:cNvSpPr>
            <a:spLocks noGrp="1"/>
          </p:cNvSpPr>
          <p:nvPr>
            <p:ph type="ftr" sz="quarter" idx="11"/>
          </p:nvPr>
        </p:nvSpPr>
        <p:spPr>
          <a:xfrm>
            <a:off x="685622" y="379942"/>
            <a:ext cx="6989671" cy="365125"/>
          </a:xfrm>
        </p:spPr>
        <p:txBody>
          <a:bodyPr/>
          <a:lstStyle/>
          <a:p>
            <a:endParaRPr lang="ar-SA" dirty="0"/>
          </a:p>
        </p:txBody>
      </p:sp>
      <p:sp>
        <p:nvSpPr>
          <p:cNvPr id="7" name="Slide Number Placeholder 6"/>
          <p:cNvSpPr>
            <a:spLocks noGrp="1"/>
          </p:cNvSpPr>
          <p:nvPr>
            <p:ph type="sldNum" sz="quarter" idx="12"/>
          </p:nvPr>
        </p:nvSpPr>
        <p:spPr>
          <a:xfrm>
            <a:off x="10859623" y="381001"/>
            <a:ext cx="643580" cy="365125"/>
          </a:xfrm>
        </p:spPr>
        <p:txBody>
          <a:bodyPr/>
          <a:lstStyle/>
          <a:p>
            <a:fld id="{EB37DED6-D4C7-42EE-AB49-D2E39E64FDE4}" type="slidenum">
              <a:rPr lang="ar-SA" smtClean="0"/>
              <a:pPr/>
              <a:t>‹#›</a:t>
            </a:fld>
            <a:endParaRPr lang="ar-SA" dirty="0"/>
          </a:p>
        </p:txBody>
      </p:sp>
      <p:sp>
        <p:nvSpPr>
          <p:cNvPr id="9" name="TextBox 8"/>
          <p:cNvSpPr txBox="1"/>
          <p:nvPr/>
        </p:nvSpPr>
        <p:spPr>
          <a:xfrm>
            <a:off x="476126" y="933450"/>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998" dirty="0">
                <a:solidFill>
                  <a:schemeClr val="tx1"/>
                </a:solidFill>
                <a:effectLst/>
              </a:rPr>
              <a:t>“</a:t>
            </a:r>
          </a:p>
        </p:txBody>
      </p:sp>
      <p:sp>
        <p:nvSpPr>
          <p:cNvPr id="10" name="TextBox 9"/>
          <p:cNvSpPr txBox="1"/>
          <p:nvPr/>
        </p:nvSpPr>
        <p:spPr>
          <a:xfrm>
            <a:off x="10981370" y="2701290"/>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Tree>
    <p:extLst>
      <p:ext uri="{BB962C8B-B14F-4D97-AF65-F5344CB8AC3E}">
        <p14:creationId xmlns:p14="http://schemas.microsoft.com/office/powerpoint/2010/main" val="10139090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بطاقة اسم">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88825" cy="2482850"/>
          </a:xfrm>
          <a:prstGeom prst="rect">
            <a:avLst/>
          </a:prstGeom>
        </p:spPr>
      </p:pic>
      <p:sp>
        <p:nvSpPr>
          <p:cNvPr id="2" name="Title 1"/>
          <p:cNvSpPr>
            <a:spLocks noGrp="1"/>
          </p:cNvSpPr>
          <p:nvPr>
            <p:ph type="title"/>
          </p:nvPr>
        </p:nvSpPr>
        <p:spPr>
          <a:xfrm>
            <a:off x="1024228" y="1124702"/>
            <a:ext cx="10143544" cy="2511835"/>
          </a:xfrm>
        </p:spPr>
        <p:txBody>
          <a:bodyPr anchor="b"/>
          <a:lstStyle>
            <a:lvl1pPr algn="l">
              <a:defRPr sz="3199"/>
            </a:lvl1pPr>
          </a:lstStyle>
          <a:p>
            <a:r>
              <a:rPr lang="ar-SA"/>
              <a:t>انقر لتحرير نمط عنوان الشكل الرئيسي</a:t>
            </a:r>
            <a:endParaRPr lang="en-US" dirty="0"/>
          </a:p>
        </p:txBody>
      </p:sp>
      <p:sp>
        <p:nvSpPr>
          <p:cNvPr id="4" name="Text Placeholder 3"/>
          <p:cNvSpPr>
            <a:spLocks noGrp="1"/>
          </p:cNvSpPr>
          <p:nvPr>
            <p:ph type="body" sz="half" idx="2"/>
          </p:nvPr>
        </p:nvSpPr>
        <p:spPr>
          <a:xfrm>
            <a:off x="1024200" y="3648316"/>
            <a:ext cx="10142012" cy="999885"/>
          </a:xfrm>
        </p:spPr>
        <p:txBody>
          <a:bodyPr anchor="t"/>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a:xfrm>
            <a:off x="7812417" y="378884"/>
            <a:ext cx="2910082" cy="365125"/>
          </a:xfrm>
        </p:spPr>
        <p:txBody>
          <a:bodyPr/>
          <a:lstStyle>
            <a:lvl1pPr algn="r">
              <a:defRPr/>
            </a:lvl1pPr>
          </a:lstStyle>
          <a:p>
            <a:fld id="{2874827F-20C8-4ECF-B903-2772EACB8ACD}" type="uaqdatetime1">
              <a:rPr lang="ar-SA" smtClean="0"/>
              <a:pPr/>
              <a:t>07/08/40</a:t>
            </a:fld>
            <a:endParaRPr lang="ar-SA" dirty="0"/>
          </a:p>
        </p:txBody>
      </p:sp>
      <p:sp>
        <p:nvSpPr>
          <p:cNvPr id="6" name="Footer Placeholder 5"/>
          <p:cNvSpPr>
            <a:spLocks noGrp="1"/>
          </p:cNvSpPr>
          <p:nvPr>
            <p:ph type="ftr" sz="quarter" idx="11"/>
          </p:nvPr>
        </p:nvSpPr>
        <p:spPr>
          <a:xfrm>
            <a:off x="685622" y="378884"/>
            <a:ext cx="6989671" cy="365125"/>
          </a:xfrm>
        </p:spPr>
        <p:txBody>
          <a:bodyPr/>
          <a:lstStyle/>
          <a:p>
            <a:endParaRPr lang="ar-SA" dirty="0"/>
          </a:p>
        </p:txBody>
      </p:sp>
      <p:sp>
        <p:nvSpPr>
          <p:cNvPr id="7" name="Slide Number Placeholder 6"/>
          <p:cNvSpPr>
            <a:spLocks noGrp="1"/>
          </p:cNvSpPr>
          <p:nvPr>
            <p:ph type="sldNum" sz="quarter" idx="12"/>
          </p:nvPr>
        </p:nvSpPr>
        <p:spPr>
          <a:xfrm>
            <a:off x="10859623" y="381001"/>
            <a:ext cx="643580" cy="365125"/>
          </a:xfrm>
        </p:spPr>
        <p:txBody>
          <a:bodyPr/>
          <a:lstStyle/>
          <a:p>
            <a:fld id="{EB37DED6-D4C7-42EE-AB49-D2E39E64FDE4}" type="slidenum">
              <a:rPr lang="ar-SA" smtClean="0"/>
              <a:pPr/>
              <a:t>‹#›</a:t>
            </a:fld>
            <a:endParaRPr lang="ar-SA" dirty="0"/>
          </a:p>
        </p:txBody>
      </p:sp>
    </p:spTree>
    <p:extLst>
      <p:ext uri="{BB962C8B-B14F-4D97-AF65-F5344CB8AC3E}">
        <p14:creationId xmlns:p14="http://schemas.microsoft.com/office/powerpoint/2010/main" val="20858738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أعمدة">
    <p:spTree>
      <p:nvGrpSpPr>
        <p:cNvPr id="1" name=""/>
        <p:cNvGrpSpPr/>
        <p:nvPr/>
      </p:nvGrpSpPr>
      <p:grpSpPr>
        <a:xfrm>
          <a:off x="0" y="0"/>
          <a:ext cx="0" cy="0"/>
          <a:chOff x="0" y="0"/>
          <a:chExt cx="0" cy="0"/>
        </a:xfrm>
      </p:grpSpPr>
      <p:sp>
        <p:nvSpPr>
          <p:cNvPr id="15" name="Title 1"/>
          <p:cNvSpPr>
            <a:spLocks noGrp="1"/>
          </p:cNvSpPr>
          <p:nvPr>
            <p:ph type="title"/>
          </p:nvPr>
        </p:nvSpPr>
        <p:spPr>
          <a:xfrm>
            <a:off x="2894846" y="762000"/>
            <a:ext cx="8608357" cy="1303867"/>
          </a:xfrm>
        </p:spPr>
        <p:txBody>
          <a:bodyPr/>
          <a:lstStyle/>
          <a:p>
            <a:r>
              <a:rPr lang="ar-SA"/>
              <a:t>انقر لتحرير نمط عنوان الشكل الرئيسي</a:t>
            </a:r>
            <a:endParaRPr lang="en-US" dirty="0"/>
          </a:p>
        </p:txBody>
      </p:sp>
      <p:sp>
        <p:nvSpPr>
          <p:cNvPr id="7" name="Text Placeholder 2"/>
          <p:cNvSpPr>
            <a:spLocks noGrp="1"/>
          </p:cNvSpPr>
          <p:nvPr>
            <p:ph type="body" idx="1"/>
          </p:nvPr>
        </p:nvSpPr>
        <p:spPr>
          <a:xfrm>
            <a:off x="685621" y="2202080"/>
            <a:ext cx="3455532" cy="617320"/>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ar-SA"/>
              <a:t>انقر لتحرير أنماط نص الشكل الرئيسي</a:t>
            </a:r>
          </a:p>
        </p:txBody>
      </p:sp>
      <p:sp>
        <p:nvSpPr>
          <p:cNvPr id="8" name="Text Placeholder 3"/>
          <p:cNvSpPr>
            <a:spLocks noGrp="1"/>
          </p:cNvSpPr>
          <p:nvPr>
            <p:ph type="body" sz="half" idx="15"/>
          </p:nvPr>
        </p:nvSpPr>
        <p:spPr>
          <a:xfrm>
            <a:off x="685620" y="2904565"/>
            <a:ext cx="3455532" cy="331413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ar-SA"/>
              <a:t>انقر لتحرير أنماط نص الشكل الرئيسي</a:t>
            </a:r>
          </a:p>
        </p:txBody>
      </p:sp>
      <p:sp>
        <p:nvSpPr>
          <p:cNvPr id="9" name="Text Placeholder 4"/>
          <p:cNvSpPr>
            <a:spLocks noGrp="1"/>
          </p:cNvSpPr>
          <p:nvPr>
            <p:ph type="body" sz="quarter" idx="3"/>
          </p:nvPr>
        </p:nvSpPr>
        <p:spPr>
          <a:xfrm>
            <a:off x="4367662" y="2201333"/>
            <a:ext cx="3455532" cy="626534"/>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ar-SA"/>
              <a:t>انقر لتحرير أنماط نص الشكل الرئيسي</a:t>
            </a:r>
          </a:p>
        </p:txBody>
      </p:sp>
      <p:sp>
        <p:nvSpPr>
          <p:cNvPr id="10" name="Text Placeholder 3"/>
          <p:cNvSpPr>
            <a:spLocks noGrp="1"/>
          </p:cNvSpPr>
          <p:nvPr>
            <p:ph type="body" sz="half" idx="16"/>
          </p:nvPr>
        </p:nvSpPr>
        <p:spPr>
          <a:xfrm>
            <a:off x="4365721" y="2904067"/>
            <a:ext cx="3455532" cy="331461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ar-SA"/>
              <a:t>انقر لتحرير أنماط نص الشكل الرئيسي</a:t>
            </a:r>
          </a:p>
        </p:txBody>
      </p:sp>
      <p:sp>
        <p:nvSpPr>
          <p:cNvPr id="11" name="Text Placeholder 4"/>
          <p:cNvSpPr>
            <a:spLocks noGrp="1"/>
          </p:cNvSpPr>
          <p:nvPr>
            <p:ph type="body" sz="quarter" idx="13"/>
          </p:nvPr>
        </p:nvSpPr>
        <p:spPr>
          <a:xfrm>
            <a:off x="8049703" y="2192866"/>
            <a:ext cx="3455532" cy="626534"/>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ar-SA"/>
              <a:t>انقر لتحرير أنماط نص الشكل الرئيسي</a:t>
            </a:r>
          </a:p>
        </p:txBody>
      </p:sp>
      <p:sp>
        <p:nvSpPr>
          <p:cNvPr id="12" name="Text Placeholder 3"/>
          <p:cNvSpPr>
            <a:spLocks noGrp="1"/>
          </p:cNvSpPr>
          <p:nvPr>
            <p:ph type="body" sz="half" idx="17"/>
          </p:nvPr>
        </p:nvSpPr>
        <p:spPr>
          <a:xfrm>
            <a:off x="8049704" y="2904565"/>
            <a:ext cx="3455532" cy="331413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ar-SA"/>
              <a:t>انقر لتحرير أنماط نص الشكل الرئيسي</a:t>
            </a:r>
          </a:p>
        </p:txBody>
      </p:sp>
      <p:sp>
        <p:nvSpPr>
          <p:cNvPr id="3" name="Date Placeholder 2"/>
          <p:cNvSpPr>
            <a:spLocks noGrp="1"/>
          </p:cNvSpPr>
          <p:nvPr>
            <p:ph type="dt" sz="half" idx="10"/>
          </p:nvPr>
        </p:nvSpPr>
        <p:spPr/>
        <p:txBody>
          <a:bodyPr/>
          <a:lstStyle/>
          <a:p>
            <a:fld id="{2874827F-20C8-4ECF-B903-2772EACB8ACD}" type="uaqdatetime1">
              <a:rPr lang="ar-SA" smtClean="0"/>
              <a:pPr/>
              <a:t>07/08/40</a:t>
            </a:fld>
            <a:endParaRPr lang="ar-SA" dirty="0"/>
          </a:p>
        </p:txBody>
      </p:sp>
      <p:sp>
        <p:nvSpPr>
          <p:cNvPr id="4" name="Footer Placeholder 3"/>
          <p:cNvSpPr>
            <a:spLocks noGrp="1"/>
          </p:cNvSpPr>
          <p:nvPr>
            <p:ph type="ftr" sz="quarter" idx="11"/>
          </p:nvPr>
        </p:nvSpPr>
        <p:spPr/>
        <p:txBody>
          <a:bodyPr/>
          <a:lstStyle/>
          <a:p>
            <a:endParaRPr lang="ar-SA" dirty="0"/>
          </a:p>
        </p:txBody>
      </p:sp>
      <p:sp>
        <p:nvSpPr>
          <p:cNvPr id="5" name="Slide Number Placeholder 4"/>
          <p:cNvSpPr>
            <a:spLocks noGrp="1"/>
          </p:cNvSpPr>
          <p:nvPr>
            <p:ph type="sldNum" sz="quarter" idx="12"/>
          </p:nvPr>
        </p:nvSpPr>
        <p:spPr/>
        <p:txBody>
          <a:bodyPr/>
          <a:lstStyle/>
          <a:p>
            <a:fld id="{EB37DED6-D4C7-42EE-AB49-D2E39E64FDE4}" type="slidenum">
              <a:rPr lang="ar-SA" smtClean="0"/>
              <a:pPr/>
              <a:t>‹#›</a:t>
            </a:fld>
            <a:endParaRPr lang="ar-SA" dirty="0"/>
          </a:p>
        </p:txBody>
      </p:sp>
    </p:spTree>
    <p:extLst>
      <p:ext uri="{BB962C8B-B14F-4D97-AF65-F5344CB8AC3E}">
        <p14:creationId xmlns:p14="http://schemas.microsoft.com/office/powerpoint/2010/main" val="4210781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أعمدة صور">
    <p:spTree>
      <p:nvGrpSpPr>
        <p:cNvPr id="1" name=""/>
        <p:cNvGrpSpPr/>
        <p:nvPr/>
      </p:nvGrpSpPr>
      <p:grpSpPr>
        <a:xfrm>
          <a:off x="0" y="0"/>
          <a:ext cx="0" cy="0"/>
          <a:chOff x="0" y="0"/>
          <a:chExt cx="0" cy="0"/>
        </a:xfrm>
      </p:grpSpPr>
      <p:sp>
        <p:nvSpPr>
          <p:cNvPr id="30" name="Title 1"/>
          <p:cNvSpPr>
            <a:spLocks noGrp="1"/>
          </p:cNvSpPr>
          <p:nvPr>
            <p:ph type="title"/>
          </p:nvPr>
        </p:nvSpPr>
        <p:spPr>
          <a:xfrm>
            <a:off x="2894846" y="762000"/>
            <a:ext cx="8608357" cy="1295400"/>
          </a:xfrm>
        </p:spPr>
        <p:txBody>
          <a:bodyPr/>
          <a:lstStyle/>
          <a:p>
            <a:r>
              <a:rPr lang="ar-SA"/>
              <a:t>انقر لتحرير نمط عنوان الشكل الرئيسي</a:t>
            </a:r>
            <a:endParaRPr lang="en-US" dirty="0"/>
          </a:p>
        </p:txBody>
      </p:sp>
      <p:sp>
        <p:nvSpPr>
          <p:cNvPr id="19" name="Text Placeholder 2"/>
          <p:cNvSpPr>
            <a:spLocks noGrp="1"/>
          </p:cNvSpPr>
          <p:nvPr>
            <p:ph type="body" idx="1"/>
          </p:nvPr>
        </p:nvSpPr>
        <p:spPr>
          <a:xfrm>
            <a:off x="688439" y="4191001"/>
            <a:ext cx="3450683" cy="682765"/>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ar-SA"/>
              <a:t>انقر لتحرير أنماط نص الشكل الرئيسي</a:t>
            </a:r>
          </a:p>
        </p:txBody>
      </p:sp>
      <p:sp>
        <p:nvSpPr>
          <p:cNvPr id="20" name="Picture Placeholder 2"/>
          <p:cNvSpPr>
            <a:spLocks noGrp="1" noChangeAspect="1"/>
          </p:cNvSpPr>
          <p:nvPr>
            <p:ph type="pic" idx="15"/>
          </p:nvPr>
        </p:nvSpPr>
        <p:spPr>
          <a:xfrm>
            <a:off x="688439" y="2362200"/>
            <a:ext cx="345068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ar-SA"/>
              <a:t>انقر فوق الأيقونة لإضافة صورة</a:t>
            </a:r>
            <a:endParaRPr lang="en-US" dirty="0"/>
          </a:p>
        </p:txBody>
      </p:sp>
      <p:sp>
        <p:nvSpPr>
          <p:cNvPr id="21" name="Text Placeholder 3"/>
          <p:cNvSpPr>
            <a:spLocks noGrp="1"/>
          </p:cNvSpPr>
          <p:nvPr>
            <p:ph type="body" sz="half" idx="18"/>
          </p:nvPr>
        </p:nvSpPr>
        <p:spPr>
          <a:xfrm>
            <a:off x="688439" y="4873765"/>
            <a:ext cx="3450683" cy="1344921"/>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ar-SA"/>
              <a:t>انقر لتحرير أنماط نص الشكل الرئيسي</a:t>
            </a:r>
          </a:p>
        </p:txBody>
      </p:sp>
      <p:sp>
        <p:nvSpPr>
          <p:cNvPr id="22" name="Text Placeholder 4"/>
          <p:cNvSpPr>
            <a:spLocks noGrp="1"/>
          </p:cNvSpPr>
          <p:nvPr>
            <p:ph type="body" sz="quarter" idx="3"/>
          </p:nvPr>
        </p:nvSpPr>
        <p:spPr>
          <a:xfrm>
            <a:off x="4373124" y="4191001"/>
            <a:ext cx="3448037" cy="682765"/>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ar-SA"/>
              <a:t>انقر لتحرير أنماط نص الشكل الرئيسي</a:t>
            </a:r>
          </a:p>
        </p:txBody>
      </p:sp>
      <p:sp>
        <p:nvSpPr>
          <p:cNvPr id="23" name="Picture Placeholder 2"/>
          <p:cNvSpPr>
            <a:spLocks noGrp="1" noChangeAspect="1"/>
          </p:cNvSpPr>
          <p:nvPr>
            <p:ph type="pic" idx="21"/>
          </p:nvPr>
        </p:nvSpPr>
        <p:spPr>
          <a:xfrm>
            <a:off x="4373124" y="2362200"/>
            <a:ext cx="344803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ar-SA"/>
              <a:t>انقر فوق الأيقونة لإضافة صورة</a:t>
            </a:r>
            <a:endParaRPr lang="en-US" dirty="0"/>
          </a:p>
        </p:txBody>
      </p:sp>
      <p:sp>
        <p:nvSpPr>
          <p:cNvPr id="24" name="Text Placeholder 3"/>
          <p:cNvSpPr>
            <a:spLocks noGrp="1"/>
          </p:cNvSpPr>
          <p:nvPr>
            <p:ph type="body" sz="half" idx="19"/>
          </p:nvPr>
        </p:nvSpPr>
        <p:spPr>
          <a:xfrm>
            <a:off x="4373125" y="4873764"/>
            <a:ext cx="3448037" cy="1344921"/>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ar-SA"/>
              <a:t>انقر لتحرير أنماط نص الشكل الرئيسي</a:t>
            </a:r>
          </a:p>
        </p:txBody>
      </p:sp>
      <p:sp>
        <p:nvSpPr>
          <p:cNvPr id="25" name="Text Placeholder 4"/>
          <p:cNvSpPr>
            <a:spLocks noGrp="1"/>
          </p:cNvSpPr>
          <p:nvPr>
            <p:ph type="body" sz="quarter" idx="13"/>
          </p:nvPr>
        </p:nvSpPr>
        <p:spPr>
          <a:xfrm>
            <a:off x="8047635" y="4191001"/>
            <a:ext cx="3455569" cy="682765"/>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ar-SA"/>
              <a:t>انقر لتحرير أنماط نص الشكل الرئيسي</a:t>
            </a:r>
          </a:p>
        </p:txBody>
      </p:sp>
      <p:sp>
        <p:nvSpPr>
          <p:cNvPr id="26" name="Picture Placeholder 2"/>
          <p:cNvSpPr>
            <a:spLocks noGrp="1" noChangeAspect="1"/>
          </p:cNvSpPr>
          <p:nvPr>
            <p:ph type="pic" idx="22"/>
          </p:nvPr>
        </p:nvSpPr>
        <p:spPr>
          <a:xfrm>
            <a:off x="8047759" y="2362200"/>
            <a:ext cx="344698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ar-SA"/>
              <a:t>انقر فوق الأيقونة لإضافة صورة</a:t>
            </a:r>
            <a:endParaRPr lang="en-US" dirty="0"/>
          </a:p>
        </p:txBody>
      </p:sp>
      <p:sp>
        <p:nvSpPr>
          <p:cNvPr id="27" name="Text Placeholder 3"/>
          <p:cNvSpPr>
            <a:spLocks noGrp="1"/>
          </p:cNvSpPr>
          <p:nvPr>
            <p:ph type="body" sz="half" idx="20"/>
          </p:nvPr>
        </p:nvSpPr>
        <p:spPr>
          <a:xfrm>
            <a:off x="8047635" y="4873762"/>
            <a:ext cx="3451546" cy="1344921"/>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ar-SA"/>
              <a:t>انقر لتحرير أنماط نص الشكل الرئيسي</a:t>
            </a:r>
          </a:p>
        </p:txBody>
      </p:sp>
      <p:sp>
        <p:nvSpPr>
          <p:cNvPr id="3" name="Date Placeholder 2"/>
          <p:cNvSpPr>
            <a:spLocks noGrp="1"/>
          </p:cNvSpPr>
          <p:nvPr>
            <p:ph type="dt" sz="half" idx="10"/>
          </p:nvPr>
        </p:nvSpPr>
        <p:spPr/>
        <p:txBody>
          <a:bodyPr/>
          <a:lstStyle/>
          <a:p>
            <a:fld id="{2874827F-20C8-4ECF-B903-2772EACB8ACD}" type="uaqdatetime1">
              <a:rPr lang="ar-SA" smtClean="0"/>
              <a:pPr/>
              <a:t>07/08/40</a:t>
            </a:fld>
            <a:endParaRPr lang="ar-SA" dirty="0"/>
          </a:p>
        </p:txBody>
      </p:sp>
      <p:sp>
        <p:nvSpPr>
          <p:cNvPr id="4" name="Footer Placeholder 3"/>
          <p:cNvSpPr>
            <a:spLocks noGrp="1"/>
          </p:cNvSpPr>
          <p:nvPr>
            <p:ph type="ftr" sz="quarter" idx="11"/>
          </p:nvPr>
        </p:nvSpPr>
        <p:spPr/>
        <p:txBody>
          <a:bodyPr/>
          <a:lstStyle/>
          <a:p>
            <a:endParaRPr lang="ar-SA" dirty="0"/>
          </a:p>
        </p:txBody>
      </p:sp>
      <p:sp>
        <p:nvSpPr>
          <p:cNvPr id="5" name="Slide Number Placeholder 4"/>
          <p:cNvSpPr>
            <a:spLocks noGrp="1"/>
          </p:cNvSpPr>
          <p:nvPr>
            <p:ph type="sldNum" sz="quarter" idx="12"/>
          </p:nvPr>
        </p:nvSpPr>
        <p:spPr/>
        <p:txBody>
          <a:bodyPr/>
          <a:lstStyle/>
          <a:p>
            <a:fld id="{EB37DED6-D4C7-42EE-AB49-D2E39E64FDE4}" type="slidenum">
              <a:rPr lang="ar-SA" smtClean="0"/>
              <a:pPr/>
              <a:t>‹#›</a:t>
            </a:fld>
            <a:endParaRPr lang="ar-SA" dirty="0"/>
          </a:p>
        </p:txBody>
      </p:sp>
    </p:spTree>
    <p:extLst>
      <p:ext uri="{BB962C8B-B14F-4D97-AF65-F5344CB8AC3E}">
        <p14:creationId xmlns:p14="http://schemas.microsoft.com/office/powerpoint/2010/main" val="2383864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685622" y="2194560"/>
            <a:ext cx="10817582" cy="4024125"/>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2874827F-20C8-4ECF-B903-2772EACB8ACD}" type="uaqdatetime1">
              <a:rPr lang="ar-SA" smtClean="0"/>
              <a:pPr/>
              <a:t>07/08/40</a:t>
            </a:fld>
            <a:endParaRPr lang="ar-SA" dirty="0"/>
          </a:p>
        </p:txBody>
      </p:sp>
      <p:sp>
        <p:nvSpPr>
          <p:cNvPr id="5" name="Footer Placeholder 4"/>
          <p:cNvSpPr>
            <a:spLocks noGrp="1"/>
          </p:cNvSpPr>
          <p:nvPr>
            <p:ph type="ftr" sz="quarter" idx="11"/>
          </p:nvPr>
        </p:nvSpPr>
        <p:spPr/>
        <p:txBody>
          <a:bodyPr/>
          <a:lstStyle/>
          <a:p>
            <a:endParaRPr lang="ar-SA" dirty="0"/>
          </a:p>
        </p:txBody>
      </p:sp>
      <p:sp>
        <p:nvSpPr>
          <p:cNvPr id="6" name="Slide Number Placeholder 5"/>
          <p:cNvSpPr>
            <a:spLocks noGrp="1"/>
          </p:cNvSpPr>
          <p:nvPr>
            <p:ph type="sldNum" sz="quarter" idx="12"/>
          </p:nvPr>
        </p:nvSpPr>
        <p:spPr/>
        <p:txBody>
          <a:bodyPr/>
          <a:lstStyle/>
          <a:p>
            <a:fld id="{EB37DED6-D4C7-42EE-AB49-D2E39E64FDE4}" type="slidenum">
              <a:rPr lang="ar-SA" smtClean="0"/>
              <a:pPr/>
              <a:t>‹#›</a:t>
            </a:fld>
            <a:endParaRPr lang="ar-SA" dirty="0"/>
          </a:p>
        </p:txBody>
      </p:sp>
    </p:spTree>
    <p:extLst>
      <p:ext uri="{BB962C8B-B14F-4D97-AF65-F5344CB8AC3E}">
        <p14:creationId xmlns:p14="http://schemas.microsoft.com/office/powerpoint/2010/main" val="25043748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عنوان ونص عموديان">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88825" cy="2482850"/>
          </a:xfrm>
          <a:prstGeom prst="rect">
            <a:avLst/>
          </a:prstGeom>
        </p:spPr>
      </p:pic>
      <p:sp>
        <p:nvSpPr>
          <p:cNvPr id="2" name="Vertical Title 1"/>
          <p:cNvSpPr>
            <a:spLocks noGrp="1"/>
          </p:cNvSpPr>
          <p:nvPr>
            <p:ph type="title" orient="vert"/>
          </p:nvPr>
        </p:nvSpPr>
        <p:spPr>
          <a:xfrm>
            <a:off x="9446339" y="745067"/>
            <a:ext cx="2056864" cy="3903133"/>
          </a:xfrm>
        </p:spPr>
        <p:txBody>
          <a:bodyPr vert="eaVert"/>
          <a:lstStyle>
            <a:lvl1pPr algn="l">
              <a:defRPr/>
            </a:lvl1p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1024200" y="745068"/>
            <a:ext cx="8202064" cy="3903133"/>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a:xfrm>
            <a:off x="7812417" y="379942"/>
            <a:ext cx="2910082" cy="365125"/>
          </a:xfrm>
        </p:spPr>
        <p:txBody>
          <a:bodyPr/>
          <a:lstStyle>
            <a:lvl1pPr algn="r">
              <a:defRPr/>
            </a:lvl1pPr>
          </a:lstStyle>
          <a:p>
            <a:fld id="{2874827F-20C8-4ECF-B903-2772EACB8ACD}" type="uaqdatetime1">
              <a:rPr lang="ar-SA" smtClean="0"/>
              <a:pPr/>
              <a:t>07/08/40</a:t>
            </a:fld>
            <a:endParaRPr lang="ar-SA" dirty="0"/>
          </a:p>
        </p:txBody>
      </p:sp>
      <p:sp>
        <p:nvSpPr>
          <p:cNvPr id="5" name="Footer Placeholder 4"/>
          <p:cNvSpPr>
            <a:spLocks noGrp="1"/>
          </p:cNvSpPr>
          <p:nvPr>
            <p:ph type="ftr" sz="quarter" idx="11"/>
          </p:nvPr>
        </p:nvSpPr>
        <p:spPr>
          <a:xfrm>
            <a:off x="685622" y="381001"/>
            <a:ext cx="6989671" cy="365125"/>
          </a:xfrm>
        </p:spPr>
        <p:txBody>
          <a:bodyPr/>
          <a:lstStyle/>
          <a:p>
            <a:endParaRPr lang="ar-SA" dirty="0"/>
          </a:p>
        </p:txBody>
      </p:sp>
      <p:sp>
        <p:nvSpPr>
          <p:cNvPr id="6" name="Slide Number Placeholder 5"/>
          <p:cNvSpPr>
            <a:spLocks noGrp="1"/>
          </p:cNvSpPr>
          <p:nvPr>
            <p:ph type="sldNum" sz="quarter" idx="12"/>
          </p:nvPr>
        </p:nvSpPr>
        <p:spPr>
          <a:xfrm>
            <a:off x="10859623" y="381001"/>
            <a:ext cx="643580" cy="365125"/>
          </a:xfrm>
        </p:spPr>
        <p:txBody>
          <a:bodyPr/>
          <a:lstStyle/>
          <a:p>
            <a:fld id="{EB37DED6-D4C7-42EE-AB49-D2E39E64FDE4}" type="slidenum">
              <a:rPr lang="ar-SA" smtClean="0"/>
              <a:pPr/>
              <a:t>‹#›</a:t>
            </a:fld>
            <a:endParaRPr lang="ar-SA" dirty="0"/>
          </a:p>
        </p:txBody>
      </p:sp>
    </p:spTree>
    <p:extLst>
      <p:ext uri="{BB962C8B-B14F-4D97-AF65-F5344CB8AC3E}">
        <p14:creationId xmlns:p14="http://schemas.microsoft.com/office/powerpoint/2010/main" val="24478467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المحتوى ذو التسمية التوضيحية">
    <p:spTree>
      <p:nvGrpSpPr>
        <p:cNvPr id="1" name=""/>
        <p:cNvGrpSpPr/>
        <p:nvPr/>
      </p:nvGrpSpPr>
      <p:grpSpPr>
        <a:xfrm>
          <a:off x="0" y="0"/>
          <a:ext cx="0" cy="0"/>
          <a:chOff x="0" y="0"/>
          <a:chExt cx="0" cy="0"/>
        </a:xfrm>
      </p:grpSpPr>
      <p:sp>
        <p:nvSpPr>
          <p:cNvPr id="8" name="المستطيل 7"/>
          <p:cNvSpPr/>
          <p:nvPr/>
        </p:nvSpPr>
        <p:spPr>
          <a:xfrm>
            <a:off x="379412" y="8709"/>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1" anchor="ctr"/>
          <a:lstStyle/>
          <a:p>
            <a:pPr algn="ctr" rtl="1"/>
            <a:endParaRPr lang="ar-SA" noProof="0" dirty="0">
              <a:cs typeface="+mj-cs"/>
            </a:endParaRPr>
          </a:p>
        </p:txBody>
      </p:sp>
      <p:sp>
        <p:nvSpPr>
          <p:cNvPr id="2" name="العنوان 1"/>
          <p:cNvSpPr>
            <a:spLocks noGrp="1"/>
          </p:cNvSpPr>
          <p:nvPr>
            <p:ph type="title"/>
          </p:nvPr>
        </p:nvSpPr>
        <p:spPr>
          <a:xfrm>
            <a:off x="8520048" y="1701800"/>
            <a:ext cx="3351927" cy="2844800"/>
          </a:xfrm>
        </p:spPr>
        <p:txBody>
          <a:bodyPr rtlCol="1" anchor="b">
            <a:normAutofit/>
          </a:bodyPr>
          <a:lstStyle>
            <a:lvl1pPr algn="r" rtl="1">
              <a:defRPr sz="2000" b="1">
                <a:cs typeface="+mj-cs"/>
              </a:defRPr>
            </a:lvl1pPr>
          </a:lstStyle>
          <a:p>
            <a:pPr rtl="1"/>
            <a:r>
              <a:rPr lang="ar-SA" noProof="0"/>
              <a:t>انقر لتحرير نمط عنوان الشكل الرئيسي</a:t>
            </a:r>
            <a:endParaRPr lang="ar-SA" noProof="0" dirty="0"/>
          </a:p>
        </p:txBody>
      </p:sp>
      <p:sp>
        <p:nvSpPr>
          <p:cNvPr id="3" name="عنصر نائب للمحتوى 2"/>
          <p:cNvSpPr>
            <a:spLocks noGrp="1"/>
          </p:cNvSpPr>
          <p:nvPr>
            <p:ph idx="1"/>
          </p:nvPr>
        </p:nvSpPr>
        <p:spPr>
          <a:xfrm>
            <a:off x="887280" y="491309"/>
            <a:ext cx="6805427" cy="5892800"/>
          </a:xfrm>
        </p:spPr>
        <p:txBody>
          <a:bodyPr rtlCol="1">
            <a:normAutofit/>
          </a:bodyPr>
          <a:lstStyle>
            <a:lvl1pPr algn="r" rtl="1">
              <a:defRPr sz="2400">
                <a:cs typeface="+mj-cs"/>
              </a:defRPr>
            </a:lvl1pPr>
            <a:lvl2pPr algn="r" rtl="1">
              <a:defRPr sz="2000">
                <a:cs typeface="+mj-cs"/>
              </a:defRPr>
            </a:lvl2pPr>
            <a:lvl3pPr algn="r" rtl="1">
              <a:defRPr sz="1800">
                <a:cs typeface="+mj-cs"/>
              </a:defRPr>
            </a:lvl3pPr>
            <a:lvl4pPr algn="r" rtl="1">
              <a:defRPr sz="1800">
                <a:cs typeface="+mj-cs"/>
              </a:defRPr>
            </a:lvl4pPr>
            <a:lvl5pPr algn="r" rtl="1">
              <a:defRPr sz="1800">
                <a:cs typeface="+mj-cs"/>
              </a:defRPr>
            </a:lvl5pPr>
            <a:lvl6pPr algn="r" rtl="1">
              <a:defRPr sz="1800"/>
            </a:lvl6pPr>
            <a:lvl7pPr algn="r" rtl="1">
              <a:defRPr sz="1800"/>
            </a:lvl7pPr>
            <a:lvl8pPr algn="r" rtl="1">
              <a:defRPr sz="1800"/>
            </a:lvl8pPr>
            <a:lvl9pPr algn="r" rtl="1">
              <a:defRPr sz="1800"/>
            </a:lvl9pPr>
          </a:lstStyle>
          <a:p>
            <a:pPr lvl="0" rtl="1"/>
            <a:r>
              <a:rPr lang="ar-SA" noProof="0"/>
              <a:t>حرر أنماط نص الشكل الرئيسي</a:t>
            </a:r>
          </a:p>
          <a:p>
            <a:pPr lvl="1" rtl="1"/>
            <a:r>
              <a:rPr lang="ar-SA" noProof="0"/>
              <a:t>المستوى الثاني</a:t>
            </a:r>
          </a:p>
          <a:p>
            <a:pPr lvl="2" rtl="1"/>
            <a:r>
              <a:rPr lang="ar-SA" noProof="0"/>
              <a:t>المستوى الثالث</a:t>
            </a:r>
          </a:p>
          <a:p>
            <a:pPr lvl="3" rtl="1"/>
            <a:r>
              <a:rPr lang="ar-SA" noProof="0"/>
              <a:t>المستوى الرابع</a:t>
            </a:r>
          </a:p>
          <a:p>
            <a:pPr lvl="4" rtl="1"/>
            <a:r>
              <a:rPr lang="ar-SA" noProof="0"/>
              <a:t>المستوى الخامس</a:t>
            </a:r>
            <a:endParaRPr lang="ar-SA" noProof="0" dirty="0"/>
          </a:p>
        </p:txBody>
      </p:sp>
      <p:sp>
        <p:nvSpPr>
          <p:cNvPr id="4" name="عنصر نائب للنص 3"/>
          <p:cNvSpPr>
            <a:spLocks noGrp="1"/>
          </p:cNvSpPr>
          <p:nvPr>
            <p:ph type="body" sz="half" idx="2"/>
          </p:nvPr>
        </p:nvSpPr>
        <p:spPr>
          <a:xfrm>
            <a:off x="8520048" y="4648200"/>
            <a:ext cx="3351927" cy="1727200"/>
          </a:xfrm>
        </p:spPr>
        <p:txBody>
          <a:bodyPr rtlCol="1">
            <a:normAutofit/>
          </a:bodyPr>
          <a:lstStyle>
            <a:lvl1pPr marL="0" indent="0" algn="r" rtl="1">
              <a:spcBef>
                <a:spcPts val="1200"/>
              </a:spcBef>
              <a:buNone/>
              <a:defRPr sz="1600">
                <a:cs typeface="+mj-cs"/>
              </a:defRPr>
            </a:lvl1pPr>
            <a:lvl2pPr marL="609493" indent="0" algn="r" rtl="1">
              <a:buNone/>
              <a:defRPr sz="1600"/>
            </a:lvl2pPr>
            <a:lvl3pPr marL="1218987" indent="0" algn="r" rtl="1">
              <a:buNone/>
              <a:defRPr sz="1300"/>
            </a:lvl3pPr>
            <a:lvl4pPr marL="1828480" indent="0" algn="r" rtl="1">
              <a:buNone/>
              <a:defRPr sz="1200"/>
            </a:lvl4pPr>
            <a:lvl5pPr marL="2437973" indent="0" algn="r" rtl="1">
              <a:buNone/>
              <a:defRPr sz="1200"/>
            </a:lvl5pPr>
            <a:lvl6pPr marL="3047467" indent="0" algn="r" rtl="1">
              <a:buNone/>
              <a:defRPr sz="1200"/>
            </a:lvl6pPr>
            <a:lvl7pPr marL="3656960" indent="0" algn="r" rtl="1">
              <a:buNone/>
              <a:defRPr sz="1200"/>
            </a:lvl7pPr>
            <a:lvl8pPr marL="4266453" indent="0" algn="r" rtl="1">
              <a:buNone/>
              <a:defRPr sz="1200"/>
            </a:lvl8pPr>
            <a:lvl9pPr marL="4875947" indent="0" algn="r" rtl="1">
              <a:buNone/>
              <a:defRPr sz="1200"/>
            </a:lvl9pPr>
          </a:lstStyle>
          <a:p>
            <a:pPr lvl="0" rtl="1"/>
            <a:r>
              <a:rPr lang="ar-SA" noProof="0"/>
              <a:t>حرر أنماط نص الشكل الرئيسي</a:t>
            </a:r>
          </a:p>
        </p:txBody>
      </p:sp>
      <p:sp>
        <p:nvSpPr>
          <p:cNvPr id="5" name="عنصر نائب للتاريخ 4"/>
          <p:cNvSpPr>
            <a:spLocks noGrp="1"/>
          </p:cNvSpPr>
          <p:nvPr>
            <p:ph type="dt" sz="half" idx="10"/>
          </p:nvPr>
        </p:nvSpPr>
        <p:spPr/>
        <p:txBody>
          <a:bodyPr rtlCol="1"/>
          <a:lstStyle>
            <a:lvl1pPr>
              <a:defRPr>
                <a:cs typeface="+mj-cs"/>
              </a:defRPr>
            </a:lvl1pPr>
          </a:lstStyle>
          <a:p>
            <a:fld id="{0B1A2673-7E33-4CA3-93F9-F30F94000BC1}" type="uaqdatetime1">
              <a:rPr lang="ar-SA" smtClean="0"/>
              <a:pPr/>
              <a:t>07/08/40</a:t>
            </a:fld>
            <a:endParaRPr lang="ar-SA" dirty="0"/>
          </a:p>
        </p:txBody>
      </p:sp>
      <p:sp>
        <p:nvSpPr>
          <p:cNvPr id="6" name="عنصر نائب للتذييل 5"/>
          <p:cNvSpPr>
            <a:spLocks noGrp="1"/>
          </p:cNvSpPr>
          <p:nvPr>
            <p:ph type="ftr" sz="quarter" idx="11"/>
          </p:nvPr>
        </p:nvSpPr>
        <p:spPr/>
        <p:txBody>
          <a:bodyPr rtlCol="1"/>
          <a:lstStyle>
            <a:lvl1pPr>
              <a:defRPr>
                <a:cs typeface="+mj-cs"/>
              </a:defRPr>
            </a:lvl1pPr>
          </a:lstStyle>
          <a:p>
            <a:endParaRPr lang="ar-SA" dirty="0"/>
          </a:p>
        </p:txBody>
      </p:sp>
      <p:sp>
        <p:nvSpPr>
          <p:cNvPr id="7" name="عنصر نائب لرقم الشريحة 6"/>
          <p:cNvSpPr>
            <a:spLocks noGrp="1"/>
          </p:cNvSpPr>
          <p:nvPr>
            <p:ph type="sldNum" sz="quarter" idx="12"/>
          </p:nvPr>
        </p:nvSpPr>
        <p:spPr/>
        <p:txBody>
          <a:bodyPr rtlCol="1"/>
          <a:lstStyle>
            <a:lvl1pPr>
              <a:defRPr>
                <a:cs typeface="+mj-cs"/>
              </a:defRPr>
            </a:lvl1pPr>
          </a:lstStyle>
          <a:p>
            <a:fld id="{2DFBB78A-01B4-41F2-96B0-677A4A282832}" type="slidenum">
              <a:rPr lang="ar-SA" smtClean="0"/>
              <a:pPr/>
              <a:t>‹#›</a:t>
            </a:fld>
            <a:endParaRPr lang="ar-SA" dirty="0"/>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2874827F-20C8-4ECF-B903-2772EACB8ACD}" type="uaqdatetime1">
              <a:rPr lang="ar-SA" smtClean="0"/>
              <a:pPr/>
              <a:t>07/08/40</a:t>
            </a:fld>
            <a:endParaRPr lang="ar-SA" dirty="0"/>
          </a:p>
        </p:txBody>
      </p:sp>
      <p:sp>
        <p:nvSpPr>
          <p:cNvPr id="5" name="Footer Placeholder 4"/>
          <p:cNvSpPr>
            <a:spLocks noGrp="1"/>
          </p:cNvSpPr>
          <p:nvPr>
            <p:ph type="ftr" sz="quarter" idx="11"/>
          </p:nvPr>
        </p:nvSpPr>
        <p:spPr/>
        <p:txBody>
          <a:bodyPr/>
          <a:lstStyle/>
          <a:p>
            <a:endParaRPr lang="ar-SA" dirty="0"/>
          </a:p>
        </p:txBody>
      </p:sp>
      <p:sp>
        <p:nvSpPr>
          <p:cNvPr id="6" name="Slide Number Placeholder 5"/>
          <p:cNvSpPr>
            <a:spLocks noGrp="1"/>
          </p:cNvSpPr>
          <p:nvPr>
            <p:ph type="sldNum" sz="quarter" idx="12"/>
          </p:nvPr>
        </p:nvSpPr>
        <p:spPr/>
        <p:txBody>
          <a:bodyPr/>
          <a:lstStyle/>
          <a:p>
            <a:fld id="{EB37DED6-D4C7-42EE-AB49-D2E39E64FDE4}" type="slidenum">
              <a:rPr lang="ar-SA" smtClean="0"/>
              <a:pPr/>
              <a:t>‹#›</a:t>
            </a:fld>
            <a:endParaRPr lang="ar-SA" dirty="0"/>
          </a:p>
        </p:txBody>
      </p:sp>
    </p:spTree>
    <p:extLst>
      <p:ext uri="{BB962C8B-B14F-4D97-AF65-F5344CB8AC3E}">
        <p14:creationId xmlns:p14="http://schemas.microsoft.com/office/powerpoint/2010/main" val="3226980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عنوان المقطع">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88825" cy="2482850"/>
          </a:xfrm>
          <a:prstGeom prst="rect">
            <a:avLst/>
          </a:prstGeom>
        </p:spPr>
      </p:pic>
      <p:sp>
        <p:nvSpPr>
          <p:cNvPr id="2" name="Title 1"/>
          <p:cNvSpPr>
            <a:spLocks noGrp="1"/>
          </p:cNvSpPr>
          <p:nvPr>
            <p:ph type="title"/>
          </p:nvPr>
        </p:nvSpPr>
        <p:spPr>
          <a:xfrm>
            <a:off x="685622" y="753534"/>
            <a:ext cx="10817581" cy="2801935"/>
          </a:xfrm>
        </p:spPr>
        <p:txBody>
          <a:bodyPr anchor="b">
            <a:normAutofit/>
          </a:bodyPr>
          <a:lstStyle>
            <a:lvl1pPr algn="r">
              <a:defRPr sz="3999"/>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024200" y="3641726"/>
            <a:ext cx="10487468" cy="955675"/>
          </a:xfrm>
        </p:spPr>
        <p:txBody>
          <a:bodyPr>
            <a:normAutofit/>
          </a:bodyPr>
          <a:lstStyle>
            <a:lvl1pPr marL="0" indent="0" algn="r">
              <a:buNone/>
              <a:defRPr sz="21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a:xfrm>
            <a:off x="7812417" y="381001"/>
            <a:ext cx="2910082" cy="365125"/>
          </a:xfrm>
        </p:spPr>
        <p:txBody>
          <a:bodyPr/>
          <a:lstStyle>
            <a:lvl1pPr algn="r">
              <a:defRPr/>
            </a:lvl1pPr>
          </a:lstStyle>
          <a:p>
            <a:fld id="{2874827F-20C8-4ECF-B903-2772EACB8ACD}" type="uaqdatetime1">
              <a:rPr lang="ar-SA" smtClean="0"/>
              <a:pPr/>
              <a:t>07/08/40</a:t>
            </a:fld>
            <a:endParaRPr lang="ar-SA" dirty="0"/>
          </a:p>
        </p:txBody>
      </p:sp>
      <p:sp>
        <p:nvSpPr>
          <p:cNvPr id="5" name="Footer Placeholder 4"/>
          <p:cNvSpPr>
            <a:spLocks noGrp="1"/>
          </p:cNvSpPr>
          <p:nvPr>
            <p:ph type="ftr" sz="quarter" idx="11"/>
          </p:nvPr>
        </p:nvSpPr>
        <p:spPr>
          <a:xfrm>
            <a:off x="685622" y="381002"/>
            <a:ext cx="6989671" cy="364065"/>
          </a:xfrm>
        </p:spPr>
        <p:txBody>
          <a:bodyPr/>
          <a:lstStyle/>
          <a:p>
            <a:endParaRPr lang="ar-SA" dirty="0"/>
          </a:p>
        </p:txBody>
      </p:sp>
      <p:sp>
        <p:nvSpPr>
          <p:cNvPr id="6" name="Slide Number Placeholder 5"/>
          <p:cNvSpPr>
            <a:spLocks noGrp="1"/>
          </p:cNvSpPr>
          <p:nvPr>
            <p:ph type="sldNum" sz="quarter" idx="12"/>
          </p:nvPr>
        </p:nvSpPr>
        <p:spPr>
          <a:xfrm>
            <a:off x="10859623" y="381001"/>
            <a:ext cx="643580" cy="365125"/>
          </a:xfrm>
        </p:spPr>
        <p:txBody>
          <a:bodyPr/>
          <a:lstStyle/>
          <a:p>
            <a:fld id="{EB37DED6-D4C7-42EE-AB49-D2E39E64FDE4}" type="slidenum">
              <a:rPr lang="ar-SA" smtClean="0"/>
              <a:pPr/>
              <a:t>‹#›</a:t>
            </a:fld>
            <a:endParaRPr lang="ar-SA" dirty="0"/>
          </a:p>
        </p:txBody>
      </p:sp>
    </p:spTree>
    <p:extLst>
      <p:ext uri="{BB962C8B-B14F-4D97-AF65-F5344CB8AC3E}">
        <p14:creationId xmlns:p14="http://schemas.microsoft.com/office/powerpoint/2010/main" val="3814905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685621" y="2194560"/>
            <a:ext cx="5332611" cy="4024125"/>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6170593" y="2194560"/>
            <a:ext cx="5332611" cy="4024125"/>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2874827F-20C8-4ECF-B903-2772EACB8ACD}" type="uaqdatetime1">
              <a:rPr lang="ar-SA" smtClean="0"/>
              <a:pPr/>
              <a:t>07/08/40</a:t>
            </a:fld>
            <a:endParaRPr lang="ar-SA" dirty="0"/>
          </a:p>
        </p:txBody>
      </p:sp>
      <p:sp>
        <p:nvSpPr>
          <p:cNvPr id="6" name="Footer Placeholder 5"/>
          <p:cNvSpPr>
            <a:spLocks noGrp="1"/>
          </p:cNvSpPr>
          <p:nvPr>
            <p:ph type="ftr" sz="quarter" idx="11"/>
          </p:nvPr>
        </p:nvSpPr>
        <p:spPr/>
        <p:txBody>
          <a:bodyPr/>
          <a:lstStyle/>
          <a:p>
            <a:endParaRPr lang="ar-SA" dirty="0"/>
          </a:p>
        </p:txBody>
      </p:sp>
      <p:sp>
        <p:nvSpPr>
          <p:cNvPr id="7" name="Slide Number Placeholder 6"/>
          <p:cNvSpPr>
            <a:spLocks noGrp="1"/>
          </p:cNvSpPr>
          <p:nvPr>
            <p:ph type="sldNum" sz="quarter" idx="12"/>
          </p:nvPr>
        </p:nvSpPr>
        <p:spPr/>
        <p:txBody>
          <a:bodyPr/>
          <a:lstStyle/>
          <a:p>
            <a:fld id="{EB37DED6-D4C7-42EE-AB49-D2E39E64FDE4}" type="slidenum">
              <a:rPr lang="ar-SA" smtClean="0"/>
              <a:pPr/>
              <a:t>‹#›</a:t>
            </a:fld>
            <a:endParaRPr lang="ar-SA" dirty="0"/>
          </a:p>
        </p:txBody>
      </p:sp>
    </p:spTree>
    <p:extLst>
      <p:ext uri="{BB962C8B-B14F-4D97-AF65-F5344CB8AC3E}">
        <p14:creationId xmlns:p14="http://schemas.microsoft.com/office/powerpoint/2010/main" val="3813804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a:xfrm>
            <a:off x="2894846" y="762000"/>
            <a:ext cx="8608358" cy="1295400"/>
          </a:xfrm>
        </p:spPr>
        <p:txBody>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914171" y="2183802"/>
            <a:ext cx="5078668" cy="823912"/>
          </a:xfrm>
        </p:spPr>
        <p:txBody>
          <a:bodyPr anchor="b">
            <a:normAutofit/>
          </a:bodyPr>
          <a:lstStyle>
            <a:lvl1pPr marL="0" indent="0">
              <a:buNone/>
              <a:defRPr sz="27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685622" y="3132667"/>
            <a:ext cx="5310392" cy="3086019"/>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6399133" y="2183802"/>
            <a:ext cx="5104070" cy="823912"/>
          </a:xfrm>
        </p:spPr>
        <p:txBody>
          <a:bodyPr anchor="b">
            <a:normAutofit/>
          </a:bodyPr>
          <a:lstStyle>
            <a:lvl1pPr marL="0" indent="0">
              <a:buNone/>
              <a:defRPr sz="27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6170593" y="3132667"/>
            <a:ext cx="5332611" cy="3086019"/>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2874827F-20C8-4ECF-B903-2772EACB8ACD}" type="uaqdatetime1">
              <a:rPr lang="ar-SA" smtClean="0"/>
              <a:pPr/>
              <a:t>07/08/40</a:t>
            </a:fld>
            <a:endParaRPr lang="ar-SA" dirty="0"/>
          </a:p>
        </p:txBody>
      </p:sp>
      <p:sp>
        <p:nvSpPr>
          <p:cNvPr id="8" name="Footer Placeholder 7"/>
          <p:cNvSpPr>
            <a:spLocks noGrp="1"/>
          </p:cNvSpPr>
          <p:nvPr>
            <p:ph type="ftr" sz="quarter" idx="11"/>
          </p:nvPr>
        </p:nvSpPr>
        <p:spPr/>
        <p:txBody>
          <a:bodyPr/>
          <a:lstStyle/>
          <a:p>
            <a:endParaRPr lang="ar-SA" dirty="0"/>
          </a:p>
        </p:txBody>
      </p:sp>
      <p:sp>
        <p:nvSpPr>
          <p:cNvPr id="9" name="Slide Number Placeholder 8"/>
          <p:cNvSpPr>
            <a:spLocks noGrp="1"/>
          </p:cNvSpPr>
          <p:nvPr>
            <p:ph type="sldNum" sz="quarter" idx="12"/>
          </p:nvPr>
        </p:nvSpPr>
        <p:spPr/>
        <p:txBody>
          <a:bodyPr/>
          <a:lstStyle/>
          <a:p>
            <a:fld id="{EB37DED6-D4C7-42EE-AB49-D2E39E64FDE4}" type="slidenum">
              <a:rPr lang="ar-SA" smtClean="0"/>
              <a:pPr/>
              <a:t>‹#›</a:t>
            </a:fld>
            <a:endParaRPr lang="ar-SA" dirty="0"/>
          </a:p>
        </p:txBody>
      </p:sp>
    </p:spTree>
    <p:extLst>
      <p:ext uri="{BB962C8B-B14F-4D97-AF65-F5344CB8AC3E}">
        <p14:creationId xmlns:p14="http://schemas.microsoft.com/office/powerpoint/2010/main" val="3190655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2874827F-20C8-4ECF-B903-2772EACB8ACD}" type="uaqdatetime1">
              <a:rPr lang="ar-SA" smtClean="0"/>
              <a:pPr/>
              <a:t>07/08/40</a:t>
            </a:fld>
            <a:endParaRPr lang="ar-SA" dirty="0"/>
          </a:p>
        </p:txBody>
      </p:sp>
      <p:sp>
        <p:nvSpPr>
          <p:cNvPr id="4" name="Footer Placeholder 3"/>
          <p:cNvSpPr>
            <a:spLocks noGrp="1"/>
          </p:cNvSpPr>
          <p:nvPr>
            <p:ph type="ftr" sz="quarter" idx="11"/>
          </p:nvPr>
        </p:nvSpPr>
        <p:spPr/>
        <p:txBody>
          <a:bodyPr/>
          <a:lstStyle/>
          <a:p>
            <a:endParaRPr lang="ar-SA" dirty="0"/>
          </a:p>
        </p:txBody>
      </p:sp>
      <p:sp>
        <p:nvSpPr>
          <p:cNvPr id="5" name="Slide Number Placeholder 4"/>
          <p:cNvSpPr>
            <a:spLocks noGrp="1"/>
          </p:cNvSpPr>
          <p:nvPr>
            <p:ph type="sldNum" sz="quarter" idx="12"/>
          </p:nvPr>
        </p:nvSpPr>
        <p:spPr/>
        <p:txBody>
          <a:bodyPr/>
          <a:lstStyle/>
          <a:p>
            <a:fld id="{EB37DED6-D4C7-42EE-AB49-D2E39E64FDE4}" type="slidenum">
              <a:rPr lang="ar-SA" smtClean="0"/>
              <a:pPr/>
              <a:t>‹#›</a:t>
            </a:fld>
            <a:endParaRPr lang="ar-SA" dirty="0"/>
          </a:p>
        </p:txBody>
      </p:sp>
    </p:spTree>
    <p:extLst>
      <p:ext uri="{BB962C8B-B14F-4D97-AF65-F5344CB8AC3E}">
        <p14:creationId xmlns:p14="http://schemas.microsoft.com/office/powerpoint/2010/main" val="3726306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629D34-8038-4F57-8266-D803A0D64E35}" type="uaqdatetime1">
              <a:rPr lang="ar-SA" smtClean="0"/>
              <a:pPr/>
              <a:t>07/08/40</a:t>
            </a:fld>
            <a:endParaRPr lang="ar-SA" dirty="0"/>
          </a:p>
        </p:txBody>
      </p:sp>
      <p:sp>
        <p:nvSpPr>
          <p:cNvPr id="3" name="Footer Placeholder 2"/>
          <p:cNvSpPr>
            <a:spLocks noGrp="1"/>
          </p:cNvSpPr>
          <p:nvPr>
            <p:ph type="ftr" sz="quarter" idx="11"/>
          </p:nvPr>
        </p:nvSpPr>
        <p:spPr/>
        <p:txBody>
          <a:bodyPr/>
          <a:lstStyle/>
          <a:p>
            <a:endParaRPr lang="ar-SA" dirty="0"/>
          </a:p>
        </p:txBody>
      </p:sp>
      <p:sp>
        <p:nvSpPr>
          <p:cNvPr id="4" name="Slide Number Placeholder 3"/>
          <p:cNvSpPr>
            <a:spLocks noGrp="1"/>
          </p:cNvSpPr>
          <p:nvPr>
            <p:ph type="sldNum" sz="quarter" idx="12"/>
          </p:nvPr>
        </p:nvSpPr>
        <p:spPr/>
        <p:txBody>
          <a:bodyPr/>
          <a:lstStyle/>
          <a:p>
            <a:fld id="{EB37DED6-D4C7-42EE-AB49-D2E39E64FDE4}" type="slidenum">
              <a:rPr lang="ar-SA" smtClean="0"/>
              <a:pPr/>
              <a:t>‹#›</a:t>
            </a:fld>
            <a:endParaRPr lang="ar-SA" dirty="0"/>
          </a:p>
        </p:txBody>
      </p:sp>
    </p:spTree>
    <p:extLst>
      <p:ext uri="{BB962C8B-B14F-4D97-AF65-F5344CB8AC3E}">
        <p14:creationId xmlns:p14="http://schemas.microsoft.com/office/powerpoint/2010/main" val="2384810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85622" y="1524000"/>
            <a:ext cx="4113728" cy="1600200"/>
          </a:xfrm>
        </p:spPr>
        <p:txBody>
          <a:bodyPr anchor="b"/>
          <a:lstStyle>
            <a:lvl1pPr algn="l">
              <a:defRPr sz="3199"/>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4994281" y="746760"/>
            <a:ext cx="6508923" cy="5471925"/>
          </a:xfrm>
        </p:spPr>
        <p:txBody>
          <a:bodyPr anchor="ct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685622" y="3124200"/>
            <a:ext cx="4113728" cy="3094485"/>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2874827F-20C8-4ECF-B903-2772EACB8ACD}" type="uaqdatetime1">
              <a:rPr lang="ar-SA" smtClean="0"/>
              <a:pPr/>
              <a:t>07/08/40</a:t>
            </a:fld>
            <a:endParaRPr lang="ar-SA" dirty="0"/>
          </a:p>
        </p:txBody>
      </p:sp>
      <p:sp>
        <p:nvSpPr>
          <p:cNvPr id="6" name="Footer Placeholder 5"/>
          <p:cNvSpPr>
            <a:spLocks noGrp="1"/>
          </p:cNvSpPr>
          <p:nvPr>
            <p:ph type="ftr" sz="quarter" idx="11"/>
          </p:nvPr>
        </p:nvSpPr>
        <p:spPr/>
        <p:txBody>
          <a:bodyPr/>
          <a:lstStyle/>
          <a:p>
            <a:endParaRPr lang="ar-SA" dirty="0"/>
          </a:p>
        </p:txBody>
      </p:sp>
      <p:sp>
        <p:nvSpPr>
          <p:cNvPr id="7" name="Slide Number Placeholder 6"/>
          <p:cNvSpPr>
            <a:spLocks noGrp="1"/>
          </p:cNvSpPr>
          <p:nvPr>
            <p:ph type="sldNum" sz="quarter" idx="12"/>
          </p:nvPr>
        </p:nvSpPr>
        <p:spPr/>
        <p:txBody>
          <a:bodyPr/>
          <a:lstStyle/>
          <a:p>
            <a:fld id="{EB37DED6-D4C7-42EE-AB49-D2E39E64FDE4}" type="slidenum">
              <a:rPr lang="ar-SA" smtClean="0"/>
              <a:pPr/>
              <a:t>‹#›</a:t>
            </a:fld>
            <a:endParaRPr lang="ar-SA" dirty="0"/>
          </a:p>
        </p:txBody>
      </p:sp>
    </p:spTree>
    <p:extLst>
      <p:ext uri="{BB962C8B-B14F-4D97-AF65-F5344CB8AC3E}">
        <p14:creationId xmlns:p14="http://schemas.microsoft.com/office/powerpoint/2010/main" val="3370520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85621" y="1524000"/>
            <a:ext cx="6871450" cy="1600200"/>
          </a:xfrm>
        </p:spPr>
        <p:txBody>
          <a:bodyPr anchor="b"/>
          <a:lstStyle>
            <a:lvl1pPr algn="l">
              <a:defRPr sz="3199"/>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7859191" y="751242"/>
            <a:ext cx="3644013" cy="5467443"/>
          </a:xfrm>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685621" y="3124200"/>
            <a:ext cx="6871450" cy="3094485"/>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2874827F-20C8-4ECF-B903-2772EACB8ACD}" type="uaqdatetime1">
              <a:rPr lang="ar-SA" smtClean="0"/>
              <a:pPr/>
              <a:t>07/08/40</a:t>
            </a:fld>
            <a:endParaRPr lang="ar-SA" dirty="0"/>
          </a:p>
        </p:txBody>
      </p:sp>
      <p:sp>
        <p:nvSpPr>
          <p:cNvPr id="6" name="Footer Placeholder 5"/>
          <p:cNvSpPr>
            <a:spLocks noGrp="1"/>
          </p:cNvSpPr>
          <p:nvPr>
            <p:ph type="ftr" sz="quarter" idx="11"/>
          </p:nvPr>
        </p:nvSpPr>
        <p:spPr/>
        <p:txBody>
          <a:bodyPr/>
          <a:lstStyle/>
          <a:p>
            <a:endParaRPr lang="ar-SA" dirty="0"/>
          </a:p>
        </p:txBody>
      </p:sp>
      <p:sp>
        <p:nvSpPr>
          <p:cNvPr id="7" name="Slide Number Placeholder 6"/>
          <p:cNvSpPr>
            <a:spLocks noGrp="1"/>
          </p:cNvSpPr>
          <p:nvPr>
            <p:ph type="sldNum" sz="quarter" idx="12"/>
          </p:nvPr>
        </p:nvSpPr>
        <p:spPr/>
        <p:txBody>
          <a:bodyPr/>
          <a:lstStyle/>
          <a:p>
            <a:fld id="{EB37DED6-D4C7-42EE-AB49-D2E39E64FDE4}" type="slidenum">
              <a:rPr lang="ar-SA" smtClean="0"/>
              <a:pPr/>
              <a:t>‹#›</a:t>
            </a:fld>
            <a:endParaRPr lang="ar-SA" dirty="0"/>
          </a:p>
        </p:txBody>
      </p:sp>
    </p:spTree>
    <p:extLst>
      <p:ext uri="{BB962C8B-B14F-4D97-AF65-F5344CB8AC3E}">
        <p14:creationId xmlns:p14="http://schemas.microsoft.com/office/powerpoint/2010/main" val="212008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1441450"/>
          </a:xfrm>
          <a:prstGeom prst="rect">
            <a:avLst/>
          </a:prstGeom>
        </p:spPr>
      </p:pic>
      <p:sp>
        <p:nvSpPr>
          <p:cNvPr id="2" name="Title Placeholder 1"/>
          <p:cNvSpPr>
            <a:spLocks noGrp="1"/>
          </p:cNvSpPr>
          <p:nvPr>
            <p:ph type="title"/>
          </p:nvPr>
        </p:nvSpPr>
        <p:spPr>
          <a:xfrm>
            <a:off x="2894846" y="764373"/>
            <a:ext cx="8608358" cy="1293028"/>
          </a:xfrm>
          <a:prstGeom prst="rect">
            <a:avLst/>
          </a:prstGeom>
        </p:spPr>
        <p:txBody>
          <a:bodyPr vert="horz" lIns="91440" tIns="45720" rIns="91440" bIns="45720" rtlCol="0" anchor="ctr">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685622" y="2194561"/>
            <a:ext cx="10817582" cy="4024125"/>
          </a:xfrm>
          <a:prstGeom prst="rect">
            <a:avLst/>
          </a:prstGeom>
        </p:spPr>
        <p:txBody>
          <a:bodyPr vert="horz" lIns="91440" tIns="45720" rIns="9144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8593122" y="6356351"/>
            <a:ext cx="2910082"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874827F-20C8-4ECF-B903-2772EACB8ACD}" type="uaqdatetime1">
              <a:rPr lang="ar-SA" smtClean="0"/>
              <a:pPr/>
              <a:t>07/08/40</a:t>
            </a:fld>
            <a:endParaRPr lang="ar-SA" dirty="0"/>
          </a:p>
        </p:txBody>
      </p:sp>
      <p:sp>
        <p:nvSpPr>
          <p:cNvPr id="5" name="Footer Placeholder 4"/>
          <p:cNvSpPr>
            <a:spLocks noGrp="1"/>
          </p:cNvSpPr>
          <p:nvPr>
            <p:ph type="ftr" sz="quarter" idx="3"/>
          </p:nvPr>
        </p:nvSpPr>
        <p:spPr>
          <a:xfrm>
            <a:off x="685621" y="6355846"/>
            <a:ext cx="7770376"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ar-SA" dirty="0"/>
          </a:p>
        </p:txBody>
      </p:sp>
      <p:sp>
        <p:nvSpPr>
          <p:cNvPr id="6" name="Slide Number Placeholder 5"/>
          <p:cNvSpPr>
            <a:spLocks noGrp="1"/>
          </p:cNvSpPr>
          <p:nvPr>
            <p:ph type="sldNum" sz="quarter" idx="4"/>
          </p:nvPr>
        </p:nvSpPr>
        <p:spPr>
          <a:xfrm>
            <a:off x="8760718" y="381001"/>
            <a:ext cx="2742486"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B37DED6-D4C7-42EE-AB49-D2E39E64FDE4}" type="slidenum">
              <a:rPr lang="ar-SA" smtClean="0"/>
              <a:pPr/>
              <a:t>‹#›</a:t>
            </a:fld>
            <a:endParaRPr lang="ar-SA" dirty="0"/>
          </a:p>
        </p:txBody>
      </p:sp>
    </p:spTree>
    <p:extLst>
      <p:ext uri="{BB962C8B-B14F-4D97-AF65-F5344CB8AC3E}">
        <p14:creationId xmlns:p14="http://schemas.microsoft.com/office/powerpoint/2010/main" val="2177298725"/>
      </p:ext>
    </p:extLst>
  </p:cSld>
  <p:clrMap bg1="dk1" tx1="lt1" bg2="dk2" tx2="lt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675"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r" defTabSz="914126" rtl="0" eaLnBrk="1" latinLnBrk="0" hangingPunct="1">
        <a:lnSpc>
          <a:spcPct val="90000"/>
        </a:lnSpc>
        <a:spcBef>
          <a:spcPct val="0"/>
        </a:spcBef>
        <a:buNone/>
        <a:defRPr sz="3999" kern="1200" cap="all" baseline="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1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hyperlink" Target="https://www.youtube.com/watch?v=0yAMFj6rB"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21.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العنوان 1"/>
          <p:cNvSpPr>
            <a:spLocks noGrp="1"/>
          </p:cNvSpPr>
          <p:nvPr>
            <p:ph type="ctrTitle"/>
          </p:nvPr>
        </p:nvSpPr>
        <p:spPr>
          <a:xfrm>
            <a:off x="1637506" y="1193800"/>
            <a:ext cx="8913812" cy="914400"/>
          </a:xfrm>
        </p:spPr>
        <p:txBody>
          <a:bodyPr rtlCol="1">
            <a:noAutofit/>
          </a:bodyPr>
          <a:lstStyle/>
          <a:p>
            <a:pPr>
              <a:lnSpc>
                <a:spcPct val="150000"/>
              </a:lnSpc>
            </a:pPr>
            <a:r>
              <a:rPr lang="en-US" sz="4400" b="1" dirty="0">
                <a:solidFill>
                  <a:schemeClr val="accent1"/>
                </a:solidFill>
                <a:latin typeface="29LT Bukra Bold" panose="000B0903020204020204" pitchFamily="34" charset="-78"/>
                <a:cs typeface="29LT Bukra Bold" panose="000B0903020204020204" pitchFamily="34" charset="-78"/>
              </a:rPr>
              <a:t>Research Methodology</a:t>
            </a:r>
          </a:p>
        </p:txBody>
      </p:sp>
      <p:sp>
        <p:nvSpPr>
          <p:cNvPr id="3" name="العنوان الفرعي 2"/>
          <p:cNvSpPr>
            <a:spLocks noGrp="1"/>
          </p:cNvSpPr>
          <p:nvPr>
            <p:ph type="subTitle" idx="1"/>
          </p:nvPr>
        </p:nvSpPr>
        <p:spPr>
          <a:xfrm>
            <a:off x="1637506" y="2349500"/>
            <a:ext cx="7008574" cy="1244600"/>
          </a:xfrm>
        </p:spPr>
        <p:txBody>
          <a:bodyPr rtlCol="1"/>
          <a:lstStyle/>
          <a:p>
            <a:pPr algn="ctr"/>
            <a:r>
              <a:rPr lang="en-US" b="1" dirty="0">
                <a:solidFill>
                  <a:srgbClr val="CC6600"/>
                </a:solidFill>
              </a:rPr>
              <a:t>Advised by:</a:t>
            </a:r>
          </a:p>
          <a:p>
            <a:pPr algn="ctr"/>
            <a:r>
              <a:rPr lang="en-US" b="1" dirty="0"/>
              <a:t>Dr. </a:t>
            </a:r>
            <a:r>
              <a:rPr lang="en-US" b="1" dirty="0" err="1"/>
              <a:t>Safiullah</a:t>
            </a:r>
            <a:r>
              <a:rPr lang="en-US" b="1" dirty="0"/>
              <a:t> </a:t>
            </a:r>
            <a:r>
              <a:rPr lang="en-US" b="1" dirty="0" err="1"/>
              <a:t>Faizullah</a:t>
            </a:r>
            <a:endParaRPr lang="en-US" b="1" dirty="0"/>
          </a:p>
        </p:txBody>
      </p:sp>
      <p:sp>
        <p:nvSpPr>
          <p:cNvPr id="4" name="العنوان الفرعي 2">
            <a:extLst>
              <a:ext uri="{FF2B5EF4-FFF2-40B4-BE49-F238E27FC236}">
                <a16:creationId xmlns:a16="http://schemas.microsoft.com/office/drawing/2014/main" id="{F8EF407C-68E4-415C-88DB-223D69947015}"/>
              </a:ext>
            </a:extLst>
          </p:cNvPr>
          <p:cNvSpPr txBox="1">
            <a:spLocks/>
          </p:cNvSpPr>
          <p:nvPr/>
        </p:nvSpPr>
        <p:spPr>
          <a:xfrm>
            <a:off x="1637506" y="3429000"/>
            <a:ext cx="7008574" cy="1549400"/>
          </a:xfrm>
          <a:prstGeom prst="rect">
            <a:avLst/>
          </a:prstGeom>
        </p:spPr>
        <p:txBody>
          <a:bodyPr vert="horz" lIns="121899" tIns="60949" rIns="121899" bIns="60949" rtlCol="1">
            <a:normAutofit fontScale="77500" lnSpcReduction="20000"/>
          </a:bodyPr>
          <a:lstStyle>
            <a:lvl1pPr marL="0" indent="0" algn="r" defTabSz="1218987" rtl="1" eaLnBrk="1" latinLnBrk="0" hangingPunct="1">
              <a:lnSpc>
                <a:spcPct val="95000"/>
              </a:lnSpc>
              <a:spcBef>
                <a:spcPts val="0"/>
              </a:spcBef>
              <a:buSzPct val="100000"/>
              <a:buFont typeface="Arial" pitchFamily="34" charset="0"/>
              <a:buNone/>
              <a:defRPr sz="2800" b="0" kern="1200">
                <a:solidFill>
                  <a:schemeClr val="tx1"/>
                </a:solidFill>
                <a:latin typeface="+mn-lt"/>
                <a:ea typeface="+mn-ea"/>
                <a:cs typeface="+mj-cs"/>
              </a:defRPr>
            </a:lvl1pPr>
            <a:lvl2pPr marL="609493" indent="0" algn="ctr" defTabSz="1218987" rtl="1" eaLnBrk="1" latinLnBrk="0" hangingPunct="1">
              <a:lnSpc>
                <a:spcPct val="95000"/>
              </a:lnSpc>
              <a:spcBef>
                <a:spcPts val="1066"/>
              </a:spcBef>
              <a:buSzPct val="100000"/>
              <a:buFont typeface="Century Gothic" pitchFamily="34" charset="0"/>
              <a:buNone/>
              <a:defRPr sz="2000" kern="1200">
                <a:solidFill>
                  <a:schemeClr val="tx1">
                    <a:tint val="75000"/>
                  </a:schemeClr>
                </a:solidFill>
                <a:latin typeface="+mn-lt"/>
                <a:ea typeface="+mn-ea"/>
                <a:cs typeface="+mj-cs"/>
              </a:defRPr>
            </a:lvl2pPr>
            <a:lvl3pPr marL="1218987" indent="0" algn="ctr" defTabSz="1218987" rtl="1" eaLnBrk="1" latinLnBrk="0" hangingPunct="1">
              <a:lnSpc>
                <a:spcPct val="95000"/>
              </a:lnSpc>
              <a:spcBef>
                <a:spcPts val="1066"/>
              </a:spcBef>
              <a:buSzPct val="100000"/>
              <a:buFont typeface="Century Gothic" pitchFamily="34" charset="0"/>
              <a:buNone/>
              <a:defRPr sz="1800" kern="1200">
                <a:solidFill>
                  <a:schemeClr val="tx1">
                    <a:tint val="75000"/>
                  </a:schemeClr>
                </a:solidFill>
                <a:latin typeface="+mn-lt"/>
                <a:ea typeface="+mn-ea"/>
                <a:cs typeface="+mj-cs"/>
              </a:defRPr>
            </a:lvl3pPr>
            <a:lvl4pPr marL="1828480" indent="0" algn="ctr" defTabSz="1218987" rtl="1" eaLnBrk="1" latinLnBrk="0" hangingPunct="1">
              <a:lnSpc>
                <a:spcPct val="95000"/>
              </a:lnSpc>
              <a:spcBef>
                <a:spcPts val="1066"/>
              </a:spcBef>
              <a:buSzPct val="100000"/>
              <a:buFont typeface="Century Gothic" pitchFamily="34" charset="0"/>
              <a:buNone/>
              <a:defRPr sz="1800" kern="1200">
                <a:solidFill>
                  <a:schemeClr val="tx1">
                    <a:tint val="75000"/>
                  </a:schemeClr>
                </a:solidFill>
                <a:latin typeface="+mn-lt"/>
                <a:ea typeface="+mn-ea"/>
                <a:cs typeface="+mj-cs"/>
              </a:defRPr>
            </a:lvl4pPr>
            <a:lvl5pPr marL="2437973" indent="0" algn="ctr" defTabSz="1218987" rtl="1" eaLnBrk="1" latinLnBrk="0" hangingPunct="1">
              <a:lnSpc>
                <a:spcPct val="95000"/>
              </a:lnSpc>
              <a:spcBef>
                <a:spcPts val="1066"/>
              </a:spcBef>
              <a:buSzPct val="100000"/>
              <a:buFont typeface="Century Gothic" pitchFamily="34" charset="0"/>
              <a:buNone/>
              <a:defRPr sz="1800" kern="1200">
                <a:solidFill>
                  <a:schemeClr val="tx1">
                    <a:tint val="75000"/>
                  </a:schemeClr>
                </a:solidFill>
                <a:latin typeface="+mn-lt"/>
                <a:ea typeface="+mn-ea"/>
                <a:cs typeface="+mj-cs"/>
              </a:defRPr>
            </a:lvl5pPr>
            <a:lvl6pPr marL="3047467" indent="0" algn="ctr" defTabSz="1218987" rtl="1" eaLnBrk="1" latinLnBrk="0" hangingPunct="1">
              <a:lnSpc>
                <a:spcPct val="95000"/>
              </a:lnSpc>
              <a:spcBef>
                <a:spcPts val="1066"/>
              </a:spcBef>
              <a:buSzPct val="90000"/>
              <a:buFont typeface="Century Gothic" pitchFamily="34" charset="0"/>
              <a:buNone/>
              <a:defRPr sz="1800" kern="1200">
                <a:solidFill>
                  <a:schemeClr val="tx1">
                    <a:tint val="75000"/>
                  </a:schemeClr>
                </a:solidFill>
                <a:latin typeface="+mn-lt"/>
                <a:ea typeface="+mn-ea"/>
                <a:cs typeface="+mn-cs"/>
              </a:defRPr>
            </a:lvl6pPr>
            <a:lvl7pPr marL="3656960" indent="0" algn="ctr" defTabSz="1218987" rtl="1" eaLnBrk="1" latinLnBrk="0" hangingPunct="1">
              <a:lnSpc>
                <a:spcPct val="95000"/>
              </a:lnSpc>
              <a:spcBef>
                <a:spcPts val="1066"/>
              </a:spcBef>
              <a:buSzPct val="90000"/>
              <a:buFont typeface="Century Gothic" pitchFamily="34" charset="0"/>
              <a:buNone/>
              <a:defRPr sz="1800" kern="1200">
                <a:solidFill>
                  <a:schemeClr val="tx1">
                    <a:tint val="75000"/>
                  </a:schemeClr>
                </a:solidFill>
                <a:latin typeface="+mn-lt"/>
                <a:ea typeface="+mn-ea"/>
                <a:cs typeface="+mn-cs"/>
              </a:defRPr>
            </a:lvl7pPr>
            <a:lvl8pPr marL="4266453" indent="0" algn="ctr" defTabSz="1218987" rtl="1" eaLnBrk="1" latinLnBrk="0" hangingPunct="1">
              <a:lnSpc>
                <a:spcPct val="95000"/>
              </a:lnSpc>
              <a:spcBef>
                <a:spcPts val="1066"/>
              </a:spcBef>
              <a:buSzPct val="90000"/>
              <a:buFont typeface="Century Gothic" pitchFamily="34" charset="0"/>
              <a:buNone/>
              <a:defRPr sz="1800" kern="1200">
                <a:solidFill>
                  <a:schemeClr val="tx1">
                    <a:tint val="75000"/>
                  </a:schemeClr>
                </a:solidFill>
                <a:latin typeface="+mn-lt"/>
                <a:ea typeface="+mn-ea"/>
                <a:cs typeface="+mn-cs"/>
              </a:defRPr>
            </a:lvl8pPr>
            <a:lvl9pPr marL="4875947" indent="0" algn="ctr" defTabSz="1218987" rtl="1" eaLnBrk="1" latinLnBrk="0" hangingPunct="1">
              <a:lnSpc>
                <a:spcPct val="95000"/>
              </a:lnSpc>
              <a:spcBef>
                <a:spcPts val="1066"/>
              </a:spcBef>
              <a:buSzPct val="90000"/>
              <a:buFont typeface="Century Gothic" pitchFamily="34" charset="0"/>
              <a:buNone/>
              <a:defRPr sz="1800" kern="1200">
                <a:solidFill>
                  <a:schemeClr val="tx1">
                    <a:tint val="75000"/>
                  </a:schemeClr>
                </a:solidFill>
                <a:latin typeface="+mn-lt"/>
                <a:ea typeface="+mn-ea"/>
                <a:cs typeface="+mn-cs"/>
              </a:defRPr>
            </a:lvl9pPr>
          </a:lstStyle>
          <a:p>
            <a:pPr algn="ctr">
              <a:lnSpc>
                <a:spcPct val="120000"/>
              </a:lnSpc>
            </a:pPr>
            <a:r>
              <a:rPr lang="en-US" b="1" dirty="0">
                <a:solidFill>
                  <a:srgbClr val="CC6600"/>
                </a:solidFill>
              </a:rPr>
              <a:t>Group members:</a:t>
            </a:r>
          </a:p>
          <a:p>
            <a:pPr algn="ctr">
              <a:lnSpc>
                <a:spcPct val="120000"/>
              </a:lnSpc>
            </a:pPr>
            <a:r>
              <a:rPr lang="en-US" b="1" dirty="0"/>
              <a:t>Ahmed Saleh (362047783)</a:t>
            </a:r>
          </a:p>
          <a:p>
            <a:pPr algn="ctr">
              <a:lnSpc>
                <a:spcPct val="120000"/>
              </a:lnSpc>
            </a:pPr>
            <a:r>
              <a:rPr lang="en-US" b="1" dirty="0"/>
              <a:t>Ahmed AL-</a:t>
            </a:r>
            <a:r>
              <a:rPr lang="en-US" b="1" dirty="0" err="1"/>
              <a:t>Abboud</a:t>
            </a:r>
            <a:r>
              <a:rPr lang="en-US" b="1" dirty="0"/>
              <a:t> (361010783)</a:t>
            </a:r>
          </a:p>
          <a:p>
            <a:pPr algn="ctr">
              <a:lnSpc>
                <a:spcPct val="120000"/>
              </a:lnSpc>
            </a:pPr>
            <a:r>
              <a:rPr lang="en-US" b="1" dirty="0"/>
              <a:t>Mohammed Jamal (362049583)</a:t>
            </a:r>
          </a:p>
          <a:p>
            <a:pPr algn="ctr">
              <a:lnSpc>
                <a:spcPct val="120000"/>
              </a:lnSpc>
            </a:pPr>
            <a:endParaRPr lang="en-US" dirty="0"/>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slow" p14:dur="4000">
        <p14:vortex/>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8177622-CECF-4EFC-A49D-FCEA1CECA108}"/>
              </a:ext>
            </a:extLst>
          </p:cNvPr>
          <p:cNvSpPr>
            <a:spLocks noGrp="1"/>
          </p:cNvSpPr>
          <p:nvPr>
            <p:ph type="title"/>
          </p:nvPr>
        </p:nvSpPr>
        <p:spPr>
          <a:xfrm>
            <a:off x="2459667" y="764373"/>
            <a:ext cx="9447213" cy="1293028"/>
          </a:xfrm>
        </p:spPr>
        <p:txBody>
          <a:bodyPr>
            <a:normAutofit/>
          </a:bodyPr>
          <a:lstStyle/>
          <a:p>
            <a:r>
              <a:rPr lang="en-US" b="1" u="sng" dirty="0">
                <a:solidFill>
                  <a:srgbClr val="CC6600"/>
                </a:solidFill>
                <a:latin typeface="Andalus" panose="02020603050405020304" pitchFamily="18" charset="-78"/>
                <a:cs typeface="Andalus" panose="02020603050405020304" pitchFamily="18" charset="-78"/>
              </a:rPr>
              <a:t>Literature review</a:t>
            </a:r>
          </a:p>
        </p:txBody>
      </p:sp>
      <p:pic>
        <p:nvPicPr>
          <p:cNvPr id="7" name="Graphic 6">
            <a:extLst>
              <a:ext uri="{FF2B5EF4-FFF2-40B4-BE49-F238E27FC236}">
                <a16:creationId xmlns:a16="http://schemas.microsoft.com/office/drawing/2014/main" id="{644416B6-F190-4D87-9851-165B611A51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13249" y="2057401"/>
            <a:ext cx="3644013" cy="3644013"/>
          </a:xfrm>
          <a:prstGeom prst="rect">
            <a:avLst/>
          </a:prstGeom>
        </p:spPr>
      </p:pic>
      <p:sp>
        <p:nvSpPr>
          <p:cNvPr id="3" name="عنصر نائب للمحتوى 2">
            <a:extLst>
              <a:ext uri="{FF2B5EF4-FFF2-40B4-BE49-F238E27FC236}">
                <a16:creationId xmlns:a16="http://schemas.microsoft.com/office/drawing/2014/main" id="{B8B7EFC2-CB1B-4DE9-83E1-1DE6A8F0D25A}"/>
              </a:ext>
            </a:extLst>
          </p:cNvPr>
          <p:cNvSpPr>
            <a:spLocks noGrp="1"/>
          </p:cNvSpPr>
          <p:nvPr>
            <p:ph idx="1"/>
          </p:nvPr>
        </p:nvSpPr>
        <p:spPr>
          <a:xfrm>
            <a:off x="0" y="2057401"/>
            <a:ext cx="9904412" cy="4724399"/>
          </a:xfrm>
        </p:spPr>
        <p:txBody>
          <a:bodyPr>
            <a:normAutofit/>
          </a:bodyPr>
          <a:lstStyle/>
          <a:p>
            <a:pPr marL="0" indent="0">
              <a:buNone/>
            </a:pPr>
            <a:endParaRPr lang="en-US" b="1" dirty="0"/>
          </a:p>
          <a:p>
            <a:pPr>
              <a:buFont typeface="Wingdings" panose="05000000000000000000" pitchFamily="2" charset="2"/>
              <a:buChar char="v"/>
            </a:pPr>
            <a:r>
              <a:rPr lang="en-US" b="1" dirty="0"/>
              <a:t>( mighty dripper watering system )</a:t>
            </a:r>
            <a:r>
              <a:rPr lang="ar-SA" b="1" dirty="0"/>
              <a:t> </a:t>
            </a:r>
            <a:endParaRPr lang="en-US" b="1" dirty="0">
              <a:solidFill>
                <a:srgbClr val="FF0000"/>
              </a:solidFill>
            </a:endParaRPr>
          </a:p>
          <a:p>
            <a:pPr marL="0" indent="0">
              <a:buNone/>
            </a:pPr>
            <a:r>
              <a:rPr lang="en-US" b="1" dirty="0">
                <a:solidFill>
                  <a:srgbClr val="FF0000"/>
                </a:solidFill>
              </a:rPr>
              <a:t>1</a:t>
            </a:r>
            <a:r>
              <a:rPr lang="ar-SA" b="1" dirty="0">
                <a:solidFill>
                  <a:srgbClr val="FF0000"/>
                </a:solidFill>
              </a:rPr>
              <a:t> </a:t>
            </a:r>
            <a:r>
              <a:rPr lang="en-US" b="1" dirty="0">
                <a:solidFill>
                  <a:srgbClr val="FF0000"/>
                </a:solidFill>
              </a:rPr>
              <a:t>- The possibility of clogging the dumps with dirt and algae.</a:t>
            </a:r>
          </a:p>
          <a:p>
            <a:pPr marL="0" indent="0">
              <a:buNone/>
            </a:pPr>
            <a:r>
              <a:rPr lang="en-US" b="1" dirty="0">
                <a:solidFill>
                  <a:srgbClr val="FF0000"/>
                </a:solidFill>
              </a:rPr>
              <a:t>2 - Possibility to be damaged by rodents</a:t>
            </a:r>
            <a:r>
              <a:rPr lang="ar-SA" b="1" dirty="0">
                <a:solidFill>
                  <a:srgbClr val="FF0000"/>
                </a:solidFill>
              </a:rPr>
              <a:t>.</a:t>
            </a:r>
          </a:p>
          <a:p>
            <a:pPr>
              <a:buFont typeface="Wingdings" panose="05000000000000000000" pitchFamily="2" charset="2"/>
              <a:buChar char="v"/>
            </a:pPr>
            <a:endParaRPr lang="ar-SA" b="1" dirty="0"/>
          </a:p>
          <a:p>
            <a:pPr>
              <a:buFont typeface="Wingdings" panose="05000000000000000000" pitchFamily="2" charset="2"/>
              <a:buChar char="v"/>
            </a:pPr>
            <a:r>
              <a:rPr lang="en-US" b="1" dirty="0"/>
              <a:t>( Rotary watering system ) </a:t>
            </a:r>
            <a:endParaRPr lang="ar-SA" dirty="0"/>
          </a:p>
          <a:p>
            <a:pPr marL="0" indent="0">
              <a:buNone/>
            </a:pPr>
            <a:r>
              <a:rPr lang="en-US" sz="2200" b="1" dirty="0">
                <a:solidFill>
                  <a:srgbClr val="FF0000"/>
                </a:solidFill>
              </a:rPr>
              <a:t>1 </a:t>
            </a:r>
            <a:r>
              <a:rPr lang="ar-SA" sz="2200" b="1" dirty="0">
                <a:solidFill>
                  <a:srgbClr val="FF0000"/>
                </a:solidFill>
              </a:rPr>
              <a:t>-</a:t>
            </a:r>
            <a:r>
              <a:rPr lang="en-US" sz="2200" b="1" dirty="0">
                <a:solidFill>
                  <a:srgbClr val="FF0000"/>
                </a:solidFill>
              </a:rPr>
              <a:t> R</a:t>
            </a:r>
            <a:r>
              <a:rPr lang="en-US" b="1" dirty="0">
                <a:solidFill>
                  <a:srgbClr val="FF0000"/>
                </a:solidFill>
              </a:rPr>
              <a:t>otary</a:t>
            </a:r>
            <a:r>
              <a:rPr lang="en-US" sz="2200" b="1" dirty="0">
                <a:solidFill>
                  <a:srgbClr val="FF0000"/>
                </a:solidFill>
              </a:rPr>
              <a:t> irrigation system requires a constant water source.</a:t>
            </a:r>
          </a:p>
          <a:p>
            <a:pPr marL="0" indent="0">
              <a:buNone/>
            </a:pPr>
            <a:r>
              <a:rPr lang="en-US" sz="2200" b="1" dirty="0">
                <a:solidFill>
                  <a:srgbClr val="FF0000"/>
                </a:solidFill>
              </a:rPr>
              <a:t>2 - Needs a land of regular form.</a:t>
            </a:r>
          </a:p>
          <a:p>
            <a:pPr marL="0" indent="0">
              <a:buNone/>
            </a:pPr>
            <a:endParaRPr lang="en-US" sz="2200" b="1" dirty="0">
              <a:solidFill>
                <a:srgbClr val="FF0000"/>
              </a:solidFill>
              <a:hlinkClick r:id="rId4">
                <a:extLst>
                  <a:ext uri="{A12FA001-AC4F-418D-AE19-62706E023703}">
                    <ahyp:hlinkClr xmlns:ahyp="http://schemas.microsoft.com/office/drawing/2018/hyperlinkcolor" val="tx"/>
                  </a:ext>
                </a:extLst>
              </a:hlinkClick>
            </a:endParaRPr>
          </a:p>
        </p:txBody>
      </p:sp>
    </p:spTree>
    <p:extLst>
      <p:ext uri="{BB962C8B-B14F-4D97-AF65-F5344CB8AC3E}">
        <p14:creationId xmlns:p14="http://schemas.microsoft.com/office/powerpoint/2010/main" val="378009914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p:cTn id="1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6F524257-986B-4248-B89C-53F1EF7FFC6D}"/>
              </a:ext>
            </a:extLst>
          </p:cNvPr>
          <p:cNvSpPr txBox="1"/>
          <p:nvPr/>
        </p:nvSpPr>
        <p:spPr>
          <a:xfrm>
            <a:off x="11504612" y="6457890"/>
            <a:ext cx="836613" cy="400110"/>
          </a:xfrm>
          <a:prstGeom prst="rect">
            <a:avLst/>
          </a:prstGeom>
          <a:noFill/>
        </p:spPr>
        <p:txBody>
          <a:bodyPr wrap="square" rtlCol="0">
            <a:spAutoFit/>
          </a:bodyPr>
          <a:lstStyle/>
          <a:p>
            <a:r>
              <a:rPr lang="en-US" sz="2000" b="1" dirty="0">
                <a:ln>
                  <a:solidFill>
                    <a:schemeClr val="tx2">
                      <a:lumMod val="90000"/>
                    </a:schemeClr>
                  </a:solidFill>
                </a:ln>
                <a:noFill/>
                <a:effectLst/>
                <a:latin typeface="Chiller" panose="04020404031007020602" pitchFamily="82" charset="0"/>
              </a:rPr>
              <a:t>MEMO</a:t>
            </a:r>
          </a:p>
        </p:txBody>
      </p:sp>
      <p:sp>
        <p:nvSpPr>
          <p:cNvPr id="4" name="عنوان 1">
            <a:extLst>
              <a:ext uri="{FF2B5EF4-FFF2-40B4-BE49-F238E27FC236}">
                <a16:creationId xmlns:a16="http://schemas.microsoft.com/office/drawing/2014/main" id="{14351E34-3DCE-4081-BE6B-05015D6339EC}"/>
              </a:ext>
            </a:extLst>
          </p:cNvPr>
          <p:cNvSpPr>
            <a:spLocks noGrp="1"/>
          </p:cNvSpPr>
          <p:nvPr/>
        </p:nvSpPr>
        <p:spPr>
          <a:xfrm>
            <a:off x="-763588" y="2667000"/>
            <a:ext cx="10157354" cy="5572125"/>
          </a:xfrm>
          <a:prstGeom prst="round2SameRect">
            <a:avLst>
              <a:gd name="adj1" fmla="val 50000"/>
              <a:gd name="adj2" fmla="val 50000"/>
            </a:avLst>
          </a:prstGeom>
        </p:spPr>
        <p:txBody>
          <a:bodyPr vert="horz" lIns="91440" tIns="45720" rIns="91440" bIns="45720" rtlCol="0" anchor="ctr">
            <a:noAutofit/>
          </a:bodyPr>
          <a:lstStyle>
            <a:lvl1pPr algn="r" defTabSz="914126" rtl="0" eaLnBrk="1" latinLnBrk="0" hangingPunct="1">
              <a:lnSpc>
                <a:spcPct val="90000"/>
              </a:lnSpc>
              <a:spcBef>
                <a:spcPct val="0"/>
              </a:spcBef>
              <a:buNone/>
              <a:defRPr sz="3999" kern="1200" cap="all" baseline="0">
                <a:solidFill>
                  <a:schemeClr val="tx1"/>
                </a:solidFill>
                <a:latin typeface="+mj-lt"/>
                <a:ea typeface="+mj-ea"/>
                <a:cs typeface="+mj-cs"/>
              </a:defRPr>
            </a:lvl1pPr>
          </a:lstStyle>
          <a:p>
            <a:pPr algn="l"/>
            <a:r>
              <a:rPr lang="en-AU" sz="14900" b="1" cap="none" dirty="0">
                <a:ln w="22225">
                  <a:solidFill>
                    <a:srgbClr val="92D050"/>
                  </a:solidFill>
                  <a:prstDash val="solid"/>
                </a:ln>
                <a:latin typeface="Colonna MT" panose="04020805060202030203" pitchFamily="82" charset="0"/>
                <a:cs typeface="Andalus" panose="02020603050405020304" pitchFamily="18" charset="-78"/>
              </a:rPr>
              <a:t>Thank You</a:t>
            </a:r>
            <a:endParaRPr lang="en-US" sz="14900" b="1" cap="none" dirty="0">
              <a:ln w="22225">
                <a:solidFill>
                  <a:srgbClr val="92D050"/>
                </a:solidFill>
                <a:prstDash val="solid"/>
              </a:ln>
              <a:latin typeface="Colonna MT" panose="04020805060202030203" pitchFamily="82" charset="0"/>
              <a:cs typeface="Andalus" panose="02020603050405020304" pitchFamily="18" charset="-78"/>
            </a:endParaRPr>
          </a:p>
        </p:txBody>
      </p:sp>
    </p:spTree>
    <p:extLst>
      <p:ext uri="{BB962C8B-B14F-4D97-AF65-F5344CB8AC3E}">
        <p14:creationId xmlns:p14="http://schemas.microsoft.com/office/powerpoint/2010/main" val="12363804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80">
                                          <p:stCondLst>
                                            <p:cond delay="0"/>
                                          </p:stCondLst>
                                        </p:cTn>
                                        <p:tgtEl>
                                          <p:spTgt spid="4">
                                            <p:txEl>
                                              <p:pRg st="0" end="0"/>
                                            </p:txEl>
                                          </p:spTgt>
                                        </p:tgtEl>
                                      </p:cBhvr>
                                    </p:animEffect>
                                    <p:anim calcmode="lin" valueType="num">
                                      <p:cBhvr>
                                        <p:cTn id="8"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xEl>
                                              <p:pRg st="0" end="0"/>
                                            </p:txEl>
                                          </p:spTgt>
                                        </p:tgtEl>
                                      </p:cBhvr>
                                      <p:to x="100000" y="60000"/>
                                    </p:animScale>
                                    <p:animScale>
                                      <p:cBhvr>
                                        <p:cTn id="14" dur="166" decel="50000">
                                          <p:stCondLst>
                                            <p:cond delay="676"/>
                                          </p:stCondLst>
                                        </p:cTn>
                                        <p:tgtEl>
                                          <p:spTgt spid="4">
                                            <p:txEl>
                                              <p:pRg st="0" end="0"/>
                                            </p:txEl>
                                          </p:spTgt>
                                        </p:tgtEl>
                                      </p:cBhvr>
                                      <p:to x="100000" y="100000"/>
                                    </p:animScale>
                                    <p:animScale>
                                      <p:cBhvr>
                                        <p:cTn id="15" dur="26">
                                          <p:stCondLst>
                                            <p:cond delay="1312"/>
                                          </p:stCondLst>
                                        </p:cTn>
                                        <p:tgtEl>
                                          <p:spTgt spid="4">
                                            <p:txEl>
                                              <p:pRg st="0" end="0"/>
                                            </p:txEl>
                                          </p:spTgt>
                                        </p:tgtEl>
                                      </p:cBhvr>
                                      <p:to x="100000" y="80000"/>
                                    </p:animScale>
                                    <p:animScale>
                                      <p:cBhvr>
                                        <p:cTn id="16" dur="166" decel="50000">
                                          <p:stCondLst>
                                            <p:cond delay="1338"/>
                                          </p:stCondLst>
                                        </p:cTn>
                                        <p:tgtEl>
                                          <p:spTgt spid="4">
                                            <p:txEl>
                                              <p:pRg st="0" end="0"/>
                                            </p:txEl>
                                          </p:spTgt>
                                        </p:tgtEl>
                                      </p:cBhvr>
                                      <p:to x="100000" y="100000"/>
                                    </p:animScale>
                                    <p:animScale>
                                      <p:cBhvr>
                                        <p:cTn id="17" dur="26">
                                          <p:stCondLst>
                                            <p:cond delay="1642"/>
                                          </p:stCondLst>
                                        </p:cTn>
                                        <p:tgtEl>
                                          <p:spTgt spid="4">
                                            <p:txEl>
                                              <p:pRg st="0" end="0"/>
                                            </p:txEl>
                                          </p:spTgt>
                                        </p:tgtEl>
                                      </p:cBhvr>
                                      <p:to x="100000" y="90000"/>
                                    </p:animScale>
                                    <p:animScale>
                                      <p:cBhvr>
                                        <p:cTn id="18" dur="166" decel="50000">
                                          <p:stCondLst>
                                            <p:cond delay="1668"/>
                                          </p:stCondLst>
                                        </p:cTn>
                                        <p:tgtEl>
                                          <p:spTgt spid="4">
                                            <p:txEl>
                                              <p:pRg st="0" end="0"/>
                                            </p:txEl>
                                          </p:spTgt>
                                        </p:tgtEl>
                                      </p:cBhvr>
                                      <p:to x="100000" y="100000"/>
                                    </p:animScale>
                                    <p:animScale>
                                      <p:cBhvr>
                                        <p:cTn id="19" dur="26">
                                          <p:stCondLst>
                                            <p:cond delay="1808"/>
                                          </p:stCondLst>
                                        </p:cTn>
                                        <p:tgtEl>
                                          <p:spTgt spid="4">
                                            <p:txEl>
                                              <p:pRg st="0" end="0"/>
                                            </p:txEl>
                                          </p:spTgt>
                                        </p:tgtEl>
                                      </p:cBhvr>
                                      <p:to x="100000" y="95000"/>
                                    </p:animScale>
                                    <p:animScale>
                                      <p:cBhvr>
                                        <p:cTn id="20" dur="166" decel="50000">
                                          <p:stCondLst>
                                            <p:cond delay="1834"/>
                                          </p:stCondLst>
                                        </p:cTn>
                                        <p:tgtEl>
                                          <p:spTgt spid="4">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0F52CA-65A7-4535-BF3C-22D126766D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88825"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2525B01-FF71-4E47-84A9-6A8029A113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2286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881CB605-58A7-42EC-A70E-E4959D90105F}"/>
              </a:ext>
            </a:extLst>
          </p:cNvPr>
          <p:cNvSpPr>
            <a:spLocks noGrp="1"/>
          </p:cNvSpPr>
          <p:nvPr>
            <p:ph type="title"/>
          </p:nvPr>
        </p:nvSpPr>
        <p:spPr>
          <a:xfrm>
            <a:off x="1739446" y="681142"/>
            <a:ext cx="9763757" cy="1293028"/>
          </a:xfrm>
        </p:spPr>
        <p:txBody>
          <a:bodyPr>
            <a:normAutofit/>
          </a:bodyPr>
          <a:lstStyle/>
          <a:p>
            <a:r>
              <a:rPr lang="en-US" b="1" u="sng" dirty="0">
                <a:solidFill>
                  <a:srgbClr val="FFFFFF"/>
                </a:solidFill>
                <a:highlight>
                  <a:srgbClr val="000000"/>
                </a:highlight>
                <a:latin typeface="Andalus" panose="02020603050405020304" pitchFamily="18" charset="-78"/>
                <a:cs typeface="Andalus" panose="02020603050405020304" pitchFamily="18" charset="-78"/>
              </a:rPr>
              <a:t>Introduction</a:t>
            </a:r>
            <a:endParaRPr lang="en-US" dirty="0">
              <a:solidFill>
                <a:srgbClr val="FFFFFF"/>
              </a:solidFill>
            </a:endParaRPr>
          </a:p>
        </p:txBody>
      </p:sp>
      <p:sp>
        <p:nvSpPr>
          <p:cNvPr id="3" name="عنصر نائب للمحتوى 2">
            <a:extLst>
              <a:ext uri="{FF2B5EF4-FFF2-40B4-BE49-F238E27FC236}">
                <a16:creationId xmlns:a16="http://schemas.microsoft.com/office/drawing/2014/main" id="{245E0466-60B4-4282-B94B-1BDD92F18BF8}"/>
              </a:ext>
            </a:extLst>
          </p:cNvPr>
          <p:cNvSpPr>
            <a:spLocks noGrp="1"/>
          </p:cNvSpPr>
          <p:nvPr>
            <p:ph idx="1"/>
          </p:nvPr>
        </p:nvSpPr>
        <p:spPr>
          <a:xfrm>
            <a:off x="1739446" y="2821774"/>
            <a:ext cx="9763756" cy="3396911"/>
          </a:xfrm>
        </p:spPr>
        <p:txBody>
          <a:bodyPr>
            <a:normAutofit/>
          </a:bodyPr>
          <a:lstStyle/>
          <a:p>
            <a:r>
              <a:rPr lang="en-US" sz="2000" b="1" dirty="0"/>
              <a:t>With two thirds of the earth's surface covered by water and the human body consisting of 75 percent of it, it is evidently clear that water whether groundwater, rainwater or otherwise, is the secret of life on earth. </a:t>
            </a:r>
          </a:p>
          <a:p>
            <a:pPr algn="just"/>
            <a:r>
              <a:rPr lang="en-US" sz="2000" b="1" dirty="0"/>
              <a:t>Given the limited nature of these sources, water is a source of strength and a major force in people's lives. </a:t>
            </a:r>
          </a:p>
          <a:p>
            <a:pPr algn="just"/>
            <a:r>
              <a:rPr lang="en-US" sz="2000" b="1" dirty="0"/>
              <a:t>Agriculture plays an essential role in the economic and social development in the world. </a:t>
            </a:r>
          </a:p>
          <a:p>
            <a:endParaRPr lang="en-US" sz="2000" b="1" dirty="0"/>
          </a:p>
          <a:p>
            <a:pPr marL="0" indent="0">
              <a:buNone/>
            </a:pPr>
            <a:endParaRPr lang="en-US" sz="2000" dirty="0"/>
          </a:p>
        </p:txBody>
      </p:sp>
    </p:spTree>
    <p:extLst>
      <p:ext uri="{BB962C8B-B14F-4D97-AF65-F5344CB8AC3E}">
        <p14:creationId xmlns:p14="http://schemas.microsoft.com/office/powerpoint/2010/main" val="170326766"/>
      </p:ext>
    </p:extLst>
  </p:cSld>
  <p:clrMapOvr>
    <a:masterClrMapping/>
  </p:clrMapOvr>
  <p:transition spd="slow">
    <p:cover dir="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صورة 14">
            <a:extLst>
              <a:ext uri="{FF2B5EF4-FFF2-40B4-BE49-F238E27FC236}">
                <a16:creationId xmlns:a16="http://schemas.microsoft.com/office/drawing/2014/main" id="{024B34FC-8EB4-470C-86F8-C19C55520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505" y="2146100"/>
            <a:ext cx="2559654" cy="2559654"/>
          </a:xfrm>
          <a:prstGeom prst="rect">
            <a:avLst/>
          </a:prstGeom>
        </p:spPr>
      </p:pic>
      <p:cxnSp>
        <p:nvCxnSpPr>
          <p:cNvPr id="24" name="Straight Connector 23">
            <a:extLst>
              <a:ext uri="{FF2B5EF4-FFF2-40B4-BE49-F238E27FC236}">
                <a16:creationId xmlns:a16="http://schemas.microsoft.com/office/drawing/2014/main" id="{50DA1EB8-87CF-4588-A1FD-4756F9A28F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09243"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9" name="صورة 18">
            <a:extLst>
              <a:ext uri="{FF2B5EF4-FFF2-40B4-BE49-F238E27FC236}">
                <a16:creationId xmlns:a16="http://schemas.microsoft.com/office/drawing/2014/main" id="{39B8898A-FE5A-4B61-9ACE-E46AF94677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3757" y="2145765"/>
            <a:ext cx="2559653" cy="2559989"/>
          </a:xfrm>
          <a:prstGeom prst="rect">
            <a:avLst/>
          </a:prstGeom>
        </p:spPr>
      </p:pic>
      <p:cxnSp>
        <p:nvCxnSpPr>
          <p:cNvPr id="26" name="Straight Connector 25">
            <a:extLst>
              <a:ext uri="{FF2B5EF4-FFF2-40B4-BE49-F238E27FC236}">
                <a16:creationId xmlns:a16="http://schemas.microsoft.com/office/drawing/2014/main" id="{D7A4E378-EA57-47B9-B1EB-58B998F6CF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1013"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2B31ED6-76F0-425A-9A41-C947AEF9C1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4287"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3" name="صورة 12">
            <a:extLst>
              <a:ext uri="{FF2B5EF4-FFF2-40B4-BE49-F238E27FC236}">
                <a16:creationId xmlns:a16="http://schemas.microsoft.com/office/drawing/2014/main" id="{1EF6537B-F60D-453C-B7F4-2BAEF9227AD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17374" y="2145766"/>
            <a:ext cx="2559654" cy="2559988"/>
          </a:xfrm>
          <a:prstGeom prst="rect">
            <a:avLst/>
          </a:prstGeom>
        </p:spPr>
      </p:pic>
      <p:pic>
        <p:nvPicPr>
          <p:cNvPr id="7" name="صورة 6">
            <a:extLst>
              <a:ext uri="{FF2B5EF4-FFF2-40B4-BE49-F238E27FC236}">
                <a16:creationId xmlns:a16="http://schemas.microsoft.com/office/drawing/2014/main" id="{514616A0-5D8C-4653-8732-D3766BB31A2C}"/>
              </a:ext>
            </a:extLst>
          </p:cNvPr>
          <p:cNvPicPr>
            <a:picLocks noChangeAspect="1"/>
          </p:cNvPicPr>
          <p:nvPr/>
        </p:nvPicPr>
        <p:blipFill rotWithShape="1">
          <a:blip r:embed="rId5">
            <a:extLst>
              <a:ext uri="{28A0092B-C50C-407E-A947-70E740481C1C}">
                <a14:useLocalDpi xmlns:a14="http://schemas.microsoft.com/office/drawing/2010/main" val="0"/>
              </a:ext>
            </a:extLst>
          </a:blip>
          <a:srcRect l="13085" t="76745" r="13119" b="12572"/>
          <a:stretch/>
        </p:blipFill>
        <p:spPr>
          <a:xfrm>
            <a:off x="4722812" y="643830"/>
            <a:ext cx="6676501" cy="543708"/>
          </a:xfrm>
          <a:prstGeom prst="rect">
            <a:avLst/>
          </a:prstGeom>
        </p:spPr>
      </p:pic>
      <p:sp>
        <p:nvSpPr>
          <p:cNvPr id="3" name="مستطيل 2">
            <a:extLst>
              <a:ext uri="{FF2B5EF4-FFF2-40B4-BE49-F238E27FC236}">
                <a16:creationId xmlns:a16="http://schemas.microsoft.com/office/drawing/2014/main" id="{CFCA7491-3859-4C1A-9EA9-AF1499BEBFFF}"/>
              </a:ext>
            </a:extLst>
          </p:cNvPr>
          <p:cNvSpPr/>
          <p:nvPr/>
        </p:nvSpPr>
        <p:spPr>
          <a:xfrm>
            <a:off x="74613" y="5663981"/>
            <a:ext cx="12110852" cy="415498"/>
          </a:xfrm>
          <a:prstGeom prst="rect">
            <a:avLst/>
          </a:prstGeom>
        </p:spPr>
        <p:txBody>
          <a:bodyPr wrap="square">
            <a:spAutoFit/>
            <a:scene3d>
              <a:camera prst="orthographicFront"/>
              <a:lightRig rig="soft" dir="t">
                <a:rot lat="0" lon="0" rev="15600000"/>
              </a:lightRig>
            </a:scene3d>
            <a:sp3d extrusionH="57150" prstMaterial="softEdge">
              <a:bevelT w="25400" h="38100"/>
            </a:sp3d>
          </a:bodyPr>
          <a:lstStyle/>
          <a:p>
            <a:pPr algn="just"/>
            <a:r>
              <a:rPr lang="en-US" sz="2100" b="1" i="1" u="sng" dirty="0">
                <a:ln/>
                <a:solidFill>
                  <a:srgbClr val="FFFF00"/>
                </a:solidFill>
                <a:effectLst>
                  <a:glow rad="139700">
                    <a:schemeClr val="accent6">
                      <a:satMod val="175000"/>
                      <a:alpha val="40000"/>
                    </a:schemeClr>
                  </a:glow>
                </a:effectLst>
              </a:rPr>
              <a:t>Irrigation is the replacement or supplementation of rainwater with another source of water. </a:t>
            </a:r>
          </a:p>
        </p:txBody>
      </p:sp>
      <p:pic>
        <p:nvPicPr>
          <p:cNvPr id="1026" name="Picture 2" descr="ØµÙØ±Ø© Ø°Ø§Øª ØµÙØ©">
            <a:extLst>
              <a:ext uri="{FF2B5EF4-FFF2-40B4-BE49-F238E27FC236}">
                <a16:creationId xmlns:a16="http://schemas.microsoft.com/office/drawing/2014/main" id="{3904C897-52B9-43F2-AB8E-B5E8170BC9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8617" y="2145765"/>
            <a:ext cx="2546562" cy="2559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27997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1EA5387D-64D8-4D6C-B109-FF4E81DF6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صورة 3">
            <a:extLst>
              <a:ext uri="{FF2B5EF4-FFF2-40B4-BE49-F238E27FC236}">
                <a16:creationId xmlns:a16="http://schemas.microsoft.com/office/drawing/2014/main" id="{C95966FB-F64B-4B87-A561-E6E070DE460A}"/>
              </a:ext>
            </a:extLst>
          </p:cNvPr>
          <p:cNvPicPr>
            <a:picLocks noChangeAspect="1"/>
          </p:cNvPicPr>
          <p:nvPr/>
        </p:nvPicPr>
        <p:blipFill rotWithShape="1">
          <a:blip r:embed="rId2">
            <a:alphaModFix amt="30000"/>
            <a:extLst>
              <a:ext uri="{28A0092B-C50C-407E-A947-70E740481C1C}">
                <a14:useLocalDpi xmlns:a14="http://schemas.microsoft.com/office/drawing/2010/main" val="0"/>
              </a:ext>
            </a:extLst>
          </a:blip>
          <a:srcRect b="15708"/>
          <a:stretch/>
        </p:blipFill>
        <p:spPr>
          <a:xfrm>
            <a:off x="20" y="10"/>
            <a:ext cx="12188805" cy="6857990"/>
          </a:xfrm>
          <a:prstGeom prst="rect">
            <a:avLst/>
          </a:prstGeom>
        </p:spPr>
      </p:pic>
      <p:sp>
        <p:nvSpPr>
          <p:cNvPr id="2" name="عنوان 1">
            <a:extLst>
              <a:ext uri="{FF2B5EF4-FFF2-40B4-BE49-F238E27FC236}">
                <a16:creationId xmlns:a16="http://schemas.microsoft.com/office/drawing/2014/main" id="{1959FDA4-AF05-4BD6-B7AD-AC9A05314201}"/>
              </a:ext>
            </a:extLst>
          </p:cNvPr>
          <p:cNvSpPr>
            <a:spLocks noGrp="1"/>
          </p:cNvSpPr>
          <p:nvPr>
            <p:ph type="title"/>
          </p:nvPr>
        </p:nvSpPr>
        <p:spPr>
          <a:xfrm>
            <a:off x="2894845" y="764373"/>
            <a:ext cx="8608358" cy="1293028"/>
          </a:xfrm>
        </p:spPr>
        <p:txBody>
          <a:bodyPr>
            <a:normAutofit/>
          </a:bodyPr>
          <a:lstStyle/>
          <a:p>
            <a:r>
              <a:rPr lang="en-US" b="1" u="sng" dirty="0">
                <a:solidFill>
                  <a:srgbClr val="CC6600"/>
                </a:solidFill>
                <a:latin typeface="Andalus" panose="02020603050405020304" pitchFamily="18" charset="-78"/>
                <a:cs typeface="Andalus" panose="02020603050405020304" pitchFamily="18" charset="-78"/>
              </a:rPr>
              <a:t>Problem statement</a:t>
            </a:r>
            <a:endParaRPr lang="en-US" dirty="0">
              <a:solidFill>
                <a:srgbClr val="CC6600"/>
              </a:solidFill>
            </a:endParaRPr>
          </a:p>
        </p:txBody>
      </p:sp>
      <p:sp>
        <p:nvSpPr>
          <p:cNvPr id="3" name="عنصر نائب للمحتوى 2">
            <a:extLst>
              <a:ext uri="{FF2B5EF4-FFF2-40B4-BE49-F238E27FC236}">
                <a16:creationId xmlns:a16="http://schemas.microsoft.com/office/drawing/2014/main" id="{FB000093-78C7-45A0-8B63-13477A7E6EA7}"/>
              </a:ext>
            </a:extLst>
          </p:cNvPr>
          <p:cNvSpPr>
            <a:spLocks noGrp="1"/>
          </p:cNvSpPr>
          <p:nvPr>
            <p:ph idx="1"/>
          </p:nvPr>
        </p:nvSpPr>
        <p:spPr>
          <a:xfrm>
            <a:off x="685621" y="2194560"/>
            <a:ext cx="10817582" cy="4024125"/>
          </a:xfrm>
        </p:spPr>
        <p:txBody>
          <a:bodyPr>
            <a:normAutofit/>
          </a:bodyPr>
          <a:lstStyle/>
          <a:p>
            <a:r>
              <a:rPr lang="en-US" b="1" dirty="0"/>
              <a:t>1- Most irrigation systems are used in an inefficient way.</a:t>
            </a:r>
            <a:endParaRPr lang="ar-SA" b="1" dirty="0"/>
          </a:p>
          <a:p>
            <a:endParaRPr lang="en-US" b="1" u="sng" dirty="0"/>
          </a:p>
          <a:p>
            <a:r>
              <a:rPr lang="en-US" b="1" dirty="0"/>
              <a:t>2- There are problems with the consumption of a large amount of water in    traditional irrigation.</a:t>
            </a:r>
            <a:endParaRPr lang="ar-SA" b="1" dirty="0"/>
          </a:p>
          <a:p>
            <a:endParaRPr lang="en-US" b="1" dirty="0"/>
          </a:p>
          <a:p>
            <a:r>
              <a:rPr lang="en-US" b="1" dirty="0"/>
              <a:t>3- May cause damage to plants and make them dead.</a:t>
            </a:r>
          </a:p>
        </p:txBody>
      </p:sp>
    </p:spTree>
    <p:extLst>
      <p:ext uri="{BB962C8B-B14F-4D97-AF65-F5344CB8AC3E}">
        <p14:creationId xmlns:p14="http://schemas.microsoft.com/office/powerpoint/2010/main" val="129369225"/>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8C87B9E-C1A8-4B96-A40B-A951A00A4D05}"/>
              </a:ext>
            </a:extLst>
          </p:cNvPr>
          <p:cNvSpPr>
            <a:spLocks noGrp="1"/>
          </p:cNvSpPr>
          <p:nvPr>
            <p:ph type="title"/>
          </p:nvPr>
        </p:nvSpPr>
        <p:spPr>
          <a:xfrm>
            <a:off x="3503612" y="457200"/>
            <a:ext cx="6830821" cy="1293028"/>
          </a:xfrm>
        </p:spPr>
        <p:txBody>
          <a:bodyPr>
            <a:normAutofit/>
          </a:bodyPr>
          <a:lstStyle/>
          <a:p>
            <a:r>
              <a:rPr lang="en-US" sz="4400" b="1" u="sng" dirty="0">
                <a:solidFill>
                  <a:srgbClr val="CC6600"/>
                </a:solidFill>
                <a:latin typeface="Andalus" panose="02020603050405020304" pitchFamily="18" charset="-78"/>
                <a:cs typeface="Andalus" panose="02020603050405020304" pitchFamily="18" charset="-78"/>
              </a:rPr>
              <a:t>Aim</a:t>
            </a:r>
          </a:p>
        </p:txBody>
      </p:sp>
      <p:sp>
        <p:nvSpPr>
          <p:cNvPr id="5" name="Content Placeholder 4">
            <a:extLst>
              <a:ext uri="{FF2B5EF4-FFF2-40B4-BE49-F238E27FC236}">
                <a16:creationId xmlns:a16="http://schemas.microsoft.com/office/drawing/2014/main" id="{5EC9283A-9DD0-46A2-B691-1E4BD01A4312}"/>
              </a:ext>
            </a:extLst>
          </p:cNvPr>
          <p:cNvSpPr>
            <a:spLocks noGrp="1"/>
          </p:cNvSpPr>
          <p:nvPr>
            <p:ph idx="1"/>
          </p:nvPr>
        </p:nvSpPr>
        <p:spPr>
          <a:xfrm>
            <a:off x="619598" y="2194560"/>
            <a:ext cx="6830821" cy="4024125"/>
          </a:xfrm>
        </p:spPr>
        <p:txBody>
          <a:bodyPr>
            <a:normAutofit/>
          </a:bodyPr>
          <a:lstStyle/>
          <a:p>
            <a:r>
              <a:rPr lang="en-US" b="1" dirty="0"/>
              <a:t>Building an application and utilize sensors that helps farmers to irrigate their plants in an easy and economical way.</a:t>
            </a:r>
          </a:p>
        </p:txBody>
      </p:sp>
      <p:pic>
        <p:nvPicPr>
          <p:cNvPr id="4" name="رسم 3" descr="عدسة مكبرة">
            <a:extLst>
              <a:ext uri="{FF2B5EF4-FFF2-40B4-BE49-F238E27FC236}">
                <a16:creationId xmlns:a16="http://schemas.microsoft.com/office/drawing/2014/main" id="{FDE60924-AF2B-469B-A602-78FA721E2C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51812" y="1638300"/>
            <a:ext cx="3581400" cy="3581400"/>
          </a:xfrm>
          <a:prstGeom prst="rect">
            <a:avLst/>
          </a:prstGeom>
        </p:spPr>
      </p:pic>
      <p:pic>
        <p:nvPicPr>
          <p:cNvPr id="7" name="رسم 6" descr="علامة تأشير">
            <a:extLst>
              <a:ext uri="{FF2B5EF4-FFF2-40B4-BE49-F238E27FC236}">
                <a16:creationId xmlns:a16="http://schemas.microsoft.com/office/drawing/2014/main" id="{246816AE-9DCA-4713-B494-2923B56811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42412" y="2590800"/>
            <a:ext cx="914400" cy="914400"/>
          </a:xfrm>
          <a:prstGeom prst="rect">
            <a:avLst/>
          </a:prstGeom>
        </p:spPr>
      </p:pic>
    </p:spTree>
    <p:extLst>
      <p:ext uri="{BB962C8B-B14F-4D97-AF65-F5344CB8AC3E}">
        <p14:creationId xmlns:p14="http://schemas.microsoft.com/office/powerpoint/2010/main" val="38978449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invX="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3F3EE93-8610-48C2-A938-4147C2FA3708}"/>
              </a:ext>
            </a:extLst>
          </p:cNvPr>
          <p:cNvSpPr>
            <a:spLocks noGrp="1"/>
          </p:cNvSpPr>
          <p:nvPr>
            <p:ph type="title"/>
          </p:nvPr>
        </p:nvSpPr>
        <p:spPr/>
        <p:txBody>
          <a:bodyPr/>
          <a:lstStyle/>
          <a:p>
            <a:r>
              <a:rPr lang="en-US" b="1" u="sng" dirty="0">
                <a:solidFill>
                  <a:srgbClr val="CC6600"/>
                </a:solidFill>
                <a:latin typeface="Andalus" panose="02020603050405020304" pitchFamily="18" charset="-78"/>
                <a:cs typeface="Andalus" panose="02020603050405020304" pitchFamily="18" charset="-78"/>
              </a:rPr>
              <a:t>Objectives</a:t>
            </a:r>
          </a:p>
        </p:txBody>
      </p:sp>
      <p:sp>
        <p:nvSpPr>
          <p:cNvPr id="3" name="عنصر نائب للمحتوى 2">
            <a:extLst>
              <a:ext uri="{FF2B5EF4-FFF2-40B4-BE49-F238E27FC236}">
                <a16:creationId xmlns:a16="http://schemas.microsoft.com/office/drawing/2014/main" id="{1CC5A035-6602-4C3A-BA28-94E3C296313B}"/>
              </a:ext>
            </a:extLst>
          </p:cNvPr>
          <p:cNvSpPr>
            <a:spLocks noGrp="1"/>
          </p:cNvSpPr>
          <p:nvPr>
            <p:ph idx="1"/>
          </p:nvPr>
        </p:nvSpPr>
        <p:spPr>
          <a:xfrm>
            <a:off x="685622" y="2194561"/>
            <a:ext cx="7313790" cy="4024125"/>
          </a:xfrm>
        </p:spPr>
        <p:txBody>
          <a:bodyPr/>
          <a:lstStyle/>
          <a:p>
            <a:r>
              <a:rPr lang="en-US" b="1" dirty="0"/>
              <a:t>Building an application.</a:t>
            </a:r>
          </a:p>
          <a:p>
            <a:pPr lvl="0"/>
            <a:r>
              <a:rPr lang="en-US" b="1" dirty="0"/>
              <a:t>Use sensors to measure the water temperature, soil moisture and weather</a:t>
            </a:r>
            <a:r>
              <a:rPr lang="ar-SA" b="1" dirty="0"/>
              <a:t>  </a:t>
            </a:r>
            <a:r>
              <a:rPr lang="en-US" b="1" dirty="0"/>
              <a:t>temperature </a:t>
            </a:r>
            <a:r>
              <a:rPr lang="en-US" dirty="0"/>
              <a:t>.</a:t>
            </a:r>
          </a:p>
          <a:p>
            <a:r>
              <a:rPr lang="en-US" b="1" dirty="0"/>
              <a:t>Source of water(water tank).</a:t>
            </a:r>
          </a:p>
          <a:p>
            <a:r>
              <a:rPr lang="en-US" b="1" dirty="0"/>
              <a:t>Connect the sensor to the application.</a:t>
            </a:r>
            <a:endParaRPr lang="ar-SA" b="1" dirty="0"/>
          </a:p>
          <a:p>
            <a:r>
              <a:rPr lang="en-US" b="1" dirty="0"/>
              <a:t>Connect the open and close water process to the application.</a:t>
            </a:r>
          </a:p>
        </p:txBody>
      </p:sp>
      <p:pic>
        <p:nvPicPr>
          <p:cNvPr id="4" name="Graphic 19">
            <a:extLst>
              <a:ext uri="{FF2B5EF4-FFF2-40B4-BE49-F238E27FC236}">
                <a16:creationId xmlns:a16="http://schemas.microsoft.com/office/drawing/2014/main" id="{3B767B64-FFB8-475E-9C9F-6AA10A8F03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04212" y="2194561"/>
            <a:ext cx="3644013" cy="3644013"/>
          </a:xfrm>
          <a:prstGeom prst="rect">
            <a:avLst/>
          </a:prstGeom>
        </p:spPr>
      </p:pic>
    </p:spTree>
    <p:extLst>
      <p:ext uri="{BB962C8B-B14F-4D97-AF65-F5344CB8AC3E}">
        <p14:creationId xmlns:p14="http://schemas.microsoft.com/office/powerpoint/2010/main" val="109199252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7B84DB5-0A8D-419E-AE86-8602321D3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A310B53C-4645-458E-8BE8-FAF1D5E69BE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1441450"/>
          </a:xfrm>
          <a:prstGeom prst="rect">
            <a:avLst/>
          </a:prstGeom>
        </p:spPr>
      </p:pic>
      <p:sp>
        <p:nvSpPr>
          <p:cNvPr id="2" name="عنوان 1">
            <a:extLst>
              <a:ext uri="{FF2B5EF4-FFF2-40B4-BE49-F238E27FC236}">
                <a16:creationId xmlns:a16="http://schemas.microsoft.com/office/drawing/2014/main" id="{26817308-B89E-4445-B759-E705D9A5CA1D}"/>
              </a:ext>
            </a:extLst>
          </p:cNvPr>
          <p:cNvSpPr>
            <a:spLocks noGrp="1"/>
          </p:cNvSpPr>
          <p:nvPr>
            <p:ph type="title"/>
          </p:nvPr>
        </p:nvSpPr>
        <p:spPr>
          <a:xfrm>
            <a:off x="350129" y="2908566"/>
            <a:ext cx="3305883" cy="1829437"/>
          </a:xfrm>
        </p:spPr>
        <p:txBody>
          <a:bodyPr>
            <a:normAutofit/>
          </a:bodyPr>
          <a:lstStyle/>
          <a:p>
            <a:r>
              <a:rPr lang="en-US" sz="4000" b="1" u="sng" dirty="0">
                <a:solidFill>
                  <a:srgbClr val="CC6600"/>
                </a:solidFill>
                <a:latin typeface="Andalus" panose="02020603050405020304" pitchFamily="18" charset="-78"/>
                <a:cs typeface="Andalus" panose="02020603050405020304" pitchFamily="18" charset="-78"/>
              </a:rPr>
              <a:t>Arguments</a:t>
            </a:r>
          </a:p>
        </p:txBody>
      </p:sp>
      <p:graphicFrame>
        <p:nvGraphicFramePr>
          <p:cNvPr id="5" name="عنصر نائب للمحتوى 2">
            <a:extLst>
              <a:ext uri="{FF2B5EF4-FFF2-40B4-BE49-F238E27FC236}">
                <a16:creationId xmlns:a16="http://schemas.microsoft.com/office/drawing/2014/main" id="{DF6A3DF8-DA2C-42F8-BF71-A67BBADAFB70}"/>
              </a:ext>
            </a:extLst>
          </p:cNvPr>
          <p:cNvGraphicFramePr>
            <a:graphicFrameLocks noGrp="1"/>
          </p:cNvGraphicFramePr>
          <p:nvPr>
            <p:ph idx="1"/>
            <p:extLst>
              <p:ext uri="{D42A27DB-BD31-4B8C-83A1-F6EECF244321}">
                <p14:modId xmlns:p14="http://schemas.microsoft.com/office/powerpoint/2010/main" val="3625512424"/>
              </p:ext>
            </p:extLst>
          </p:nvPr>
        </p:nvGraphicFramePr>
        <p:xfrm>
          <a:off x="3656012" y="1127125"/>
          <a:ext cx="8764526" cy="53923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3121754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01994FB-8747-42BA-9765-BA5665E163ED}"/>
              </a:ext>
            </a:extLst>
          </p:cNvPr>
          <p:cNvSpPr>
            <a:spLocks noGrp="1"/>
          </p:cNvSpPr>
          <p:nvPr>
            <p:ph type="title"/>
          </p:nvPr>
        </p:nvSpPr>
        <p:spPr>
          <a:xfrm>
            <a:off x="619598" y="764373"/>
            <a:ext cx="6830821" cy="1293028"/>
          </a:xfrm>
        </p:spPr>
        <p:txBody>
          <a:bodyPr>
            <a:normAutofit/>
          </a:bodyPr>
          <a:lstStyle/>
          <a:p>
            <a:r>
              <a:rPr lang="en-US" b="1" u="sng" dirty="0">
                <a:solidFill>
                  <a:srgbClr val="CC6600"/>
                </a:solidFill>
                <a:latin typeface="Andalus" panose="02020603050405020304" pitchFamily="18" charset="-78"/>
                <a:cs typeface="Andalus" panose="02020603050405020304" pitchFamily="18" charset="-78"/>
              </a:rPr>
              <a:t>Methods</a:t>
            </a:r>
          </a:p>
        </p:txBody>
      </p:sp>
      <p:sp>
        <p:nvSpPr>
          <p:cNvPr id="3" name="عنصر نائب للمحتوى 2">
            <a:extLst>
              <a:ext uri="{FF2B5EF4-FFF2-40B4-BE49-F238E27FC236}">
                <a16:creationId xmlns:a16="http://schemas.microsoft.com/office/drawing/2014/main" id="{8C9F60A8-A302-4154-957E-E01017146BC2}"/>
              </a:ext>
            </a:extLst>
          </p:cNvPr>
          <p:cNvSpPr>
            <a:spLocks noGrp="1"/>
          </p:cNvSpPr>
          <p:nvPr>
            <p:ph idx="1"/>
          </p:nvPr>
        </p:nvSpPr>
        <p:spPr>
          <a:xfrm>
            <a:off x="619598" y="2194560"/>
            <a:ext cx="6830821" cy="4024125"/>
          </a:xfrm>
        </p:spPr>
        <p:txBody>
          <a:bodyPr>
            <a:normAutofit/>
          </a:bodyPr>
          <a:lstStyle/>
          <a:p>
            <a:r>
              <a:rPr lang="en-US" b="1" dirty="0"/>
              <a:t>1- Literature Analysis</a:t>
            </a:r>
            <a:endParaRPr lang="en-US" dirty="0"/>
          </a:p>
          <a:p>
            <a:pPr marL="0" indent="0">
              <a:buNone/>
            </a:pPr>
            <a:endParaRPr lang="ar-SA" dirty="0"/>
          </a:p>
          <a:p>
            <a:pPr marL="0" indent="0">
              <a:buNone/>
            </a:pPr>
            <a:endParaRPr lang="ar-SA" dirty="0"/>
          </a:p>
          <a:p>
            <a:pPr marL="0" indent="0">
              <a:buNone/>
            </a:pPr>
            <a:endParaRPr lang="en-US" dirty="0"/>
          </a:p>
          <a:p>
            <a:r>
              <a:rPr lang="en-US" b="1" dirty="0"/>
              <a:t>2-  Questionnaires </a:t>
            </a:r>
            <a:endParaRPr lang="en-US" dirty="0"/>
          </a:p>
        </p:txBody>
      </p:sp>
      <p:pic>
        <p:nvPicPr>
          <p:cNvPr id="6" name="رسم 5" descr="رأس بتروس">
            <a:extLst>
              <a:ext uri="{FF2B5EF4-FFF2-40B4-BE49-F238E27FC236}">
                <a16:creationId xmlns:a16="http://schemas.microsoft.com/office/drawing/2014/main" id="{F0BA4678-B5EA-448F-B525-6C7A4A757B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85212" y="1905000"/>
            <a:ext cx="3311075" cy="3311075"/>
          </a:xfrm>
          <a:prstGeom prst="rect">
            <a:avLst/>
          </a:prstGeom>
        </p:spPr>
      </p:pic>
    </p:spTree>
    <p:extLst>
      <p:ext uri="{BB962C8B-B14F-4D97-AF65-F5344CB8AC3E}">
        <p14:creationId xmlns:p14="http://schemas.microsoft.com/office/powerpoint/2010/main" val="1660846607"/>
      </p:ext>
    </p:extLst>
  </p:cSld>
  <p:clrMapOvr>
    <a:masterClrMapping/>
  </p:clrMapOvr>
  <mc:AlternateContent xmlns:mc="http://schemas.openxmlformats.org/markup-compatibility/2006" xmlns:p14="http://schemas.microsoft.com/office/powerpoint/2010/main">
    <mc:Choice Requires="p14">
      <p:transition spd="slow" p14:dur="1600">
        <p14:prism dir="r"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53286050-AE8E-4827-BF9C-3A1537E07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 name="Picture 80">
            <a:extLst>
              <a:ext uri="{FF2B5EF4-FFF2-40B4-BE49-F238E27FC236}">
                <a16:creationId xmlns:a16="http://schemas.microsoft.com/office/drawing/2014/main" id="{4DBB6B56-3C16-4642-BE24-7C492F02CC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0095"/>
          <a:stretch/>
        </p:blipFill>
        <p:spPr>
          <a:xfrm>
            <a:off x="0" y="0"/>
            <a:ext cx="6082830" cy="1441450"/>
          </a:xfrm>
          <a:prstGeom prst="rect">
            <a:avLst/>
          </a:prstGeom>
        </p:spPr>
      </p:pic>
      <p:sp>
        <p:nvSpPr>
          <p:cNvPr id="2" name="عنوان 1">
            <a:extLst>
              <a:ext uri="{FF2B5EF4-FFF2-40B4-BE49-F238E27FC236}">
                <a16:creationId xmlns:a16="http://schemas.microsoft.com/office/drawing/2014/main" id="{047D9A80-48B3-43B8-B107-7945E995457A}"/>
              </a:ext>
            </a:extLst>
          </p:cNvPr>
          <p:cNvSpPr>
            <a:spLocks noGrp="1"/>
          </p:cNvSpPr>
          <p:nvPr>
            <p:ph type="title"/>
          </p:nvPr>
        </p:nvSpPr>
        <p:spPr>
          <a:xfrm>
            <a:off x="634097" y="1114594"/>
            <a:ext cx="5448733" cy="1293028"/>
          </a:xfrm>
        </p:spPr>
        <p:txBody>
          <a:bodyPr>
            <a:normAutofit/>
          </a:bodyPr>
          <a:lstStyle/>
          <a:p>
            <a:r>
              <a:rPr lang="en-US" sz="4400" b="1" u="sng" dirty="0">
                <a:solidFill>
                  <a:srgbClr val="CC6600"/>
                </a:solidFill>
                <a:latin typeface="Andalus" panose="02020603050405020304" pitchFamily="18" charset="-78"/>
                <a:cs typeface="Andalus" panose="02020603050405020304" pitchFamily="18" charset="-78"/>
              </a:rPr>
              <a:t>Literature review</a:t>
            </a:r>
          </a:p>
        </p:txBody>
      </p:sp>
      <p:sp>
        <p:nvSpPr>
          <p:cNvPr id="3" name="عنصر نائب للمحتوى 2">
            <a:extLst>
              <a:ext uri="{FF2B5EF4-FFF2-40B4-BE49-F238E27FC236}">
                <a16:creationId xmlns:a16="http://schemas.microsoft.com/office/drawing/2014/main" id="{FA3D9137-36DE-47D2-8B83-6A95CB22E5AE}"/>
              </a:ext>
            </a:extLst>
          </p:cNvPr>
          <p:cNvSpPr>
            <a:spLocks noGrp="1"/>
          </p:cNvSpPr>
          <p:nvPr>
            <p:ph idx="1"/>
          </p:nvPr>
        </p:nvSpPr>
        <p:spPr>
          <a:xfrm>
            <a:off x="619598" y="2556044"/>
            <a:ext cx="5448733" cy="3662641"/>
          </a:xfrm>
        </p:spPr>
        <p:txBody>
          <a:bodyPr>
            <a:normAutofit/>
          </a:bodyPr>
          <a:lstStyle/>
          <a:p>
            <a:r>
              <a:rPr lang="en-US" sz="1800" b="1" dirty="0"/>
              <a:t>The traditional methods that are used for irrigation, such as rotary watering , mighty dripper, flood type and using a jug or a bucket is not that much efficient. </a:t>
            </a:r>
          </a:p>
          <a:p>
            <a:r>
              <a:rPr lang="en-US" sz="1800" b="1" dirty="0"/>
              <a:t>Many irrigation systems are a stupid device connected to the water source and controlled manually.</a:t>
            </a:r>
          </a:p>
        </p:txBody>
      </p:sp>
      <p:pic>
        <p:nvPicPr>
          <p:cNvPr id="3078" name="Picture 6" descr="ØµÙØ±Ø© Ø°Ø§Øª ØµÙØ©">
            <a:extLst>
              <a:ext uri="{FF2B5EF4-FFF2-40B4-BE49-F238E27FC236}">
                <a16:creationId xmlns:a16="http://schemas.microsoft.com/office/drawing/2014/main" id="{0E9EC19A-4BF1-4817-B112-B8EC09E40EE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224" r="18945" b="-1"/>
          <a:stretch/>
        </p:blipFill>
        <p:spPr bwMode="auto">
          <a:xfrm>
            <a:off x="6416062" y="11"/>
            <a:ext cx="3269325" cy="2624464"/>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ØµÙØ±Ø© Ø°Ø§Øª ØµÙØ©">
            <a:extLst>
              <a:ext uri="{FF2B5EF4-FFF2-40B4-BE49-F238E27FC236}">
                <a16:creationId xmlns:a16="http://schemas.microsoft.com/office/drawing/2014/main" id="{486C26C4-76F4-4AA3-A06F-6E52ADE6C9A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668" r="16147" b="2"/>
          <a:stretch/>
        </p:blipFill>
        <p:spPr bwMode="auto">
          <a:xfrm>
            <a:off x="9779626" y="10"/>
            <a:ext cx="2409199" cy="320039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ØµÙØ±Ø© Ø°Ø§Øª ØµÙØ©">
            <a:extLst>
              <a:ext uri="{FF2B5EF4-FFF2-40B4-BE49-F238E27FC236}">
                <a16:creationId xmlns:a16="http://schemas.microsoft.com/office/drawing/2014/main" id="{A85DA024-12F7-4DB1-9131-744C18B741C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2697" r="460" b="-6"/>
          <a:stretch/>
        </p:blipFill>
        <p:spPr bwMode="auto">
          <a:xfrm>
            <a:off x="9788475" y="3276600"/>
            <a:ext cx="24092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ØµÙØ±Ø© Ø°Ø§Øª ØµÙØ©">
            <a:extLst>
              <a:ext uri="{FF2B5EF4-FFF2-40B4-BE49-F238E27FC236}">
                <a16:creationId xmlns:a16="http://schemas.microsoft.com/office/drawing/2014/main" id="{5EEC2387-7C21-4CC3-BC7A-0C36CE2A940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4992" r="1" b="1"/>
          <a:stretch/>
        </p:blipFill>
        <p:spPr bwMode="auto">
          <a:xfrm>
            <a:off x="6416062" y="4800599"/>
            <a:ext cx="5772763" cy="2057399"/>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ØµÙØ±Ø© Ø°Ø§Øª ØµÙØ©">
            <a:extLst>
              <a:ext uri="{FF2B5EF4-FFF2-40B4-BE49-F238E27FC236}">
                <a16:creationId xmlns:a16="http://schemas.microsoft.com/office/drawing/2014/main" id="{3DA5D778-2548-4BDE-987E-DD51A6774E5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16062" y="2776873"/>
            <a:ext cx="3269325" cy="1871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7389244"/>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sld>
</file>

<file path=ppt/theme/theme1.xml><?xml version="1.0" encoding="utf-8"?>
<a:theme xmlns:a="http://schemas.openxmlformats.org/drawingml/2006/main" name="مسلك بخاري">
  <a:themeElements>
    <a:clrScheme name="مسلك بخاري">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مسلك بخاري">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مسلك بخاري">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ppt/theme/theme2.xml><?xml version="1.0" encoding="utf-8"?>
<a:theme xmlns:a="http://schemas.openxmlformats.org/drawingml/2006/main" name="نسق Offic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نسق Offic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301D382-32B0-43EE-932C-28906AF37617}">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B558C7-619B-49BE-9097-7FCBDADD4E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393</Words>
  <Application>Microsoft Office PowerPoint</Application>
  <PresentationFormat>مخصص</PresentationFormat>
  <Paragraphs>52</Paragraphs>
  <Slides>11</Slides>
  <Notes>1</Notes>
  <HiddenSlides>0</HiddenSlides>
  <MMClips>0</MMClips>
  <ScaleCrop>false</ScaleCrop>
  <HeadingPairs>
    <vt:vector size="6" baseType="variant">
      <vt:variant>
        <vt:lpstr>الخطوط المستخدمة</vt:lpstr>
      </vt:variant>
      <vt:variant>
        <vt:i4>7</vt:i4>
      </vt:variant>
      <vt:variant>
        <vt:lpstr>نسق</vt:lpstr>
      </vt:variant>
      <vt:variant>
        <vt:i4>1</vt:i4>
      </vt:variant>
      <vt:variant>
        <vt:lpstr>عناوين الشرائح</vt:lpstr>
      </vt:variant>
      <vt:variant>
        <vt:i4>11</vt:i4>
      </vt:variant>
    </vt:vector>
  </HeadingPairs>
  <TitlesOfParts>
    <vt:vector size="19" baseType="lpstr">
      <vt:lpstr>29LT Bukra Bold</vt:lpstr>
      <vt:lpstr>Andalus</vt:lpstr>
      <vt:lpstr>Arial</vt:lpstr>
      <vt:lpstr>Century Gothic</vt:lpstr>
      <vt:lpstr>Chiller</vt:lpstr>
      <vt:lpstr>Colonna MT</vt:lpstr>
      <vt:lpstr>Wingdings</vt:lpstr>
      <vt:lpstr>مسلك بخاري</vt:lpstr>
      <vt:lpstr>Research Methodology</vt:lpstr>
      <vt:lpstr>Introduction</vt:lpstr>
      <vt:lpstr>عرض تقديمي في PowerPoint</vt:lpstr>
      <vt:lpstr>Problem statement</vt:lpstr>
      <vt:lpstr>Aim</vt:lpstr>
      <vt:lpstr>Objectives</vt:lpstr>
      <vt:lpstr>Arguments</vt:lpstr>
      <vt:lpstr>Methods</vt:lpstr>
      <vt:lpstr>Literature review</vt:lpstr>
      <vt:lpstr>Literature review</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2019-03-28T06:10:08Z</dcterms:created>
  <dcterms:modified xsi:type="dcterms:W3CDTF">2019-04-12T10:42:15Z</dcterms:modified>
</cp:coreProperties>
</file>