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092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49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Remote Sensing for Urban Planning</a:t>
            </a:r>
            <a:endParaRPr lang="en-US" sz="349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140673" y="1317640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6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Urban Growth Monitoring</a:t>
            </a:r>
            <a:endParaRPr lang="en-US" sz="1560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33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E2FFC-8B81-4802-A1E8-558D3D2232E7}"/>
              </a:ext>
            </a:extLst>
          </p:cNvPr>
          <p:cNvSpPr txBox="1"/>
          <p:nvPr/>
        </p:nvSpPr>
        <p:spPr>
          <a:xfrm>
            <a:off x="5680231" y="1895743"/>
            <a:ext cx="3463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racks land use/land cover changes and urban sprawl </a:t>
            </a:r>
          </a:p>
          <a:p>
            <a:r>
              <a:rPr lang="en-US" sz="1200" dirty="0"/>
              <a:t>using satellite imagery.</a:t>
            </a:r>
            <a:endParaRPr lang="en-GB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953A2-4BAF-484F-B5FC-5943C389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371191"/>
            <a:ext cx="3463769" cy="11881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349460" y="2089404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6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Infrastructure Planning</a:t>
            </a:r>
            <a:endParaRPr lang="en-US" sz="1560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33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D4234-AFEB-44DD-9F4E-AED1A3B2FA35}"/>
              </a:ext>
            </a:extLst>
          </p:cNvPr>
          <p:cNvSpPr txBox="1"/>
          <p:nvPr/>
        </p:nvSpPr>
        <p:spPr>
          <a:xfrm>
            <a:off x="5604641" y="24984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Supports road, transport, utility, and smart</a:t>
            </a:r>
          </a:p>
          <a:p>
            <a:r>
              <a:rPr lang="en-US" sz="1200" dirty="0"/>
              <a:t> city development with high-resolution data.</a:t>
            </a:r>
            <a:endParaRPr lang="en-GB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105095" y="970053"/>
            <a:ext cx="2597471" cy="4823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2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Environmental Management</a:t>
            </a:r>
            <a:endParaRPr lang="en-US" sz="1528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8E661-5735-46EC-AC63-E24654CF811B}"/>
              </a:ext>
            </a:extLst>
          </p:cNvPr>
          <p:cNvSpPr txBox="1"/>
          <p:nvPr/>
        </p:nvSpPr>
        <p:spPr>
          <a:xfrm>
            <a:off x="6000750" y="16750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Assesses urban heat islands, pollution, </a:t>
            </a:r>
          </a:p>
          <a:p>
            <a:r>
              <a:rPr lang="en-US" sz="1200" dirty="0"/>
              <a:t>and green space availability.</a:t>
            </a:r>
            <a:endParaRPr lang="en-GB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A06BF6-032F-4713-80BF-BEBED01B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371191"/>
            <a:ext cx="3657600" cy="12546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349460" y="2089404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Disaster Management</a:t>
            </a:r>
            <a:endParaRPr lang="en-US" sz="1717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33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106C7-529E-4280-803D-618AC28A53EF}"/>
              </a:ext>
            </a:extLst>
          </p:cNvPr>
          <p:cNvSpPr txBox="1"/>
          <p:nvPr/>
        </p:nvSpPr>
        <p:spPr>
          <a:xfrm>
            <a:off x="5623834" y="24142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Provides flood risk maps, earthquake </a:t>
            </a:r>
          </a:p>
          <a:p>
            <a:r>
              <a:rPr lang="en-US" sz="1200" dirty="0"/>
              <a:t>damage assessment, and fire hazard monitoring.</a:t>
            </a:r>
            <a:endParaRPr lang="en-GB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349460" y="2089404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Smart Cities &amp; 3D Modeling</a:t>
            </a:r>
            <a:endParaRPr lang="en-US" sz="1468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33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792A9-2224-41DD-905E-A74F57C66A8E}"/>
              </a:ext>
            </a:extLst>
          </p:cNvPr>
          <p:cNvSpPr txBox="1"/>
          <p:nvPr/>
        </p:nvSpPr>
        <p:spPr>
          <a:xfrm>
            <a:off x="5603328" y="24984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Uses LiDAR and high-res imagery for 3D urban models</a:t>
            </a:r>
          </a:p>
          <a:p>
            <a:r>
              <a:rPr lang="en-US" sz="1200" dirty="0"/>
              <a:t> and smart infrastructure design.</a:t>
            </a:r>
            <a:endParaRPr lang="en-GB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</p:spPr>
      </p:pic>
      <p:sp>
        <p:nvSpPr>
          <p:cNvPr id="4" name="Text"/>
          <p:cNvSpPr/>
          <p:nvPr/>
        </p:nvSpPr>
        <p:spPr>
          <a:xfrm>
            <a:off x="2095500" y="2143125"/>
            <a:ext cx="3905250" cy="12270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33" dirty="0"/>
          </a:p>
        </p:txBody>
      </p:sp>
      <p:sp>
        <p:nvSpPr>
          <p:cNvPr id="5" name="Title"/>
          <p:cNvSpPr/>
          <p:nvPr/>
        </p:nvSpPr>
        <p:spPr>
          <a:xfrm>
            <a:off x="6349460" y="2089404"/>
            <a:ext cx="2427065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Sources</a:t>
            </a:r>
            <a:endParaRPr lang="en-US" sz="2160" dirty="0"/>
          </a:p>
        </p:txBody>
      </p:sp>
      <p:sp>
        <p:nvSpPr>
          <p:cNvPr id="6" name="Subtitle"/>
          <p:cNvSpPr/>
          <p:nvPr/>
        </p:nvSpPr>
        <p:spPr>
          <a:xfrm>
            <a:off x="6670929" y="2645092"/>
            <a:ext cx="1896809" cy="4090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433" dirty="0"/>
          </a:p>
        </p:txBody>
      </p:sp>
      <p:sp>
        <p:nvSpPr>
          <p:cNvPr id="8" name="StaticPath"/>
          <p:cNvSpPr/>
          <p:nvPr/>
        </p:nvSpPr>
        <p:spPr>
          <a:xfrm>
            <a:off x="6349460" y="4058745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9" name="StaticPath"/>
          <p:cNvSpPr/>
          <p:nvPr/>
        </p:nvSpPr>
        <p:spPr>
          <a:xfrm>
            <a:off x="6670929" y="4058650"/>
            <a:ext cx="331470" cy="33147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BAB1A-3197-4B23-BFA4-9B200E794F6A}"/>
              </a:ext>
            </a:extLst>
          </p:cNvPr>
          <p:cNvSpPr txBox="1"/>
          <p:nvPr/>
        </p:nvSpPr>
        <p:spPr>
          <a:xfrm>
            <a:off x="5276992" y="257175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Optical (Landsat, Sentinel-2), Radar (Sentinel-1),</a:t>
            </a:r>
          </a:p>
          <a:p>
            <a:r>
              <a:rPr lang="en-GB" sz="1200" dirty="0"/>
              <a:t> LiDAR, and Thermal (MODIS, Landsat TIRS).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4808" dirty="0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Discussion</a:t>
            </a:r>
            <a:endParaRPr lang="en-US" sz="1958" dirty="0"/>
          </a:p>
        </p:txBody>
      </p:sp>
      <p:sp>
        <p:nvSpPr>
          <p:cNvPr id="9" name="Question"/>
          <p:cNvSpPr/>
          <p:nvPr/>
        </p:nvSpPr>
        <p:spPr>
          <a:xfrm>
            <a:off x="5526584" y="2030921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7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Questions?</a:t>
            </a:r>
            <a:endParaRPr lang="en-US" sz="1767" dirty="0"/>
          </a:p>
        </p:txBody>
      </p:sp>
      <p:sp>
        <p:nvSpPr>
          <p:cNvPr id="10" name="StaticPath"/>
          <p:cNvSpPr/>
          <p:nvPr/>
        </p:nvSpPr>
        <p:spPr>
          <a:xfrm>
            <a:off x="2818429" y="194308"/>
            <a:ext cx="2550355" cy="1292735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126</Words>
  <Application>Microsoft Office PowerPoint</Application>
  <PresentationFormat>On-screen Show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OpenSans-Bold</vt:lpstr>
      <vt:lpstr>OpenSans-Regular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محمد هشام محمد محمد عبده</cp:lastModifiedBy>
  <cp:revision>3</cp:revision>
  <dcterms:created xsi:type="dcterms:W3CDTF">2025-08-31T06:36:38Z</dcterms:created>
  <dcterms:modified xsi:type="dcterms:W3CDTF">2025-08-31T06:57:57Z</dcterms:modified>
</cp:coreProperties>
</file>