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5" r:id="rId5"/>
    <p:sldId id="266" r:id="rId6"/>
    <p:sldId id="257" r:id="rId7"/>
    <p:sldId id="258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Lost And Found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Group Members</a:t>
            </a:r>
            <a:endParaRPr lang="en-US"/>
          </a:p>
          <a:p>
            <a:r>
              <a:rPr lang="en-US"/>
              <a:t>Sidra Shafique(095)</a:t>
            </a:r>
            <a:endParaRPr lang="en-US"/>
          </a:p>
          <a:p>
            <a:r>
              <a:rPr lang="en-US"/>
              <a:t>Memoonah(078)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About Lost And Found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sz="2000"/>
              <a:t> we will implement the following features and functionalities:</a:t>
            </a:r>
            <a:endParaRPr lang="en-US" sz="2000"/>
          </a:p>
          <a:p>
            <a:endParaRPr lang="en-US" sz="2000"/>
          </a:p>
          <a:p>
            <a:r>
              <a:rPr lang="en-US" sz="2000"/>
              <a:t>- User Registration and Authentication</a:t>
            </a:r>
            <a:endParaRPr lang="en-US" sz="2000"/>
          </a:p>
          <a:p>
            <a:r>
              <a:rPr lang="en-US" sz="2000"/>
              <a:t>- Lost Item Reporting</a:t>
            </a:r>
            <a:endParaRPr lang="en-US" sz="2000"/>
          </a:p>
          <a:p>
            <a:r>
              <a:rPr lang="en-US" sz="2000"/>
              <a:t>- Found Item Posting with Photo Upload</a:t>
            </a:r>
            <a:endParaRPr lang="en-US" sz="2000"/>
          </a:p>
          <a:p>
            <a:r>
              <a:rPr lang="en-US" sz="2000"/>
              <a:t>- Ownership Verification Questionnaire</a:t>
            </a:r>
            <a:endParaRPr lang="en-US" sz="2000"/>
          </a:p>
          <a:p>
            <a:r>
              <a:rPr lang="en-US" sz="2000"/>
              <a:t>- Search and Filter Functionality</a:t>
            </a:r>
            <a:endParaRPr lang="en-US" sz="2000"/>
          </a:p>
          <a:p>
            <a:r>
              <a:rPr lang="en-US" sz="2000"/>
              <a:t>- Notifications for Updates</a:t>
            </a:r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3250" y="91440"/>
            <a:ext cx="11051540" cy="67665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71525" y="248920"/>
            <a:ext cx="4772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Use Cases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8955" y="190500"/>
            <a:ext cx="11228070" cy="645096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238250" y="401320"/>
            <a:ext cx="3305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Class Diagram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Problem statment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b="1"/>
              <a:t>  Problems Now:</a:t>
            </a:r>
            <a:endParaRPr lang="en-US" b="1"/>
          </a:p>
          <a:p>
            <a:pPr marL="0" indent="0">
              <a:buNone/>
            </a:pPr>
            <a:r>
              <a:rPr lang="en-US"/>
              <a:t>        It's hard to find lost things.</a:t>
            </a:r>
            <a:endParaRPr lang="en-US"/>
          </a:p>
          <a:p>
            <a:pPr marL="0" indent="0">
              <a:buNone/>
            </a:pPr>
            <a:r>
              <a:rPr lang="en-US"/>
              <a:t>        People argue about who owns what.</a:t>
            </a:r>
            <a:endParaRPr lang="en-US"/>
          </a:p>
          <a:p>
            <a:pPr marL="0" indent="0">
              <a:buNone/>
            </a:pPr>
            <a:r>
              <a:rPr lang="en-US"/>
              <a:t>        Talking is not easy.</a:t>
            </a:r>
            <a:endParaRPr lang="en-US"/>
          </a:p>
          <a:p>
            <a:pPr marL="0" indent="0">
              <a:buNone/>
            </a:pPr>
            <a:r>
              <a:rPr lang="en-US" b="1"/>
              <a:t>    What We Want:</a:t>
            </a:r>
            <a:endParaRPr lang="en-US" b="1"/>
          </a:p>
          <a:p>
            <a:pPr marL="0" indent="0">
              <a:buNone/>
            </a:pPr>
            <a:r>
              <a:rPr lang="en-US"/>
              <a:t>        Make finding things easier.</a:t>
            </a:r>
            <a:endParaRPr lang="en-US"/>
          </a:p>
          <a:p>
            <a:pPr marL="0" indent="0">
              <a:buNone/>
            </a:pPr>
            <a:r>
              <a:rPr lang="en-US"/>
              <a:t>        Stop fights over who owns what.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 Nfrs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endParaRPr lang="en-US"/>
          </a:p>
          <a:p>
            <a:r>
              <a:rPr lang="en-US"/>
              <a:t> Make things fast.</a:t>
            </a:r>
            <a:endParaRPr lang="en-US"/>
          </a:p>
          <a:p>
            <a:r>
              <a:rPr lang="en-US"/>
              <a:t> Show everything clearly.</a:t>
            </a:r>
            <a:endParaRPr lang="en-US"/>
          </a:p>
          <a:p>
            <a:r>
              <a:rPr lang="en-US"/>
              <a:t> Make sure people really own stuff.</a:t>
            </a:r>
            <a:endParaRPr lang="en-US"/>
          </a:p>
          <a:p>
            <a:r>
              <a:rPr lang="en-US"/>
              <a:t> Let people talk easily. (Through </a:t>
            </a:r>
            <a:r>
              <a:rPr lang="en-US">
                <a:sym typeface="+mn-ea"/>
              </a:rPr>
              <a:t> Questionnaire &amp; email</a:t>
            </a:r>
            <a:r>
              <a:rPr lang="en-US"/>
              <a:t>)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Our Development Stack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  <a:p>
            <a:pPr marL="0" indent="457200">
              <a:buNone/>
            </a:pPr>
            <a:r>
              <a:rPr lang="en-US"/>
              <a:t> React js with tailwind css/Material UI. </a:t>
            </a:r>
            <a:endParaRPr lang="en-US"/>
          </a:p>
          <a:p>
            <a:pPr marL="0" indent="457200">
              <a:buNone/>
            </a:pPr>
            <a:r>
              <a:rPr lang="en-US"/>
              <a:t>Backend : express js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Work division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for now while working on login page </a:t>
            </a:r>
            <a:endParaRPr lang="en-US"/>
          </a:p>
          <a:p>
            <a:r>
              <a:rPr lang="en-US"/>
              <a:t>Memoonah: backend</a:t>
            </a:r>
            <a:endParaRPr lang="en-US"/>
          </a:p>
          <a:p>
            <a:r>
              <a:rPr lang="en-US"/>
              <a:t>Sidra Shafique : frontend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902</Words>
  <Application>WPS Presentation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SimSun</vt:lpstr>
      <vt:lpstr>Wingdings</vt:lpstr>
      <vt:lpstr>Microsoft YaHei</vt:lpstr>
      <vt:lpstr>Arial Unicode MS</vt:lpstr>
      <vt:lpstr>Calibri</vt:lpstr>
      <vt:lpstr>Data Pie Charts</vt:lpstr>
      <vt:lpstr>Lost And Found</vt:lpstr>
      <vt:lpstr>About Lost And Found</vt:lpstr>
      <vt:lpstr>PowerPoint 演示文稿</vt:lpstr>
      <vt:lpstr>PowerPoint 演示文稿</vt:lpstr>
      <vt:lpstr>Problem we want to solve</vt:lpstr>
      <vt:lpstr>   Our Goals:</vt:lpstr>
      <vt:lpstr>Our Development Stack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Lost And Found</dc:title>
  <dc:creator>Sidra</dc:creator>
  <cp:lastModifiedBy>Sidra</cp:lastModifiedBy>
  <cp:revision>2</cp:revision>
  <dcterms:created xsi:type="dcterms:W3CDTF">2023-09-25T16:11:00Z</dcterms:created>
  <dcterms:modified xsi:type="dcterms:W3CDTF">2023-10-02T16:28:35Z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4846A6A28B44421A813F0D86C87BB07A_11</vt:lpwstr>
  </property>
  <property fmtid="{D5CDD505-2E9C-101B-9397-08002B2CF9AE}" pid="3" name="KSOProductBuildVer">
    <vt:lpwstr>1033-12.2.0.13215</vt:lpwstr>
  </property>
</Properties>
</file>