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4" r:id="rId11"/>
    <p:sldId id="277" r:id="rId12"/>
    <p:sldId id="276" r:id="rId13"/>
    <p:sldId id="275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6A6"/>
    <a:srgbClr val="A6A6A7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3"/>
    <p:restoredTop sz="95890"/>
  </p:normalViewPr>
  <p:slideViewPr>
    <p:cSldViewPr snapToGrid="0">
      <p:cViewPr varScale="1">
        <p:scale>
          <a:sx n="87" d="100"/>
          <a:sy n="87" d="100"/>
        </p:scale>
        <p:origin x="33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6C3E1-4E19-5F48-689C-02779E5D1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BA564-9835-E774-D461-A3FDB3BA7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6220A-71FE-CC25-340C-D30C73D1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6DDD-381F-E54C-9DAE-008951C86832}" type="datetimeFigureOut">
              <a:rPr kumimoji="1" lang="ko-Kore-KR" altLang="en-US" smtClean="0"/>
              <a:t>10/07/2022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DAEB7-0A25-3927-245A-D8A38896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1CE8A-82B0-AE37-6519-7C82F259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97E9-CEA9-6B46-85DB-C1A0A4846A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999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AF2E4-21A9-AE33-E837-ECB06727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75112-7296-8860-1F7A-B97E9E8A9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32FDF-FF68-FDE2-5D1B-1676BE68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6DDD-381F-E54C-9DAE-008951C86832}" type="datetimeFigureOut">
              <a:rPr kumimoji="1" lang="ko-Kore-KR" altLang="en-US" smtClean="0"/>
              <a:t>10/07/2022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EDFCF-D2C1-2610-9A45-991FF5C6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7DCD1-E420-6873-7E5C-2A934D91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97E9-CEA9-6B46-85DB-C1A0A4846A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815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4CE7F9-D51D-C669-1484-1E0D9032C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7A4CED-4897-7661-CFE4-ADA048688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A42A5-0DDC-3F10-D960-2EADA729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6DDD-381F-E54C-9DAE-008951C86832}" type="datetimeFigureOut">
              <a:rPr kumimoji="1" lang="ko-Kore-KR" altLang="en-US" smtClean="0"/>
              <a:t>10/07/2022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CB337-0D32-6403-94B3-085C9063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10F2E-40F8-50E6-D34E-03444FB3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97E9-CEA9-6B46-85DB-C1A0A4846A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373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7AD39-AF25-E560-222C-D0298A80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4CFD3-A4B6-E112-71D1-0F7D881F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07BE3-9E84-5F70-44CA-3E026190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6DDD-381F-E54C-9DAE-008951C86832}" type="datetimeFigureOut">
              <a:rPr kumimoji="1" lang="ko-Kore-KR" altLang="en-US" smtClean="0"/>
              <a:t>10/07/2022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58504-7E6E-7370-0C59-D3FD5CFB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158EF-30C5-D8EF-59E0-8D9BA759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97E9-CEA9-6B46-85DB-C1A0A4846A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637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D5D26-25F0-5492-3E90-3437D4F2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70B8A-7F54-8266-6C0D-FCFC657E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715C4-F98D-A445-4675-F034A88B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6DDD-381F-E54C-9DAE-008951C86832}" type="datetimeFigureOut">
              <a:rPr kumimoji="1" lang="ko-Kore-KR" altLang="en-US" smtClean="0"/>
              <a:t>10/07/2022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2F514-B67E-85C0-7FB9-3DD16981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D79D2-736B-68CA-211F-D829400A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97E9-CEA9-6B46-85DB-C1A0A4846A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44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0AC37-4A6F-A174-BDD3-FF1C2B50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12B33-3AE2-2E44-FE30-63AB6D2E6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BA584-8100-124E-F36C-EC113B4DC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E4F4-857C-517F-F146-98457639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6DDD-381F-E54C-9DAE-008951C86832}" type="datetimeFigureOut">
              <a:rPr kumimoji="1" lang="ko-Kore-KR" altLang="en-US" smtClean="0"/>
              <a:t>10/07/2022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1D075-4264-96B8-C6A2-C3F5789F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DD9BA-60CC-6161-79D1-06646255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97E9-CEA9-6B46-85DB-C1A0A4846A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156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9A954-D587-CD2B-30C7-7950BD4E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745E6-3968-8463-BC15-B50F8FB4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67BE3B-B9B9-FF30-7E17-AC6F14765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6F494D-5570-5D99-5F49-FE4BFFF67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3442E5-3CCD-56D5-88E8-B502B2FBB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A00E89-DAE2-C6B2-9BAC-ACB167A8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6DDD-381F-E54C-9DAE-008951C86832}" type="datetimeFigureOut">
              <a:rPr kumimoji="1" lang="ko-Kore-KR" altLang="en-US" smtClean="0"/>
              <a:t>10/07/2022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9991B3-9072-5B13-AC15-B2B6B14C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14728-EB20-D61D-B080-1F331412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97E9-CEA9-6B46-85DB-C1A0A4846A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969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35C42-FBF1-7EBA-79A2-AA15305F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8A5321-03BC-E182-D541-98FE2A3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6DDD-381F-E54C-9DAE-008951C86832}" type="datetimeFigureOut">
              <a:rPr kumimoji="1" lang="ko-Kore-KR" altLang="en-US" smtClean="0"/>
              <a:t>10/07/2022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80A151-DDC5-AD5E-FA88-6C4F7E3C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275BA8-2F99-C650-09DD-1054AAC3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97E9-CEA9-6B46-85DB-C1A0A4846A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219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21F138-737B-1892-D9FE-403310F2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6DDD-381F-E54C-9DAE-008951C86832}" type="datetimeFigureOut">
              <a:rPr kumimoji="1" lang="ko-Kore-KR" altLang="en-US" smtClean="0"/>
              <a:t>10/07/2022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7ECC59-F67F-506D-6253-1EADFE89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E9080-6642-9004-7CDA-AD8393A9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97E9-CEA9-6B46-85DB-C1A0A4846A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029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869E1-5E22-2A2A-0169-AFDBA9A2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299F4-F503-C57D-49EE-BDBC08A9A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3C9ED3-6B58-CF13-BD34-8A50A809F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323FD-B596-9D5D-1120-818E2307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6DDD-381F-E54C-9DAE-008951C86832}" type="datetimeFigureOut">
              <a:rPr kumimoji="1" lang="ko-Kore-KR" altLang="en-US" smtClean="0"/>
              <a:t>10/07/2022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CE4896-6723-F4DB-D037-32E2ADBA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B6B32E-FCB7-9018-3377-76E6DF8A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97E9-CEA9-6B46-85DB-C1A0A4846A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165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4737A-B507-C023-7FF6-B621F1A0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B5AD44-622A-6BFB-ACE0-B10AFFB53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9C198A-6730-C793-DEF3-A8C12781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BCBA7-1E8F-26BB-8D2E-B1FF9D2B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6DDD-381F-E54C-9DAE-008951C86832}" type="datetimeFigureOut">
              <a:rPr kumimoji="1" lang="ko-Kore-KR" altLang="en-US" smtClean="0"/>
              <a:t>10/07/2022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A721A-B4D0-FD74-CD15-30B6729D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6574E-8BD7-F127-4404-A74A965A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97E9-CEA9-6B46-85DB-C1A0A4846A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66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520C41-1D00-1769-181C-8A61A136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FF93A-FEE0-B45B-1665-F62480C6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FDE27-EDD5-B50A-C823-BD3BCB7D5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6DDD-381F-E54C-9DAE-008951C86832}" type="datetimeFigureOut">
              <a:rPr kumimoji="1" lang="ko-Kore-KR" altLang="en-US" smtClean="0"/>
              <a:t>10/07/2022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424CE-F019-FA4D-CAD5-39758EB23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A2C91-F694-34B8-FE13-B9EFC2830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97E9-CEA9-6B46-85DB-C1A0A4846A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024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ACCC53-D61F-CC31-49DC-6BE0AE98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023" y="0"/>
            <a:ext cx="4299954" cy="6858000"/>
          </a:xfrm>
          <a:prstGeom prst="rect">
            <a:avLst/>
          </a:prstGeom>
        </p:spPr>
      </p:pic>
      <p:sp>
        <p:nvSpPr>
          <p:cNvPr id="5" name="오른쪽 화살표 9">
            <a:extLst>
              <a:ext uri="{FF2B5EF4-FFF2-40B4-BE49-F238E27FC236}">
                <a16:creationId xmlns:a16="http://schemas.microsoft.com/office/drawing/2014/main" id="{FDD99BA0-EC31-493A-55CA-4C704875C86B}"/>
              </a:ext>
            </a:extLst>
          </p:cNvPr>
          <p:cNvSpPr/>
          <p:nvPr/>
        </p:nvSpPr>
        <p:spPr>
          <a:xfrm>
            <a:off x="3597324" y="5043169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6E7FE-864F-6B9F-E658-619E26A81FD0}"/>
              </a:ext>
            </a:extLst>
          </p:cNvPr>
          <p:cNvSpPr txBox="1"/>
          <p:nvPr/>
        </p:nvSpPr>
        <p:spPr>
          <a:xfrm>
            <a:off x="441960" y="4557612"/>
            <a:ext cx="404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클릭하여 회원가입 페이지로 이동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4552506" y="5050703"/>
            <a:ext cx="3110185" cy="48980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78FEC-2E10-BEEE-E654-10D6C1D27CC1}"/>
              </a:ext>
            </a:extLst>
          </p:cNvPr>
          <p:cNvSpPr txBox="1"/>
          <p:nvPr/>
        </p:nvSpPr>
        <p:spPr>
          <a:xfrm>
            <a:off x="162560" y="106105"/>
            <a:ext cx="460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87197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188126-954A-AE70-8F7E-976D43F3BF01}"/>
              </a:ext>
            </a:extLst>
          </p:cNvPr>
          <p:cNvSpPr txBox="1"/>
          <p:nvPr/>
        </p:nvSpPr>
        <p:spPr>
          <a:xfrm>
            <a:off x="162559" y="106105"/>
            <a:ext cx="3723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en-US" altLang="ko-KR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파일 </a:t>
            </a:r>
            <a:r>
              <a:rPr lang="ko-KR" altLang="en-US" sz="3200" dirty="0" err="1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업로드화면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05" y="0"/>
            <a:ext cx="4269850" cy="6858000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5143807" y="2497015"/>
            <a:ext cx="1863662" cy="186397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0787F-332C-D0B9-4BA9-E29C089A733D}"/>
              </a:ext>
            </a:extLst>
          </p:cNvPr>
          <p:cNvSpPr txBox="1"/>
          <p:nvPr/>
        </p:nvSpPr>
        <p:spPr>
          <a:xfrm>
            <a:off x="7915433" y="3060140"/>
            <a:ext cx="3699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버튼 </a:t>
            </a:r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 시</a:t>
            </a:r>
            <a:endParaRPr lang="en-US" altLang="ko-KR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분석 실행</a:t>
            </a:r>
            <a:r>
              <a:rPr lang="en-US" altLang="ko-KR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분석이 끝나면 </a:t>
            </a:r>
            <a:r>
              <a:rPr lang="en-US" altLang="ko-KR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이동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2" name="오른쪽 화살표 9">
            <a:extLst>
              <a:ext uri="{FF2B5EF4-FFF2-40B4-BE49-F238E27FC236}">
                <a16:creationId xmlns:a16="http://schemas.microsoft.com/office/drawing/2014/main" id="{842E360C-3768-066F-526B-371B211EF122}"/>
              </a:ext>
            </a:extLst>
          </p:cNvPr>
          <p:cNvSpPr/>
          <p:nvPr/>
        </p:nvSpPr>
        <p:spPr>
          <a:xfrm>
            <a:off x="7134106" y="3251859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188126-954A-AE70-8F7E-976D43F3BF01}"/>
              </a:ext>
            </a:extLst>
          </p:cNvPr>
          <p:cNvSpPr txBox="1"/>
          <p:nvPr/>
        </p:nvSpPr>
        <p:spPr>
          <a:xfrm>
            <a:off x="162559" y="106105"/>
            <a:ext cx="3337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6. </a:t>
            </a:r>
            <a:r>
              <a:rPr lang="ko-KR" altLang="en-US" sz="3200" dirty="0" err="1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분석화면</a:t>
            </a:r>
            <a:r>
              <a:rPr lang="ko-KR" altLang="en-US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3200" dirty="0" smtClean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- </a:t>
            </a:r>
            <a:r>
              <a:rPr lang="ko-KR" altLang="en-US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대화 시간</a:t>
            </a:r>
            <a:endParaRPr lang="en-US" altLang="ko-KR" sz="3200" dirty="0" smtClean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55" y="0"/>
            <a:ext cx="4234069" cy="6858000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5680138" y="251338"/>
            <a:ext cx="659116" cy="31137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7133799" y="251338"/>
            <a:ext cx="659116" cy="31137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8B113-C7D2-DE31-0662-09E34945B5C2}"/>
              </a:ext>
            </a:extLst>
          </p:cNvPr>
          <p:cNvSpPr txBox="1"/>
          <p:nvPr/>
        </p:nvSpPr>
        <p:spPr>
          <a:xfrm>
            <a:off x="8451162" y="-54642"/>
            <a:ext cx="332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클릭하면 </a:t>
            </a:r>
            <a:r>
              <a:rPr lang="en-US" altLang="ko-KR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6-2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이동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AB1386B-B2A2-0F6A-DC83-F77586EB0C00}"/>
              </a:ext>
            </a:extLst>
          </p:cNvPr>
          <p:cNvCxnSpPr>
            <a:cxnSpLocks/>
          </p:cNvCxnSpPr>
          <p:nvPr/>
        </p:nvCxnSpPr>
        <p:spPr>
          <a:xfrm flipV="1">
            <a:off x="7801788" y="178644"/>
            <a:ext cx="785672" cy="228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A9017F-9F53-8BE6-95CC-F5C9AC996F27}"/>
              </a:ext>
            </a:extLst>
          </p:cNvPr>
          <p:cNvCxnSpPr>
            <a:cxnSpLocks/>
          </p:cNvCxnSpPr>
          <p:nvPr/>
        </p:nvCxnSpPr>
        <p:spPr>
          <a:xfrm flipH="1">
            <a:off x="3500438" y="562708"/>
            <a:ext cx="2179702" cy="66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6BD7C3-940E-7006-4EA0-CD3CC5F98B7B}"/>
              </a:ext>
            </a:extLst>
          </p:cNvPr>
          <p:cNvSpPr txBox="1"/>
          <p:nvPr/>
        </p:nvSpPr>
        <p:spPr>
          <a:xfrm>
            <a:off x="683873" y="1227285"/>
            <a:ext cx="302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클릭하면 </a:t>
            </a:r>
            <a:r>
              <a:rPr lang="en-US" altLang="ko-KR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6-1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이동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81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188126-954A-AE70-8F7E-976D43F3BF01}"/>
              </a:ext>
            </a:extLst>
          </p:cNvPr>
          <p:cNvSpPr txBox="1"/>
          <p:nvPr/>
        </p:nvSpPr>
        <p:spPr>
          <a:xfrm>
            <a:off x="162559" y="106105"/>
            <a:ext cx="3337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6-1. </a:t>
            </a:r>
            <a:r>
              <a:rPr lang="ko-KR" altLang="en-US" sz="3200" dirty="0" err="1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분석화면</a:t>
            </a:r>
            <a:endParaRPr lang="en-US" altLang="ko-KR" sz="3200" dirty="0" smtClean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- </a:t>
            </a:r>
            <a:r>
              <a:rPr lang="ko-KR" altLang="en-US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대화 빈도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40" y="0"/>
            <a:ext cx="4219393" cy="6858000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4246992" y="224961"/>
            <a:ext cx="659116" cy="31137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7130868" y="233753"/>
            <a:ext cx="659116" cy="31137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8B113-C7D2-DE31-0662-09E34945B5C2}"/>
              </a:ext>
            </a:extLst>
          </p:cNvPr>
          <p:cNvSpPr txBox="1"/>
          <p:nvPr/>
        </p:nvSpPr>
        <p:spPr>
          <a:xfrm>
            <a:off x="8451162" y="-54642"/>
            <a:ext cx="332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클릭하면 </a:t>
            </a:r>
            <a:r>
              <a:rPr lang="en-US" altLang="ko-KR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6-2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이동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B1386B-B2A2-0F6A-DC83-F77586EB0C00}"/>
              </a:ext>
            </a:extLst>
          </p:cNvPr>
          <p:cNvCxnSpPr>
            <a:cxnSpLocks/>
          </p:cNvCxnSpPr>
          <p:nvPr/>
        </p:nvCxnSpPr>
        <p:spPr>
          <a:xfrm flipV="1">
            <a:off x="7801788" y="178644"/>
            <a:ext cx="785672" cy="228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9017F-9F53-8BE6-95CC-F5C9AC996F27}"/>
              </a:ext>
            </a:extLst>
          </p:cNvPr>
          <p:cNvCxnSpPr>
            <a:cxnSpLocks/>
          </p:cNvCxnSpPr>
          <p:nvPr/>
        </p:nvCxnSpPr>
        <p:spPr>
          <a:xfrm flipH="1">
            <a:off x="3228166" y="520942"/>
            <a:ext cx="984930" cy="9649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6BD7C3-940E-7006-4EA0-CD3CC5F98B7B}"/>
              </a:ext>
            </a:extLst>
          </p:cNvPr>
          <p:cNvSpPr txBox="1"/>
          <p:nvPr/>
        </p:nvSpPr>
        <p:spPr>
          <a:xfrm>
            <a:off x="556530" y="1545177"/>
            <a:ext cx="302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클릭하면 </a:t>
            </a:r>
            <a:r>
              <a:rPr lang="en-US" altLang="ko-KR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이동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65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188126-954A-AE70-8F7E-976D43F3BF01}"/>
              </a:ext>
            </a:extLst>
          </p:cNvPr>
          <p:cNvSpPr txBox="1"/>
          <p:nvPr/>
        </p:nvSpPr>
        <p:spPr>
          <a:xfrm>
            <a:off x="162559" y="106105"/>
            <a:ext cx="3337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6-2. </a:t>
            </a:r>
            <a:r>
              <a:rPr lang="ko-KR" altLang="en-US" sz="3200" dirty="0" err="1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분석화면</a:t>
            </a:r>
            <a:endParaRPr lang="en-US" altLang="ko-KR" sz="3200" dirty="0" smtClean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- </a:t>
            </a:r>
            <a:r>
              <a:rPr lang="ko-KR" altLang="en-US" sz="3200" dirty="0" err="1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단어빈도</a:t>
            </a:r>
            <a:endParaRPr lang="en-US" altLang="ko-KR" sz="3200" dirty="0" smtClean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3200" dirty="0" smtClean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1" y="0"/>
            <a:ext cx="4208408" cy="6866977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4203031" y="224961"/>
            <a:ext cx="659116" cy="31137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5637577" y="224961"/>
            <a:ext cx="659116" cy="31137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A9017F-9F53-8BE6-95CC-F5C9AC996F27}"/>
              </a:ext>
            </a:extLst>
          </p:cNvPr>
          <p:cNvCxnSpPr>
            <a:cxnSpLocks/>
          </p:cNvCxnSpPr>
          <p:nvPr/>
        </p:nvCxnSpPr>
        <p:spPr>
          <a:xfrm flipH="1">
            <a:off x="3228166" y="520942"/>
            <a:ext cx="984930" cy="9649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6BD7C3-940E-7006-4EA0-CD3CC5F98B7B}"/>
              </a:ext>
            </a:extLst>
          </p:cNvPr>
          <p:cNvSpPr txBox="1"/>
          <p:nvPr/>
        </p:nvSpPr>
        <p:spPr>
          <a:xfrm>
            <a:off x="556530" y="1545177"/>
            <a:ext cx="302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클릭하면 </a:t>
            </a:r>
            <a:r>
              <a:rPr lang="en-US" altLang="ko-KR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이동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A9017F-9F53-8BE6-95CC-F5C9AC996F27}"/>
              </a:ext>
            </a:extLst>
          </p:cNvPr>
          <p:cNvCxnSpPr>
            <a:cxnSpLocks/>
          </p:cNvCxnSpPr>
          <p:nvPr/>
        </p:nvCxnSpPr>
        <p:spPr>
          <a:xfrm>
            <a:off x="6296693" y="387541"/>
            <a:ext cx="2881641" cy="843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6BD7C3-940E-7006-4EA0-CD3CC5F98B7B}"/>
              </a:ext>
            </a:extLst>
          </p:cNvPr>
          <p:cNvSpPr txBox="1"/>
          <p:nvPr/>
        </p:nvSpPr>
        <p:spPr>
          <a:xfrm>
            <a:off x="8561781" y="1175293"/>
            <a:ext cx="302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클릭하면 </a:t>
            </a:r>
            <a:r>
              <a:rPr lang="en-US" altLang="ko-KR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6-1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이동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80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79AC1A-B566-51AE-E0FC-633205E8D00E}"/>
              </a:ext>
            </a:extLst>
          </p:cNvPr>
          <p:cNvSpPr txBox="1"/>
          <p:nvPr/>
        </p:nvSpPr>
        <p:spPr>
          <a:xfrm>
            <a:off x="162559" y="106105"/>
            <a:ext cx="3023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7.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프로필 화면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A59A45-923B-8CFF-6C6C-AECD43C7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75" y="0"/>
            <a:ext cx="4277649" cy="6858000"/>
          </a:xfrm>
          <a:prstGeom prst="rect">
            <a:avLst/>
          </a:prstGeom>
        </p:spPr>
      </p:pic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FC46A192-54BE-080E-609C-FE60EFDC9135}"/>
              </a:ext>
            </a:extLst>
          </p:cNvPr>
          <p:cNvSpPr/>
          <p:nvPr/>
        </p:nvSpPr>
        <p:spPr>
          <a:xfrm>
            <a:off x="7786825" y="4022207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9">
            <a:extLst>
              <a:ext uri="{FF2B5EF4-FFF2-40B4-BE49-F238E27FC236}">
                <a16:creationId xmlns:a16="http://schemas.microsoft.com/office/drawing/2014/main" id="{2EA86A33-C0C8-E928-F685-B8F040208E13}"/>
              </a:ext>
            </a:extLst>
          </p:cNvPr>
          <p:cNvSpPr/>
          <p:nvPr/>
        </p:nvSpPr>
        <p:spPr>
          <a:xfrm>
            <a:off x="7790203" y="4555370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9">
            <a:extLst>
              <a:ext uri="{FF2B5EF4-FFF2-40B4-BE49-F238E27FC236}">
                <a16:creationId xmlns:a16="http://schemas.microsoft.com/office/drawing/2014/main" id="{B6160920-715E-EC28-60FC-12C76193DC50}"/>
              </a:ext>
            </a:extLst>
          </p:cNvPr>
          <p:cNvSpPr/>
          <p:nvPr/>
        </p:nvSpPr>
        <p:spPr>
          <a:xfrm>
            <a:off x="7792018" y="5706685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9">
            <a:extLst>
              <a:ext uri="{FF2B5EF4-FFF2-40B4-BE49-F238E27FC236}">
                <a16:creationId xmlns:a16="http://schemas.microsoft.com/office/drawing/2014/main" id="{4E0AA250-EB91-66C6-7C7D-FD1EF3B00645}"/>
              </a:ext>
            </a:extLst>
          </p:cNvPr>
          <p:cNvSpPr/>
          <p:nvPr/>
        </p:nvSpPr>
        <p:spPr>
          <a:xfrm>
            <a:off x="7786826" y="5146006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C79E9-F6B2-0631-5DAE-34D93364329E}"/>
              </a:ext>
            </a:extLst>
          </p:cNvPr>
          <p:cNvSpPr txBox="1"/>
          <p:nvPr/>
        </p:nvSpPr>
        <p:spPr>
          <a:xfrm>
            <a:off x="8529822" y="3957627"/>
            <a:ext cx="3714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 시 이용 약관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A5DB1E-A913-E65B-D719-4E2CAC8ABCDC}"/>
              </a:ext>
            </a:extLst>
          </p:cNvPr>
          <p:cNvSpPr txBox="1"/>
          <p:nvPr/>
        </p:nvSpPr>
        <p:spPr>
          <a:xfrm>
            <a:off x="8529821" y="4508990"/>
            <a:ext cx="3714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 시 회원탈퇴 </a:t>
            </a:r>
            <a:r>
              <a:rPr lang="ko-KR" altLang="en-US" sz="2400" dirty="0" err="1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모달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3C34B-2E10-58C8-5C34-C236CA2B9FBF}"/>
              </a:ext>
            </a:extLst>
          </p:cNvPr>
          <p:cNvSpPr txBox="1"/>
          <p:nvPr/>
        </p:nvSpPr>
        <p:spPr>
          <a:xfrm>
            <a:off x="8529820" y="5090253"/>
            <a:ext cx="3714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 시 로그아웃 </a:t>
            </a:r>
            <a:r>
              <a:rPr lang="ko-KR" altLang="en-US" sz="2400" dirty="0" err="1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모달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5DEC8-1DC0-7C3A-44D3-72469C63825A}"/>
              </a:ext>
            </a:extLst>
          </p:cNvPr>
          <p:cNvSpPr txBox="1"/>
          <p:nvPr/>
        </p:nvSpPr>
        <p:spPr>
          <a:xfrm>
            <a:off x="8529819" y="5653932"/>
            <a:ext cx="3714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 시 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비밀번호 변경 </a:t>
            </a:r>
            <a:r>
              <a:rPr lang="ko-KR" altLang="en-US" sz="2400" dirty="0" err="1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모달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4BF4DA-29CB-3D6D-C9CC-797A06A9C336}"/>
              </a:ext>
            </a:extLst>
          </p:cNvPr>
          <p:cNvCxnSpPr>
            <a:cxnSpLocks/>
          </p:cNvCxnSpPr>
          <p:nvPr/>
        </p:nvCxnSpPr>
        <p:spPr>
          <a:xfrm flipV="1">
            <a:off x="6775373" y="1927952"/>
            <a:ext cx="1839817" cy="4957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2C80CA-F15C-31A3-7BC1-991B033DAE11}"/>
              </a:ext>
            </a:extLst>
          </p:cNvPr>
          <p:cNvSpPr txBox="1"/>
          <p:nvPr/>
        </p:nvSpPr>
        <p:spPr>
          <a:xfrm>
            <a:off x="8650359" y="1693933"/>
            <a:ext cx="281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 시 사진 추가</a:t>
            </a:r>
            <a:endParaRPr lang="en-US" altLang="ko-KR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혹은 변경</a:t>
            </a:r>
          </a:p>
        </p:txBody>
      </p:sp>
    </p:spTree>
    <p:extLst>
      <p:ext uri="{BB962C8B-B14F-4D97-AF65-F5344CB8AC3E}">
        <p14:creationId xmlns:p14="http://schemas.microsoft.com/office/powerpoint/2010/main" val="41859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E27945-E5CB-F3B7-5C1C-F60C6A72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422" y="0"/>
            <a:ext cx="4235156" cy="6858000"/>
          </a:xfrm>
          <a:prstGeom prst="rect">
            <a:avLst/>
          </a:prstGeom>
        </p:spPr>
      </p:pic>
      <p:sp>
        <p:nvSpPr>
          <p:cNvPr id="5" name="오른쪽 화살표 9">
            <a:extLst>
              <a:ext uri="{FF2B5EF4-FFF2-40B4-BE49-F238E27FC236}">
                <a16:creationId xmlns:a16="http://schemas.microsoft.com/office/drawing/2014/main" id="{FDD99BA0-EC31-493A-55CA-4C704875C86B}"/>
              </a:ext>
            </a:extLst>
          </p:cNvPr>
          <p:cNvSpPr/>
          <p:nvPr/>
        </p:nvSpPr>
        <p:spPr>
          <a:xfrm>
            <a:off x="8342863" y="1342073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6E7FE-864F-6B9F-E658-619E26A81FD0}"/>
              </a:ext>
            </a:extLst>
          </p:cNvPr>
          <p:cNvSpPr txBox="1"/>
          <p:nvPr/>
        </p:nvSpPr>
        <p:spPr>
          <a:xfrm>
            <a:off x="9063916" y="1279536"/>
            <a:ext cx="302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클릭하여 사진 선택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4040648" y="1199833"/>
            <a:ext cx="4063222" cy="62992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1EF81-3163-AF13-7C2C-15CDF57E315D}"/>
              </a:ext>
            </a:extLst>
          </p:cNvPr>
          <p:cNvSpPr txBox="1"/>
          <p:nvPr/>
        </p:nvSpPr>
        <p:spPr>
          <a:xfrm>
            <a:off x="162559" y="106105"/>
            <a:ext cx="3337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7-1.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프로필 사진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ctr"/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선택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2AA69-47B3-6F76-7BB6-2B3AA48E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9" y="2141222"/>
            <a:ext cx="2431273" cy="385273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3F5227-7AF8-C624-4465-E059975FCEB4}"/>
              </a:ext>
            </a:extLst>
          </p:cNvPr>
          <p:cNvCxnSpPr>
            <a:cxnSpLocks/>
          </p:cNvCxnSpPr>
          <p:nvPr/>
        </p:nvCxnSpPr>
        <p:spPr>
          <a:xfrm flipH="1">
            <a:off x="2315357" y="1894461"/>
            <a:ext cx="3326130" cy="13363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7A3A97-DDF6-FE58-2EB9-808630A5D3BA}"/>
              </a:ext>
            </a:extLst>
          </p:cNvPr>
          <p:cNvSpPr txBox="1"/>
          <p:nvPr/>
        </p:nvSpPr>
        <p:spPr>
          <a:xfrm rot="20264193">
            <a:off x="2916899" y="2668392"/>
            <a:ext cx="222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프로필 사진 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등록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19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9DF982-A0B6-1C00-BC32-59E5819C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90" y="0"/>
            <a:ext cx="427482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EBA58D-FC76-9D39-C6AD-8F7BFE9D410A}"/>
              </a:ext>
            </a:extLst>
          </p:cNvPr>
          <p:cNvSpPr txBox="1"/>
          <p:nvPr/>
        </p:nvSpPr>
        <p:spPr>
          <a:xfrm>
            <a:off x="162559" y="106105"/>
            <a:ext cx="333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7-2.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이용약관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4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FDD9C2-4400-46C2-A282-13A24EC2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021" y="0"/>
            <a:ext cx="4281957" cy="6858000"/>
          </a:xfrm>
          <a:prstGeom prst="rect">
            <a:avLst/>
          </a:prstGeom>
        </p:spPr>
      </p:pic>
      <p:sp>
        <p:nvSpPr>
          <p:cNvPr id="5" name="오른쪽 화살표 9">
            <a:extLst>
              <a:ext uri="{FF2B5EF4-FFF2-40B4-BE49-F238E27FC236}">
                <a16:creationId xmlns:a16="http://schemas.microsoft.com/office/drawing/2014/main" id="{FDD99BA0-EC31-493A-55CA-4C704875C86B}"/>
              </a:ext>
            </a:extLst>
          </p:cNvPr>
          <p:cNvSpPr/>
          <p:nvPr/>
        </p:nvSpPr>
        <p:spPr>
          <a:xfrm rot="10800000">
            <a:off x="3955021" y="3806190"/>
            <a:ext cx="2211386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6E7FE-864F-6B9F-E658-619E26A81FD0}"/>
              </a:ext>
            </a:extLst>
          </p:cNvPr>
          <p:cNvSpPr txBox="1"/>
          <p:nvPr/>
        </p:nvSpPr>
        <p:spPr>
          <a:xfrm>
            <a:off x="162559" y="3748077"/>
            <a:ext cx="3787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비밀번호 입력 후 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 시 </a:t>
            </a:r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탈퇴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6409460" y="3806190"/>
            <a:ext cx="735168" cy="408538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17068-37B5-41C1-4528-FA7039C18210}"/>
              </a:ext>
            </a:extLst>
          </p:cNvPr>
          <p:cNvSpPr txBox="1"/>
          <p:nvPr/>
        </p:nvSpPr>
        <p:spPr>
          <a:xfrm>
            <a:off x="162559" y="106105"/>
            <a:ext cx="333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7-3.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회원탈퇴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8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FAB6A1-02FE-6D7D-A5F0-62C7E466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35" y="0"/>
            <a:ext cx="4240530" cy="6858000"/>
          </a:xfrm>
          <a:prstGeom prst="rect">
            <a:avLst/>
          </a:prstGeom>
        </p:spPr>
      </p:pic>
      <p:sp>
        <p:nvSpPr>
          <p:cNvPr id="5" name="오른쪽 화살표 9">
            <a:extLst>
              <a:ext uri="{FF2B5EF4-FFF2-40B4-BE49-F238E27FC236}">
                <a16:creationId xmlns:a16="http://schemas.microsoft.com/office/drawing/2014/main" id="{FDD99BA0-EC31-493A-55CA-4C704875C86B}"/>
              </a:ext>
            </a:extLst>
          </p:cNvPr>
          <p:cNvSpPr/>
          <p:nvPr/>
        </p:nvSpPr>
        <p:spPr>
          <a:xfrm rot="10800000">
            <a:off x="3600449" y="3520440"/>
            <a:ext cx="2678593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6E7FE-864F-6B9F-E658-619E26A81FD0}"/>
              </a:ext>
            </a:extLst>
          </p:cNvPr>
          <p:cNvSpPr txBox="1"/>
          <p:nvPr/>
        </p:nvSpPr>
        <p:spPr>
          <a:xfrm>
            <a:off x="710297" y="3476101"/>
            <a:ext cx="289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 시 로그아웃 진행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6422190" y="3520440"/>
            <a:ext cx="704854" cy="33782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88126-954A-AE70-8F7E-976D43F3BF01}"/>
              </a:ext>
            </a:extLst>
          </p:cNvPr>
          <p:cNvSpPr txBox="1"/>
          <p:nvPr/>
        </p:nvSpPr>
        <p:spPr>
          <a:xfrm>
            <a:off x="162559" y="106105"/>
            <a:ext cx="333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7-4.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로그아웃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74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2D6F2C-7503-A191-2943-444D61D2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98" y="0"/>
            <a:ext cx="4292003" cy="6858000"/>
          </a:xfrm>
          <a:prstGeom prst="rect">
            <a:avLst/>
          </a:prstGeom>
        </p:spPr>
      </p:pic>
      <p:sp>
        <p:nvSpPr>
          <p:cNvPr id="5" name="오른쪽 화살표 9">
            <a:extLst>
              <a:ext uri="{FF2B5EF4-FFF2-40B4-BE49-F238E27FC236}">
                <a16:creationId xmlns:a16="http://schemas.microsoft.com/office/drawing/2014/main" id="{FDD99BA0-EC31-493A-55CA-4C704875C86B}"/>
              </a:ext>
            </a:extLst>
          </p:cNvPr>
          <p:cNvSpPr/>
          <p:nvPr/>
        </p:nvSpPr>
        <p:spPr>
          <a:xfrm rot="10800000">
            <a:off x="3598605" y="2897036"/>
            <a:ext cx="1690688" cy="3378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6E7FE-864F-6B9F-E658-619E26A81FD0}"/>
              </a:ext>
            </a:extLst>
          </p:cNvPr>
          <p:cNvSpPr txBox="1"/>
          <p:nvPr/>
        </p:nvSpPr>
        <p:spPr>
          <a:xfrm>
            <a:off x="1408931" y="3545466"/>
            <a:ext cx="254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 비밀번호 입력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5465944" y="2897036"/>
            <a:ext cx="1333444" cy="33782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88126-954A-AE70-8F7E-976D43F3BF01}"/>
              </a:ext>
            </a:extLst>
          </p:cNvPr>
          <p:cNvSpPr txBox="1"/>
          <p:nvPr/>
        </p:nvSpPr>
        <p:spPr>
          <a:xfrm>
            <a:off x="162559" y="106105"/>
            <a:ext cx="368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7-5.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비밀번호 변경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1909878-47B9-64D7-7144-EE70B02E4A95}"/>
              </a:ext>
            </a:extLst>
          </p:cNvPr>
          <p:cNvSpPr/>
          <p:nvPr/>
        </p:nvSpPr>
        <p:spPr>
          <a:xfrm>
            <a:off x="5465939" y="3354238"/>
            <a:ext cx="1333444" cy="80745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4B7DE662-FA31-7BC1-DA34-3FA78C130635}"/>
              </a:ext>
            </a:extLst>
          </p:cNvPr>
          <p:cNvSpPr/>
          <p:nvPr/>
        </p:nvSpPr>
        <p:spPr>
          <a:xfrm rot="10800000">
            <a:off x="3617139" y="3623144"/>
            <a:ext cx="1690688" cy="3378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96356-0855-7809-859A-E0653496AF14}"/>
              </a:ext>
            </a:extLst>
          </p:cNvPr>
          <p:cNvSpPr txBox="1"/>
          <p:nvPr/>
        </p:nvSpPr>
        <p:spPr>
          <a:xfrm>
            <a:off x="1109254" y="2836905"/>
            <a:ext cx="248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비밀번호 입력</a:t>
            </a:r>
          </a:p>
        </p:txBody>
      </p:sp>
    </p:spTree>
    <p:extLst>
      <p:ext uri="{BB962C8B-B14F-4D97-AF65-F5344CB8AC3E}">
        <p14:creationId xmlns:p14="http://schemas.microsoft.com/office/powerpoint/2010/main" val="282184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62E413-362B-9D24-9A81-B5472D77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129" y="0"/>
            <a:ext cx="4275741" cy="6858000"/>
          </a:xfrm>
          <a:prstGeom prst="rect">
            <a:avLst/>
          </a:prstGeom>
        </p:spPr>
      </p:pic>
      <p:sp>
        <p:nvSpPr>
          <p:cNvPr id="5" name="오른쪽 화살표 9">
            <a:extLst>
              <a:ext uri="{FF2B5EF4-FFF2-40B4-BE49-F238E27FC236}">
                <a16:creationId xmlns:a16="http://schemas.microsoft.com/office/drawing/2014/main" id="{C2B7E62D-42A1-9F0D-EC75-665A303D7E86}"/>
              </a:ext>
            </a:extLst>
          </p:cNvPr>
          <p:cNvSpPr/>
          <p:nvPr/>
        </p:nvSpPr>
        <p:spPr>
          <a:xfrm>
            <a:off x="3814494" y="5881265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A0EDF-A5F2-7CCD-98BF-A26751931F90}"/>
              </a:ext>
            </a:extLst>
          </p:cNvPr>
          <p:cNvSpPr txBox="1"/>
          <p:nvPr/>
        </p:nvSpPr>
        <p:spPr>
          <a:xfrm>
            <a:off x="1485897" y="5620902"/>
            <a:ext cx="275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약관 동의 체크 후</a:t>
            </a:r>
            <a:endParaRPr lang="en-US" altLang="ko-KR" sz="2400" dirty="0" smtClean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완료 </a:t>
            </a:r>
            <a:r>
              <a:rPr lang="ko-KR" altLang="en-US" sz="2400" dirty="0" err="1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버튼클릭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E103E73-DA66-E342-D0A4-83C461578870}"/>
              </a:ext>
            </a:extLst>
          </p:cNvPr>
          <p:cNvSpPr/>
          <p:nvPr/>
        </p:nvSpPr>
        <p:spPr>
          <a:xfrm>
            <a:off x="4724399" y="5806129"/>
            <a:ext cx="2762251" cy="49571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76EE2-4CF9-AAC7-9C33-592623AEDAAF}"/>
              </a:ext>
            </a:extLst>
          </p:cNvPr>
          <p:cNvSpPr txBox="1"/>
          <p:nvPr/>
        </p:nvSpPr>
        <p:spPr>
          <a:xfrm>
            <a:off x="162560" y="106105"/>
            <a:ext cx="460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약관 페이지</a:t>
            </a:r>
          </a:p>
        </p:txBody>
      </p:sp>
    </p:spTree>
    <p:extLst>
      <p:ext uri="{BB962C8B-B14F-4D97-AF65-F5344CB8AC3E}">
        <p14:creationId xmlns:p14="http://schemas.microsoft.com/office/powerpoint/2010/main" val="49573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672CD0-DFC5-BE3B-FEFC-3DAE121AD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394" y="0"/>
            <a:ext cx="4271211" cy="6858000"/>
          </a:xfrm>
          <a:prstGeom prst="rect">
            <a:avLst/>
          </a:prstGeom>
        </p:spPr>
      </p:pic>
      <p:sp>
        <p:nvSpPr>
          <p:cNvPr id="5" name="오른쪽 화살표 9">
            <a:extLst>
              <a:ext uri="{FF2B5EF4-FFF2-40B4-BE49-F238E27FC236}">
                <a16:creationId xmlns:a16="http://schemas.microsoft.com/office/drawing/2014/main" id="{FDD99BA0-EC31-493A-55CA-4C704875C86B}"/>
              </a:ext>
            </a:extLst>
          </p:cNvPr>
          <p:cNvSpPr/>
          <p:nvPr/>
        </p:nvSpPr>
        <p:spPr>
          <a:xfrm>
            <a:off x="7882906" y="2011680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6E7FE-864F-6B9F-E658-619E26A81FD0}"/>
              </a:ext>
            </a:extLst>
          </p:cNvPr>
          <p:cNvSpPr txBox="1"/>
          <p:nvPr/>
        </p:nvSpPr>
        <p:spPr>
          <a:xfrm>
            <a:off x="8646943" y="4220700"/>
            <a:ext cx="338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휴대전화 번호로</a:t>
            </a:r>
            <a:r>
              <a:rPr lang="en-US" altLang="ko-KR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본인인증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6859648" y="2011680"/>
            <a:ext cx="772954" cy="42036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78FEC-2E10-BEEE-E654-10D6C1D27CC1}"/>
              </a:ext>
            </a:extLst>
          </p:cNvPr>
          <p:cNvSpPr txBox="1"/>
          <p:nvPr/>
        </p:nvSpPr>
        <p:spPr>
          <a:xfrm>
            <a:off x="162560" y="106105"/>
            <a:ext cx="460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회원가입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07CF2246-0954-07A3-3AD7-E0CD6492BE16}"/>
              </a:ext>
            </a:extLst>
          </p:cNvPr>
          <p:cNvSpPr/>
          <p:nvPr/>
        </p:nvSpPr>
        <p:spPr>
          <a:xfrm>
            <a:off x="6858941" y="4251128"/>
            <a:ext cx="772954" cy="42036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81B8E-DBB7-C804-E1C2-4D309F474925}"/>
              </a:ext>
            </a:extLst>
          </p:cNvPr>
          <p:cNvSpPr txBox="1"/>
          <p:nvPr/>
        </p:nvSpPr>
        <p:spPr>
          <a:xfrm>
            <a:off x="8699696" y="1991031"/>
            <a:ext cx="29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아이디 중복확인</a:t>
            </a:r>
          </a:p>
        </p:txBody>
      </p:sp>
      <p:sp>
        <p:nvSpPr>
          <p:cNvPr id="12" name="오른쪽 화살표 9">
            <a:extLst>
              <a:ext uri="{FF2B5EF4-FFF2-40B4-BE49-F238E27FC236}">
                <a16:creationId xmlns:a16="http://schemas.microsoft.com/office/drawing/2014/main" id="{A6CEBC3F-87A2-B16C-6796-ACA6B8DFEDEB}"/>
              </a:ext>
            </a:extLst>
          </p:cNvPr>
          <p:cNvSpPr/>
          <p:nvPr/>
        </p:nvSpPr>
        <p:spPr>
          <a:xfrm>
            <a:off x="7882906" y="4254192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7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956279-40A1-4AF7-F4A2-B1477566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124" y="0"/>
            <a:ext cx="428775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78FEC-2E10-BEEE-E654-10D6C1D27CC1}"/>
              </a:ext>
            </a:extLst>
          </p:cNvPr>
          <p:cNvSpPr txBox="1"/>
          <p:nvPr/>
        </p:nvSpPr>
        <p:spPr>
          <a:xfrm>
            <a:off x="162560" y="106105"/>
            <a:ext cx="460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3-1.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회원가입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중복 아이디 확인</a:t>
            </a:r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endParaRPr lang="ko-KR" altLang="en-US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83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0"/>
            <a:ext cx="424815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E572B4-C0BA-AAC0-A5CE-E9279A6F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1" y="3189664"/>
            <a:ext cx="3384497" cy="83099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A012C9-81DA-3516-8940-16F6F973CB3C}"/>
              </a:ext>
            </a:extLst>
          </p:cNvPr>
          <p:cNvSpPr txBox="1"/>
          <p:nvPr/>
        </p:nvSpPr>
        <p:spPr>
          <a:xfrm>
            <a:off x="162560" y="106105"/>
            <a:ext cx="460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3-1.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회원가입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인증번호 확인</a:t>
            </a:r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endParaRPr lang="ko-KR" altLang="en-US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12" name="직선 연결선 6">
            <a:extLst>
              <a:ext uri="{FF2B5EF4-FFF2-40B4-BE49-F238E27FC236}">
                <a16:creationId xmlns:a16="http://schemas.microsoft.com/office/drawing/2014/main" id="{FCA94A95-7337-452C-BE1C-3CB6FAD1FD03}"/>
              </a:ext>
            </a:extLst>
          </p:cNvPr>
          <p:cNvCxnSpPr>
            <a:cxnSpLocks/>
          </p:cNvCxnSpPr>
          <p:nvPr/>
        </p:nvCxnSpPr>
        <p:spPr>
          <a:xfrm>
            <a:off x="1786089" y="3863453"/>
            <a:ext cx="10420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5BC127-CFAF-7ABC-4923-96CDA231667F}"/>
              </a:ext>
            </a:extLst>
          </p:cNvPr>
          <p:cNvCxnSpPr>
            <a:cxnSpLocks/>
          </p:cNvCxnSpPr>
          <p:nvPr/>
        </p:nvCxnSpPr>
        <p:spPr>
          <a:xfrm>
            <a:off x="2349504" y="4020661"/>
            <a:ext cx="2122488" cy="8799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4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0"/>
            <a:ext cx="4248150" cy="6858000"/>
          </a:xfrm>
          <a:prstGeom prst="rect">
            <a:avLst/>
          </a:prstGeom>
        </p:spPr>
      </p:pic>
      <p:sp>
        <p:nvSpPr>
          <p:cNvPr id="5" name="오른쪽 화살표 9">
            <a:extLst>
              <a:ext uri="{FF2B5EF4-FFF2-40B4-BE49-F238E27FC236}">
                <a16:creationId xmlns:a16="http://schemas.microsoft.com/office/drawing/2014/main" id="{FDD99BA0-EC31-493A-55CA-4C704875C86B}"/>
              </a:ext>
            </a:extLst>
          </p:cNvPr>
          <p:cNvSpPr/>
          <p:nvPr/>
        </p:nvSpPr>
        <p:spPr>
          <a:xfrm>
            <a:off x="3528815" y="5577665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6E7FE-864F-6B9F-E658-619E26A81FD0}"/>
              </a:ext>
            </a:extLst>
          </p:cNvPr>
          <p:cNvSpPr txBox="1"/>
          <p:nvPr/>
        </p:nvSpPr>
        <p:spPr>
          <a:xfrm>
            <a:off x="753399" y="5334886"/>
            <a:ext cx="3023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회원 이름 </a:t>
            </a:r>
            <a:r>
              <a:rPr lang="en-US" altLang="ko-KR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전화번호</a:t>
            </a:r>
            <a:endParaRPr lang="en-US" altLang="ko-KR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입력 후 클릭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4471803" y="5484374"/>
            <a:ext cx="3259934" cy="584775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08718-234C-1888-698F-23BB76F33900}"/>
              </a:ext>
            </a:extLst>
          </p:cNvPr>
          <p:cNvSpPr txBox="1"/>
          <p:nvPr/>
        </p:nvSpPr>
        <p:spPr>
          <a:xfrm>
            <a:off x="162560" y="106105"/>
            <a:ext cx="460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3-2.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아이디 찾기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F67D2675-284E-FE14-C579-4340130B5024}"/>
              </a:ext>
            </a:extLst>
          </p:cNvPr>
          <p:cNvSpPr/>
          <p:nvPr/>
        </p:nvSpPr>
        <p:spPr>
          <a:xfrm>
            <a:off x="4765040" y="4642771"/>
            <a:ext cx="2518355" cy="76336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3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0"/>
            <a:ext cx="4248150" cy="6858000"/>
          </a:xfrm>
          <a:prstGeom prst="rect">
            <a:avLst/>
          </a:prstGeom>
        </p:spPr>
      </p:pic>
      <p:sp>
        <p:nvSpPr>
          <p:cNvPr id="5" name="오른쪽 화살표 9">
            <a:extLst>
              <a:ext uri="{FF2B5EF4-FFF2-40B4-BE49-F238E27FC236}">
                <a16:creationId xmlns:a16="http://schemas.microsoft.com/office/drawing/2014/main" id="{FDD99BA0-EC31-493A-55CA-4C704875C86B}"/>
              </a:ext>
            </a:extLst>
          </p:cNvPr>
          <p:cNvSpPr/>
          <p:nvPr/>
        </p:nvSpPr>
        <p:spPr>
          <a:xfrm>
            <a:off x="3619153" y="6281001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6E7FE-864F-6B9F-E658-619E26A81FD0}"/>
              </a:ext>
            </a:extLst>
          </p:cNvPr>
          <p:cNvSpPr txBox="1"/>
          <p:nvPr/>
        </p:nvSpPr>
        <p:spPr>
          <a:xfrm>
            <a:off x="670737" y="5797019"/>
            <a:ext cx="3297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아이디</a:t>
            </a:r>
            <a:r>
              <a:rPr lang="en-US" altLang="ko-KR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이름</a:t>
            </a:r>
            <a:r>
              <a:rPr lang="en-US" altLang="ko-KR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전화번호</a:t>
            </a:r>
            <a:endParaRPr lang="en-US" altLang="ko-KR" sz="2400" dirty="0" smtClean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입력 </a:t>
            </a:r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후 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클릭</a:t>
            </a:r>
            <a:endParaRPr lang="en-US" altLang="ko-KR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1CF94-2AAE-B8D8-5816-640545E16D2F}"/>
              </a:ext>
            </a:extLst>
          </p:cNvPr>
          <p:cNvSpPr txBox="1"/>
          <p:nvPr/>
        </p:nvSpPr>
        <p:spPr>
          <a:xfrm>
            <a:off x="162560" y="106105"/>
            <a:ext cx="460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3-2.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비밀번호 찾기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DA7174-289E-27F3-B69B-07A3135E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9" y="2031286"/>
            <a:ext cx="3468204" cy="13024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rgbClr val="FF0000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A254FC-BF99-73A3-67A4-9E76252E6B9D}"/>
              </a:ext>
            </a:extLst>
          </p:cNvPr>
          <p:cNvCxnSpPr>
            <a:cxnSpLocks/>
          </p:cNvCxnSpPr>
          <p:nvPr/>
        </p:nvCxnSpPr>
        <p:spPr>
          <a:xfrm flipH="1" flipV="1">
            <a:off x="2616900" y="3524306"/>
            <a:ext cx="2618040" cy="28737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14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06E7FE-864F-6B9F-E658-619E26A81FD0}"/>
              </a:ext>
            </a:extLst>
          </p:cNvPr>
          <p:cNvSpPr txBox="1"/>
          <p:nvPr/>
        </p:nvSpPr>
        <p:spPr>
          <a:xfrm>
            <a:off x="707694" y="4506267"/>
            <a:ext cx="3121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업로드 화면으로 이동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4473A4-6CAC-72FF-AA1D-CC7052F1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75" y="0"/>
            <a:ext cx="427764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175292-705C-B18B-C0BA-488655EC1768}"/>
              </a:ext>
            </a:extLst>
          </p:cNvPr>
          <p:cNvSpPr txBox="1"/>
          <p:nvPr/>
        </p:nvSpPr>
        <p:spPr>
          <a:xfrm>
            <a:off x="162560" y="106105"/>
            <a:ext cx="2105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홈 화면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D2AE34-8282-0A2D-2564-D4C208428261}"/>
              </a:ext>
            </a:extLst>
          </p:cNvPr>
          <p:cNvCxnSpPr>
            <a:cxnSpLocks/>
          </p:cNvCxnSpPr>
          <p:nvPr/>
        </p:nvCxnSpPr>
        <p:spPr>
          <a:xfrm flipH="1" flipV="1">
            <a:off x="3733800" y="4876800"/>
            <a:ext cx="1752600" cy="1689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A9017F-9F53-8BE6-95CC-F5C9AC996F27}"/>
              </a:ext>
            </a:extLst>
          </p:cNvPr>
          <p:cNvCxnSpPr>
            <a:cxnSpLocks/>
          </p:cNvCxnSpPr>
          <p:nvPr/>
        </p:nvCxnSpPr>
        <p:spPr>
          <a:xfrm flipH="1" flipV="1">
            <a:off x="2915841" y="5975782"/>
            <a:ext cx="1412544" cy="5363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6BD7C3-940E-7006-4EA0-CD3CC5F98B7B}"/>
              </a:ext>
            </a:extLst>
          </p:cNvPr>
          <p:cNvSpPr txBox="1"/>
          <p:nvPr/>
        </p:nvSpPr>
        <p:spPr>
          <a:xfrm>
            <a:off x="0" y="5597629"/>
            <a:ext cx="302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현재 페이지</a:t>
            </a:r>
            <a:r>
              <a:rPr lang="en-US" altLang="ko-KR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(4)</a:t>
            </a:r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이동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0CF5D5-7921-0EDC-77C9-5DDD1E746B4E}"/>
              </a:ext>
            </a:extLst>
          </p:cNvPr>
          <p:cNvCxnSpPr>
            <a:cxnSpLocks/>
          </p:cNvCxnSpPr>
          <p:nvPr/>
        </p:nvCxnSpPr>
        <p:spPr>
          <a:xfrm flipV="1">
            <a:off x="6843395" y="5000198"/>
            <a:ext cx="1614804" cy="14819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727B2A-6045-248E-6910-4D8768C7088E}"/>
              </a:ext>
            </a:extLst>
          </p:cNvPr>
          <p:cNvSpPr txBox="1"/>
          <p:nvPr/>
        </p:nvSpPr>
        <p:spPr>
          <a:xfrm>
            <a:off x="8458199" y="4624394"/>
            <a:ext cx="320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날짜 지정 페이지로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A9E04-927E-88C3-63ED-CFB68CD45E6E}"/>
              </a:ext>
            </a:extLst>
          </p:cNvPr>
          <p:cNvSpPr txBox="1"/>
          <p:nvPr/>
        </p:nvSpPr>
        <p:spPr>
          <a:xfrm>
            <a:off x="8608740" y="6050476"/>
            <a:ext cx="289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프로필 페이지로 이동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B1386B-B2A2-0F6A-DC83-F77586EB0C00}"/>
              </a:ext>
            </a:extLst>
          </p:cNvPr>
          <p:cNvCxnSpPr>
            <a:cxnSpLocks/>
          </p:cNvCxnSpPr>
          <p:nvPr/>
        </p:nvCxnSpPr>
        <p:spPr>
          <a:xfrm flipV="1">
            <a:off x="7914292" y="6337521"/>
            <a:ext cx="785672" cy="228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B3888A-E661-2111-A8FF-C33B97535E11}"/>
              </a:ext>
            </a:extLst>
          </p:cNvPr>
          <p:cNvCxnSpPr>
            <a:cxnSpLocks/>
          </p:cNvCxnSpPr>
          <p:nvPr/>
        </p:nvCxnSpPr>
        <p:spPr>
          <a:xfrm flipV="1">
            <a:off x="7049392" y="4832934"/>
            <a:ext cx="1408807" cy="4311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9">
            <a:extLst>
              <a:ext uri="{FF2B5EF4-FFF2-40B4-BE49-F238E27FC236}">
                <a16:creationId xmlns:a16="http://schemas.microsoft.com/office/drawing/2014/main" id="{40F3AF60-7D72-1B0C-FED6-7FDE06F4E191}"/>
              </a:ext>
            </a:extLst>
          </p:cNvPr>
          <p:cNvSpPr/>
          <p:nvPr/>
        </p:nvSpPr>
        <p:spPr>
          <a:xfrm>
            <a:off x="7658272" y="2476385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25709D-3146-75BA-04FA-42E02A264D67}"/>
              </a:ext>
            </a:extLst>
          </p:cNvPr>
          <p:cNvSpPr txBox="1"/>
          <p:nvPr/>
        </p:nvSpPr>
        <p:spPr>
          <a:xfrm>
            <a:off x="8115299" y="2437272"/>
            <a:ext cx="229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4-1</a:t>
            </a:r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이동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8869C6D-BC76-3384-C96F-F33972B1009F}"/>
              </a:ext>
            </a:extLst>
          </p:cNvPr>
          <p:cNvCxnSpPr>
            <a:cxnSpLocks/>
          </p:cNvCxnSpPr>
          <p:nvPr/>
        </p:nvCxnSpPr>
        <p:spPr>
          <a:xfrm flipH="1" flipV="1">
            <a:off x="3712380" y="4737100"/>
            <a:ext cx="1666845" cy="10913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B829B1-1EFF-288F-75B4-8EB3EAA70B8D}"/>
              </a:ext>
            </a:extLst>
          </p:cNvPr>
          <p:cNvCxnSpPr>
            <a:cxnSpLocks/>
          </p:cNvCxnSpPr>
          <p:nvPr/>
        </p:nvCxnSpPr>
        <p:spPr>
          <a:xfrm flipV="1">
            <a:off x="7049392" y="3669923"/>
            <a:ext cx="1639643" cy="7872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A8B113-C7D2-DE31-0662-09E34945B5C2}"/>
              </a:ext>
            </a:extLst>
          </p:cNvPr>
          <p:cNvSpPr txBox="1"/>
          <p:nvPr/>
        </p:nvSpPr>
        <p:spPr>
          <a:xfrm>
            <a:off x="8641664" y="3345405"/>
            <a:ext cx="254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현재까지 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복원 횟수 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98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CB3184-0214-92C9-85CB-EE1CA225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005" y="0"/>
            <a:ext cx="4285562" cy="6858000"/>
          </a:xfrm>
          <a:prstGeom prst="rect">
            <a:avLst/>
          </a:prstGeom>
        </p:spPr>
      </p:pic>
      <p:sp>
        <p:nvSpPr>
          <p:cNvPr id="5" name="오른쪽 화살표 9">
            <a:extLst>
              <a:ext uri="{FF2B5EF4-FFF2-40B4-BE49-F238E27FC236}">
                <a16:creationId xmlns:a16="http://schemas.microsoft.com/office/drawing/2014/main" id="{FDD99BA0-EC31-493A-55CA-4C704875C86B}"/>
              </a:ext>
            </a:extLst>
          </p:cNvPr>
          <p:cNvSpPr/>
          <p:nvPr/>
        </p:nvSpPr>
        <p:spPr>
          <a:xfrm>
            <a:off x="6687816" y="2026501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5B50EFA-1FD6-AB75-D401-A894D90753C2}"/>
              </a:ext>
            </a:extLst>
          </p:cNvPr>
          <p:cNvSpPr/>
          <p:nvPr/>
        </p:nvSpPr>
        <p:spPr>
          <a:xfrm>
            <a:off x="7078115" y="3690650"/>
            <a:ext cx="470001" cy="549945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27E71-BCCC-CA38-AD10-275A9B9548E9}"/>
              </a:ext>
            </a:extLst>
          </p:cNvPr>
          <p:cNvSpPr txBox="1"/>
          <p:nvPr/>
        </p:nvSpPr>
        <p:spPr>
          <a:xfrm>
            <a:off x="162560" y="106105"/>
            <a:ext cx="275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4-1. </a:t>
            </a:r>
            <a:r>
              <a:rPr lang="ko-KR" altLang="en-US" sz="32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요약화면</a:t>
            </a:r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19F61-04CC-6523-F4B1-C389723732A4}"/>
              </a:ext>
            </a:extLst>
          </p:cNvPr>
          <p:cNvSpPr txBox="1"/>
          <p:nvPr/>
        </p:nvSpPr>
        <p:spPr>
          <a:xfrm>
            <a:off x="7702062" y="1968388"/>
            <a:ext cx="288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최근 업로드 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일자 확인</a:t>
            </a:r>
            <a:endParaRPr lang="ko-KR" altLang="en-US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0787F-332C-D0B9-4BA9-E29C089A733D}"/>
              </a:ext>
            </a:extLst>
          </p:cNvPr>
          <p:cNvSpPr txBox="1"/>
          <p:nvPr/>
        </p:nvSpPr>
        <p:spPr>
          <a:xfrm>
            <a:off x="8592440" y="3596470"/>
            <a:ext cx="3023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</a:t>
            </a:r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버튼 클릭 시</a:t>
            </a:r>
            <a:endParaRPr lang="en-US" altLang="ko-KR" sz="24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상세 소비 내역 </a:t>
            </a:r>
            <a:r>
              <a:rPr lang="ko-KR" altLang="en-US" sz="24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확인</a:t>
            </a:r>
          </a:p>
        </p:txBody>
      </p:sp>
      <p:sp>
        <p:nvSpPr>
          <p:cNvPr id="11" name="오른쪽 화살표 9">
            <a:extLst>
              <a:ext uri="{FF2B5EF4-FFF2-40B4-BE49-F238E27FC236}">
                <a16:creationId xmlns:a16="http://schemas.microsoft.com/office/drawing/2014/main" id="{842E360C-3768-066F-526B-371B211EF122}"/>
              </a:ext>
            </a:extLst>
          </p:cNvPr>
          <p:cNvSpPr/>
          <p:nvPr/>
        </p:nvSpPr>
        <p:spPr>
          <a:xfrm>
            <a:off x="7811113" y="3788189"/>
            <a:ext cx="697397" cy="345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8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234</Words>
  <Application>Microsoft Office PowerPoint</Application>
  <PresentationFormat>와이드스크린</PresentationFormat>
  <Paragraphs>65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Pretendard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구연</dc:creator>
  <cp:lastModifiedBy>multicampus</cp:lastModifiedBy>
  <cp:revision>37</cp:revision>
  <dcterms:created xsi:type="dcterms:W3CDTF">2022-10-06T13:23:16Z</dcterms:created>
  <dcterms:modified xsi:type="dcterms:W3CDTF">2022-10-07T01:27:45Z</dcterms:modified>
</cp:coreProperties>
</file>