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5" r:id="rId2"/>
    <p:sldId id="267" r:id="rId3"/>
    <p:sldId id="276" r:id="rId4"/>
    <p:sldId id="257" r:id="rId5"/>
  </p:sldIdLst>
  <p:sldSz cx="18288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BE1E2D"/>
    <a:srgbClr val="1A8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54" d="100"/>
          <a:sy n="54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70605"/>
            <a:ext cx="13716000" cy="39793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003397"/>
            <a:ext cx="13716000" cy="275960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0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08542"/>
            <a:ext cx="3943350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08542"/>
            <a:ext cx="11601450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2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5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849564"/>
            <a:ext cx="15773400" cy="4754562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649106"/>
            <a:ext cx="15773400" cy="2500312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042708"/>
            <a:ext cx="777240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042708"/>
            <a:ext cx="777240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54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08542"/>
            <a:ext cx="1577340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801938"/>
            <a:ext cx="7736681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175125"/>
            <a:ext cx="7736681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801938"/>
            <a:ext cx="7774782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175125"/>
            <a:ext cx="7774782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09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52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74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645709"/>
            <a:ext cx="9258300" cy="812270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96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645709"/>
            <a:ext cx="9258300" cy="812270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0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08542"/>
            <a:ext cx="1577340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042708"/>
            <a:ext cx="1577340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1496-CA34-4B73-AFA2-A4B44C13D38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593917"/>
            <a:ext cx="61722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8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2147728-4A9D-46AE-B1A0-34C30F8D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6565DB-F65C-49EF-9BD4-6D6A71292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5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86AB-8D37-4005-AD77-F4C3F5203788}"/>
              </a:ext>
            </a:extLst>
          </p:cNvPr>
          <p:cNvGrpSpPr/>
          <p:nvPr/>
        </p:nvGrpSpPr>
        <p:grpSpPr>
          <a:xfrm>
            <a:off x="885707" y="3276288"/>
            <a:ext cx="16516590" cy="5286856"/>
            <a:chOff x="470848" y="1665768"/>
            <a:chExt cx="8258295" cy="2643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04DE92-5F97-48DC-A1C4-C6CF4AF9BDAF}"/>
                </a:ext>
              </a:extLst>
            </p:cNvPr>
            <p:cNvSpPr/>
            <p:nvPr/>
          </p:nvSpPr>
          <p:spPr>
            <a:xfrm>
              <a:off x="470848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890903-222B-4279-97AC-503E3182CDE7}"/>
                </a:ext>
              </a:extLst>
            </p:cNvPr>
            <p:cNvSpPr/>
            <p:nvPr/>
          </p:nvSpPr>
          <p:spPr>
            <a:xfrm>
              <a:off x="5204573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83E7E6B-ADF9-435A-B131-B291F373EB0F}"/>
              </a:ext>
            </a:extLst>
          </p:cNvPr>
          <p:cNvSpPr/>
          <p:nvPr/>
        </p:nvSpPr>
        <p:spPr>
          <a:xfrm>
            <a:off x="2810074" y="4069130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FBFF24-E7F9-44FB-A5BA-A85CF35B4C9C}"/>
              </a:ext>
            </a:extLst>
          </p:cNvPr>
          <p:cNvSpPr/>
          <p:nvPr/>
        </p:nvSpPr>
        <p:spPr>
          <a:xfrm>
            <a:off x="12277524" y="4069128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87423-D533-4759-B2E7-4B4E79F84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475" y="4625840"/>
            <a:ext cx="2113330" cy="2113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A9250E-CC77-455C-90BB-9F4B1E44133B}"/>
              </a:ext>
            </a:extLst>
          </p:cNvPr>
          <p:cNvSpPr txBox="1"/>
          <p:nvPr/>
        </p:nvSpPr>
        <p:spPr>
          <a:xfrm>
            <a:off x="10833268" y="7486759"/>
            <a:ext cx="2888512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66" dirty="0">
                <a:latin typeface="Arial" panose="020B0604020202020204" pitchFamily="34" charset="0"/>
                <a:cs typeface="Arial" panose="020B0604020202020204" pitchFamily="34" charset="0"/>
              </a:rPr>
              <a:t>chihuahua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04403-A360-41A1-B4B2-C727B08E9108}"/>
              </a:ext>
            </a:extLst>
          </p:cNvPr>
          <p:cNvSpPr txBox="1"/>
          <p:nvPr/>
        </p:nvSpPr>
        <p:spPr>
          <a:xfrm>
            <a:off x="14051651" y="7492663"/>
            <a:ext cx="3431938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66" dirty="0">
                <a:latin typeface="Arial" panose="020B0604020202020204" pitchFamily="34" charset="0"/>
                <a:cs typeface="Arial" panose="020B0604020202020204" pitchFamily="34" charset="0"/>
              </a:rPr>
              <a:t>hummingbird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FEF7D8-3730-4B98-8A44-49FCF908175D}"/>
              </a:ext>
            </a:extLst>
          </p:cNvPr>
          <p:cNvSpPr/>
          <p:nvPr/>
        </p:nvSpPr>
        <p:spPr>
          <a:xfrm>
            <a:off x="8415221" y="5454630"/>
            <a:ext cx="1457562" cy="9301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B92B32-8AE2-4D63-864F-9B534D95B42A}"/>
              </a:ext>
            </a:extLst>
          </p:cNvPr>
          <p:cNvSpPr txBox="1"/>
          <p:nvPr/>
        </p:nvSpPr>
        <p:spPr>
          <a:xfrm>
            <a:off x="2837409" y="9136267"/>
            <a:ext cx="299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seconds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EBE023-FA68-437F-A945-6752E97486EE}"/>
              </a:ext>
            </a:extLst>
          </p:cNvPr>
          <p:cNvGrpSpPr/>
          <p:nvPr/>
        </p:nvGrpSpPr>
        <p:grpSpPr>
          <a:xfrm>
            <a:off x="12234336" y="8921751"/>
            <a:ext cx="3275608" cy="1609726"/>
            <a:chOff x="6098116" y="4283075"/>
            <a:chExt cx="1637804" cy="804863"/>
          </a:xfrm>
        </p:grpSpPr>
        <p:pic>
          <p:nvPicPr>
            <p:cNvPr id="20" name="Picture 19" descr="arrowKeys.png">
              <a:extLst>
                <a:ext uri="{FF2B5EF4-FFF2-40B4-BE49-F238E27FC236}">
                  <a16:creationId xmlns:a16="http://schemas.microsoft.com/office/drawing/2014/main" id="{9F4D6756-F42E-49C0-9B11-0F2768714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6098116" y="4390333"/>
              <a:ext cx="1637804" cy="559912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1715CF-9A55-4DA9-99DF-8EAC106C8EF5}"/>
                </a:ext>
              </a:extLst>
            </p:cNvPr>
            <p:cNvSpPr/>
            <p:nvPr/>
          </p:nvSpPr>
          <p:spPr>
            <a:xfrm>
              <a:off x="6691313" y="4283075"/>
              <a:ext cx="508000" cy="804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72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3AAE8F-02E3-42BF-A527-960520579D3D}"/>
              </a:ext>
            </a:extLst>
          </p:cNvPr>
          <p:cNvSpPr txBox="1"/>
          <p:nvPr/>
        </p:nvSpPr>
        <p:spPr>
          <a:xfrm>
            <a:off x="7949603" y="863601"/>
            <a:ext cx="2388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b="1" cap="small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26D529-D070-49F0-9041-6593DD1E4F78}"/>
              </a:ext>
            </a:extLst>
          </p:cNvPr>
          <p:cNvSpPr txBox="1"/>
          <p:nvPr/>
        </p:nvSpPr>
        <p:spPr>
          <a:xfrm>
            <a:off x="1393153" y="7479358"/>
            <a:ext cx="2888512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66" dirty="0">
                <a:latin typeface="Arial" panose="020B0604020202020204" pitchFamily="34" charset="0"/>
                <a:cs typeface="Arial" panose="020B0604020202020204" pitchFamily="34" charset="0"/>
              </a:rPr>
              <a:t>chihuahua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6C332-02CD-4E7A-840C-5E358C4FCE80}"/>
              </a:ext>
            </a:extLst>
          </p:cNvPr>
          <p:cNvSpPr txBox="1"/>
          <p:nvPr/>
        </p:nvSpPr>
        <p:spPr>
          <a:xfrm>
            <a:off x="4611536" y="7485262"/>
            <a:ext cx="3431938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66" dirty="0">
                <a:latin typeface="Arial" panose="020B0604020202020204" pitchFamily="34" charset="0"/>
                <a:cs typeface="Arial" panose="020B0604020202020204" pitchFamily="34" charset="0"/>
              </a:rPr>
              <a:t>hummingbird</a:t>
            </a:r>
          </a:p>
        </p:txBody>
      </p:sp>
    </p:spTree>
    <p:extLst>
      <p:ext uri="{BB962C8B-B14F-4D97-AF65-F5344CB8AC3E}">
        <p14:creationId xmlns:p14="http://schemas.microsoft.com/office/powerpoint/2010/main" val="317167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678A-39C9-4044-96C6-AC3E0146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00A0-2526-41E3-984E-7FB7DC407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06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9A056A-0B12-45D3-9C27-2C895A50C012}"/>
              </a:ext>
            </a:extLst>
          </p:cNvPr>
          <p:cNvSpPr txBox="1"/>
          <p:nvPr/>
        </p:nvSpPr>
        <p:spPr>
          <a:xfrm>
            <a:off x="1162338" y="1682495"/>
            <a:ext cx="1504563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Two descriptions will appear on the screen, followed by an object. 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Choose the correct description by pressing LEFT or RIGHT.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Please answer as fast as you can!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Press any key to start. </a:t>
            </a:r>
          </a:p>
        </p:txBody>
      </p:sp>
    </p:spTree>
    <p:extLst>
      <p:ext uri="{BB962C8B-B14F-4D97-AF65-F5344CB8AC3E}">
        <p14:creationId xmlns:p14="http://schemas.microsoft.com/office/powerpoint/2010/main" val="62895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6914</TotalTime>
  <Words>46</Words>
  <Application>Microsoft Office PowerPoint</Application>
  <PresentationFormat>Custom</PresentationFormat>
  <Paragraphs>22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instructions</vt:lpstr>
      <vt:lpstr>PowerPoint Presentation</vt:lpstr>
      <vt:lpstr>reminders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Marije ter Wal</dc:creator>
  <cp:lastModifiedBy>Marije ter Wal</cp:lastModifiedBy>
  <cp:revision>31</cp:revision>
  <dcterms:created xsi:type="dcterms:W3CDTF">2019-06-20T17:13:07Z</dcterms:created>
  <dcterms:modified xsi:type="dcterms:W3CDTF">2019-09-30T17:37:05Z</dcterms:modified>
</cp:coreProperties>
</file>