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873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68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67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7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08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72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4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1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8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684-1DF4-4B9E-908D-83BA55995FC3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3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F684-1DF4-4B9E-908D-83BA55995FC3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242A-CA5F-4EC1-AF9F-0F2279542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8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B643-D90C-4AEC-89D1-65A13E84D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 retest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4B7CE-E7C6-463E-B903-ED1D50575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06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E75D17D-471D-4670-BD82-98686EF678A6}"/>
              </a:ext>
            </a:extLst>
          </p:cNvPr>
          <p:cNvGrpSpPr/>
          <p:nvPr/>
        </p:nvGrpSpPr>
        <p:grpSpPr>
          <a:xfrm>
            <a:off x="1" y="4116"/>
            <a:ext cx="9138508" cy="6853884"/>
            <a:chOff x="754146" y="2090635"/>
            <a:chExt cx="4559715" cy="34197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451277-C6B2-4131-B77F-4DFBC955BE3B}"/>
                </a:ext>
              </a:extLst>
            </p:cNvPr>
            <p:cNvSpPr/>
            <p:nvPr/>
          </p:nvSpPr>
          <p:spPr>
            <a:xfrm>
              <a:off x="754146" y="2090635"/>
              <a:ext cx="4559715" cy="3419787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D6D05E-700B-474F-AEC7-AE492AD7BA61}"/>
                </a:ext>
              </a:extLst>
            </p:cNvPr>
            <p:cNvSpPr/>
            <p:nvPr/>
          </p:nvSpPr>
          <p:spPr>
            <a:xfrm>
              <a:off x="1998918" y="2769742"/>
              <a:ext cx="2073227" cy="2073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A9C5BC-FCFB-4458-A06A-82881DF5F22F}"/>
                </a:ext>
              </a:extLst>
            </p:cNvPr>
            <p:cNvSpPr/>
            <p:nvPr/>
          </p:nvSpPr>
          <p:spPr>
            <a:xfrm>
              <a:off x="1995436" y="2765748"/>
              <a:ext cx="2097871" cy="20812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171413-2BFF-422B-B98C-44BC7AFA4D3A}"/>
                </a:ext>
              </a:extLst>
            </p:cNvPr>
            <p:cNvGrpSpPr/>
            <p:nvPr/>
          </p:nvGrpSpPr>
          <p:grpSpPr>
            <a:xfrm>
              <a:off x="3010755" y="2732399"/>
              <a:ext cx="67228" cy="2147909"/>
              <a:chOff x="2177629" y="2015167"/>
              <a:chExt cx="51966" cy="1660291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E64894-6AAE-4E98-BBB4-2B8BA55A9116}"/>
                  </a:ext>
                </a:extLst>
              </p:cNvPr>
              <p:cNvSpPr/>
              <p:nvPr/>
            </p:nvSpPr>
            <p:spPr>
              <a:xfrm>
                <a:off x="2177629" y="2015167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C7B2B75-6241-4E4A-8E2E-F70C424F4255}"/>
                  </a:ext>
                </a:extLst>
              </p:cNvPr>
              <p:cNvSpPr/>
              <p:nvPr/>
            </p:nvSpPr>
            <p:spPr>
              <a:xfrm>
                <a:off x="2177629" y="3623904"/>
                <a:ext cx="51966" cy="51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CA3BB9-F0B4-4ED7-8A25-2EA977448607}"/>
                </a:ext>
              </a:extLst>
            </p:cNvPr>
            <p:cNvGrpSpPr/>
            <p:nvPr/>
          </p:nvGrpSpPr>
          <p:grpSpPr>
            <a:xfrm>
              <a:off x="1961820" y="3776703"/>
              <a:ext cx="2165100" cy="66695"/>
              <a:chOff x="1385905" y="2819537"/>
              <a:chExt cx="1673580" cy="5155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44BF36-E4E9-411C-B099-877F2FAEB4A9}"/>
                  </a:ext>
                </a:extLst>
              </p:cNvPr>
              <p:cNvSpPr/>
              <p:nvPr/>
            </p:nvSpPr>
            <p:spPr>
              <a:xfrm rot="5400000">
                <a:off x="3007725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D126938-E957-4A3F-A292-0AD0B7246683}"/>
                  </a:ext>
                </a:extLst>
              </p:cNvPr>
              <p:cNvSpPr/>
              <p:nvPr/>
            </p:nvSpPr>
            <p:spPr>
              <a:xfrm rot="5400000">
                <a:off x="1386111" y="2819331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F49734-2656-44BA-B9F7-B983BCA2A6CC}"/>
                </a:ext>
              </a:extLst>
            </p:cNvPr>
            <p:cNvSpPr/>
            <p:nvPr/>
          </p:nvSpPr>
          <p:spPr>
            <a:xfrm rot="2700000">
              <a:off x="2271302" y="4523896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B1BDBE-35DD-4734-9264-B38F21DC8875}"/>
                </a:ext>
              </a:extLst>
            </p:cNvPr>
            <p:cNvGrpSpPr/>
            <p:nvPr/>
          </p:nvGrpSpPr>
          <p:grpSpPr>
            <a:xfrm>
              <a:off x="2261001" y="3037268"/>
              <a:ext cx="1550115" cy="1538871"/>
              <a:chOff x="1614101" y="2254529"/>
              <a:chExt cx="1198208" cy="118951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FE808D-067F-4E2E-A47D-4A7D158E77F8}"/>
                  </a:ext>
                </a:extLst>
              </p:cNvPr>
              <p:cNvSpPr/>
              <p:nvPr/>
            </p:nvSpPr>
            <p:spPr>
              <a:xfrm rot="18900000" flipH="1">
                <a:off x="1614101" y="2254529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332B939-0F06-416D-9A29-0B5E87418DF8}"/>
                  </a:ext>
                </a:extLst>
              </p:cNvPr>
              <p:cNvSpPr/>
              <p:nvPr/>
            </p:nvSpPr>
            <p:spPr>
              <a:xfrm rot="18900000" flipH="1">
                <a:off x="2760755" y="3392080"/>
                <a:ext cx="51554" cy="519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DDA096-91EE-4824-B27D-98444C0E915D}"/>
                </a:ext>
              </a:extLst>
            </p:cNvPr>
            <p:cNvSpPr/>
            <p:nvPr/>
          </p:nvSpPr>
          <p:spPr>
            <a:xfrm rot="18900000" flipH="1">
              <a:off x="3769931" y="30630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0840DC-4B01-4504-A084-084C42B84D4C}"/>
                </a:ext>
              </a:extLst>
            </p:cNvPr>
            <p:cNvSpPr/>
            <p:nvPr/>
          </p:nvSpPr>
          <p:spPr>
            <a:xfrm rot="18900000" flipH="1">
              <a:off x="3764984" y="3046745"/>
              <a:ext cx="66695" cy="672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5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64C46BC-9499-43E3-8624-B739E51C2617}"/>
              </a:ext>
            </a:extLst>
          </p:cNvPr>
          <p:cNvGrpSpPr/>
          <p:nvPr/>
        </p:nvGrpSpPr>
        <p:grpSpPr>
          <a:xfrm>
            <a:off x="0" y="-3676"/>
            <a:ext cx="9148899" cy="6861676"/>
            <a:chOff x="6878138" y="2090635"/>
            <a:chExt cx="4559715" cy="34197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CA4FCB-68C4-480E-81D1-14FDF952E14C}"/>
                </a:ext>
              </a:extLst>
            </p:cNvPr>
            <p:cNvSpPr/>
            <p:nvPr/>
          </p:nvSpPr>
          <p:spPr>
            <a:xfrm>
              <a:off x="6878138" y="2090635"/>
              <a:ext cx="4559715" cy="3419787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89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EEC988-24F4-439B-8045-1D15D03458DE}"/>
                </a:ext>
              </a:extLst>
            </p:cNvPr>
            <p:cNvGrpSpPr/>
            <p:nvPr/>
          </p:nvGrpSpPr>
          <p:grpSpPr>
            <a:xfrm rot="1388730">
              <a:off x="8057571" y="2749495"/>
              <a:ext cx="2147507" cy="2147909"/>
              <a:chOff x="8057571" y="2566609"/>
              <a:chExt cx="2147507" cy="214790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0F3D8C3-71D4-444D-845C-46CEABCFDB1C}"/>
                  </a:ext>
                </a:extLst>
              </p:cNvPr>
              <p:cNvSpPr/>
              <p:nvPr/>
            </p:nvSpPr>
            <p:spPr>
              <a:xfrm>
                <a:off x="8092011" y="2609459"/>
                <a:ext cx="2073227" cy="20732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09E2A23-B95A-4FB7-A275-9689F7E41A5C}"/>
                  </a:ext>
                </a:extLst>
              </p:cNvPr>
              <p:cNvGrpSpPr/>
              <p:nvPr/>
            </p:nvGrpSpPr>
            <p:grpSpPr>
              <a:xfrm>
                <a:off x="9106506" y="2566609"/>
                <a:ext cx="67228" cy="2147909"/>
                <a:chOff x="2177629" y="2015167"/>
                <a:chExt cx="51966" cy="1660291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3C6B331-0F61-4C70-A908-82753A51CED0}"/>
                    </a:ext>
                  </a:extLst>
                </p:cNvPr>
                <p:cNvSpPr/>
                <p:nvPr/>
              </p:nvSpPr>
              <p:spPr>
                <a:xfrm>
                  <a:off x="2177629" y="2015167"/>
                  <a:ext cx="51966" cy="515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689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325F04C-4788-4C9B-9EE6-7197FB359053}"/>
                    </a:ext>
                  </a:extLst>
                </p:cNvPr>
                <p:cNvSpPr/>
                <p:nvPr/>
              </p:nvSpPr>
              <p:spPr>
                <a:xfrm>
                  <a:off x="2177629" y="3623904"/>
                  <a:ext cx="51966" cy="515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689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CB6BC63-5A69-4A56-BFFC-500398F21360}"/>
                  </a:ext>
                </a:extLst>
              </p:cNvPr>
              <p:cNvGrpSpPr/>
              <p:nvPr/>
            </p:nvGrpSpPr>
            <p:grpSpPr>
              <a:xfrm>
                <a:off x="8057571" y="3610913"/>
                <a:ext cx="2147507" cy="66695"/>
                <a:chOff x="1385905" y="2819537"/>
                <a:chExt cx="1659983" cy="51554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0CC68C0-ACB2-4307-82E4-DD203F963DD2}"/>
                    </a:ext>
                  </a:extLst>
                </p:cNvPr>
                <p:cNvSpPr/>
                <p:nvPr/>
              </p:nvSpPr>
              <p:spPr>
                <a:xfrm rot="5400000">
                  <a:off x="2994128" y="2819331"/>
                  <a:ext cx="51554" cy="519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689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932DCA8-0AD3-430E-819D-D4E58BB0E4DB}"/>
                    </a:ext>
                  </a:extLst>
                </p:cNvPr>
                <p:cNvSpPr/>
                <p:nvPr/>
              </p:nvSpPr>
              <p:spPr>
                <a:xfrm rot="5400000">
                  <a:off x="1386111" y="2819331"/>
                  <a:ext cx="51554" cy="519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689"/>
                </a:p>
              </p:txBody>
            </p: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212AE0B-4323-42D9-9FF5-75DCF5E0213A}"/>
                  </a:ext>
                </a:extLst>
              </p:cNvPr>
              <p:cNvSpPr/>
              <p:nvPr/>
            </p:nvSpPr>
            <p:spPr>
              <a:xfrm rot="2700000">
                <a:off x="8367053" y="4358106"/>
                <a:ext cx="66695" cy="672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2F9CB1D-9F4B-4532-9D7C-B59C48FBAFF2}"/>
                  </a:ext>
                </a:extLst>
              </p:cNvPr>
              <p:cNvGrpSpPr/>
              <p:nvPr/>
            </p:nvGrpSpPr>
            <p:grpSpPr>
              <a:xfrm>
                <a:off x="8356752" y="2871478"/>
                <a:ext cx="1550115" cy="1538871"/>
                <a:chOff x="1614101" y="2254529"/>
                <a:chExt cx="1198208" cy="1189517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E2C01C0-A58E-4B00-8142-F5CC77C8696D}"/>
                    </a:ext>
                  </a:extLst>
                </p:cNvPr>
                <p:cNvSpPr/>
                <p:nvPr/>
              </p:nvSpPr>
              <p:spPr>
                <a:xfrm rot="18900000" flipH="1">
                  <a:off x="1614101" y="2254529"/>
                  <a:ext cx="51554" cy="519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689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8D54542-6A8C-4220-BA01-5A8F6857FB26}"/>
                    </a:ext>
                  </a:extLst>
                </p:cNvPr>
                <p:cNvSpPr/>
                <p:nvPr/>
              </p:nvSpPr>
              <p:spPr>
                <a:xfrm rot="18900000" flipH="1">
                  <a:off x="2760755" y="3392080"/>
                  <a:ext cx="51554" cy="519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689" dirty="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4B6F504-69F1-4C85-9454-5BD67B0DAEED}"/>
                  </a:ext>
                </a:extLst>
              </p:cNvPr>
              <p:cNvSpPr/>
              <p:nvPr/>
            </p:nvSpPr>
            <p:spPr>
              <a:xfrm rot="18900000" flipH="1">
                <a:off x="9865682" y="28972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0C85D06-1790-466A-B88B-4C1B4460BF52}"/>
                  </a:ext>
                </a:extLst>
              </p:cNvPr>
              <p:cNvSpPr/>
              <p:nvPr/>
            </p:nvSpPr>
            <p:spPr>
              <a:xfrm rot="18900000" flipH="1">
                <a:off x="9855193" y="2886497"/>
                <a:ext cx="66695" cy="6722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14300" tIns="57150" rIns="114300" bIns="571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689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214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For retest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retest</dc:title>
  <dc:creator>Marije ter Wal</dc:creator>
  <cp:lastModifiedBy>Marije ter Wal</cp:lastModifiedBy>
  <cp:revision>2</cp:revision>
  <dcterms:created xsi:type="dcterms:W3CDTF">2020-02-17T14:21:54Z</dcterms:created>
  <dcterms:modified xsi:type="dcterms:W3CDTF">2020-02-17T14:27:10Z</dcterms:modified>
</cp:coreProperties>
</file>