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5" r:id="rId2"/>
    <p:sldId id="267" r:id="rId3"/>
    <p:sldId id="268" r:id="rId4"/>
    <p:sldId id="269" r:id="rId5"/>
    <p:sldId id="274" r:id="rId6"/>
    <p:sldId id="273" r:id="rId7"/>
    <p:sldId id="276" r:id="rId8"/>
    <p:sldId id="257" r:id="rId9"/>
    <p:sldId id="279" r:id="rId10"/>
    <p:sldId id="280" r:id="rId11"/>
    <p:sldId id="281" r:id="rId12"/>
    <p:sldId id="282" r:id="rId13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BE1E2D"/>
    <a:srgbClr val="1A8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54" d="100"/>
          <a:sy n="54" d="100"/>
        </p:scale>
        <p:origin x="34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0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9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4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1496-CA34-4B73-AFA2-A4B44C13D385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147728-4A9D-46AE-B1A0-34C30F8D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6565DB-F65C-49EF-9BD4-6D6A71292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5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936484"/>
            <a:ext cx="1504563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Is the number displayed ODD or EVEN?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Try to answer for as many numbers as you can.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Use LEFT for ODD and RIGHT for EVEN.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C30E58-E945-41C8-BD74-501B00F24988}"/>
              </a:ext>
            </a:extLst>
          </p:cNvPr>
          <p:cNvGrpSpPr/>
          <p:nvPr/>
        </p:nvGrpSpPr>
        <p:grpSpPr>
          <a:xfrm>
            <a:off x="10144204" y="6674904"/>
            <a:ext cx="7136010" cy="1406340"/>
            <a:chOff x="6008589" y="3625626"/>
            <a:chExt cx="3568005" cy="70317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248566-22C3-4F02-A208-AE4564641118}"/>
                </a:ext>
              </a:extLst>
            </p:cNvPr>
            <p:cNvGrpSpPr/>
            <p:nvPr/>
          </p:nvGrpSpPr>
          <p:grpSpPr>
            <a:xfrm>
              <a:off x="7045740" y="3625626"/>
              <a:ext cx="1430870" cy="703170"/>
              <a:chOff x="-276180" y="5479624"/>
              <a:chExt cx="1637804" cy="80486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9F03C24-5F6E-4C7D-A504-3FD168C1333D}"/>
                  </a:ext>
                </a:extLst>
              </p:cNvPr>
              <p:cNvGrpSpPr/>
              <p:nvPr/>
            </p:nvGrpSpPr>
            <p:grpSpPr>
              <a:xfrm>
                <a:off x="-276180" y="5479624"/>
                <a:ext cx="1637804" cy="804863"/>
                <a:chOff x="6098116" y="4283075"/>
                <a:chExt cx="1637804" cy="804863"/>
              </a:xfrm>
            </p:grpSpPr>
            <p:pic>
              <p:nvPicPr>
                <p:cNvPr id="35" name="Picture 34" descr="arrowKeys.png">
                  <a:extLst>
                    <a:ext uri="{FF2B5EF4-FFF2-40B4-BE49-F238E27FC236}">
                      <a16:creationId xmlns:a16="http://schemas.microsoft.com/office/drawing/2014/main" id="{3C659BEC-26D8-49BE-8E71-1B3A1BC881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/>
                <a:stretch/>
              </p:blipFill>
              <p:spPr>
                <a:xfrm>
                  <a:off x="6098116" y="4390332"/>
                  <a:ext cx="1637804" cy="559912"/>
                </a:xfrm>
                <a:prstGeom prst="rect">
                  <a:avLst/>
                </a:prstGeom>
              </p:spPr>
            </p:pic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7D394ED-63D1-44D2-B025-A0038407CD72}"/>
                    </a:ext>
                  </a:extLst>
                </p:cNvPr>
                <p:cNvSpPr/>
                <p:nvPr/>
              </p:nvSpPr>
              <p:spPr>
                <a:xfrm>
                  <a:off x="6691313" y="4283075"/>
                  <a:ext cx="508000" cy="804863"/>
                </a:xfrm>
                <a:prstGeom prst="rect">
                  <a:avLst/>
                </a:prstGeom>
                <a:solidFill>
                  <a:srgbClr val="C8C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7200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0380EA4-D3DD-4A43-8A53-4448A322314D}"/>
                  </a:ext>
                </a:extLst>
              </p:cNvPr>
              <p:cNvSpPr/>
              <p:nvPr/>
            </p:nvSpPr>
            <p:spPr>
              <a:xfrm>
                <a:off x="304713" y="5584556"/>
                <a:ext cx="519706" cy="559912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7200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62C3F-F53F-46D4-B859-D83A01163865}"/>
                </a:ext>
              </a:extLst>
            </p:cNvPr>
            <p:cNvSpPr txBox="1"/>
            <p:nvPr/>
          </p:nvSpPr>
          <p:spPr>
            <a:xfrm>
              <a:off x="8455820" y="3802113"/>
              <a:ext cx="1120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FF4D51-68E1-46B8-AD4D-D4DF935C951D}"/>
                </a:ext>
              </a:extLst>
            </p:cNvPr>
            <p:cNvSpPr txBox="1"/>
            <p:nvPr/>
          </p:nvSpPr>
          <p:spPr>
            <a:xfrm>
              <a:off x="6008589" y="3799963"/>
              <a:ext cx="108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9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784084"/>
            <a:ext cx="1504563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One location around the circle will be highlighted.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When you remember the corresponding object, press the UP arrow. 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If you have forgotten the object, press DOWN.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Then think about the object for 3 seconds. Try to remember the details.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Every now and then, you will be shown two possible descriptions of the object.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Choose the correct description by pressing LEFT or RIGHT.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If you have forgotten, press DOWN.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pic>
        <p:nvPicPr>
          <p:cNvPr id="35" name="Picture 34" descr="arrowKeys.png">
            <a:extLst>
              <a:ext uri="{FF2B5EF4-FFF2-40B4-BE49-F238E27FC236}">
                <a16:creationId xmlns:a16="http://schemas.microsoft.com/office/drawing/2014/main" id="{3C659BEC-26D8-49BE-8E71-1B3A1BC88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4434818" y="7675026"/>
            <a:ext cx="2861740" cy="978336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79ABA-3E71-4195-A1A5-1944C59E9C7D}"/>
              </a:ext>
            </a:extLst>
          </p:cNvPr>
          <p:cNvGrpSpPr/>
          <p:nvPr/>
        </p:nvGrpSpPr>
        <p:grpSpPr>
          <a:xfrm>
            <a:off x="14039761" y="1902233"/>
            <a:ext cx="3416274" cy="2030281"/>
            <a:chOff x="6237716" y="1710253"/>
            <a:chExt cx="1943591" cy="1155072"/>
          </a:xfrm>
        </p:grpSpPr>
        <p:pic>
          <p:nvPicPr>
            <p:cNvPr id="57" name="Picture 56" descr="arrowKeys.png">
              <a:extLst>
                <a:ext uri="{FF2B5EF4-FFF2-40B4-BE49-F238E27FC236}">
                  <a16:creationId xmlns:a16="http://schemas.microsoft.com/office/drawing/2014/main" id="{0E61BB42-4FFD-4C11-9277-8431371F0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r="32491" b="-3148"/>
            <a:stretch/>
          </p:blipFill>
          <p:spPr>
            <a:xfrm>
              <a:off x="7570871" y="1710253"/>
              <a:ext cx="519706" cy="115507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A0D89F-A0DF-46D2-8CE2-360EDD4F44DA}"/>
                </a:ext>
              </a:extLst>
            </p:cNvPr>
            <p:cNvSpPr txBox="1"/>
            <p:nvPr/>
          </p:nvSpPr>
          <p:spPr>
            <a:xfrm>
              <a:off x="6237716" y="1856546"/>
              <a:ext cx="1591201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remembered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93F437-995D-4EC3-AA03-AC20067F40F1}"/>
                </a:ext>
              </a:extLst>
            </p:cNvPr>
            <p:cNvSpPr txBox="1"/>
            <p:nvPr/>
          </p:nvSpPr>
          <p:spPr>
            <a:xfrm>
              <a:off x="6621500" y="2383534"/>
              <a:ext cx="1559807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forgotten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2D4F5-04FF-4599-8FEA-882B0A3DF061}"/>
              </a:ext>
            </a:extLst>
          </p:cNvPr>
          <p:cNvGrpSpPr/>
          <p:nvPr/>
        </p:nvGrpSpPr>
        <p:grpSpPr>
          <a:xfrm>
            <a:off x="13857090" y="8615825"/>
            <a:ext cx="2741692" cy="1072228"/>
            <a:chOff x="6654014" y="2255311"/>
            <a:chExt cx="1559807" cy="610014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FE5745E8-E1DC-43A1-A28C-FB62E4488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t="48674" r="32491" b="-3148"/>
            <a:stretch/>
          </p:blipFill>
          <p:spPr>
            <a:xfrm>
              <a:off x="7570872" y="2255311"/>
              <a:ext cx="519706" cy="61001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7EF53D-CF15-4B8D-887F-255DE4BCCB31}"/>
                </a:ext>
              </a:extLst>
            </p:cNvPr>
            <p:cNvSpPr txBox="1"/>
            <p:nvPr/>
          </p:nvSpPr>
          <p:spPr>
            <a:xfrm>
              <a:off x="6654014" y="2378115"/>
              <a:ext cx="1559807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forgotten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1D93D63-B2F1-4C39-81B2-A060EC1C7285}"/>
              </a:ext>
            </a:extLst>
          </p:cNvPr>
          <p:cNvSpPr/>
          <p:nvPr/>
        </p:nvSpPr>
        <p:spPr>
          <a:xfrm>
            <a:off x="15477496" y="7645631"/>
            <a:ext cx="908084" cy="978336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86018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1254601"/>
            <a:ext cx="1504563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One location around the circle will be highlighted.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When you remember the corresponding object, press the UP arrow. 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If you have forgotten the object, press DOWN.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You will then be shown two possible descriptions of the object.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Choose the correct description by pressing LEFT or RIGHT.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If you have forgotten, press DOWN.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pic>
        <p:nvPicPr>
          <p:cNvPr id="35" name="Picture 34" descr="arrowKeys.png">
            <a:extLst>
              <a:ext uri="{FF2B5EF4-FFF2-40B4-BE49-F238E27FC236}">
                <a16:creationId xmlns:a16="http://schemas.microsoft.com/office/drawing/2014/main" id="{3C659BEC-26D8-49BE-8E71-1B3A1BC88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4434818" y="7675026"/>
            <a:ext cx="2861740" cy="978336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79ABA-3E71-4195-A1A5-1944C59E9C7D}"/>
              </a:ext>
            </a:extLst>
          </p:cNvPr>
          <p:cNvGrpSpPr/>
          <p:nvPr/>
        </p:nvGrpSpPr>
        <p:grpSpPr>
          <a:xfrm>
            <a:off x="14039761" y="2585817"/>
            <a:ext cx="3416274" cy="2030281"/>
            <a:chOff x="6237716" y="1710253"/>
            <a:chExt cx="1943591" cy="1155072"/>
          </a:xfrm>
        </p:grpSpPr>
        <p:pic>
          <p:nvPicPr>
            <p:cNvPr id="57" name="Picture 56" descr="arrowKeys.png">
              <a:extLst>
                <a:ext uri="{FF2B5EF4-FFF2-40B4-BE49-F238E27FC236}">
                  <a16:creationId xmlns:a16="http://schemas.microsoft.com/office/drawing/2014/main" id="{0E61BB42-4FFD-4C11-9277-8431371F0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r="32491" b="-3148"/>
            <a:stretch/>
          </p:blipFill>
          <p:spPr>
            <a:xfrm>
              <a:off x="7570871" y="1710253"/>
              <a:ext cx="519706" cy="115507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A0D89F-A0DF-46D2-8CE2-360EDD4F44DA}"/>
                </a:ext>
              </a:extLst>
            </p:cNvPr>
            <p:cNvSpPr txBox="1"/>
            <p:nvPr/>
          </p:nvSpPr>
          <p:spPr>
            <a:xfrm>
              <a:off x="6237716" y="1856546"/>
              <a:ext cx="1591201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remembered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93F437-995D-4EC3-AA03-AC20067F40F1}"/>
                </a:ext>
              </a:extLst>
            </p:cNvPr>
            <p:cNvSpPr txBox="1"/>
            <p:nvPr/>
          </p:nvSpPr>
          <p:spPr>
            <a:xfrm>
              <a:off x="6621500" y="2383534"/>
              <a:ext cx="1559807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forgotten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2D4F5-04FF-4599-8FEA-882B0A3DF061}"/>
              </a:ext>
            </a:extLst>
          </p:cNvPr>
          <p:cNvGrpSpPr/>
          <p:nvPr/>
        </p:nvGrpSpPr>
        <p:grpSpPr>
          <a:xfrm>
            <a:off x="13857090" y="8615825"/>
            <a:ext cx="2741692" cy="1072228"/>
            <a:chOff x="6654014" y="2255311"/>
            <a:chExt cx="1559807" cy="610014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FE5745E8-E1DC-43A1-A28C-FB62E4488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t="48674" r="32491" b="-3148"/>
            <a:stretch/>
          </p:blipFill>
          <p:spPr>
            <a:xfrm>
              <a:off x="7570872" y="2255311"/>
              <a:ext cx="519706" cy="61001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7EF53D-CF15-4B8D-887F-255DE4BCCB31}"/>
                </a:ext>
              </a:extLst>
            </p:cNvPr>
            <p:cNvSpPr txBox="1"/>
            <p:nvPr/>
          </p:nvSpPr>
          <p:spPr>
            <a:xfrm>
              <a:off x="6654014" y="2378115"/>
              <a:ext cx="1559807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forgotten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1D93D63-B2F1-4C39-81B2-A060EC1C7285}"/>
              </a:ext>
            </a:extLst>
          </p:cNvPr>
          <p:cNvSpPr/>
          <p:nvPr/>
        </p:nvSpPr>
        <p:spPr>
          <a:xfrm>
            <a:off x="15477496" y="7645631"/>
            <a:ext cx="908084" cy="978336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34397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7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AD7C29-60CC-4739-82F5-B741BBE115AE}"/>
              </a:ext>
            </a:extLst>
          </p:cNvPr>
          <p:cNvGrpSpPr/>
          <p:nvPr/>
        </p:nvGrpSpPr>
        <p:grpSpPr>
          <a:xfrm>
            <a:off x="2810074" y="4069130"/>
            <a:ext cx="3205128" cy="3205128"/>
            <a:chOff x="3258436" y="1543936"/>
            <a:chExt cx="2627129" cy="262712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3E7E6B-ADF9-435A-B131-B291F373EB0F}"/>
                </a:ext>
              </a:extLst>
            </p:cNvPr>
            <p:cNvSpPr/>
            <p:nvPr/>
          </p:nvSpPr>
          <p:spPr>
            <a:xfrm>
              <a:off x="3258436" y="1543936"/>
              <a:ext cx="2627129" cy="26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C87423-D533-4759-B2E7-4B4E79F84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461" y="2000251"/>
              <a:ext cx="1732221" cy="1732221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3FBFF24-E7F9-44FB-A5BA-A85CF35B4C9C}"/>
              </a:ext>
            </a:extLst>
          </p:cNvPr>
          <p:cNvSpPr/>
          <p:nvPr/>
        </p:nvSpPr>
        <p:spPr>
          <a:xfrm>
            <a:off x="12277524" y="4069128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9250E-CC77-455C-90BB-9F4B1E44133B}"/>
              </a:ext>
            </a:extLst>
          </p:cNvPr>
          <p:cNvSpPr txBox="1"/>
          <p:nvPr/>
        </p:nvSpPr>
        <p:spPr>
          <a:xfrm>
            <a:off x="10833268" y="7486759"/>
            <a:ext cx="2888512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4403-A360-41A1-B4B2-C727B08E9108}"/>
              </a:ext>
            </a:extLst>
          </p:cNvPr>
          <p:cNvSpPr txBox="1"/>
          <p:nvPr/>
        </p:nvSpPr>
        <p:spPr>
          <a:xfrm>
            <a:off x="14051651" y="7492663"/>
            <a:ext cx="3431938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92B32-8AE2-4D63-864F-9B534D95B42A}"/>
              </a:ext>
            </a:extLst>
          </p:cNvPr>
          <p:cNvSpPr txBox="1"/>
          <p:nvPr/>
        </p:nvSpPr>
        <p:spPr>
          <a:xfrm>
            <a:off x="2837409" y="9136267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seconds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12234336" y="8921751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FCE5E704-C384-4495-9E03-B3CC574C688E}"/>
                </a:ext>
              </a:extLst>
            </p:cNvPr>
            <p:cNvSpPr/>
            <p:nvPr/>
          </p:nvSpPr>
          <p:spPr>
            <a:xfrm>
              <a:off x="6179197" y="4418112"/>
              <a:ext cx="463938" cy="486072"/>
            </a:xfrm>
            <a:prstGeom prst="round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  <p:sp>
          <p:nvSpPr>
            <p:cNvPr id="21" name="Rounded Rectangle 7">
              <a:extLst>
                <a:ext uri="{FF2B5EF4-FFF2-40B4-BE49-F238E27FC236}">
                  <a16:creationId xmlns:a16="http://schemas.microsoft.com/office/drawing/2014/main" id="{6CE07EC5-ECA2-406D-9A59-E75DF0C4BE5A}"/>
                </a:ext>
              </a:extLst>
            </p:cNvPr>
            <p:cNvSpPr/>
            <p:nvPr/>
          </p:nvSpPr>
          <p:spPr>
            <a:xfrm>
              <a:off x="7231910" y="4418112"/>
              <a:ext cx="454847" cy="476547"/>
            </a:xfrm>
            <a:prstGeom prst="roundRect">
              <a:avLst/>
            </a:pr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6440504" y="863601"/>
            <a:ext cx="52384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Familiarization</a:t>
            </a:r>
          </a:p>
        </p:txBody>
      </p:sp>
    </p:spTree>
    <p:extLst>
      <p:ext uri="{BB962C8B-B14F-4D97-AF65-F5344CB8AC3E}">
        <p14:creationId xmlns:p14="http://schemas.microsoft.com/office/powerpoint/2010/main" val="317167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rrowKeys.png">
            <a:extLst>
              <a:ext uri="{FF2B5EF4-FFF2-40B4-BE49-F238E27FC236}">
                <a16:creationId xmlns:a16="http://schemas.microsoft.com/office/drawing/2014/main" id="{C7CF6A0D-0779-4503-BAE1-761CD42F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196232" y="9119856"/>
            <a:ext cx="3275608" cy="11198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5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2810074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BFF24-E7F9-44FB-A5BA-A85CF35B4C9C}"/>
              </a:ext>
            </a:extLst>
          </p:cNvPr>
          <p:cNvSpPr/>
          <p:nvPr/>
        </p:nvSpPr>
        <p:spPr>
          <a:xfrm>
            <a:off x="12266712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87423-D533-4759-B2E7-4B4E79F84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971" y="4625843"/>
            <a:ext cx="2113330" cy="211333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7367553" y="863601"/>
            <a:ext cx="3379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9E924-FB67-4799-9F63-B079DA95BA55}"/>
              </a:ext>
            </a:extLst>
          </p:cNvPr>
          <p:cNvSpPr/>
          <p:nvPr/>
        </p:nvSpPr>
        <p:spPr>
          <a:xfrm>
            <a:off x="2804691" y="4062955"/>
            <a:ext cx="3243226" cy="3217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4785A-2DA5-4235-ADFD-205206CAC424}"/>
              </a:ext>
            </a:extLst>
          </p:cNvPr>
          <p:cNvGrpSpPr/>
          <p:nvPr/>
        </p:nvGrpSpPr>
        <p:grpSpPr>
          <a:xfrm>
            <a:off x="4374334" y="4011399"/>
            <a:ext cx="103932" cy="3320582"/>
            <a:chOff x="2177629" y="2015167"/>
            <a:chExt cx="51966" cy="16602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C0BE70-13AE-4171-8521-143F1AF818F4}"/>
                </a:ext>
              </a:extLst>
            </p:cNvPr>
            <p:cNvSpPr/>
            <p:nvPr/>
          </p:nvSpPr>
          <p:spPr>
            <a:xfrm>
              <a:off x="2177629" y="2015167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B829515-6402-4861-9500-41BE55D072A4}"/>
                </a:ext>
              </a:extLst>
            </p:cNvPr>
            <p:cNvSpPr/>
            <p:nvPr/>
          </p:nvSpPr>
          <p:spPr>
            <a:xfrm>
              <a:off x="2177629" y="3623904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26AAD-DCBC-423A-B10D-E7E5B1745D21}"/>
              </a:ext>
            </a:extLst>
          </p:cNvPr>
          <p:cNvGrpSpPr/>
          <p:nvPr/>
        </p:nvGrpSpPr>
        <p:grpSpPr>
          <a:xfrm>
            <a:off x="2752722" y="5625852"/>
            <a:ext cx="3347160" cy="103108"/>
            <a:chOff x="1385905" y="2819537"/>
            <a:chExt cx="1673580" cy="515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075AF3-BB7F-4470-9703-4E7BCCFADBD3}"/>
                </a:ext>
              </a:extLst>
            </p:cNvPr>
            <p:cNvSpPr/>
            <p:nvPr/>
          </p:nvSpPr>
          <p:spPr>
            <a:xfrm rot="5400000">
              <a:off x="3007725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91527D-B3B0-4F05-AC9D-02ECCAE49967}"/>
                </a:ext>
              </a:extLst>
            </p:cNvPr>
            <p:cNvSpPr/>
            <p:nvPr/>
          </p:nvSpPr>
          <p:spPr>
            <a:xfrm rot="5400000">
              <a:off x="1386111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0489072-B967-46D6-A920-EB665977081A}"/>
              </a:ext>
            </a:extLst>
          </p:cNvPr>
          <p:cNvSpPr/>
          <p:nvPr/>
        </p:nvSpPr>
        <p:spPr>
          <a:xfrm rot="2700000">
            <a:off x="5502338" y="4458210"/>
            <a:ext cx="196372" cy="197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CC1FAD-F4AA-41D2-96FA-DF1C2CFBBE8B}"/>
              </a:ext>
            </a:extLst>
          </p:cNvPr>
          <p:cNvSpPr/>
          <p:nvPr/>
        </p:nvSpPr>
        <p:spPr>
          <a:xfrm rot="2700000">
            <a:off x="3231168" y="6780982"/>
            <a:ext cx="103108" cy="1039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867F72-10A6-4516-A129-E327D81B94D4}"/>
              </a:ext>
            </a:extLst>
          </p:cNvPr>
          <p:cNvGrpSpPr/>
          <p:nvPr/>
        </p:nvGrpSpPr>
        <p:grpSpPr>
          <a:xfrm>
            <a:off x="3215244" y="4482716"/>
            <a:ext cx="2396416" cy="2379032"/>
            <a:chOff x="1614101" y="2254529"/>
            <a:chExt cx="1198208" cy="11895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39E-C7FF-4356-9F48-CFDF02596871}"/>
                </a:ext>
              </a:extLst>
            </p:cNvPr>
            <p:cNvSpPr/>
            <p:nvPr/>
          </p:nvSpPr>
          <p:spPr>
            <a:xfrm rot="18900000" flipH="1">
              <a:off x="1614101" y="225452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EA138E-9513-44A9-97B3-96997FB8A3A6}"/>
                </a:ext>
              </a:extLst>
            </p:cNvPr>
            <p:cNvSpPr/>
            <p:nvPr/>
          </p:nvSpPr>
          <p:spPr>
            <a:xfrm rot="18900000" flipH="1">
              <a:off x="2760755" y="339207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CC083D-AD98-45A0-A1FB-2B4EEB22E2B5}"/>
              </a:ext>
            </a:extLst>
          </p:cNvPr>
          <p:cNvGrpSpPr/>
          <p:nvPr/>
        </p:nvGrpSpPr>
        <p:grpSpPr>
          <a:xfrm>
            <a:off x="4308258" y="5553646"/>
            <a:ext cx="236088" cy="236088"/>
            <a:chOff x="2172445" y="4695825"/>
            <a:chExt cx="114300" cy="114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66E0EF-5D45-4B2D-9C8B-DA887D1CBFF5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730DAF-CB73-4AB9-9217-BE2E08BD1A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27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5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12217808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C0BE70-13AE-4171-8521-143F1AF818F4}"/>
              </a:ext>
            </a:extLst>
          </p:cNvPr>
          <p:cNvSpPr/>
          <p:nvPr/>
        </p:nvSpPr>
        <p:spPr>
          <a:xfrm>
            <a:off x="13782068" y="4011398"/>
            <a:ext cx="103932" cy="10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829515-6402-4861-9500-41BE55D072A4}"/>
              </a:ext>
            </a:extLst>
          </p:cNvPr>
          <p:cNvSpPr/>
          <p:nvPr/>
        </p:nvSpPr>
        <p:spPr>
          <a:xfrm>
            <a:off x="13782068" y="7228872"/>
            <a:ext cx="103932" cy="10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26AAD-DCBC-423A-B10D-E7E5B1745D21}"/>
              </a:ext>
            </a:extLst>
          </p:cNvPr>
          <p:cNvGrpSpPr/>
          <p:nvPr/>
        </p:nvGrpSpPr>
        <p:grpSpPr>
          <a:xfrm>
            <a:off x="12160456" y="5625852"/>
            <a:ext cx="3347160" cy="103108"/>
            <a:chOff x="1385905" y="2819537"/>
            <a:chExt cx="1673580" cy="515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075AF3-BB7F-4470-9703-4E7BCCFADBD3}"/>
                </a:ext>
              </a:extLst>
            </p:cNvPr>
            <p:cNvSpPr/>
            <p:nvPr/>
          </p:nvSpPr>
          <p:spPr>
            <a:xfrm rot="5400000">
              <a:off x="3007725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91527D-B3B0-4F05-AC9D-02ECCAE49967}"/>
                </a:ext>
              </a:extLst>
            </p:cNvPr>
            <p:cNvSpPr/>
            <p:nvPr/>
          </p:nvSpPr>
          <p:spPr>
            <a:xfrm rot="5400000">
              <a:off x="1386111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6CC1FAD-F4AA-41D2-96FA-DF1C2CFBBE8B}"/>
              </a:ext>
            </a:extLst>
          </p:cNvPr>
          <p:cNvSpPr/>
          <p:nvPr/>
        </p:nvSpPr>
        <p:spPr>
          <a:xfrm rot="2700000">
            <a:off x="12638902" y="6780982"/>
            <a:ext cx="103108" cy="1039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867F72-10A6-4516-A129-E327D81B94D4}"/>
              </a:ext>
            </a:extLst>
          </p:cNvPr>
          <p:cNvGrpSpPr/>
          <p:nvPr/>
        </p:nvGrpSpPr>
        <p:grpSpPr>
          <a:xfrm>
            <a:off x="12622978" y="4482716"/>
            <a:ext cx="2396416" cy="2379032"/>
            <a:chOff x="1614101" y="2254529"/>
            <a:chExt cx="1198208" cy="11895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39E-C7FF-4356-9F48-CFDF02596871}"/>
                </a:ext>
              </a:extLst>
            </p:cNvPr>
            <p:cNvSpPr/>
            <p:nvPr/>
          </p:nvSpPr>
          <p:spPr>
            <a:xfrm rot="18900000" flipH="1">
              <a:off x="1614101" y="225452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EA138E-9513-44A9-97B3-96997FB8A3A6}"/>
                </a:ext>
              </a:extLst>
            </p:cNvPr>
            <p:cNvSpPr/>
            <p:nvPr/>
          </p:nvSpPr>
          <p:spPr>
            <a:xfrm rot="18900000" flipH="1">
              <a:off x="2760755" y="339207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CC083D-AD98-45A0-A1FB-2B4EEB22E2B5}"/>
              </a:ext>
            </a:extLst>
          </p:cNvPr>
          <p:cNvGrpSpPr/>
          <p:nvPr/>
        </p:nvGrpSpPr>
        <p:grpSpPr>
          <a:xfrm>
            <a:off x="13715992" y="5553646"/>
            <a:ext cx="236088" cy="236088"/>
            <a:chOff x="2172445" y="4695825"/>
            <a:chExt cx="114300" cy="114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66E0EF-5D45-4B2D-9C8B-DA887D1CBFF5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730DAF-CB73-4AB9-9217-BE2E08BD1A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B1C1A0-6E19-454E-9AE1-F79234354851}"/>
              </a:ext>
            </a:extLst>
          </p:cNvPr>
          <p:cNvGrpSpPr/>
          <p:nvPr/>
        </p:nvGrpSpPr>
        <p:grpSpPr>
          <a:xfrm>
            <a:off x="2823736" y="4069128"/>
            <a:ext cx="3205128" cy="3205128"/>
            <a:chOff x="6138762" y="2034564"/>
            <a:chExt cx="1602564" cy="160256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CDBEACA-AB3A-4F01-A0BA-819C4C943881}"/>
                </a:ext>
              </a:extLst>
            </p:cNvPr>
            <p:cNvSpPr/>
            <p:nvPr/>
          </p:nvSpPr>
          <p:spPr>
            <a:xfrm>
              <a:off x="6138762" y="2034564"/>
              <a:ext cx="1602564" cy="16025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0CDC66A-E641-4C43-9D93-8125082B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891" y="2312920"/>
              <a:ext cx="1056665" cy="1056665"/>
            </a:xfrm>
            <a:prstGeom prst="rect">
              <a:avLst/>
            </a:prstGeom>
          </p:spPr>
        </p:pic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12196232" y="9775389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55E5F65-4F7B-4FA5-BF5A-D1758DD29D8C}"/>
              </a:ext>
            </a:extLst>
          </p:cNvPr>
          <p:cNvSpPr txBox="1"/>
          <p:nvPr/>
        </p:nvSpPr>
        <p:spPr>
          <a:xfrm>
            <a:off x="2427770" y="844627"/>
            <a:ext cx="13786884" cy="656462"/>
          </a:xfrm>
          <a:prstGeom prst="rect">
            <a:avLst/>
          </a:prstGeom>
          <a:solidFill>
            <a:srgbClr val="C8C8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Select the location of the next object. Press a key to continue… 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3E29EA0-D0AF-49E5-BC5E-BF8CA7364A9E}"/>
              </a:ext>
            </a:extLst>
          </p:cNvPr>
          <p:cNvSpPr/>
          <p:nvPr/>
        </p:nvSpPr>
        <p:spPr>
          <a:xfrm rot="5400000">
            <a:off x="3961216" y="1963938"/>
            <a:ext cx="930168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pic>
        <p:nvPicPr>
          <p:cNvPr id="41" name="Picture 40" descr="arrowKeys.png">
            <a:extLst>
              <a:ext uri="{FF2B5EF4-FFF2-40B4-BE49-F238E27FC236}">
                <a16:creationId xmlns:a16="http://schemas.microsoft.com/office/drawing/2014/main" id="{12FE3386-0193-4B5E-BCBF-B7405E0F9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r="32491" b="-3148"/>
          <a:stretch/>
        </p:blipFill>
        <p:spPr>
          <a:xfrm>
            <a:off x="3961214" y="8853148"/>
            <a:ext cx="1039412" cy="2310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6F42FB-FF95-4632-9835-4F4E49467859}"/>
              </a:ext>
            </a:extLst>
          </p:cNvPr>
          <p:cNvSpPr txBox="1"/>
          <p:nvPr/>
        </p:nvSpPr>
        <p:spPr>
          <a:xfrm>
            <a:off x="1164244" y="9059030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4CC335-1171-4EE4-B72D-28FABB762F19}"/>
              </a:ext>
            </a:extLst>
          </p:cNvPr>
          <p:cNvSpPr txBox="1"/>
          <p:nvPr/>
        </p:nvSpPr>
        <p:spPr>
          <a:xfrm>
            <a:off x="1869032" y="10113006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forgotten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E6CB6A-60DD-47E2-8BE6-2721494D5E92}"/>
              </a:ext>
            </a:extLst>
          </p:cNvPr>
          <p:cNvGrpSpPr/>
          <p:nvPr/>
        </p:nvGrpSpPr>
        <p:grpSpPr>
          <a:xfrm rot="10800000">
            <a:off x="11695162" y="4931951"/>
            <a:ext cx="2959292" cy="2900510"/>
            <a:chOff x="3257885" y="1000881"/>
            <a:chExt cx="3158152" cy="3095419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4BDC823-CD8B-426F-9429-DDE4BCFD2992}"/>
                </a:ext>
              </a:extLst>
            </p:cNvPr>
            <p:cNvSpPr/>
            <p:nvPr/>
          </p:nvSpPr>
          <p:spPr>
            <a:xfrm rot="4181449">
              <a:off x="3665414" y="1345678"/>
              <a:ext cx="2725699" cy="2775546"/>
            </a:xfrm>
            <a:prstGeom prst="arc">
              <a:avLst>
                <a:gd name="adj1" fmla="val 14733834"/>
                <a:gd name="adj2" fmla="val 18254399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B2E27CE-D0B6-4BE5-BD98-ACC8F6E95747}"/>
                </a:ext>
              </a:extLst>
            </p:cNvPr>
            <p:cNvSpPr/>
            <p:nvPr/>
          </p:nvSpPr>
          <p:spPr>
            <a:xfrm rot="352806">
              <a:off x="3257885" y="1000881"/>
              <a:ext cx="2725699" cy="2775546"/>
            </a:xfrm>
            <a:prstGeom prst="arc">
              <a:avLst>
                <a:gd name="adj1" fmla="val 14733834"/>
                <a:gd name="adj2" fmla="val 18254399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CE4220B-B369-4804-B971-177C7C2FE96D}"/>
              </a:ext>
            </a:extLst>
          </p:cNvPr>
          <p:cNvSpPr/>
          <p:nvPr/>
        </p:nvSpPr>
        <p:spPr>
          <a:xfrm rot="2700000">
            <a:off x="12592270" y="6710810"/>
            <a:ext cx="196372" cy="197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BDF3E74-8E34-4B22-893A-463426819390}"/>
              </a:ext>
            </a:extLst>
          </p:cNvPr>
          <p:cNvSpPr/>
          <p:nvPr/>
        </p:nvSpPr>
        <p:spPr>
          <a:xfrm>
            <a:off x="14956292" y="4504774"/>
            <a:ext cx="103932" cy="10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CDFF67-B757-4683-918E-4FA5322AB7E1}"/>
              </a:ext>
            </a:extLst>
          </p:cNvPr>
          <p:cNvSpPr txBox="1"/>
          <p:nvPr/>
        </p:nvSpPr>
        <p:spPr>
          <a:xfrm>
            <a:off x="15456688" y="10139838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0C130-33C0-4BD8-AAFF-8DE7EFA505F0}"/>
              </a:ext>
            </a:extLst>
          </p:cNvPr>
          <p:cNvSpPr txBox="1"/>
          <p:nvPr/>
        </p:nvSpPr>
        <p:spPr>
          <a:xfrm>
            <a:off x="10115064" y="9960389"/>
            <a:ext cx="2165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counter-</a:t>
            </a:r>
          </a:p>
          <a:p>
            <a:pPr algn="r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</p:txBody>
      </p:sp>
      <p:pic>
        <p:nvPicPr>
          <p:cNvPr id="49" name="Picture 48" descr="arrowKeys.png">
            <a:extLst>
              <a:ext uri="{FF2B5EF4-FFF2-40B4-BE49-F238E27FC236}">
                <a16:creationId xmlns:a16="http://schemas.microsoft.com/office/drawing/2014/main" id="{BBA14919-3930-419A-A411-B0574653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r="32491" b="-3148"/>
          <a:stretch/>
        </p:blipFill>
        <p:spPr>
          <a:xfrm>
            <a:off x="13358018" y="8879350"/>
            <a:ext cx="1039412" cy="23101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92868-77A2-4EBA-92D4-EE43D48C4DD6}"/>
              </a:ext>
            </a:extLst>
          </p:cNvPr>
          <p:cNvSpPr/>
          <p:nvPr/>
        </p:nvSpPr>
        <p:spPr>
          <a:xfrm>
            <a:off x="13358018" y="9985252"/>
            <a:ext cx="1039412" cy="1119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224C0D-0B8E-413F-B7AA-6E64FE244502}"/>
              </a:ext>
            </a:extLst>
          </p:cNvPr>
          <p:cNvSpPr txBox="1"/>
          <p:nvPr/>
        </p:nvSpPr>
        <p:spPr>
          <a:xfrm>
            <a:off x="14386842" y="9032758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50A770-85CB-4AAE-8C94-33DF02B6F18C}"/>
              </a:ext>
            </a:extLst>
          </p:cNvPr>
          <p:cNvGrpSpPr/>
          <p:nvPr/>
        </p:nvGrpSpPr>
        <p:grpSpPr>
          <a:xfrm>
            <a:off x="13398384" y="8938612"/>
            <a:ext cx="929800" cy="972144"/>
            <a:chOff x="4801068" y="4401622"/>
            <a:chExt cx="464900" cy="486072"/>
          </a:xfrm>
        </p:grpSpPr>
        <p:sp>
          <p:nvSpPr>
            <p:cNvPr id="51" name="Rounded Rectangle 14">
              <a:extLst>
                <a:ext uri="{FF2B5EF4-FFF2-40B4-BE49-F238E27FC236}">
                  <a16:creationId xmlns:a16="http://schemas.microsoft.com/office/drawing/2014/main" id="{D0EF162E-4629-4710-ACD5-571254717B8D}"/>
                </a:ext>
              </a:extLst>
            </p:cNvPr>
            <p:cNvSpPr/>
            <p:nvPr/>
          </p:nvSpPr>
          <p:spPr>
            <a:xfrm>
              <a:off x="4803834" y="4401943"/>
              <a:ext cx="446469" cy="453933"/>
            </a:xfrm>
            <a:custGeom>
              <a:avLst/>
              <a:gdLst>
                <a:gd name="connsiteX0" fmla="*/ 0 w 463938"/>
                <a:gd name="connsiteY0" fmla="*/ 77325 h 486072"/>
                <a:gd name="connsiteX1" fmla="*/ 77325 w 463938"/>
                <a:gd name="connsiteY1" fmla="*/ 0 h 486072"/>
                <a:gd name="connsiteX2" fmla="*/ 386613 w 463938"/>
                <a:gd name="connsiteY2" fmla="*/ 0 h 486072"/>
                <a:gd name="connsiteX3" fmla="*/ 463938 w 463938"/>
                <a:gd name="connsiteY3" fmla="*/ 77325 h 486072"/>
                <a:gd name="connsiteX4" fmla="*/ 463938 w 463938"/>
                <a:gd name="connsiteY4" fmla="*/ 408747 h 486072"/>
                <a:gd name="connsiteX5" fmla="*/ 386613 w 463938"/>
                <a:gd name="connsiteY5" fmla="*/ 486072 h 486072"/>
                <a:gd name="connsiteX6" fmla="*/ 77325 w 463938"/>
                <a:gd name="connsiteY6" fmla="*/ 486072 h 486072"/>
                <a:gd name="connsiteX7" fmla="*/ 0 w 463938"/>
                <a:gd name="connsiteY7" fmla="*/ 408747 h 486072"/>
                <a:gd name="connsiteX8" fmla="*/ 0 w 463938"/>
                <a:gd name="connsiteY8" fmla="*/ 77325 h 486072"/>
                <a:gd name="connsiteX0" fmla="*/ 7222 w 471160"/>
                <a:gd name="connsiteY0" fmla="*/ 77325 h 486072"/>
                <a:gd name="connsiteX1" fmla="*/ 84547 w 471160"/>
                <a:gd name="connsiteY1" fmla="*/ 0 h 486072"/>
                <a:gd name="connsiteX2" fmla="*/ 393835 w 471160"/>
                <a:gd name="connsiteY2" fmla="*/ 0 h 486072"/>
                <a:gd name="connsiteX3" fmla="*/ 471160 w 471160"/>
                <a:gd name="connsiteY3" fmla="*/ 77325 h 486072"/>
                <a:gd name="connsiteX4" fmla="*/ 471160 w 471160"/>
                <a:gd name="connsiteY4" fmla="*/ 408747 h 486072"/>
                <a:gd name="connsiteX5" fmla="*/ 393835 w 471160"/>
                <a:gd name="connsiteY5" fmla="*/ 486072 h 486072"/>
                <a:gd name="connsiteX6" fmla="*/ 25016 w 471160"/>
                <a:gd name="connsiteY6" fmla="*/ 453925 h 486072"/>
                <a:gd name="connsiteX7" fmla="*/ 7222 w 471160"/>
                <a:gd name="connsiteY7" fmla="*/ 408747 h 486072"/>
                <a:gd name="connsiteX8" fmla="*/ 7222 w 471160"/>
                <a:gd name="connsiteY8" fmla="*/ 77325 h 486072"/>
                <a:gd name="connsiteX0" fmla="*/ 7222 w 471160"/>
                <a:gd name="connsiteY0" fmla="*/ 77325 h 453925"/>
                <a:gd name="connsiteX1" fmla="*/ 84547 w 471160"/>
                <a:gd name="connsiteY1" fmla="*/ 0 h 453925"/>
                <a:gd name="connsiteX2" fmla="*/ 393835 w 471160"/>
                <a:gd name="connsiteY2" fmla="*/ 0 h 453925"/>
                <a:gd name="connsiteX3" fmla="*/ 471160 w 471160"/>
                <a:gd name="connsiteY3" fmla="*/ 77325 h 453925"/>
                <a:gd name="connsiteX4" fmla="*/ 471160 w 471160"/>
                <a:gd name="connsiteY4" fmla="*/ 408747 h 453925"/>
                <a:gd name="connsiteX5" fmla="*/ 152138 w 471160"/>
                <a:gd name="connsiteY5" fmla="*/ 327719 h 453925"/>
                <a:gd name="connsiteX6" fmla="*/ 25016 w 471160"/>
                <a:gd name="connsiteY6" fmla="*/ 453925 h 453925"/>
                <a:gd name="connsiteX7" fmla="*/ 7222 w 471160"/>
                <a:gd name="connsiteY7" fmla="*/ 408747 h 453925"/>
                <a:gd name="connsiteX8" fmla="*/ 7222 w 471160"/>
                <a:gd name="connsiteY8" fmla="*/ 77325 h 453925"/>
                <a:gd name="connsiteX0" fmla="*/ 7222 w 471160"/>
                <a:gd name="connsiteY0" fmla="*/ 77325 h 453925"/>
                <a:gd name="connsiteX1" fmla="*/ 84547 w 471160"/>
                <a:gd name="connsiteY1" fmla="*/ 0 h 453925"/>
                <a:gd name="connsiteX2" fmla="*/ 393835 w 471160"/>
                <a:gd name="connsiteY2" fmla="*/ 0 h 453925"/>
                <a:gd name="connsiteX3" fmla="*/ 471160 w 471160"/>
                <a:gd name="connsiteY3" fmla="*/ 77325 h 453925"/>
                <a:gd name="connsiteX4" fmla="*/ 278279 w 471160"/>
                <a:gd name="connsiteY4" fmla="*/ 195625 h 453925"/>
                <a:gd name="connsiteX5" fmla="*/ 152138 w 471160"/>
                <a:gd name="connsiteY5" fmla="*/ 327719 h 453925"/>
                <a:gd name="connsiteX6" fmla="*/ 25016 w 471160"/>
                <a:gd name="connsiteY6" fmla="*/ 453925 h 453925"/>
                <a:gd name="connsiteX7" fmla="*/ 7222 w 471160"/>
                <a:gd name="connsiteY7" fmla="*/ 408747 h 453925"/>
                <a:gd name="connsiteX8" fmla="*/ 7222 w 471160"/>
                <a:gd name="connsiteY8" fmla="*/ 77325 h 453925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1581 w 446469"/>
                <a:gd name="connsiteY0" fmla="*/ 82074 h 458674"/>
                <a:gd name="connsiteX1" fmla="*/ 78906 w 446469"/>
                <a:gd name="connsiteY1" fmla="*/ 4749 h 458674"/>
                <a:gd name="connsiteX2" fmla="*/ 388194 w 446469"/>
                <a:gd name="connsiteY2" fmla="*/ 4749 h 458674"/>
                <a:gd name="connsiteX3" fmla="*/ 446469 w 446469"/>
                <a:gd name="connsiteY3" fmla="*/ 27305 h 458674"/>
                <a:gd name="connsiteX4" fmla="*/ 272638 w 446469"/>
                <a:gd name="connsiteY4" fmla="*/ 200374 h 458674"/>
                <a:gd name="connsiteX5" fmla="*/ 146497 w 446469"/>
                <a:gd name="connsiteY5" fmla="*/ 332468 h 458674"/>
                <a:gd name="connsiteX6" fmla="*/ 19375 w 446469"/>
                <a:gd name="connsiteY6" fmla="*/ 458674 h 458674"/>
                <a:gd name="connsiteX7" fmla="*/ 1581 w 446469"/>
                <a:gd name="connsiteY7" fmla="*/ 413496 h 458674"/>
                <a:gd name="connsiteX8" fmla="*/ 1581 w 446469"/>
                <a:gd name="connsiteY8" fmla="*/ 82074 h 458674"/>
                <a:gd name="connsiteX0" fmla="*/ 1581 w 446469"/>
                <a:gd name="connsiteY0" fmla="*/ 77333 h 453933"/>
                <a:gd name="connsiteX1" fmla="*/ 78906 w 446469"/>
                <a:gd name="connsiteY1" fmla="*/ 8 h 453933"/>
                <a:gd name="connsiteX2" fmla="*/ 388194 w 446469"/>
                <a:gd name="connsiteY2" fmla="*/ 8 h 453933"/>
                <a:gd name="connsiteX3" fmla="*/ 446469 w 446469"/>
                <a:gd name="connsiteY3" fmla="*/ 22564 h 453933"/>
                <a:gd name="connsiteX4" fmla="*/ 272638 w 446469"/>
                <a:gd name="connsiteY4" fmla="*/ 195633 h 453933"/>
                <a:gd name="connsiteX5" fmla="*/ 146497 w 446469"/>
                <a:gd name="connsiteY5" fmla="*/ 327727 h 453933"/>
                <a:gd name="connsiteX6" fmla="*/ 19375 w 446469"/>
                <a:gd name="connsiteY6" fmla="*/ 453933 h 453933"/>
                <a:gd name="connsiteX7" fmla="*/ 1581 w 446469"/>
                <a:gd name="connsiteY7" fmla="*/ 408755 h 453933"/>
                <a:gd name="connsiteX8" fmla="*/ 1581 w 446469"/>
                <a:gd name="connsiteY8" fmla="*/ 77333 h 45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469" h="453933">
                  <a:moveTo>
                    <a:pt x="1581" y="77333"/>
                  </a:moveTo>
                  <a:cubicBezTo>
                    <a:pt x="1581" y="34628"/>
                    <a:pt x="36201" y="8"/>
                    <a:pt x="78906" y="8"/>
                  </a:cubicBezTo>
                  <a:lnTo>
                    <a:pt x="388194" y="8"/>
                  </a:lnTo>
                  <a:cubicBezTo>
                    <a:pt x="430899" y="8"/>
                    <a:pt x="390510" y="-1091"/>
                    <a:pt x="446469" y="22564"/>
                  </a:cubicBezTo>
                  <a:cubicBezTo>
                    <a:pt x="388525" y="80254"/>
                    <a:pt x="357966" y="122465"/>
                    <a:pt x="272638" y="195633"/>
                  </a:cubicBezTo>
                  <a:cubicBezTo>
                    <a:pt x="211916" y="257388"/>
                    <a:pt x="208252" y="267006"/>
                    <a:pt x="146497" y="327727"/>
                  </a:cubicBezTo>
                  <a:lnTo>
                    <a:pt x="19375" y="453933"/>
                  </a:lnTo>
                  <a:cubicBezTo>
                    <a:pt x="-7852" y="424167"/>
                    <a:pt x="1581" y="451460"/>
                    <a:pt x="1581" y="408755"/>
                  </a:cubicBezTo>
                  <a:lnTo>
                    <a:pt x="1581" y="77333"/>
                  </a:lnTo>
                  <a:close/>
                </a:path>
              </a:pathLst>
            </a:cu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  <p:sp>
          <p:nvSpPr>
            <p:cNvPr id="52" name="Rounded Rectangle 7">
              <a:extLst>
                <a:ext uri="{FF2B5EF4-FFF2-40B4-BE49-F238E27FC236}">
                  <a16:creationId xmlns:a16="http://schemas.microsoft.com/office/drawing/2014/main" id="{ECCE8C49-F7BC-4572-9A7A-DACC9EC57A74}"/>
                </a:ext>
              </a:extLst>
            </p:cNvPr>
            <p:cNvSpPr/>
            <p:nvPr/>
          </p:nvSpPr>
          <p:spPr>
            <a:xfrm>
              <a:off x="4815948" y="4433325"/>
              <a:ext cx="450020" cy="454369"/>
            </a:xfrm>
            <a:custGeom>
              <a:avLst/>
              <a:gdLst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387913 w 465498"/>
                <a:gd name="connsiteY2" fmla="*/ 0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11725 w 465498"/>
                <a:gd name="connsiteY2" fmla="*/ 33337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22441 w 465498"/>
                <a:gd name="connsiteY2" fmla="*/ 46434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22441 w 465498"/>
                <a:gd name="connsiteY2" fmla="*/ 46434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40301 w 465498"/>
                <a:gd name="connsiteY2" fmla="*/ 38100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40408 h 450529"/>
                <a:gd name="connsiteX1" fmla="*/ 264513 w 465498"/>
                <a:gd name="connsiteY1" fmla="*/ 161657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64513 w 465498"/>
                <a:gd name="connsiteY1" fmla="*/ 161657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64513 w 465498"/>
                <a:gd name="connsiteY1" fmla="*/ 161657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16681 w 446448"/>
                <a:gd name="connsiteY0" fmla="*/ 311870 h 451143"/>
                <a:gd name="connsiteX1" fmla="*/ 254988 w 446448"/>
                <a:gd name="connsiteY1" fmla="*/ 166420 h 451143"/>
                <a:gd name="connsiteX2" fmla="*/ 421251 w 446448"/>
                <a:gd name="connsiteY2" fmla="*/ 923 h 451143"/>
                <a:gd name="connsiteX3" fmla="*/ 446448 w 446448"/>
                <a:gd name="connsiteY3" fmla="*/ 40408 h 451143"/>
                <a:gd name="connsiteX4" fmla="*/ 446448 w 446448"/>
                <a:gd name="connsiteY4" fmla="*/ 372944 h 451143"/>
                <a:gd name="connsiteX5" fmla="*/ 368863 w 446448"/>
                <a:gd name="connsiteY5" fmla="*/ 450529 h 451143"/>
                <a:gd name="connsiteX6" fmla="*/ 58535 w 446448"/>
                <a:gd name="connsiteY6" fmla="*/ 450529 h 451143"/>
                <a:gd name="connsiteX7" fmla="*/ 0 w 446448"/>
                <a:gd name="connsiteY7" fmla="*/ 415806 h 451143"/>
                <a:gd name="connsiteX8" fmla="*/ 116681 w 446448"/>
                <a:gd name="connsiteY8" fmla="*/ 311870 h 451143"/>
                <a:gd name="connsiteX0" fmla="*/ 116681 w 446448"/>
                <a:gd name="connsiteY0" fmla="*/ 311870 h 451143"/>
                <a:gd name="connsiteX1" fmla="*/ 254988 w 446448"/>
                <a:gd name="connsiteY1" fmla="*/ 166420 h 451143"/>
                <a:gd name="connsiteX2" fmla="*/ 421251 w 446448"/>
                <a:gd name="connsiteY2" fmla="*/ 923 h 451143"/>
                <a:gd name="connsiteX3" fmla="*/ 446448 w 446448"/>
                <a:gd name="connsiteY3" fmla="*/ 40408 h 451143"/>
                <a:gd name="connsiteX4" fmla="*/ 446448 w 446448"/>
                <a:gd name="connsiteY4" fmla="*/ 372944 h 451143"/>
                <a:gd name="connsiteX5" fmla="*/ 368863 w 446448"/>
                <a:gd name="connsiteY5" fmla="*/ 450529 h 451143"/>
                <a:gd name="connsiteX6" fmla="*/ 58535 w 446448"/>
                <a:gd name="connsiteY6" fmla="*/ 450529 h 451143"/>
                <a:gd name="connsiteX7" fmla="*/ 0 w 446448"/>
                <a:gd name="connsiteY7" fmla="*/ 415806 h 451143"/>
                <a:gd name="connsiteX8" fmla="*/ 116681 w 446448"/>
                <a:gd name="connsiteY8" fmla="*/ 311870 h 451143"/>
                <a:gd name="connsiteX0" fmla="*/ 116681 w 446448"/>
                <a:gd name="connsiteY0" fmla="*/ 311870 h 450529"/>
                <a:gd name="connsiteX1" fmla="*/ 254988 w 446448"/>
                <a:gd name="connsiteY1" fmla="*/ 166420 h 450529"/>
                <a:gd name="connsiteX2" fmla="*/ 421251 w 446448"/>
                <a:gd name="connsiteY2" fmla="*/ 923 h 450529"/>
                <a:gd name="connsiteX3" fmla="*/ 446448 w 446448"/>
                <a:gd name="connsiteY3" fmla="*/ 40408 h 450529"/>
                <a:gd name="connsiteX4" fmla="*/ 446448 w 446448"/>
                <a:gd name="connsiteY4" fmla="*/ 372944 h 450529"/>
                <a:gd name="connsiteX5" fmla="*/ 368863 w 446448"/>
                <a:gd name="connsiteY5" fmla="*/ 450529 h 450529"/>
                <a:gd name="connsiteX6" fmla="*/ 58535 w 446448"/>
                <a:gd name="connsiteY6" fmla="*/ 450529 h 450529"/>
                <a:gd name="connsiteX7" fmla="*/ 0 w 446448"/>
                <a:gd name="connsiteY7" fmla="*/ 415806 h 450529"/>
                <a:gd name="connsiteX8" fmla="*/ 116681 w 446448"/>
                <a:gd name="connsiteY8" fmla="*/ 311870 h 450529"/>
                <a:gd name="connsiteX0" fmla="*/ 116681 w 446448"/>
                <a:gd name="connsiteY0" fmla="*/ 310947 h 449606"/>
                <a:gd name="connsiteX1" fmla="*/ 254988 w 446448"/>
                <a:gd name="connsiteY1" fmla="*/ 165497 h 449606"/>
                <a:gd name="connsiteX2" fmla="*/ 421251 w 446448"/>
                <a:gd name="connsiteY2" fmla="*/ 0 h 449606"/>
                <a:gd name="connsiteX3" fmla="*/ 446448 w 446448"/>
                <a:gd name="connsiteY3" fmla="*/ 39485 h 449606"/>
                <a:gd name="connsiteX4" fmla="*/ 446448 w 446448"/>
                <a:gd name="connsiteY4" fmla="*/ 372021 h 449606"/>
                <a:gd name="connsiteX5" fmla="*/ 368863 w 446448"/>
                <a:gd name="connsiteY5" fmla="*/ 449606 h 449606"/>
                <a:gd name="connsiteX6" fmla="*/ 58535 w 446448"/>
                <a:gd name="connsiteY6" fmla="*/ 449606 h 449606"/>
                <a:gd name="connsiteX7" fmla="*/ 0 w 446448"/>
                <a:gd name="connsiteY7" fmla="*/ 414883 h 449606"/>
                <a:gd name="connsiteX8" fmla="*/ 116681 w 446448"/>
                <a:gd name="connsiteY8" fmla="*/ 310947 h 449606"/>
                <a:gd name="connsiteX0" fmla="*/ 116681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6681 w 446448"/>
                <a:gd name="connsiteY8" fmla="*/ 315710 h 454369"/>
                <a:gd name="connsiteX0" fmla="*/ 116681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6681 w 446448"/>
                <a:gd name="connsiteY8" fmla="*/ 315710 h 454369"/>
                <a:gd name="connsiteX0" fmla="*/ 116681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6681 w 446448"/>
                <a:gd name="connsiteY8" fmla="*/ 315710 h 454369"/>
                <a:gd name="connsiteX0" fmla="*/ 114300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4300 w 446448"/>
                <a:gd name="connsiteY8" fmla="*/ 315710 h 454369"/>
                <a:gd name="connsiteX0" fmla="*/ 108347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08347 w 446448"/>
                <a:gd name="connsiteY8" fmla="*/ 315710 h 454369"/>
                <a:gd name="connsiteX0" fmla="*/ 108347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08347 w 446448"/>
                <a:gd name="connsiteY8" fmla="*/ 315710 h 454369"/>
                <a:gd name="connsiteX0" fmla="*/ 108347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08347 w 446448"/>
                <a:gd name="connsiteY8" fmla="*/ 315710 h 454369"/>
                <a:gd name="connsiteX0" fmla="*/ 111919 w 450020"/>
                <a:gd name="connsiteY0" fmla="*/ 315710 h 454369"/>
                <a:gd name="connsiteX1" fmla="*/ 258560 w 450020"/>
                <a:gd name="connsiteY1" fmla="*/ 170260 h 454369"/>
                <a:gd name="connsiteX2" fmla="*/ 430776 w 450020"/>
                <a:gd name="connsiteY2" fmla="*/ 0 h 454369"/>
                <a:gd name="connsiteX3" fmla="*/ 450020 w 450020"/>
                <a:gd name="connsiteY3" fmla="*/ 44248 h 454369"/>
                <a:gd name="connsiteX4" fmla="*/ 450020 w 450020"/>
                <a:gd name="connsiteY4" fmla="*/ 376784 h 454369"/>
                <a:gd name="connsiteX5" fmla="*/ 372435 w 450020"/>
                <a:gd name="connsiteY5" fmla="*/ 454369 h 454369"/>
                <a:gd name="connsiteX6" fmla="*/ 62107 w 450020"/>
                <a:gd name="connsiteY6" fmla="*/ 454369 h 454369"/>
                <a:gd name="connsiteX7" fmla="*/ 0 w 450020"/>
                <a:gd name="connsiteY7" fmla="*/ 423218 h 454369"/>
                <a:gd name="connsiteX8" fmla="*/ 111919 w 450020"/>
                <a:gd name="connsiteY8" fmla="*/ 315710 h 45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020" h="454369">
                  <a:moveTo>
                    <a:pt x="111919" y="315710"/>
                  </a:moveTo>
                  <a:cubicBezTo>
                    <a:pt x="177403" y="258573"/>
                    <a:pt x="185946" y="239316"/>
                    <a:pt x="258560" y="170260"/>
                  </a:cubicBezTo>
                  <a:cubicBezTo>
                    <a:pt x="333428" y="97632"/>
                    <a:pt x="363052" y="67865"/>
                    <a:pt x="430776" y="0"/>
                  </a:cubicBezTo>
                  <a:cubicBezTo>
                    <a:pt x="436715" y="20240"/>
                    <a:pt x="450020" y="1399"/>
                    <a:pt x="450020" y="44248"/>
                  </a:cubicBezTo>
                  <a:lnTo>
                    <a:pt x="450020" y="376784"/>
                  </a:lnTo>
                  <a:cubicBezTo>
                    <a:pt x="450020" y="419633"/>
                    <a:pt x="415284" y="454369"/>
                    <a:pt x="372435" y="454369"/>
                  </a:cubicBezTo>
                  <a:lnTo>
                    <a:pt x="62107" y="454369"/>
                  </a:lnTo>
                  <a:cubicBezTo>
                    <a:pt x="19258" y="454369"/>
                    <a:pt x="17860" y="439874"/>
                    <a:pt x="0" y="423218"/>
                  </a:cubicBezTo>
                  <a:cubicBezTo>
                    <a:pt x="42863" y="380238"/>
                    <a:pt x="54768" y="376549"/>
                    <a:pt x="111919" y="315710"/>
                  </a:cubicBezTo>
                  <a:close/>
                </a:path>
              </a:pathLst>
            </a:cu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2BCF2D-D0B9-4731-B643-1864EA74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558" y="4426575"/>
              <a:ext cx="431745" cy="43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14">
              <a:extLst>
                <a:ext uri="{FF2B5EF4-FFF2-40B4-BE49-F238E27FC236}">
                  <a16:creationId xmlns:a16="http://schemas.microsoft.com/office/drawing/2014/main" id="{67043166-088B-4778-A113-95E72AE8ECD5}"/>
                </a:ext>
              </a:extLst>
            </p:cNvPr>
            <p:cNvSpPr/>
            <p:nvPr/>
          </p:nvSpPr>
          <p:spPr>
            <a:xfrm>
              <a:off x="4801068" y="4401622"/>
              <a:ext cx="463938" cy="486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</p:grpSp>
    </p:spTree>
    <p:extLst>
      <p:ext uri="{BB962C8B-B14F-4D97-AF65-F5344CB8AC3E}">
        <p14:creationId xmlns:p14="http://schemas.microsoft.com/office/powerpoint/2010/main" val="16562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890903-222B-4279-97AC-503E3182CDE7}"/>
              </a:ext>
            </a:extLst>
          </p:cNvPr>
          <p:cNvSpPr/>
          <p:nvPr/>
        </p:nvSpPr>
        <p:spPr>
          <a:xfrm>
            <a:off x="5578784" y="3276288"/>
            <a:ext cx="7049140" cy="5286856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9250E-CC77-455C-90BB-9F4B1E44133B}"/>
              </a:ext>
            </a:extLst>
          </p:cNvPr>
          <p:cNvSpPr txBox="1"/>
          <p:nvPr/>
        </p:nvSpPr>
        <p:spPr>
          <a:xfrm>
            <a:off x="8485445" y="5304162"/>
            <a:ext cx="19611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800" dirty="0">
                <a:latin typeface="Arial" panose="020B0604020202020204" pitchFamily="34" charset="0"/>
                <a:cs typeface="Arial" panose="020B0604020202020204" pitchFamily="34" charset="0"/>
              </a:rPr>
              <a:t>73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7506196" y="9131297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6749819" y="863601"/>
            <a:ext cx="4610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Number Task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B930B2-EA9D-4B5D-806F-86F41B3060AC}"/>
              </a:ext>
            </a:extLst>
          </p:cNvPr>
          <p:cNvSpPr txBox="1"/>
          <p:nvPr/>
        </p:nvSpPr>
        <p:spPr>
          <a:xfrm>
            <a:off x="10729610" y="9475537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C19ACD-0AE6-4417-8029-9E514C083508}"/>
              </a:ext>
            </a:extLst>
          </p:cNvPr>
          <p:cNvSpPr txBox="1"/>
          <p:nvPr/>
        </p:nvSpPr>
        <p:spPr>
          <a:xfrm>
            <a:off x="6567162" y="9475523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160057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5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02D45C4-76E7-4DAD-A13D-F742F5A825FF}"/>
              </a:ext>
            </a:extLst>
          </p:cNvPr>
          <p:cNvSpPr/>
          <p:nvPr/>
        </p:nvSpPr>
        <p:spPr>
          <a:xfrm>
            <a:off x="12277524" y="4069128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pic>
        <p:nvPicPr>
          <p:cNvPr id="37" name="Picture 36" descr="arrowKeys.png">
            <a:extLst>
              <a:ext uri="{FF2B5EF4-FFF2-40B4-BE49-F238E27FC236}">
                <a16:creationId xmlns:a16="http://schemas.microsoft.com/office/drawing/2014/main" id="{C7CF6A0D-0779-4503-BAE1-761CD42F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291484" y="9453240"/>
            <a:ext cx="3275608" cy="11198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2810074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7300739" y="863601"/>
            <a:ext cx="3503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9E924-FB67-4799-9F63-B079DA95BA55}"/>
              </a:ext>
            </a:extLst>
          </p:cNvPr>
          <p:cNvSpPr/>
          <p:nvPr/>
        </p:nvSpPr>
        <p:spPr>
          <a:xfrm>
            <a:off x="2804691" y="4062955"/>
            <a:ext cx="3243226" cy="3217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4785A-2DA5-4235-ADFD-205206CAC424}"/>
              </a:ext>
            </a:extLst>
          </p:cNvPr>
          <p:cNvGrpSpPr/>
          <p:nvPr/>
        </p:nvGrpSpPr>
        <p:grpSpPr>
          <a:xfrm>
            <a:off x="4374334" y="4011399"/>
            <a:ext cx="103932" cy="3320582"/>
            <a:chOff x="2177629" y="2015167"/>
            <a:chExt cx="51966" cy="16602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C0BE70-13AE-4171-8521-143F1AF818F4}"/>
                </a:ext>
              </a:extLst>
            </p:cNvPr>
            <p:cNvSpPr/>
            <p:nvPr/>
          </p:nvSpPr>
          <p:spPr>
            <a:xfrm>
              <a:off x="2177629" y="2015167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B829515-6402-4861-9500-41BE55D072A4}"/>
                </a:ext>
              </a:extLst>
            </p:cNvPr>
            <p:cNvSpPr/>
            <p:nvPr/>
          </p:nvSpPr>
          <p:spPr>
            <a:xfrm>
              <a:off x="2177629" y="3623904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26AAD-DCBC-423A-B10D-E7E5B1745D21}"/>
              </a:ext>
            </a:extLst>
          </p:cNvPr>
          <p:cNvGrpSpPr/>
          <p:nvPr/>
        </p:nvGrpSpPr>
        <p:grpSpPr>
          <a:xfrm>
            <a:off x="2752722" y="5625852"/>
            <a:ext cx="3347160" cy="103108"/>
            <a:chOff x="1385905" y="2819537"/>
            <a:chExt cx="1673580" cy="515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075AF3-BB7F-4470-9703-4E7BCCFADBD3}"/>
                </a:ext>
              </a:extLst>
            </p:cNvPr>
            <p:cNvSpPr/>
            <p:nvPr/>
          </p:nvSpPr>
          <p:spPr>
            <a:xfrm rot="5400000">
              <a:off x="3007725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91527D-B3B0-4F05-AC9D-02ECCAE49967}"/>
                </a:ext>
              </a:extLst>
            </p:cNvPr>
            <p:cNvSpPr/>
            <p:nvPr/>
          </p:nvSpPr>
          <p:spPr>
            <a:xfrm rot="5400000">
              <a:off x="1386111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0489072-B967-46D6-A920-EB665977081A}"/>
              </a:ext>
            </a:extLst>
          </p:cNvPr>
          <p:cNvSpPr/>
          <p:nvPr/>
        </p:nvSpPr>
        <p:spPr>
          <a:xfrm rot="2700000">
            <a:off x="5502338" y="4458210"/>
            <a:ext cx="196372" cy="197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CC1FAD-F4AA-41D2-96FA-DF1C2CFBBE8B}"/>
              </a:ext>
            </a:extLst>
          </p:cNvPr>
          <p:cNvSpPr/>
          <p:nvPr/>
        </p:nvSpPr>
        <p:spPr>
          <a:xfrm rot="2700000">
            <a:off x="3231168" y="6780982"/>
            <a:ext cx="103108" cy="1039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867F72-10A6-4516-A129-E327D81B94D4}"/>
              </a:ext>
            </a:extLst>
          </p:cNvPr>
          <p:cNvGrpSpPr/>
          <p:nvPr/>
        </p:nvGrpSpPr>
        <p:grpSpPr>
          <a:xfrm>
            <a:off x="3215244" y="4482716"/>
            <a:ext cx="2396416" cy="2379032"/>
            <a:chOff x="1614101" y="2254529"/>
            <a:chExt cx="1198208" cy="11895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39E-C7FF-4356-9F48-CFDF02596871}"/>
                </a:ext>
              </a:extLst>
            </p:cNvPr>
            <p:cNvSpPr/>
            <p:nvPr/>
          </p:nvSpPr>
          <p:spPr>
            <a:xfrm rot="18900000" flipH="1">
              <a:off x="1614101" y="225452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EA138E-9513-44A9-97B3-96997FB8A3A6}"/>
                </a:ext>
              </a:extLst>
            </p:cNvPr>
            <p:cNvSpPr/>
            <p:nvPr/>
          </p:nvSpPr>
          <p:spPr>
            <a:xfrm rot="18900000" flipH="1">
              <a:off x="2760755" y="339207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CC083D-AD98-45A0-A1FB-2B4EEB22E2B5}"/>
              </a:ext>
            </a:extLst>
          </p:cNvPr>
          <p:cNvGrpSpPr/>
          <p:nvPr/>
        </p:nvGrpSpPr>
        <p:grpSpPr>
          <a:xfrm>
            <a:off x="4308258" y="5553646"/>
            <a:ext cx="236088" cy="236088"/>
            <a:chOff x="2172445" y="4695825"/>
            <a:chExt cx="114300" cy="114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66E0EF-5D45-4B2D-9C8B-DA887D1CBFF5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730DAF-CB73-4AB9-9217-BE2E08BD1A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 descr="arrowKeys.png">
            <a:extLst>
              <a:ext uri="{FF2B5EF4-FFF2-40B4-BE49-F238E27FC236}">
                <a16:creationId xmlns:a16="http://schemas.microsoft.com/office/drawing/2014/main" id="{44BE7A2C-1700-4C43-9A58-B94422D11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r="32491" b="-3148"/>
          <a:stretch/>
        </p:blipFill>
        <p:spPr>
          <a:xfrm>
            <a:off x="3961214" y="8853148"/>
            <a:ext cx="1039412" cy="23101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D969262-E110-4DAE-A3F8-4EC8ECE2B59B}"/>
              </a:ext>
            </a:extLst>
          </p:cNvPr>
          <p:cNvSpPr txBox="1"/>
          <p:nvPr/>
        </p:nvSpPr>
        <p:spPr>
          <a:xfrm>
            <a:off x="1164244" y="9059030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E7E8A9-BE61-4F9E-9A60-C6A8DB1C7E80}"/>
              </a:ext>
            </a:extLst>
          </p:cNvPr>
          <p:cNvSpPr txBox="1"/>
          <p:nvPr/>
        </p:nvSpPr>
        <p:spPr>
          <a:xfrm>
            <a:off x="1869032" y="10113006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forgotten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5F990F-5C2D-4B87-A8BD-40118907C197}"/>
              </a:ext>
            </a:extLst>
          </p:cNvPr>
          <p:cNvSpPr txBox="1"/>
          <p:nvPr/>
        </p:nvSpPr>
        <p:spPr>
          <a:xfrm>
            <a:off x="10852320" y="7077172"/>
            <a:ext cx="2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CBFC95-92E2-4D8C-B3F9-76C12D272E36}"/>
              </a:ext>
            </a:extLst>
          </p:cNvPr>
          <p:cNvSpPr txBox="1"/>
          <p:nvPr/>
        </p:nvSpPr>
        <p:spPr>
          <a:xfrm>
            <a:off x="14613639" y="7083076"/>
            <a:ext cx="343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  <p:pic>
        <p:nvPicPr>
          <p:cNvPr id="44" name="Picture 43" descr="arrowKeys.png">
            <a:extLst>
              <a:ext uri="{FF2B5EF4-FFF2-40B4-BE49-F238E27FC236}">
                <a16:creationId xmlns:a16="http://schemas.microsoft.com/office/drawing/2014/main" id="{9C77D99A-4701-4B6D-9117-F7063527B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291484" y="9469650"/>
            <a:ext cx="3275608" cy="111982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9295134-8D77-4A4F-A588-A104F1693F17}"/>
              </a:ext>
            </a:extLst>
          </p:cNvPr>
          <p:cNvSpPr txBox="1"/>
          <p:nvPr/>
        </p:nvSpPr>
        <p:spPr>
          <a:xfrm>
            <a:off x="12937985" y="7773332"/>
            <a:ext cx="343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forgotten</a:t>
            </a:r>
          </a:p>
        </p:txBody>
      </p:sp>
    </p:spTree>
    <p:extLst>
      <p:ext uri="{BB962C8B-B14F-4D97-AF65-F5344CB8AC3E}">
        <p14:creationId xmlns:p14="http://schemas.microsoft.com/office/powerpoint/2010/main" val="46457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678A-39C9-4044-96C6-AC3E0146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00A0-2526-41E3-984E-7FB7DC407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6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1220854"/>
            <a:ext cx="1504563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You will see an object on the screen, followed by two possible descriptions.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Please choose the correct description by pressing LEFT or RIGHT.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You will then see whether your answer was </a:t>
            </a:r>
            <a:r>
              <a:rPr lang="en-GB" sz="3600" dirty="0">
                <a:solidFill>
                  <a:srgbClr val="1A8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3600" dirty="0">
                <a:solidFill>
                  <a:srgbClr val="BE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297442-DB96-47E3-9099-953217811C0A}"/>
              </a:ext>
            </a:extLst>
          </p:cNvPr>
          <p:cNvGrpSpPr/>
          <p:nvPr/>
        </p:nvGrpSpPr>
        <p:grpSpPr>
          <a:xfrm>
            <a:off x="14453704" y="4683200"/>
            <a:ext cx="2739720" cy="1346376"/>
            <a:chOff x="6098116" y="4283075"/>
            <a:chExt cx="1637804" cy="804863"/>
          </a:xfrm>
        </p:grpSpPr>
        <p:pic>
          <p:nvPicPr>
            <p:cNvPr id="62" name="Picture 61" descr="arrowKeys.png">
              <a:extLst>
                <a:ext uri="{FF2B5EF4-FFF2-40B4-BE49-F238E27FC236}">
                  <a16:creationId xmlns:a16="http://schemas.microsoft.com/office/drawing/2014/main" id="{CA75CBD7-47B9-4036-B66D-3F346D8E1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2AEB90-BA19-4369-889A-17DEA8B9CC91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</p:spTree>
    <p:extLst>
      <p:ext uri="{BB962C8B-B14F-4D97-AF65-F5344CB8AC3E}">
        <p14:creationId xmlns:p14="http://schemas.microsoft.com/office/powerpoint/2010/main" val="62895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936485"/>
            <a:ext cx="15045636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One location around the circle will be highlighted, then an object is shown.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When you are ready to continue to the next object, press UP.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Every now and then, you are shown an object and asked to remember their location. If you remember the location, press UP,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otherwise press DOWN. 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You then choose the location. Use LEFT and RIGHT to move around the circle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and UP to select a location.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You are shown whether your answer was </a:t>
            </a:r>
            <a:r>
              <a:rPr lang="en-GB" sz="3200" dirty="0">
                <a:solidFill>
                  <a:srgbClr val="1A8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3200" dirty="0">
                <a:solidFill>
                  <a:srgbClr val="BE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pic>
        <p:nvPicPr>
          <p:cNvPr id="17" name="Picture 16" descr="arrowKeys.png">
            <a:extLst>
              <a:ext uri="{FF2B5EF4-FFF2-40B4-BE49-F238E27FC236}">
                <a16:creationId xmlns:a16="http://schemas.microsoft.com/office/drawing/2014/main" id="{9FCE86CC-746F-4AD4-AE43-BE8252E3C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5345166" y="1726718"/>
            <a:ext cx="2861740" cy="978336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DC30E58-E945-41C8-BD74-501B00F24988}"/>
              </a:ext>
            </a:extLst>
          </p:cNvPr>
          <p:cNvGrpSpPr/>
          <p:nvPr/>
        </p:nvGrpSpPr>
        <p:grpSpPr>
          <a:xfrm>
            <a:off x="11213050" y="8030091"/>
            <a:ext cx="7187956" cy="2189164"/>
            <a:chOff x="5990838" y="3234211"/>
            <a:chExt cx="3593978" cy="109458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248566-22C3-4F02-A208-AE4564641118}"/>
                </a:ext>
              </a:extLst>
            </p:cNvPr>
            <p:cNvGrpSpPr/>
            <p:nvPr/>
          </p:nvGrpSpPr>
          <p:grpSpPr>
            <a:xfrm>
              <a:off x="7045740" y="3234211"/>
              <a:ext cx="1430870" cy="1094582"/>
              <a:chOff x="-276180" y="5031605"/>
              <a:chExt cx="1637804" cy="125288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9F03C24-5F6E-4C7D-A504-3FD168C1333D}"/>
                  </a:ext>
                </a:extLst>
              </p:cNvPr>
              <p:cNvGrpSpPr/>
              <p:nvPr/>
            </p:nvGrpSpPr>
            <p:grpSpPr>
              <a:xfrm>
                <a:off x="-276180" y="5479624"/>
                <a:ext cx="1637804" cy="804863"/>
                <a:chOff x="6098116" y="4283075"/>
                <a:chExt cx="1637804" cy="804863"/>
              </a:xfrm>
            </p:grpSpPr>
            <p:pic>
              <p:nvPicPr>
                <p:cNvPr id="35" name="Picture 34" descr="arrowKeys.png">
                  <a:extLst>
                    <a:ext uri="{FF2B5EF4-FFF2-40B4-BE49-F238E27FC236}">
                      <a16:creationId xmlns:a16="http://schemas.microsoft.com/office/drawing/2014/main" id="{3C659BEC-26D8-49BE-8E71-1B3A1BC881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/>
                <a:stretch/>
              </p:blipFill>
              <p:spPr>
                <a:xfrm>
                  <a:off x="6098116" y="4390333"/>
                  <a:ext cx="1637804" cy="559912"/>
                </a:xfrm>
                <a:prstGeom prst="rect">
                  <a:avLst/>
                </a:prstGeom>
              </p:spPr>
            </p:pic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7D394ED-63D1-44D2-B025-A0038407CD72}"/>
                    </a:ext>
                  </a:extLst>
                </p:cNvPr>
                <p:cNvSpPr/>
                <p:nvPr/>
              </p:nvSpPr>
              <p:spPr>
                <a:xfrm>
                  <a:off x="6691313" y="4283075"/>
                  <a:ext cx="508000" cy="804863"/>
                </a:xfrm>
                <a:prstGeom prst="rect">
                  <a:avLst/>
                </a:prstGeom>
                <a:solidFill>
                  <a:srgbClr val="C8C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7200"/>
                </a:p>
              </p:txBody>
            </p:sp>
          </p:grpSp>
          <p:pic>
            <p:nvPicPr>
              <p:cNvPr id="43" name="Picture 42" descr="arrowKeys.png">
                <a:extLst>
                  <a:ext uri="{FF2B5EF4-FFF2-40B4-BE49-F238E27FC236}">
                    <a16:creationId xmlns:a16="http://schemas.microsoft.com/office/drawing/2014/main" id="{E9294F12-E0D9-4876-BDF8-C7A7673DD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76" r="32491" b="-3148"/>
              <a:stretch/>
            </p:blipFill>
            <p:spPr>
              <a:xfrm>
                <a:off x="304713" y="5031605"/>
                <a:ext cx="519706" cy="1155072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0380EA4-D3DD-4A43-8A53-4448A322314D}"/>
                  </a:ext>
                </a:extLst>
              </p:cNvPr>
              <p:cNvSpPr/>
              <p:nvPr/>
            </p:nvSpPr>
            <p:spPr>
              <a:xfrm>
                <a:off x="304713" y="5584556"/>
                <a:ext cx="519706" cy="559912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7200" dirty="0"/>
              </a:p>
            </p:txBody>
          </p:sp>
          <p:sp>
            <p:nvSpPr>
              <p:cNvPr id="50" name="Rounded Rectangle 14">
                <a:extLst>
                  <a:ext uri="{FF2B5EF4-FFF2-40B4-BE49-F238E27FC236}">
                    <a16:creationId xmlns:a16="http://schemas.microsoft.com/office/drawing/2014/main" id="{3AC864C9-0331-462F-94D6-9A6131C306FD}"/>
                  </a:ext>
                </a:extLst>
              </p:cNvPr>
              <p:cNvSpPr/>
              <p:nvPr/>
            </p:nvSpPr>
            <p:spPr>
              <a:xfrm>
                <a:off x="324896" y="5061236"/>
                <a:ext cx="463938" cy="4860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2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62C3F-F53F-46D4-B859-D83A01163865}"/>
                </a:ext>
              </a:extLst>
            </p:cNvPr>
            <p:cNvSpPr txBox="1"/>
            <p:nvPr/>
          </p:nvSpPr>
          <p:spPr>
            <a:xfrm>
              <a:off x="8464042" y="3823243"/>
              <a:ext cx="1120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clockwise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FF4D51-68E1-46B8-AD4D-D4DF935C951D}"/>
                </a:ext>
              </a:extLst>
            </p:cNvPr>
            <p:cNvSpPr txBox="1"/>
            <p:nvPr/>
          </p:nvSpPr>
          <p:spPr>
            <a:xfrm>
              <a:off x="5990838" y="3709010"/>
              <a:ext cx="10829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counter-</a:t>
              </a:r>
            </a:p>
            <a:p>
              <a:pPr algn="r"/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clockwise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63D26A-CBA2-436F-B442-7045B2EC5C61}"/>
                </a:ext>
              </a:extLst>
            </p:cNvPr>
            <p:cNvSpPr txBox="1"/>
            <p:nvPr/>
          </p:nvSpPr>
          <p:spPr>
            <a:xfrm>
              <a:off x="8039554" y="3331545"/>
              <a:ext cx="1120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79ABA-3E71-4195-A1A5-1944C59E9C7D}"/>
              </a:ext>
            </a:extLst>
          </p:cNvPr>
          <p:cNvGrpSpPr/>
          <p:nvPr/>
        </p:nvGrpSpPr>
        <p:grpSpPr>
          <a:xfrm>
            <a:off x="14039761" y="3996891"/>
            <a:ext cx="3416274" cy="2030281"/>
            <a:chOff x="6237716" y="1710253"/>
            <a:chExt cx="1943591" cy="1155072"/>
          </a:xfrm>
        </p:grpSpPr>
        <p:pic>
          <p:nvPicPr>
            <p:cNvPr id="57" name="Picture 56" descr="arrowKeys.png">
              <a:extLst>
                <a:ext uri="{FF2B5EF4-FFF2-40B4-BE49-F238E27FC236}">
                  <a16:creationId xmlns:a16="http://schemas.microsoft.com/office/drawing/2014/main" id="{0E61BB42-4FFD-4C11-9277-8431371F0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r="32491" b="-3148"/>
            <a:stretch/>
          </p:blipFill>
          <p:spPr>
            <a:xfrm>
              <a:off x="7570871" y="1710253"/>
              <a:ext cx="519706" cy="115507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A0D89F-A0DF-46D2-8CE2-360EDD4F44DA}"/>
                </a:ext>
              </a:extLst>
            </p:cNvPr>
            <p:cNvSpPr txBox="1"/>
            <p:nvPr/>
          </p:nvSpPr>
          <p:spPr>
            <a:xfrm>
              <a:off x="6237716" y="1834870"/>
              <a:ext cx="1591201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remembered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93F437-995D-4EC3-AA03-AC20067F40F1}"/>
                </a:ext>
              </a:extLst>
            </p:cNvPr>
            <p:cNvSpPr txBox="1"/>
            <p:nvPr/>
          </p:nvSpPr>
          <p:spPr>
            <a:xfrm>
              <a:off x="6621500" y="2361858"/>
              <a:ext cx="1559807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forgotten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10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6880</TotalTime>
  <Words>387</Words>
  <Application>Microsoft Office PowerPoint</Application>
  <PresentationFormat>Custom</PresentationFormat>
  <Paragraphs>116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reminders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Marije ter Wal</dc:creator>
  <cp:lastModifiedBy>Marije ter Wal</cp:lastModifiedBy>
  <cp:revision>27</cp:revision>
  <dcterms:created xsi:type="dcterms:W3CDTF">2019-06-20T17:13:07Z</dcterms:created>
  <dcterms:modified xsi:type="dcterms:W3CDTF">2020-02-17T14:16:13Z</dcterms:modified>
</cp:coreProperties>
</file>