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90" d="100"/>
          <a:sy n="90" d="100"/>
        </p:scale>
        <p:origin x="60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8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2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3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F684-1DF4-4B9E-908D-83BA55995FC3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8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4" y="0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648602"/>
            <a:ext cx="3471407" cy="3497005"/>
            <a:chOff x="2420402" y="1223869"/>
            <a:chExt cx="4339259" cy="43712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449596" y="1223869"/>
              <a:ext cx="269473" cy="4371256"/>
              <a:chOff x="2149436" y="1989537"/>
              <a:chExt cx="103931" cy="168592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9436" y="1989537"/>
                <a:ext cx="103931" cy="103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34274" y="1920337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</p:spTree>
    <p:extLst>
      <p:ext uri="{BB962C8B-B14F-4D97-AF65-F5344CB8AC3E}">
        <p14:creationId xmlns:p14="http://schemas.microsoft.com/office/powerpoint/2010/main" val="22285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4273881" y="2741487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47608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4273881" y="3982180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388266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3391829" y="4860912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367884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2099893" y="4860910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344971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1206939" y="3967988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89204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1206940" y="2666340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357838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2118785" y="1775087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124532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707080"/>
            <a:ext cx="3471407" cy="3443840"/>
            <a:chOff x="2420402" y="1290321"/>
            <a:chExt cx="4339259" cy="43047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522879" y="1290321"/>
              <a:ext cx="154679" cy="4304799"/>
              <a:chOff x="2177629" y="2015167"/>
              <a:chExt cx="59655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18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02528" y="1906507"/>
              <a:ext cx="267337" cy="269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</p:spTree>
    <p:extLst>
      <p:ext uri="{BB962C8B-B14F-4D97-AF65-F5344CB8AC3E}">
        <p14:creationId xmlns:p14="http://schemas.microsoft.com/office/powerpoint/2010/main" val="304984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707080"/>
            <a:ext cx="3471407" cy="3443840"/>
            <a:chOff x="2420402" y="1290321"/>
            <a:chExt cx="4339259" cy="43047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522879" y="1290321"/>
              <a:ext cx="154679" cy="4304799"/>
              <a:chOff x="2177629" y="2015167"/>
              <a:chExt cx="59655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18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27627" y="1920337"/>
              <a:ext cx="133669" cy="1347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4403803" y="3321209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20934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707080"/>
            <a:ext cx="3471407" cy="3443840"/>
            <a:chOff x="2420402" y="1290321"/>
            <a:chExt cx="4339259" cy="43047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522879" y="1290321"/>
              <a:ext cx="154679" cy="4304799"/>
              <a:chOff x="2177629" y="2015167"/>
              <a:chExt cx="59655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18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27627" y="1920337"/>
              <a:ext cx="133669" cy="1347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3902509" y="4501558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297445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707080"/>
            <a:ext cx="3471407" cy="3443840"/>
            <a:chOff x="2420402" y="1290321"/>
            <a:chExt cx="4339259" cy="43047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522879" y="1290321"/>
              <a:ext cx="154679" cy="4304799"/>
              <a:chOff x="2177629" y="2015167"/>
              <a:chExt cx="59655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18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27627" y="1920337"/>
              <a:ext cx="133669" cy="1347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2712445" y="4989662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266137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707080"/>
            <a:ext cx="3471407" cy="3443840"/>
            <a:chOff x="2420402" y="1290321"/>
            <a:chExt cx="4339259" cy="43047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522879" y="1290321"/>
              <a:ext cx="154679" cy="4304799"/>
              <a:chOff x="2177629" y="2015167"/>
              <a:chExt cx="59655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18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27627" y="1920337"/>
              <a:ext cx="133669" cy="1347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1524071" y="4501557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94144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707080"/>
            <a:ext cx="3471407" cy="3443840"/>
            <a:chOff x="2420402" y="1290321"/>
            <a:chExt cx="4339259" cy="43047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522879" y="1290321"/>
              <a:ext cx="154679" cy="4304799"/>
              <a:chOff x="2177629" y="2015167"/>
              <a:chExt cx="59655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18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27627" y="1920337"/>
              <a:ext cx="133669" cy="1347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1044806" y="3321208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53202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41530-BFA0-497D-93FF-28B58F13C138}"/>
              </a:ext>
            </a:extLst>
          </p:cNvPr>
          <p:cNvGrpSpPr>
            <a:grpSpLocks noChangeAspect="1"/>
          </p:cNvGrpSpPr>
          <p:nvPr/>
        </p:nvGrpSpPr>
        <p:grpSpPr>
          <a:xfrm>
            <a:off x="1097848" y="1707080"/>
            <a:ext cx="3471407" cy="3443840"/>
            <a:chOff x="2420402" y="1290321"/>
            <a:chExt cx="4339259" cy="43047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2494753" y="1365172"/>
              <a:ext cx="4155128" cy="41551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2487775" y="1357167"/>
              <a:ext cx="4204520" cy="4171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4522879" y="1290321"/>
              <a:ext cx="154679" cy="4304799"/>
              <a:chOff x="2177629" y="2015167"/>
              <a:chExt cx="59655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18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2420402" y="3383307"/>
              <a:ext cx="4339259" cy="133669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3040661" y="4880820"/>
              <a:ext cx="133669" cy="1347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3020016" y="1901343"/>
              <a:ext cx="3106716" cy="308418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6044189" y="1953001"/>
              <a:ext cx="91629" cy="916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6027627" y="1920337"/>
              <a:ext cx="133669" cy="1347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1540588" y="2142002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208372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51277-C6B2-4131-B77F-4DFBC955BE3B}"/>
              </a:ext>
            </a:extLst>
          </p:cNvPr>
          <p:cNvSpPr/>
          <p:nvPr/>
        </p:nvSpPr>
        <p:spPr>
          <a:xfrm>
            <a:off x="5492" y="4116"/>
            <a:ext cx="9138508" cy="685388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EBE0A-23D9-447D-92CE-5B6269C5433B}"/>
              </a:ext>
            </a:extLst>
          </p:cNvPr>
          <p:cNvGrpSpPr>
            <a:grpSpLocks/>
          </p:cNvGrpSpPr>
          <p:nvPr/>
        </p:nvGrpSpPr>
        <p:grpSpPr>
          <a:xfrm rot="1388730">
            <a:off x="1128076" y="1707077"/>
            <a:ext cx="3443200" cy="3443845"/>
            <a:chOff x="8057571" y="2566609"/>
            <a:chExt cx="2147507" cy="21479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BBA-F36F-4F49-A1E6-E9E2CEEB9A81}"/>
                </a:ext>
              </a:extLst>
            </p:cNvPr>
            <p:cNvSpPr/>
            <p:nvPr/>
          </p:nvSpPr>
          <p:spPr>
            <a:xfrm>
              <a:off x="8092011" y="2609459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AB9A5D-FE25-4301-ADE8-3C413C37B49C}"/>
                </a:ext>
              </a:extLst>
            </p:cNvPr>
            <p:cNvGrpSpPr/>
            <p:nvPr/>
          </p:nvGrpSpPr>
          <p:grpSpPr>
            <a:xfrm>
              <a:off x="9106506" y="2566609"/>
              <a:ext cx="67228" cy="2147909"/>
              <a:chOff x="2177629" y="2015167"/>
              <a:chExt cx="51966" cy="166029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4D086D-6CBA-4651-903A-B868E0E963AB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3E3691-5970-4E13-A38C-A37D2F95A918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5FCA19-E589-42B0-9E8C-865F3D235FF1}"/>
                </a:ext>
              </a:extLst>
            </p:cNvPr>
            <p:cNvGrpSpPr/>
            <p:nvPr/>
          </p:nvGrpSpPr>
          <p:grpSpPr>
            <a:xfrm>
              <a:off x="8057571" y="3610913"/>
              <a:ext cx="2147507" cy="66695"/>
              <a:chOff x="1385905" y="2819537"/>
              <a:chExt cx="1659983" cy="515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8625BF-2EEF-439F-8450-57715D3EC51F}"/>
                  </a:ext>
                </a:extLst>
              </p:cNvPr>
              <p:cNvSpPr/>
              <p:nvPr/>
            </p:nvSpPr>
            <p:spPr>
              <a:xfrm rot="5400000">
                <a:off x="2994128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37C11F6-C8E1-467A-8D22-009787BC9F48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69BD79-2E8D-40E8-949E-82989F54008A}"/>
                </a:ext>
              </a:extLst>
            </p:cNvPr>
            <p:cNvSpPr/>
            <p:nvPr/>
          </p:nvSpPr>
          <p:spPr>
            <a:xfrm rot="2700000">
              <a:off x="8367053" y="435810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12D53B-761D-45DB-B88F-3F97D04E77B0}"/>
                </a:ext>
              </a:extLst>
            </p:cNvPr>
            <p:cNvGrpSpPr/>
            <p:nvPr/>
          </p:nvGrpSpPr>
          <p:grpSpPr>
            <a:xfrm>
              <a:off x="8356752" y="2871478"/>
              <a:ext cx="1550115" cy="1538871"/>
              <a:chOff x="1614101" y="2254529"/>
              <a:chExt cx="1198208" cy="118951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A9A869-BCD3-49EC-95AE-2D78B0F734E1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012593-D316-4FCD-9ED2-CF48A696F7DC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3651C-8B43-4A92-B19A-C959E3A02A9A}"/>
                </a:ext>
              </a:extLst>
            </p:cNvPr>
            <p:cNvSpPr/>
            <p:nvPr/>
          </p:nvSpPr>
          <p:spPr>
            <a:xfrm rot="18900000" flipH="1">
              <a:off x="9865682" y="28972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FEC021-14DC-4199-B5C1-74E13E9E216E}"/>
                </a:ext>
              </a:extLst>
            </p:cNvPr>
            <p:cNvSpPr/>
            <p:nvPr/>
          </p:nvSpPr>
          <p:spPr>
            <a:xfrm rot="18900000" flipH="1">
              <a:off x="9855193" y="2886497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CCF2B4-FFD9-44AF-8B3E-9A4235012A4C}"/>
              </a:ext>
            </a:extLst>
          </p:cNvPr>
          <p:cNvSpPr txBox="1"/>
          <p:nvPr/>
        </p:nvSpPr>
        <p:spPr>
          <a:xfrm>
            <a:off x="5204638" y="2686233"/>
            <a:ext cx="3732028" cy="14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GB" sz="1600" dirty="0"/>
              <a:t>Label: …………………………………..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photo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drawing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colour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black/white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living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non-living</a:t>
            </a:r>
          </a:p>
          <a:p>
            <a:pPr>
              <a:lnSpc>
                <a:spcPts val="2200"/>
              </a:lnSpc>
            </a:pP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flying 	</a:t>
            </a:r>
            <a:r>
              <a:rPr lang="en-GB" sz="1600" dirty="0">
                <a:sym typeface="Wingdings 2" panose="05020102010507070707" pitchFamily="18" charset="2"/>
              </a:rPr>
              <a:t> </a:t>
            </a:r>
            <a:r>
              <a:rPr lang="en-GB" sz="1600" dirty="0"/>
              <a:t>non-flying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7B9209-CC17-4158-98A2-12C1722A6EF6}"/>
              </a:ext>
            </a:extLst>
          </p:cNvPr>
          <p:cNvSpPr/>
          <p:nvPr/>
        </p:nvSpPr>
        <p:spPr>
          <a:xfrm rot="18900000" flipH="1">
            <a:off x="3411523" y="1792591"/>
            <a:ext cx="213870" cy="2155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89" dirty="0"/>
          </a:p>
        </p:txBody>
      </p:sp>
    </p:spTree>
    <p:extLst>
      <p:ext uri="{BB962C8B-B14F-4D97-AF65-F5344CB8AC3E}">
        <p14:creationId xmlns:p14="http://schemas.microsoft.com/office/powerpoint/2010/main" val="32707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400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retest</dc:title>
  <dc:creator>Marije ter Wal</dc:creator>
  <cp:lastModifiedBy>Marije ter Wal</cp:lastModifiedBy>
  <cp:revision>7</cp:revision>
  <dcterms:created xsi:type="dcterms:W3CDTF">2020-02-17T14:21:54Z</dcterms:created>
  <dcterms:modified xsi:type="dcterms:W3CDTF">2020-02-27T15:37:47Z</dcterms:modified>
</cp:coreProperties>
</file>