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7" r:id="rId5"/>
    <p:sldId id="260" r:id="rId6"/>
    <p:sldId id="261" r:id="rId7"/>
    <p:sldId id="262" r:id="rId8"/>
    <p:sldId id="263" r:id="rId9"/>
    <p:sldId id="264" r:id="rId1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C0C0C0"/>
    <a:srgbClr val="C2B9A3"/>
    <a:srgbClr val="996600"/>
    <a:srgbClr val="FF0000"/>
    <a:srgbClr val="FF6600"/>
    <a:srgbClr val="A50021"/>
    <a:srgbClr val="FFFF99"/>
    <a:srgbClr val="0066CC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60000" cy="360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组合 1"/>
          <p:cNvGrpSpPr/>
          <p:nvPr/>
        </p:nvGrpSpPr>
        <p:grpSpPr>
          <a:xfrm>
            <a:off x="-635" y="0"/>
            <a:ext cx="6480175" cy="2159635"/>
            <a:chOff x="-1" y="0"/>
            <a:chExt cx="10205" cy="3401"/>
          </a:xfrm>
        </p:grpSpPr>
        <p:grpSp>
          <p:nvGrpSpPr>
            <p:cNvPr id="26" name="组合 25"/>
            <p:cNvGrpSpPr/>
            <p:nvPr/>
          </p:nvGrpSpPr>
          <p:grpSpPr>
            <a:xfrm>
              <a:off x="1701" y="0"/>
              <a:ext cx="1700" cy="1700"/>
              <a:chOff x="1640" y="0"/>
              <a:chExt cx="1700" cy="1700"/>
            </a:xfrm>
          </p:grpSpPr>
          <p:sp>
            <p:nvSpPr>
              <p:cNvPr id="31" name="圆角矩形 30"/>
              <p:cNvSpPr>
                <a:spLocks noChangeAspect="1"/>
              </p:cNvSpPr>
              <p:nvPr/>
            </p:nvSpPr>
            <p:spPr>
              <a:xfrm>
                <a:off x="1640" y="0"/>
                <a:ext cx="1701" cy="1701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9525">
                <a:solidFill>
                  <a:srgbClr val="6C6C4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p>
                <a:pPr algn="ctr"/>
                <a:endParaRPr lang="zh-CN" altLang="en-US"/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1923" y="0"/>
                <a:ext cx="1134" cy="17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 anchor="t">
                <a:spAutoFit/>
              </a:bodyPr>
              <a:p>
                <a:pPr algn="ctr"/>
                <a:r>
                  <a:rPr lang="en-US" altLang="zh-CN" sz="6000" b="1">
                    <a:solidFill>
                      <a:schemeClr val="tx2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4</a:t>
                </a:r>
                <a:endParaRPr lang="en-US" altLang="zh-CN" sz="6000" b="1">
                  <a:solidFill>
                    <a:schemeClr val="tx2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3402" y="0"/>
              <a:ext cx="1700" cy="1700"/>
              <a:chOff x="3341" y="17"/>
              <a:chExt cx="1700" cy="1700"/>
            </a:xfrm>
          </p:grpSpPr>
          <p:sp>
            <p:nvSpPr>
              <p:cNvPr id="33" name="圆角矩形 32"/>
              <p:cNvSpPr>
                <a:spLocks noChangeAspect="1"/>
              </p:cNvSpPr>
              <p:nvPr/>
            </p:nvSpPr>
            <p:spPr>
              <a:xfrm>
                <a:off x="3341" y="17"/>
                <a:ext cx="1701" cy="1701"/>
              </a:xfrm>
              <a:prstGeom prst="roundRect">
                <a:avLst/>
              </a:prstGeom>
              <a:solidFill>
                <a:schemeClr val="accent4"/>
              </a:solidFill>
              <a:ln w="9525">
                <a:solidFill>
                  <a:srgbClr val="6C6C4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p>
                <a:pPr algn="ctr"/>
                <a:endParaRPr lang="zh-CN" altLang="en-US"/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3744" y="17"/>
                <a:ext cx="896" cy="15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 anchor="t">
                <a:spAutoFit/>
              </a:bodyPr>
              <a:p>
                <a:pPr algn="ctr"/>
                <a:r>
                  <a:rPr lang="en-US" altLang="zh-CN" sz="6000" b="1">
                    <a:solidFill>
                      <a:schemeClr val="accent1">
                        <a:lumMod val="50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8</a:t>
                </a:r>
                <a:endParaRPr lang="en-US" altLang="zh-CN" sz="6000" b="1"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5102" y="0"/>
              <a:ext cx="1700" cy="1700"/>
              <a:chOff x="5042" y="17"/>
              <a:chExt cx="1700" cy="1700"/>
            </a:xfrm>
          </p:grpSpPr>
          <p:sp>
            <p:nvSpPr>
              <p:cNvPr id="36" name="圆角矩形 35"/>
              <p:cNvSpPr>
                <a:spLocks noChangeAspect="1"/>
              </p:cNvSpPr>
              <p:nvPr/>
            </p:nvSpPr>
            <p:spPr>
              <a:xfrm>
                <a:off x="5042" y="17"/>
                <a:ext cx="1701" cy="1701"/>
              </a:xfrm>
              <a:prstGeom prst="roundRect">
                <a:avLst/>
              </a:prstGeom>
              <a:solidFill>
                <a:srgbClr val="FF6600"/>
              </a:solidFill>
              <a:ln w="9525">
                <a:solidFill>
                  <a:srgbClr val="6C6C4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p>
                <a:pPr algn="ctr"/>
                <a:endParaRPr lang="zh-CN" altLang="en-US"/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5202" y="159"/>
                <a:ext cx="1382" cy="145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t">
                <a:spAutoFit/>
              </a:bodyPr>
              <a:p>
                <a:pPr algn="ctr"/>
                <a:r>
                  <a:rPr lang="en-US" altLang="zh-CN" sz="5400" b="1">
                    <a:solidFill>
                      <a:schemeClr val="bg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16</a:t>
                </a:r>
                <a:endParaRPr lang="en-US" altLang="zh-CN" sz="5400" b="1">
                  <a:solidFill>
                    <a:schemeClr val="bg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25" name="组合 24"/>
            <p:cNvGrpSpPr>
              <a:grpSpLocks noChangeAspect="1"/>
            </p:cNvGrpSpPr>
            <p:nvPr/>
          </p:nvGrpSpPr>
          <p:grpSpPr>
            <a:xfrm>
              <a:off x="0" y="0"/>
              <a:ext cx="1701" cy="1717"/>
              <a:chOff x="-61" y="0"/>
              <a:chExt cx="1700" cy="1717"/>
            </a:xfrm>
          </p:grpSpPr>
          <p:sp>
            <p:nvSpPr>
              <p:cNvPr id="6" name="圆角矩形 5"/>
              <p:cNvSpPr>
                <a:spLocks noChangeAspect="1"/>
              </p:cNvSpPr>
              <p:nvPr/>
            </p:nvSpPr>
            <p:spPr>
              <a:xfrm>
                <a:off x="-61" y="0"/>
                <a:ext cx="1701" cy="1701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9525">
                <a:solidFill>
                  <a:srgbClr val="6C6C4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p>
                <a:pPr algn="ctr"/>
                <a:endParaRPr lang="en-US" altLang="zh-CN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222" y="17"/>
                <a:ext cx="1134" cy="17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</a:extLst>
            </p:spPr>
            <p:txBody>
              <a:bodyPr wrap="square" rtlCol="0" anchor="t">
                <a:spAutoFit/>
              </a:bodyPr>
              <a:p>
                <a:pPr algn="ctr" fontAlgn="auto"/>
                <a:r>
                  <a:rPr lang="en-US" altLang="zh-CN" sz="6000" b="1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2</a:t>
                </a:r>
                <a:endParaRPr lang="en-US" altLang="zh-CN" sz="6000" b="1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35" name="组合 34"/>
            <p:cNvGrpSpPr/>
            <p:nvPr/>
          </p:nvGrpSpPr>
          <p:grpSpPr>
            <a:xfrm>
              <a:off x="6803" y="0"/>
              <a:ext cx="1701" cy="1701"/>
              <a:chOff x="5042" y="17"/>
              <a:chExt cx="1701" cy="1701"/>
            </a:xfrm>
            <a:solidFill>
              <a:srgbClr val="FF3300"/>
            </a:solidFill>
          </p:grpSpPr>
          <p:sp>
            <p:nvSpPr>
              <p:cNvPr id="38" name="圆角矩形 37"/>
              <p:cNvSpPr>
                <a:spLocks noChangeAspect="1"/>
              </p:cNvSpPr>
              <p:nvPr/>
            </p:nvSpPr>
            <p:spPr>
              <a:xfrm>
                <a:off x="5042" y="17"/>
                <a:ext cx="1701" cy="1701"/>
              </a:xfrm>
              <a:prstGeom prst="roundRect">
                <a:avLst/>
              </a:prstGeom>
              <a:grpFill/>
              <a:ln w="9525">
                <a:solidFill>
                  <a:srgbClr val="6C6C4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p>
                <a:pPr algn="ctr"/>
                <a:endParaRPr lang="zh-CN" altLang="en-US"/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5202" y="159"/>
                <a:ext cx="1382" cy="145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 anchor="t">
                <a:spAutoFit/>
              </a:bodyPr>
              <a:p>
                <a:pPr algn="ctr"/>
                <a:r>
                  <a:rPr lang="en-US" altLang="zh-CN" sz="5400" b="1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32</a:t>
                </a:r>
                <a:endParaRPr lang="en-US" altLang="zh-CN" sz="5400" b="1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8504" y="0"/>
              <a:ext cx="1701" cy="1701"/>
              <a:chOff x="5042" y="17"/>
              <a:chExt cx="1701" cy="1701"/>
            </a:xfrm>
            <a:solidFill>
              <a:srgbClr val="FFFF00"/>
            </a:solidFill>
          </p:grpSpPr>
          <p:sp>
            <p:nvSpPr>
              <p:cNvPr id="41" name="圆角矩形 40"/>
              <p:cNvSpPr>
                <a:spLocks noChangeAspect="1"/>
              </p:cNvSpPr>
              <p:nvPr/>
            </p:nvSpPr>
            <p:spPr>
              <a:xfrm>
                <a:off x="5042" y="17"/>
                <a:ext cx="1701" cy="1701"/>
              </a:xfrm>
              <a:prstGeom prst="roundRect">
                <a:avLst/>
              </a:prstGeom>
              <a:grpFill/>
              <a:ln w="9525">
                <a:solidFill>
                  <a:srgbClr val="6C6C4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p>
                <a:pPr algn="ctr"/>
                <a:endParaRPr lang="zh-CN" altLang="en-US"/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5202" y="159"/>
                <a:ext cx="1382" cy="145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 anchor="t">
                <a:spAutoFit/>
              </a:bodyPr>
              <a:p>
                <a:pPr algn="ctr"/>
                <a:r>
                  <a:rPr lang="en-US" altLang="zh-CN" sz="5400" b="1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64</a:t>
                </a:r>
                <a:endParaRPr lang="en-US" altLang="zh-CN" sz="5400" b="1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-1" y="1701"/>
              <a:ext cx="1701" cy="1701"/>
              <a:chOff x="5040" y="159"/>
              <a:chExt cx="1701" cy="1701"/>
            </a:xfrm>
            <a:solidFill>
              <a:srgbClr val="99CC00"/>
            </a:solidFill>
          </p:grpSpPr>
          <p:sp>
            <p:nvSpPr>
              <p:cNvPr id="44" name="圆角矩形 43"/>
              <p:cNvSpPr>
                <a:spLocks noChangeAspect="1"/>
              </p:cNvSpPr>
              <p:nvPr/>
            </p:nvSpPr>
            <p:spPr>
              <a:xfrm>
                <a:off x="5040" y="159"/>
                <a:ext cx="1701" cy="1701"/>
              </a:xfrm>
              <a:prstGeom prst="roundRect">
                <a:avLst/>
              </a:prstGeom>
              <a:grpFill/>
              <a:ln w="9525">
                <a:solidFill>
                  <a:srgbClr val="6C6C4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p>
                <a:pPr algn="ctr"/>
                <a:endParaRPr lang="zh-CN" altLang="en-US"/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5068" y="405"/>
                <a:ext cx="1644" cy="120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 anchor="t">
                <a:spAutoFit/>
              </a:bodyPr>
              <a:p>
                <a:pPr algn="ctr"/>
                <a:r>
                  <a:rPr lang="en-US" altLang="zh-CN" sz="4400" b="1">
                    <a:solidFill>
                      <a:schemeClr val="accent5">
                        <a:lumMod val="7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128</a:t>
                </a:r>
                <a:endParaRPr lang="en-US" altLang="zh-CN" sz="4400" b="1">
                  <a:solidFill>
                    <a:schemeClr val="accent5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46" name="组合 45"/>
            <p:cNvGrpSpPr/>
            <p:nvPr/>
          </p:nvGrpSpPr>
          <p:grpSpPr>
            <a:xfrm>
              <a:off x="1701" y="1701"/>
              <a:ext cx="1701" cy="1701"/>
              <a:chOff x="5040" y="159"/>
              <a:chExt cx="1701" cy="1701"/>
            </a:xfrm>
            <a:solidFill>
              <a:srgbClr val="00CC99"/>
            </a:solidFill>
          </p:grpSpPr>
          <p:sp>
            <p:nvSpPr>
              <p:cNvPr id="47" name="圆角矩形 46"/>
              <p:cNvSpPr>
                <a:spLocks noChangeAspect="1"/>
              </p:cNvSpPr>
              <p:nvPr/>
            </p:nvSpPr>
            <p:spPr>
              <a:xfrm>
                <a:off x="5040" y="159"/>
                <a:ext cx="1701" cy="1701"/>
              </a:xfrm>
              <a:prstGeom prst="roundRect">
                <a:avLst/>
              </a:prstGeom>
              <a:grpFill/>
              <a:ln w="9525">
                <a:solidFill>
                  <a:srgbClr val="6C6C4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p>
                <a:pPr algn="ctr"/>
                <a:endParaRPr lang="zh-CN" altLang="en-US"/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5068" y="405"/>
                <a:ext cx="1644" cy="120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 anchor="t">
                <a:spAutoFit/>
              </a:bodyPr>
              <a:p>
                <a:pPr algn="ctr"/>
                <a:r>
                  <a:rPr lang="en-US" altLang="zh-CN" sz="4400" b="1">
                    <a:solidFill>
                      <a:srgbClr val="00FF00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256</a:t>
                </a:r>
                <a:endParaRPr lang="en-US" altLang="zh-CN" sz="4400" b="1">
                  <a:solidFill>
                    <a:srgbClr val="00FF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49" name="组合 48"/>
            <p:cNvGrpSpPr/>
            <p:nvPr/>
          </p:nvGrpSpPr>
          <p:grpSpPr>
            <a:xfrm>
              <a:off x="3402" y="1701"/>
              <a:ext cx="1701" cy="1701"/>
              <a:chOff x="5040" y="159"/>
              <a:chExt cx="1701" cy="1701"/>
            </a:xfrm>
            <a:solidFill>
              <a:srgbClr val="0066CC"/>
            </a:solidFill>
          </p:grpSpPr>
          <p:sp>
            <p:nvSpPr>
              <p:cNvPr id="50" name="圆角矩形 49"/>
              <p:cNvSpPr>
                <a:spLocks noChangeAspect="1"/>
              </p:cNvSpPr>
              <p:nvPr/>
            </p:nvSpPr>
            <p:spPr>
              <a:xfrm>
                <a:off x="5040" y="159"/>
                <a:ext cx="1701" cy="1701"/>
              </a:xfrm>
              <a:prstGeom prst="roundRect">
                <a:avLst/>
              </a:prstGeom>
              <a:grpFill/>
              <a:ln w="9525">
                <a:solidFill>
                  <a:srgbClr val="6C6C4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p>
                <a:pPr algn="ctr"/>
                <a:endParaRPr lang="zh-CN" altLang="en-US"/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5068" y="405"/>
                <a:ext cx="1644" cy="120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 anchor="t">
                <a:spAutoFit/>
              </a:bodyPr>
              <a:p>
                <a:pPr algn="ctr"/>
                <a:r>
                  <a:rPr lang="en-US" altLang="zh-CN" sz="4400" b="1">
                    <a:solidFill>
                      <a:srgbClr val="FFFF99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512</a:t>
                </a:r>
                <a:endParaRPr lang="en-US" altLang="zh-CN" sz="4400" b="1">
                  <a:solidFill>
                    <a:srgbClr val="FFFF99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52" name="组合 51"/>
            <p:cNvGrpSpPr>
              <a:grpSpLocks noChangeAspect="1"/>
            </p:cNvGrpSpPr>
            <p:nvPr/>
          </p:nvGrpSpPr>
          <p:grpSpPr>
            <a:xfrm>
              <a:off x="5102" y="1701"/>
              <a:ext cx="1701" cy="1701"/>
              <a:chOff x="5040" y="159"/>
              <a:chExt cx="1701" cy="1701"/>
            </a:xfrm>
            <a:solidFill>
              <a:srgbClr val="A50021"/>
            </a:solidFill>
          </p:grpSpPr>
          <p:sp>
            <p:nvSpPr>
              <p:cNvPr id="53" name="圆角矩形 52"/>
              <p:cNvSpPr>
                <a:spLocks noChangeAspect="1"/>
              </p:cNvSpPr>
              <p:nvPr/>
            </p:nvSpPr>
            <p:spPr>
              <a:xfrm>
                <a:off x="5040" y="159"/>
                <a:ext cx="1701" cy="1701"/>
              </a:xfrm>
              <a:prstGeom prst="roundRect">
                <a:avLst/>
              </a:prstGeom>
              <a:grpFill/>
              <a:ln w="9525">
                <a:solidFill>
                  <a:srgbClr val="6C6C4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p>
                <a:pPr algn="ctr"/>
                <a:endParaRPr lang="zh-CN" altLang="en-US"/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5097" y="550"/>
                <a:ext cx="1644" cy="91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 anchor="t">
                <a:spAutoFit/>
              </a:bodyPr>
              <a:p>
                <a:pPr algn="l"/>
                <a:r>
                  <a:rPr lang="en-US" altLang="zh-CN" sz="3200" b="1">
                    <a:solidFill>
                      <a:schemeClr val="bg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1024</a:t>
                </a:r>
                <a:endParaRPr lang="en-US" altLang="zh-CN" sz="3200" b="1">
                  <a:solidFill>
                    <a:schemeClr val="bg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55" name="组合 54"/>
            <p:cNvGrpSpPr>
              <a:grpSpLocks noChangeAspect="1"/>
            </p:cNvGrpSpPr>
            <p:nvPr/>
          </p:nvGrpSpPr>
          <p:grpSpPr>
            <a:xfrm>
              <a:off x="6803" y="1701"/>
              <a:ext cx="1701" cy="1701"/>
              <a:chOff x="5040" y="159"/>
              <a:chExt cx="1701" cy="1701"/>
            </a:xfrm>
            <a:solidFill>
              <a:srgbClr val="FF0000"/>
            </a:solidFill>
          </p:grpSpPr>
          <p:sp>
            <p:nvSpPr>
              <p:cNvPr id="56" name="圆角矩形 55"/>
              <p:cNvSpPr>
                <a:spLocks noChangeAspect="1"/>
              </p:cNvSpPr>
              <p:nvPr/>
            </p:nvSpPr>
            <p:spPr>
              <a:xfrm>
                <a:off x="5040" y="159"/>
                <a:ext cx="1701" cy="1701"/>
              </a:xfrm>
              <a:prstGeom prst="roundRect">
                <a:avLst/>
              </a:prstGeom>
              <a:grpFill/>
              <a:ln w="9525">
                <a:solidFill>
                  <a:srgbClr val="6C6C4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p>
                <a:pPr algn="ctr"/>
                <a:endParaRPr lang="zh-CN" altLang="en-US"/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5068" y="550"/>
                <a:ext cx="1644" cy="91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 anchor="t">
                <a:spAutoFit/>
              </a:bodyPr>
              <a:p>
                <a:pPr algn="l"/>
                <a:r>
                  <a:rPr lang="en-US" altLang="zh-CN" sz="3200" b="1"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2048</a:t>
                </a:r>
                <a:endParaRPr lang="en-US" altLang="zh-CN" sz="3200" b="1"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58" name="组合 57"/>
            <p:cNvGrpSpPr>
              <a:grpSpLocks noChangeAspect="1"/>
            </p:cNvGrpSpPr>
            <p:nvPr/>
          </p:nvGrpSpPr>
          <p:grpSpPr>
            <a:xfrm>
              <a:off x="8504" y="1701"/>
              <a:ext cx="1701" cy="1701"/>
              <a:chOff x="5040" y="159"/>
              <a:chExt cx="1701" cy="1701"/>
            </a:xfrm>
            <a:solidFill>
              <a:srgbClr val="996600"/>
            </a:solidFill>
          </p:grpSpPr>
          <p:sp>
            <p:nvSpPr>
              <p:cNvPr id="59" name="圆角矩形 58"/>
              <p:cNvSpPr>
                <a:spLocks noChangeAspect="1"/>
              </p:cNvSpPr>
              <p:nvPr/>
            </p:nvSpPr>
            <p:spPr>
              <a:xfrm>
                <a:off x="5040" y="159"/>
                <a:ext cx="1701" cy="1701"/>
              </a:xfrm>
              <a:prstGeom prst="roundRect">
                <a:avLst/>
              </a:prstGeom>
              <a:grpFill/>
              <a:ln w="9525">
                <a:solidFill>
                  <a:srgbClr val="6C6C4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p>
                <a:pPr algn="ctr"/>
                <a:endParaRPr lang="zh-CN" altLang="en-US"/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5068" y="550"/>
                <a:ext cx="1644" cy="91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 anchor="t">
                <a:spAutoFit/>
              </a:bodyPr>
              <a:p>
                <a:pPr algn="l"/>
                <a:r>
                  <a:rPr lang="en-US" altLang="zh-CN" sz="3200" b="1">
                    <a:solidFill>
                      <a:schemeClr val="accent6">
                        <a:lumMod val="50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4096</a:t>
                </a:r>
                <a:endParaRPr lang="en-US" altLang="zh-CN" sz="3200" b="1">
                  <a:solidFill>
                    <a:schemeClr val="accent6">
                      <a:lumMod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组合 1"/>
          <p:cNvGrpSpPr/>
          <p:nvPr/>
        </p:nvGrpSpPr>
        <p:grpSpPr>
          <a:xfrm>
            <a:off x="-635" y="0"/>
            <a:ext cx="7127875" cy="2375535"/>
            <a:chOff x="-1" y="0"/>
            <a:chExt cx="11225" cy="3741"/>
          </a:xfrm>
        </p:grpSpPr>
        <p:grpSp>
          <p:nvGrpSpPr>
            <p:cNvPr id="9" name="组合 8"/>
            <p:cNvGrpSpPr/>
            <p:nvPr/>
          </p:nvGrpSpPr>
          <p:grpSpPr>
            <a:xfrm>
              <a:off x="0" y="0"/>
              <a:ext cx="1870" cy="1870"/>
              <a:chOff x="0" y="0"/>
              <a:chExt cx="1870" cy="1870"/>
            </a:xfrm>
          </p:grpSpPr>
          <p:sp>
            <p:nvSpPr>
              <p:cNvPr id="29" name="圆角矩形 28"/>
              <p:cNvSpPr>
                <a:spLocks noChangeAspect="1"/>
              </p:cNvSpPr>
              <p:nvPr/>
            </p:nvSpPr>
            <p:spPr>
              <a:xfrm>
                <a:off x="0" y="0"/>
                <a:ext cx="1871" cy="1871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9525">
                <a:solidFill>
                  <a:srgbClr val="6C6C4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p>
                <a:pPr algn="ctr"/>
                <a:endParaRPr lang="en-US" altLang="zh-CN"/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369" y="114"/>
                <a:ext cx="1134" cy="17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</a:extLst>
            </p:spPr>
            <p:txBody>
              <a:bodyPr wrap="square" rtlCol="0" anchor="t">
                <a:spAutoFit/>
              </a:bodyPr>
              <a:p>
                <a:pPr algn="ctr" fontAlgn="auto"/>
                <a:r>
                  <a:rPr lang="en-US" altLang="zh-CN" sz="6000" b="1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2</a:t>
                </a:r>
                <a:endParaRPr lang="en-US" altLang="zh-CN" sz="6000" b="1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1871" y="0"/>
              <a:ext cx="1870" cy="1870"/>
              <a:chOff x="1871" y="0"/>
              <a:chExt cx="1870" cy="1870"/>
            </a:xfrm>
          </p:grpSpPr>
          <p:sp>
            <p:nvSpPr>
              <p:cNvPr id="4" name="圆角矩形 3"/>
              <p:cNvSpPr>
                <a:spLocks noChangeAspect="1"/>
              </p:cNvSpPr>
              <p:nvPr/>
            </p:nvSpPr>
            <p:spPr>
              <a:xfrm>
                <a:off x="1871" y="0"/>
                <a:ext cx="1871" cy="1871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9525">
                <a:solidFill>
                  <a:srgbClr val="6C6C4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p>
                <a:pPr algn="ctr"/>
                <a:endParaRPr lang="zh-CN" altLang="en-US"/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2207" y="135"/>
                <a:ext cx="1134" cy="17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 anchor="t">
                <a:spAutoFit/>
              </a:bodyPr>
              <a:p>
                <a:pPr algn="ctr"/>
                <a:r>
                  <a:rPr lang="en-US" altLang="zh-CN" sz="6000" b="1">
                    <a:solidFill>
                      <a:schemeClr val="tx2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4</a:t>
                </a:r>
                <a:endParaRPr lang="en-US" altLang="zh-CN" sz="6000" b="1">
                  <a:solidFill>
                    <a:schemeClr val="tx2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3742" y="0"/>
              <a:ext cx="1870" cy="1870"/>
              <a:chOff x="3743" y="-35"/>
              <a:chExt cx="1870" cy="1870"/>
            </a:xfrm>
          </p:grpSpPr>
          <p:sp>
            <p:nvSpPr>
              <p:cNvPr id="6" name="圆角矩形 5"/>
              <p:cNvSpPr>
                <a:spLocks noChangeAspect="1"/>
              </p:cNvSpPr>
              <p:nvPr/>
            </p:nvSpPr>
            <p:spPr>
              <a:xfrm>
                <a:off x="3743" y="-35"/>
                <a:ext cx="1871" cy="1871"/>
              </a:xfrm>
              <a:prstGeom prst="roundRect">
                <a:avLst/>
              </a:prstGeom>
              <a:solidFill>
                <a:schemeClr val="accent4"/>
              </a:solidFill>
              <a:ln w="9525">
                <a:solidFill>
                  <a:srgbClr val="6C6C4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p>
                <a:pPr algn="ctr"/>
                <a:endParaRPr lang="zh-CN" altLang="en-US"/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4230" y="102"/>
                <a:ext cx="896" cy="15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 anchor="t">
                <a:spAutoFit/>
              </a:bodyPr>
              <a:p>
                <a:pPr algn="ctr"/>
                <a:r>
                  <a:rPr lang="en-US" altLang="zh-CN" sz="6000" b="1">
                    <a:solidFill>
                      <a:schemeClr val="accent1">
                        <a:lumMod val="50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8</a:t>
                </a:r>
                <a:endParaRPr lang="en-US" altLang="zh-CN" sz="6000" b="1"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24" name="组合 23"/>
            <p:cNvGrpSpPr>
              <a:grpSpLocks noChangeAspect="1"/>
            </p:cNvGrpSpPr>
            <p:nvPr/>
          </p:nvGrpSpPr>
          <p:grpSpPr>
            <a:xfrm>
              <a:off x="5613" y="0"/>
              <a:ext cx="1871" cy="1871"/>
              <a:chOff x="5042" y="17"/>
              <a:chExt cx="1700" cy="1700"/>
            </a:xfrm>
          </p:grpSpPr>
          <p:sp>
            <p:nvSpPr>
              <p:cNvPr id="36" name="圆角矩形 35"/>
              <p:cNvSpPr>
                <a:spLocks noChangeAspect="1"/>
              </p:cNvSpPr>
              <p:nvPr/>
            </p:nvSpPr>
            <p:spPr>
              <a:xfrm>
                <a:off x="5042" y="17"/>
                <a:ext cx="1701" cy="1701"/>
              </a:xfrm>
              <a:prstGeom prst="roundRect">
                <a:avLst/>
              </a:prstGeom>
              <a:solidFill>
                <a:srgbClr val="FF6600"/>
              </a:solidFill>
              <a:ln w="9525">
                <a:solidFill>
                  <a:srgbClr val="6C6C4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p>
                <a:pPr algn="ctr"/>
                <a:endParaRPr lang="zh-CN" altLang="en-US"/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5202" y="159"/>
                <a:ext cx="1382" cy="145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t">
                <a:spAutoFit/>
              </a:bodyPr>
              <a:p>
                <a:pPr algn="ctr"/>
                <a:r>
                  <a:rPr lang="en-US" altLang="zh-CN" sz="5400" b="1">
                    <a:solidFill>
                      <a:schemeClr val="bg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16</a:t>
                </a:r>
                <a:endParaRPr lang="en-US" altLang="zh-CN" sz="5400" b="1">
                  <a:solidFill>
                    <a:schemeClr val="bg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35" name="组合 34"/>
            <p:cNvGrpSpPr>
              <a:grpSpLocks noChangeAspect="1"/>
            </p:cNvGrpSpPr>
            <p:nvPr/>
          </p:nvGrpSpPr>
          <p:grpSpPr>
            <a:xfrm>
              <a:off x="7483" y="0"/>
              <a:ext cx="1871" cy="1871"/>
              <a:chOff x="5042" y="17"/>
              <a:chExt cx="1701" cy="1701"/>
            </a:xfrm>
            <a:solidFill>
              <a:srgbClr val="FF3300"/>
            </a:solidFill>
          </p:grpSpPr>
          <p:sp>
            <p:nvSpPr>
              <p:cNvPr id="38" name="圆角矩形 37"/>
              <p:cNvSpPr>
                <a:spLocks noChangeAspect="1"/>
              </p:cNvSpPr>
              <p:nvPr/>
            </p:nvSpPr>
            <p:spPr>
              <a:xfrm>
                <a:off x="5042" y="17"/>
                <a:ext cx="1701" cy="1701"/>
              </a:xfrm>
              <a:prstGeom prst="roundRect">
                <a:avLst/>
              </a:prstGeom>
              <a:grpFill/>
              <a:ln w="9525">
                <a:solidFill>
                  <a:srgbClr val="6C6C4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p>
                <a:pPr algn="ctr"/>
                <a:endParaRPr lang="zh-CN" altLang="en-US"/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5202" y="159"/>
                <a:ext cx="1382" cy="145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 anchor="t">
                <a:spAutoFit/>
              </a:bodyPr>
              <a:p>
                <a:pPr algn="ctr"/>
                <a:r>
                  <a:rPr lang="en-US" altLang="zh-CN" sz="5400" b="1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32</a:t>
                </a:r>
                <a:endParaRPr lang="en-US" altLang="zh-CN" sz="5400" b="1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40" name="组合 39"/>
            <p:cNvGrpSpPr>
              <a:grpSpLocks noChangeAspect="1"/>
            </p:cNvGrpSpPr>
            <p:nvPr/>
          </p:nvGrpSpPr>
          <p:grpSpPr>
            <a:xfrm>
              <a:off x="9354" y="0"/>
              <a:ext cx="1871" cy="1871"/>
              <a:chOff x="5042" y="17"/>
              <a:chExt cx="1701" cy="1701"/>
            </a:xfrm>
            <a:solidFill>
              <a:srgbClr val="FFFF00"/>
            </a:solidFill>
          </p:grpSpPr>
          <p:sp>
            <p:nvSpPr>
              <p:cNvPr id="41" name="圆角矩形 40"/>
              <p:cNvSpPr>
                <a:spLocks noChangeAspect="1"/>
              </p:cNvSpPr>
              <p:nvPr/>
            </p:nvSpPr>
            <p:spPr>
              <a:xfrm>
                <a:off x="5042" y="17"/>
                <a:ext cx="1701" cy="1701"/>
              </a:xfrm>
              <a:prstGeom prst="roundRect">
                <a:avLst/>
              </a:prstGeom>
              <a:grpFill/>
              <a:ln w="9525">
                <a:solidFill>
                  <a:srgbClr val="6C6C4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p>
                <a:pPr algn="ctr"/>
                <a:endParaRPr lang="zh-CN" altLang="en-US"/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5202" y="159"/>
                <a:ext cx="1382" cy="145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 anchor="t">
                <a:spAutoFit/>
              </a:bodyPr>
              <a:p>
                <a:pPr algn="ctr"/>
                <a:r>
                  <a:rPr lang="en-US" altLang="zh-CN" sz="5400" b="1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64</a:t>
                </a:r>
                <a:endParaRPr lang="en-US" altLang="zh-CN" sz="5400" b="1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43" name="组合 42"/>
            <p:cNvGrpSpPr>
              <a:grpSpLocks noChangeAspect="1"/>
            </p:cNvGrpSpPr>
            <p:nvPr/>
          </p:nvGrpSpPr>
          <p:grpSpPr>
            <a:xfrm>
              <a:off x="-1" y="1871"/>
              <a:ext cx="1871" cy="1871"/>
              <a:chOff x="5040" y="159"/>
              <a:chExt cx="1701" cy="1701"/>
            </a:xfrm>
            <a:solidFill>
              <a:srgbClr val="99CC00"/>
            </a:solidFill>
          </p:grpSpPr>
          <p:sp>
            <p:nvSpPr>
              <p:cNvPr id="44" name="圆角矩形 43"/>
              <p:cNvSpPr>
                <a:spLocks noChangeAspect="1"/>
              </p:cNvSpPr>
              <p:nvPr/>
            </p:nvSpPr>
            <p:spPr>
              <a:xfrm>
                <a:off x="5040" y="159"/>
                <a:ext cx="1701" cy="1701"/>
              </a:xfrm>
              <a:prstGeom prst="roundRect">
                <a:avLst/>
              </a:prstGeom>
              <a:grpFill/>
              <a:ln w="9525">
                <a:solidFill>
                  <a:srgbClr val="6C6C4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p>
                <a:pPr algn="ctr"/>
                <a:endParaRPr lang="zh-CN" altLang="en-US"/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5068" y="405"/>
                <a:ext cx="1644" cy="109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 anchor="t">
                <a:spAutoFit/>
              </a:bodyPr>
              <a:p>
                <a:pPr algn="ctr"/>
                <a:r>
                  <a:rPr lang="en-US" altLang="zh-CN" sz="4400" b="1">
                    <a:solidFill>
                      <a:schemeClr val="accent5">
                        <a:lumMod val="7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128</a:t>
                </a:r>
                <a:endParaRPr lang="en-US" altLang="zh-CN" sz="4400" b="1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46" name="组合 45"/>
            <p:cNvGrpSpPr>
              <a:grpSpLocks noChangeAspect="1"/>
            </p:cNvGrpSpPr>
            <p:nvPr/>
          </p:nvGrpSpPr>
          <p:grpSpPr>
            <a:xfrm>
              <a:off x="1871" y="1871"/>
              <a:ext cx="1871" cy="1871"/>
              <a:chOff x="5040" y="159"/>
              <a:chExt cx="1701" cy="1701"/>
            </a:xfrm>
            <a:solidFill>
              <a:srgbClr val="00CC99"/>
            </a:solidFill>
          </p:grpSpPr>
          <p:sp>
            <p:nvSpPr>
              <p:cNvPr id="47" name="圆角矩形 46"/>
              <p:cNvSpPr>
                <a:spLocks noChangeAspect="1"/>
              </p:cNvSpPr>
              <p:nvPr/>
            </p:nvSpPr>
            <p:spPr>
              <a:xfrm>
                <a:off x="5040" y="159"/>
                <a:ext cx="1701" cy="1701"/>
              </a:xfrm>
              <a:prstGeom prst="roundRect">
                <a:avLst/>
              </a:prstGeom>
              <a:grpFill/>
              <a:ln w="9525">
                <a:solidFill>
                  <a:srgbClr val="6C6C4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p>
                <a:pPr algn="ctr"/>
                <a:endParaRPr lang="zh-CN" altLang="en-US"/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5068" y="405"/>
                <a:ext cx="1644" cy="109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 anchor="t">
                <a:spAutoFit/>
              </a:bodyPr>
              <a:p>
                <a:pPr algn="ctr"/>
                <a:r>
                  <a:rPr lang="en-US" altLang="zh-CN" sz="4400" b="1">
                    <a:solidFill>
                      <a:srgbClr val="00FF00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256</a:t>
                </a:r>
                <a:endParaRPr lang="en-US" altLang="zh-CN" sz="4400" b="1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49" name="组合 48"/>
            <p:cNvGrpSpPr>
              <a:grpSpLocks noChangeAspect="1"/>
            </p:cNvGrpSpPr>
            <p:nvPr/>
          </p:nvGrpSpPr>
          <p:grpSpPr>
            <a:xfrm>
              <a:off x="3742" y="1871"/>
              <a:ext cx="1871" cy="1871"/>
              <a:chOff x="5040" y="159"/>
              <a:chExt cx="1701" cy="1701"/>
            </a:xfrm>
            <a:solidFill>
              <a:srgbClr val="0066CC"/>
            </a:solidFill>
          </p:grpSpPr>
          <p:sp>
            <p:nvSpPr>
              <p:cNvPr id="50" name="圆角矩形 49"/>
              <p:cNvSpPr>
                <a:spLocks noChangeAspect="1"/>
              </p:cNvSpPr>
              <p:nvPr/>
            </p:nvSpPr>
            <p:spPr>
              <a:xfrm>
                <a:off x="5040" y="159"/>
                <a:ext cx="1701" cy="1701"/>
              </a:xfrm>
              <a:prstGeom prst="roundRect">
                <a:avLst/>
              </a:prstGeom>
              <a:grpFill/>
              <a:ln w="9525">
                <a:solidFill>
                  <a:srgbClr val="6C6C4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p>
                <a:pPr algn="ctr"/>
                <a:endParaRPr lang="zh-CN" altLang="en-US"/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5068" y="405"/>
                <a:ext cx="1644" cy="120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 anchor="t">
                <a:spAutoFit/>
              </a:bodyPr>
              <a:p>
                <a:pPr algn="ctr"/>
                <a:r>
                  <a:rPr lang="en-US" altLang="zh-CN" sz="4400" b="1">
                    <a:solidFill>
                      <a:srgbClr val="FFFF99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512</a:t>
                </a:r>
                <a:endParaRPr lang="en-US" altLang="zh-CN" sz="4400" b="1">
                  <a:solidFill>
                    <a:srgbClr val="FFFF99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52" name="组合 51"/>
            <p:cNvGrpSpPr>
              <a:grpSpLocks noChangeAspect="1"/>
            </p:cNvGrpSpPr>
            <p:nvPr/>
          </p:nvGrpSpPr>
          <p:grpSpPr>
            <a:xfrm>
              <a:off x="5613" y="1871"/>
              <a:ext cx="1871" cy="1871"/>
              <a:chOff x="5040" y="159"/>
              <a:chExt cx="1701" cy="1701"/>
            </a:xfrm>
            <a:solidFill>
              <a:srgbClr val="A50021"/>
            </a:solidFill>
          </p:grpSpPr>
          <p:sp>
            <p:nvSpPr>
              <p:cNvPr id="53" name="圆角矩形 52"/>
              <p:cNvSpPr>
                <a:spLocks noChangeAspect="1"/>
              </p:cNvSpPr>
              <p:nvPr/>
            </p:nvSpPr>
            <p:spPr>
              <a:xfrm>
                <a:off x="5040" y="159"/>
                <a:ext cx="1701" cy="1701"/>
              </a:xfrm>
              <a:prstGeom prst="roundRect">
                <a:avLst/>
              </a:prstGeom>
              <a:grpFill/>
              <a:ln w="9525">
                <a:solidFill>
                  <a:srgbClr val="6C6C4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p>
                <a:pPr algn="ctr"/>
                <a:endParaRPr lang="zh-CN" altLang="en-US"/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5097" y="550"/>
                <a:ext cx="1644" cy="91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 anchor="t">
                <a:spAutoFit/>
              </a:bodyPr>
              <a:p>
                <a:pPr algn="l"/>
                <a:r>
                  <a:rPr lang="en-US" altLang="zh-CN" sz="3200" b="1">
                    <a:solidFill>
                      <a:schemeClr val="bg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1024</a:t>
                </a:r>
                <a:endParaRPr lang="en-US" altLang="zh-CN" sz="3200" b="1">
                  <a:solidFill>
                    <a:schemeClr val="bg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55" name="组合 54"/>
            <p:cNvGrpSpPr>
              <a:grpSpLocks noChangeAspect="1"/>
            </p:cNvGrpSpPr>
            <p:nvPr/>
          </p:nvGrpSpPr>
          <p:grpSpPr>
            <a:xfrm>
              <a:off x="7483" y="1871"/>
              <a:ext cx="1871" cy="1871"/>
              <a:chOff x="5040" y="159"/>
              <a:chExt cx="1701" cy="1701"/>
            </a:xfrm>
            <a:solidFill>
              <a:srgbClr val="FF0000"/>
            </a:solidFill>
          </p:grpSpPr>
          <p:sp>
            <p:nvSpPr>
              <p:cNvPr id="56" name="圆角矩形 55"/>
              <p:cNvSpPr>
                <a:spLocks noChangeAspect="1"/>
              </p:cNvSpPr>
              <p:nvPr/>
            </p:nvSpPr>
            <p:spPr>
              <a:xfrm>
                <a:off x="5040" y="159"/>
                <a:ext cx="1701" cy="1701"/>
              </a:xfrm>
              <a:prstGeom prst="roundRect">
                <a:avLst/>
              </a:prstGeom>
              <a:grpFill/>
              <a:ln w="9525">
                <a:solidFill>
                  <a:srgbClr val="6C6C4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p>
                <a:pPr algn="ctr"/>
                <a:endParaRPr lang="zh-CN" altLang="en-US"/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5068" y="550"/>
                <a:ext cx="1644" cy="91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 anchor="t">
                <a:spAutoFit/>
              </a:bodyPr>
              <a:p>
                <a:pPr algn="l"/>
                <a:r>
                  <a:rPr lang="en-US" altLang="zh-CN" sz="3200" b="1"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2048</a:t>
                </a:r>
                <a:endParaRPr lang="en-US" altLang="zh-CN" sz="3200" b="1"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58" name="组合 57"/>
            <p:cNvGrpSpPr>
              <a:grpSpLocks noChangeAspect="1"/>
            </p:cNvGrpSpPr>
            <p:nvPr/>
          </p:nvGrpSpPr>
          <p:grpSpPr>
            <a:xfrm>
              <a:off x="9354" y="1871"/>
              <a:ext cx="1871" cy="1871"/>
              <a:chOff x="5040" y="159"/>
              <a:chExt cx="1701" cy="1701"/>
            </a:xfrm>
            <a:solidFill>
              <a:srgbClr val="996600"/>
            </a:solidFill>
          </p:grpSpPr>
          <p:sp>
            <p:nvSpPr>
              <p:cNvPr id="59" name="圆角矩形 58"/>
              <p:cNvSpPr>
                <a:spLocks noChangeAspect="1"/>
              </p:cNvSpPr>
              <p:nvPr/>
            </p:nvSpPr>
            <p:spPr>
              <a:xfrm>
                <a:off x="5040" y="159"/>
                <a:ext cx="1701" cy="1701"/>
              </a:xfrm>
              <a:prstGeom prst="roundRect">
                <a:avLst/>
              </a:prstGeom>
              <a:grpFill/>
              <a:ln w="9525">
                <a:solidFill>
                  <a:srgbClr val="6C6C4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p>
                <a:pPr algn="ctr"/>
                <a:endParaRPr lang="zh-CN" altLang="en-US"/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5068" y="550"/>
                <a:ext cx="1644" cy="91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 anchor="t">
                <a:spAutoFit/>
              </a:bodyPr>
              <a:p>
                <a:pPr algn="l"/>
                <a:r>
                  <a:rPr lang="en-US" altLang="zh-CN" sz="3200" b="1">
                    <a:solidFill>
                      <a:schemeClr val="accent6">
                        <a:lumMod val="50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4096</a:t>
                </a:r>
                <a:endParaRPr lang="en-US" altLang="zh-CN" sz="3200" b="1">
                  <a:solidFill>
                    <a:schemeClr val="accent6">
                      <a:lumMod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4" name="组合 33"/>
          <p:cNvGrpSpPr/>
          <p:nvPr/>
        </p:nvGrpSpPr>
        <p:grpSpPr>
          <a:xfrm>
            <a:off x="-12065" y="-11430"/>
            <a:ext cx="4895850" cy="4895850"/>
            <a:chOff x="-19" y="-18"/>
            <a:chExt cx="7710" cy="7710"/>
          </a:xfrm>
        </p:grpSpPr>
        <p:sp>
          <p:nvSpPr>
            <p:cNvPr id="4" name="矩形 3"/>
            <p:cNvSpPr/>
            <p:nvPr/>
          </p:nvSpPr>
          <p:spPr>
            <a:xfrm>
              <a:off x="-19" y="-18"/>
              <a:ext cx="7710" cy="7710"/>
            </a:xfrm>
            <a:prstGeom prst="rect">
              <a:avLst/>
            </a:prstGeom>
            <a:solidFill>
              <a:srgbClr val="6C6C4A"/>
            </a:solidFill>
            <a:ln>
              <a:solidFill>
                <a:srgbClr val="6C6C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圆角矩形 19"/>
            <p:cNvSpPr>
              <a:spLocks noChangeAspect="1"/>
            </p:cNvSpPr>
            <p:nvPr/>
          </p:nvSpPr>
          <p:spPr>
            <a:xfrm>
              <a:off x="2064" y="163"/>
              <a:ext cx="1701" cy="1701"/>
            </a:xfrm>
            <a:prstGeom prst="roundRect">
              <a:avLst/>
            </a:prstGeom>
            <a:solidFill>
              <a:srgbClr val="8C8D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p>
              <a:pPr algn="ctr"/>
              <a:endParaRPr lang="zh-CN" altLang="en-US"/>
            </a:p>
          </p:txBody>
        </p:sp>
        <p:sp>
          <p:nvSpPr>
            <p:cNvPr id="5" name="圆角矩形 4"/>
            <p:cNvSpPr>
              <a:spLocks noChangeAspect="1"/>
            </p:cNvSpPr>
            <p:nvPr/>
          </p:nvSpPr>
          <p:spPr>
            <a:xfrm>
              <a:off x="3946" y="3928"/>
              <a:ext cx="1701" cy="1701"/>
            </a:xfrm>
            <a:prstGeom prst="roundRect">
              <a:avLst/>
            </a:prstGeom>
            <a:solidFill>
              <a:srgbClr val="8C8D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p>
              <a:pPr algn="ctr"/>
              <a:endParaRPr lang="zh-CN" altLang="en-US"/>
            </a:p>
          </p:txBody>
        </p:sp>
        <p:sp>
          <p:nvSpPr>
            <p:cNvPr id="6" name="圆角矩形 5"/>
            <p:cNvSpPr>
              <a:spLocks noChangeAspect="1"/>
            </p:cNvSpPr>
            <p:nvPr/>
          </p:nvSpPr>
          <p:spPr>
            <a:xfrm>
              <a:off x="5828" y="2046"/>
              <a:ext cx="1701" cy="1701"/>
            </a:xfrm>
            <a:prstGeom prst="roundRect">
              <a:avLst/>
            </a:prstGeom>
            <a:solidFill>
              <a:srgbClr val="8C8D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p>
              <a:pPr algn="ctr"/>
              <a:endParaRPr lang="zh-CN" altLang="en-US"/>
            </a:p>
          </p:txBody>
        </p:sp>
        <p:sp>
          <p:nvSpPr>
            <p:cNvPr id="7" name="圆角矩形 6"/>
            <p:cNvSpPr>
              <a:spLocks noChangeAspect="1"/>
            </p:cNvSpPr>
            <p:nvPr/>
          </p:nvSpPr>
          <p:spPr>
            <a:xfrm>
              <a:off x="2064" y="2046"/>
              <a:ext cx="1701" cy="1701"/>
            </a:xfrm>
            <a:prstGeom prst="roundRect">
              <a:avLst/>
            </a:prstGeom>
            <a:solidFill>
              <a:srgbClr val="8C8D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p>
              <a:pPr algn="ctr"/>
              <a:endParaRPr lang="zh-CN" altLang="en-US"/>
            </a:p>
          </p:txBody>
        </p:sp>
        <p:sp>
          <p:nvSpPr>
            <p:cNvPr id="8" name="圆角矩形 7"/>
            <p:cNvSpPr>
              <a:spLocks noChangeAspect="1"/>
            </p:cNvSpPr>
            <p:nvPr/>
          </p:nvSpPr>
          <p:spPr>
            <a:xfrm>
              <a:off x="181" y="2046"/>
              <a:ext cx="1701" cy="1701"/>
            </a:xfrm>
            <a:prstGeom prst="roundRect">
              <a:avLst/>
            </a:prstGeom>
            <a:solidFill>
              <a:srgbClr val="8C8D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p>
              <a:pPr algn="ctr"/>
              <a:endParaRPr lang="zh-CN" altLang="en-US"/>
            </a:p>
          </p:txBody>
        </p:sp>
        <p:sp>
          <p:nvSpPr>
            <p:cNvPr id="9" name="圆角矩形 8"/>
            <p:cNvSpPr>
              <a:spLocks noChangeAspect="1"/>
            </p:cNvSpPr>
            <p:nvPr/>
          </p:nvSpPr>
          <p:spPr>
            <a:xfrm>
              <a:off x="5828" y="163"/>
              <a:ext cx="1701" cy="1701"/>
            </a:xfrm>
            <a:prstGeom prst="roundRect">
              <a:avLst/>
            </a:prstGeom>
            <a:solidFill>
              <a:srgbClr val="8C8D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p>
              <a:pPr algn="ctr"/>
              <a:endParaRPr lang="zh-CN" altLang="en-US"/>
            </a:p>
          </p:txBody>
        </p:sp>
        <p:sp>
          <p:nvSpPr>
            <p:cNvPr id="10" name="圆角矩形 9"/>
            <p:cNvSpPr>
              <a:spLocks noChangeAspect="1"/>
            </p:cNvSpPr>
            <p:nvPr/>
          </p:nvSpPr>
          <p:spPr>
            <a:xfrm>
              <a:off x="3946" y="163"/>
              <a:ext cx="1701" cy="1701"/>
            </a:xfrm>
            <a:prstGeom prst="roundRect">
              <a:avLst/>
            </a:prstGeom>
            <a:solidFill>
              <a:srgbClr val="8C8D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p>
              <a:pPr algn="ctr"/>
              <a:endParaRPr lang="zh-CN" altLang="en-US"/>
            </a:p>
          </p:txBody>
        </p:sp>
        <p:sp>
          <p:nvSpPr>
            <p:cNvPr id="11" name="圆角矩形 10"/>
            <p:cNvSpPr>
              <a:spLocks noChangeAspect="1"/>
            </p:cNvSpPr>
            <p:nvPr/>
          </p:nvSpPr>
          <p:spPr>
            <a:xfrm>
              <a:off x="181" y="163"/>
              <a:ext cx="1701" cy="1701"/>
            </a:xfrm>
            <a:prstGeom prst="roundRect">
              <a:avLst/>
            </a:prstGeom>
            <a:solidFill>
              <a:srgbClr val="8C8D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p>
              <a:pPr algn="ctr"/>
              <a:endParaRPr lang="zh-CN" altLang="en-US"/>
            </a:p>
          </p:txBody>
        </p:sp>
        <p:sp>
          <p:nvSpPr>
            <p:cNvPr id="12" name="圆角矩形 11"/>
            <p:cNvSpPr>
              <a:spLocks noChangeAspect="1"/>
            </p:cNvSpPr>
            <p:nvPr/>
          </p:nvSpPr>
          <p:spPr>
            <a:xfrm>
              <a:off x="181" y="3928"/>
              <a:ext cx="1701" cy="1701"/>
            </a:xfrm>
            <a:prstGeom prst="roundRect">
              <a:avLst/>
            </a:prstGeom>
            <a:solidFill>
              <a:srgbClr val="8C8D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p>
              <a:pPr algn="ctr"/>
              <a:endParaRPr lang="zh-CN" altLang="en-US"/>
            </a:p>
          </p:txBody>
        </p:sp>
        <p:sp>
          <p:nvSpPr>
            <p:cNvPr id="13" name="圆角矩形 12"/>
            <p:cNvSpPr>
              <a:spLocks noChangeAspect="1"/>
            </p:cNvSpPr>
            <p:nvPr/>
          </p:nvSpPr>
          <p:spPr>
            <a:xfrm>
              <a:off x="2064" y="3928"/>
              <a:ext cx="1701" cy="1701"/>
            </a:xfrm>
            <a:prstGeom prst="roundRect">
              <a:avLst/>
            </a:prstGeom>
            <a:solidFill>
              <a:srgbClr val="8C8D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>
              <a:spLocks noChangeAspect="1"/>
            </p:cNvSpPr>
            <p:nvPr/>
          </p:nvSpPr>
          <p:spPr>
            <a:xfrm>
              <a:off x="3946" y="2046"/>
              <a:ext cx="1701" cy="1701"/>
            </a:xfrm>
            <a:prstGeom prst="roundRect">
              <a:avLst/>
            </a:prstGeom>
            <a:solidFill>
              <a:srgbClr val="8C8D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p>
              <a:pPr algn="ctr"/>
              <a:endParaRPr lang="zh-CN" altLang="en-US"/>
            </a:p>
          </p:txBody>
        </p:sp>
        <p:sp>
          <p:nvSpPr>
            <p:cNvPr id="15" name="圆角矩形 14"/>
            <p:cNvSpPr>
              <a:spLocks noChangeAspect="1"/>
            </p:cNvSpPr>
            <p:nvPr/>
          </p:nvSpPr>
          <p:spPr>
            <a:xfrm>
              <a:off x="5828" y="3928"/>
              <a:ext cx="1701" cy="1701"/>
            </a:xfrm>
            <a:prstGeom prst="roundRect">
              <a:avLst/>
            </a:prstGeom>
            <a:solidFill>
              <a:srgbClr val="8C8D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p>
              <a:pPr algn="ctr"/>
              <a:endParaRPr lang="zh-CN" altLang="en-US"/>
            </a:p>
          </p:txBody>
        </p:sp>
        <p:sp>
          <p:nvSpPr>
            <p:cNvPr id="16" name="圆角矩形 15"/>
            <p:cNvSpPr>
              <a:spLocks noChangeAspect="1"/>
            </p:cNvSpPr>
            <p:nvPr/>
          </p:nvSpPr>
          <p:spPr>
            <a:xfrm>
              <a:off x="181" y="5810"/>
              <a:ext cx="1701" cy="1701"/>
            </a:xfrm>
            <a:prstGeom prst="roundRect">
              <a:avLst/>
            </a:prstGeom>
            <a:solidFill>
              <a:srgbClr val="8C8D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p>
              <a:pPr algn="ctr"/>
              <a:endParaRPr lang="zh-CN" altLang="en-US"/>
            </a:p>
          </p:txBody>
        </p:sp>
        <p:sp>
          <p:nvSpPr>
            <p:cNvPr id="17" name="圆角矩形 16"/>
            <p:cNvSpPr>
              <a:spLocks noChangeAspect="1"/>
            </p:cNvSpPr>
            <p:nvPr/>
          </p:nvSpPr>
          <p:spPr>
            <a:xfrm>
              <a:off x="2064" y="5810"/>
              <a:ext cx="1701" cy="1701"/>
            </a:xfrm>
            <a:prstGeom prst="roundRect">
              <a:avLst/>
            </a:prstGeom>
            <a:solidFill>
              <a:srgbClr val="8C8D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p>
              <a:pPr algn="ctr"/>
              <a:endParaRPr lang="zh-CN" altLang="en-US"/>
            </a:p>
          </p:txBody>
        </p:sp>
        <p:sp>
          <p:nvSpPr>
            <p:cNvPr id="18" name="圆角矩形 17"/>
            <p:cNvSpPr>
              <a:spLocks noChangeAspect="1"/>
            </p:cNvSpPr>
            <p:nvPr/>
          </p:nvSpPr>
          <p:spPr>
            <a:xfrm>
              <a:off x="3946" y="5810"/>
              <a:ext cx="1701" cy="1701"/>
            </a:xfrm>
            <a:prstGeom prst="roundRect">
              <a:avLst/>
            </a:prstGeom>
            <a:solidFill>
              <a:srgbClr val="8C8D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p>
              <a:pPr algn="ctr"/>
              <a:endParaRPr lang="zh-CN" altLang="en-US"/>
            </a:p>
          </p:txBody>
        </p:sp>
        <p:sp>
          <p:nvSpPr>
            <p:cNvPr id="19" name="圆角矩形 18"/>
            <p:cNvSpPr>
              <a:spLocks noChangeAspect="1"/>
            </p:cNvSpPr>
            <p:nvPr/>
          </p:nvSpPr>
          <p:spPr>
            <a:xfrm>
              <a:off x="5828" y="5810"/>
              <a:ext cx="1701" cy="1701"/>
            </a:xfrm>
            <a:prstGeom prst="roundRect">
              <a:avLst/>
            </a:prstGeom>
            <a:solidFill>
              <a:srgbClr val="8C8D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p>
              <a:pPr algn="ctr"/>
              <a:endParaRPr lang="zh-CN" altLang="en-US"/>
            </a:p>
          </p:txBody>
        </p:sp>
      </p:grpSp>
      <p:grpSp>
        <p:nvGrpSpPr>
          <p:cNvPr id="3" name="组合 2"/>
          <p:cNvGrpSpPr>
            <a:grpSpLocks noChangeAspect="1"/>
          </p:cNvGrpSpPr>
          <p:nvPr/>
        </p:nvGrpSpPr>
        <p:grpSpPr>
          <a:xfrm>
            <a:off x="6869430" y="408940"/>
            <a:ext cx="3600000" cy="1818419"/>
            <a:chOff x="3562" y="2070"/>
            <a:chExt cx="9283" cy="4689"/>
          </a:xfrm>
          <a:effectLst/>
        </p:grpSpPr>
        <p:grpSp>
          <p:nvGrpSpPr>
            <p:cNvPr id="21" name="组合 20"/>
            <p:cNvGrpSpPr/>
            <p:nvPr/>
          </p:nvGrpSpPr>
          <p:grpSpPr>
            <a:xfrm>
              <a:off x="3562" y="2070"/>
              <a:ext cx="9283" cy="4689"/>
              <a:chOff x="3563" y="2070"/>
              <a:chExt cx="9283" cy="4689"/>
            </a:xfrm>
          </p:grpSpPr>
          <p:sp>
            <p:nvSpPr>
              <p:cNvPr id="22" name="圆角矩形 21"/>
              <p:cNvSpPr/>
              <p:nvPr/>
            </p:nvSpPr>
            <p:spPr>
              <a:xfrm>
                <a:off x="3563" y="2070"/>
                <a:ext cx="9283" cy="4689"/>
              </a:xfrm>
              <a:prstGeom prst="roundRect">
                <a:avLst/>
              </a:prstGeom>
              <a:gradFill>
                <a:gsLst>
                  <a:gs pos="21000">
                    <a:schemeClr val="accent4">
                      <a:lumMod val="40000"/>
                      <a:lumOff val="60000"/>
                    </a:schemeClr>
                  </a:gs>
                  <a:gs pos="57000">
                    <a:schemeClr val="accent4">
                      <a:lumMod val="60000"/>
                      <a:lumOff val="40000"/>
                    </a:schemeClr>
                  </a:gs>
                  <a:gs pos="40000">
                    <a:schemeClr val="accent4">
                      <a:lumMod val="40000"/>
                      <a:lumOff val="60000"/>
                    </a:schemeClr>
                  </a:gs>
                  <a:gs pos="82000">
                    <a:schemeClr val="accent4"/>
                  </a:gs>
                  <a:gs pos="100000">
                    <a:srgbClr val="FF6600"/>
                  </a:gs>
                </a:gsLst>
                <a:lin ang="5400000" scaled="0"/>
              </a:gradFill>
              <a:ln w="12700">
                <a:solidFill>
                  <a:schemeClr val="accent4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3" name="圆角矩形 22"/>
              <p:cNvSpPr/>
              <p:nvPr/>
            </p:nvSpPr>
            <p:spPr>
              <a:xfrm>
                <a:off x="4877" y="2867"/>
                <a:ext cx="6658" cy="1688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2"/>
                </a:solidFill>
              </a:ln>
              <a:effectLst>
                <a:glow rad="63500">
                  <a:schemeClr val="accent2">
                    <a:alpha val="40000"/>
                  </a:schemeClr>
                </a:glow>
                <a:innerShdw blurRad="63500" dist="50800" dir="18900000">
                  <a:schemeClr val="accent2">
                    <a:alpha val="50000"/>
                  </a:schemeClr>
                </a:innerShdw>
                <a:reflection blurRad="6350" stA="50000" endA="300" endPos="90000" dir="5400000" sy="-100000" algn="bl" rotWithShape="0"/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4" name="圆角矩形 23"/>
              <p:cNvSpPr/>
              <p:nvPr/>
            </p:nvSpPr>
            <p:spPr>
              <a:xfrm>
                <a:off x="9001" y="5305"/>
                <a:ext cx="2672" cy="868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1"/>
                </a:solidFill>
              </a:ln>
              <a:effectLst>
                <a:outerShdw blurRad="50800" dist="38100" dir="8100000" algn="tr" rotWithShape="0">
                  <a:schemeClr val="accent6">
                    <a:lumMod val="60000"/>
                    <a:lumOff val="4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5" name="圆角矩形 24"/>
              <p:cNvSpPr/>
              <p:nvPr/>
            </p:nvSpPr>
            <p:spPr>
              <a:xfrm>
                <a:off x="4735" y="5305"/>
                <a:ext cx="2672" cy="868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2"/>
                </a:solidFill>
              </a:ln>
              <a:effectLst>
                <a:outerShdw blurRad="50800" dist="38100" dir="8100000" algn="tr" rotWithShape="0">
                  <a:schemeClr val="accent4">
                    <a:lumMod val="60000"/>
                    <a:lumOff val="4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6" name="圆角矩形 25"/>
              <p:cNvSpPr/>
              <p:nvPr/>
            </p:nvSpPr>
            <p:spPr>
              <a:xfrm>
                <a:off x="4755" y="5305"/>
                <a:ext cx="2672" cy="868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2"/>
                </a:solidFill>
              </a:ln>
              <a:effectLst>
                <a:outerShdw blurRad="50800" dist="38100" dir="8100000" algn="tr" rotWithShape="0">
                  <a:schemeClr val="accent4">
                    <a:lumMod val="60000"/>
                    <a:lumOff val="4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27" name="动作按钮: 第一张 26"/>
            <p:cNvSpPr/>
            <p:nvPr/>
          </p:nvSpPr>
          <p:spPr>
            <a:xfrm>
              <a:off x="4776" y="5341"/>
              <a:ext cx="911" cy="798"/>
            </a:xfrm>
            <a:prstGeom prst="actionButtonHom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下弧形箭头 27"/>
            <p:cNvSpPr/>
            <p:nvPr/>
          </p:nvSpPr>
          <p:spPr>
            <a:xfrm rot="21000000">
              <a:off x="9319" y="5844"/>
              <a:ext cx="562" cy="211"/>
            </a:xfrm>
            <a:prstGeom prst="curvedUpArrow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下弧形箭头 28"/>
            <p:cNvSpPr/>
            <p:nvPr/>
          </p:nvSpPr>
          <p:spPr>
            <a:xfrm rot="10080000">
              <a:off x="9239" y="5480"/>
              <a:ext cx="562" cy="211"/>
            </a:xfrm>
            <a:prstGeom prst="curvedUpArrow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5057" y="2892"/>
              <a:ext cx="6293" cy="1664"/>
            </a:xfrm>
            <a:prstGeom prst="rect">
              <a:avLst/>
            </a:prstGeom>
            <a:noFill/>
            <a:ln>
              <a:noFill/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  <a:scene3d>
              <a:camera prst="orthographicFront"/>
              <a:lightRig rig="threePt" dir="t"/>
            </a:scene3d>
            <a:sp3d extrusionH="76200">
              <a:extrusionClr>
                <a:schemeClr val="tx1">
                  <a:lumMod val="50000"/>
                  <a:lumOff val="50000"/>
                </a:schemeClr>
              </a:extrusionClr>
            </a:sp3d>
            <a:extLst>
              <a:ext uri="{909E8E84-426E-40DD-AFC4-6F175D3DCCD1}">
                <a14:hiddenFill xmlns:a14="http://schemas.microsoft.com/office/drawing/2010/main">
                  <a:solidFill>
                    <a:schemeClr val="accent4">
                      <a:lumMod val="60000"/>
                      <a:lumOff val="40000"/>
                    </a:schemeClr>
                  </a:solidFill>
                </a14:hiddenFill>
              </a:ext>
            </a:extLst>
          </p:spPr>
          <p:txBody>
            <a:bodyPr wrap="square" rtlCol="0" anchor="t">
              <a:spAutoFit/>
            </a:bodyPr>
            <a:p>
              <a:pPr algn="ctr"/>
              <a:r>
                <a:rPr lang="en-US" altLang="zh-CN" sz="3600" b="1">
                  <a:solidFill>
                    <a:schemeClr val="bg1"/>
                  </a:solidFill>
                  <a:effectLst>
                    <a:reflection blurRad="6350" stA="53000" endA="300" endPos="35500" dir="5400000" sy="-90000" algn="bl" rotWithShape="0"/>
                  </a:effectLst>
                </a:rPr>
                <a:t>G</a:t>
              </a:r>
              <a:r>
                <a:rPr lang="en-US" altLang="zh-CN" sz="3200" b="1">
                  <a:solidFill>
                    <a:schemeClr val="bg1"/>
                  </a:solidFill>
                  <a:effectLst>
                    <a:reflection blurRad="6350" stA="53000" endA="300" endPos="35500" dir="5400000" sy="-90000" algn="bl" rotWithShape="0"/>
                  </a:effectLst>
                </a:rPr>
                <a:t>A</a:t>
              </a:r>
              <a:r>
                <a:rPr lang="en-US" altLang="zh-CN" sz="3600" b="1">
                  <a:solidFill>
                    <a:schemeClr val="bg1"/>
                  </a:solidFill>
                  <a:effectLst>
                    <a:reflection blurRad="6350" stA="53000" endA="300" endPos="35500" dir="5400000" sy="-90000" algn="bl" rotWithShape="0"/>
                  </a:effectLst>
                </a:rPr>
                <a:t>M</a:t>
              </a:r>
              <a:r>
                <a:rPr lang="en-US" altLang="zh-CN" sz="3200" b="1">
                  <a:solidFill>
                    <a:schemeClr val="bg1"/>
                  </a:solidFill>
                  <a:effectLst>
                    <a:reflection blurRad="6350" stA="53000" endA="300" endPos="35500" dir="5400000" sy="-90000" algn="bl" rotWithShape="0"/>
                  </a:effectLst>
                </a:rPr>
                <a:t>E </a:t>
              </a:r>
              <a:r>
                <a:rPr lang="en-US" altLang="zh-CN" sz="3600" b="1">
                  <a:solidFill>
                    <a:schemeClr val="bg1"/>
                  </a:solidFill>
                  <a:effectLst>
                    <a:reflection blurRad="6350" stA="53000" endA="300" endPos="35500" dir="5400000" sy="-90000" algn="bl" rotWithShape="0"/>
                  </a:effectLst>
                </a:rPr>
                <a:t>O</a:t>
              </a:r>
              <a:r>
                <a:rPr lang="en-US" altLang="zh-CN" sz="3200" b="1">
                  <a:solidFill>
                    <a:schemeClr val="bg1"/>
                  </a:solidFill>
                  <a:effectLst>
                    <a:reflection blurRad="6350" stA="53000" endA="300" endPos="35500" dir="5400000" sy="-90000" algn="bl" rotWithShape="0"/>
                  </a:effectLst>
                </a:rPr>
                <a:t>V</a:t>
              </a:r>
              <a:r>
                <a:rPr lang="en-US" altLang="zh-CN" sz="3600" b="1">
                  <a:solidFill>
                    <a:schemeClr val="bg1"/>
                  </a:solidFill>
                  <a:effectLst>
                    <a:reflection blurRad="6350" stA="53000" endA="300" endPos="35500" dir="5400000" sy="-90000" algn="bl" rotWithShape="0"/>
                  </a:effectLst>
                </a:rPr>
                <a:t>ER</a:t>
              </a:r>
              <a:endParaRPr lang="en-US" altLang="zh-CN" sz="3600" b="1"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5439" y="5222"/>
              <a:ext cx="1968" cy="1028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t">
              <a:spAutoFit/>
            </a:bodyPr>
            <a:p>
              <a:pPr algn="ctr"/>
              <a:r>
                <a:rPr lang="en-US" altLang="zh-CN" sz="2000" b="1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2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rPr>
                <a:t>QUIT</a:t>
              </a:r>
              <a:endParaRPr lang="en-US" altLang="zh-CN" sz="20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2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9653" y="5341"/>
              <a:ext cx="2160" cy="79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p>
              <a:pPr algn="ctr"/>
              <a:r>
                <a:rPr lang="en-US" altLang="zh-CN" sz="1400" b="1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6">
                      <a:lumMod val="50000"/>
                    </a:schemeClr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rPr>
                <a:t>RESTART</a:t>
              </a:r>
              <a:endParaRPr lang="en-US" altLang="zh-CN" sz="14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5460" y="5222"/>
              <a:ext cx="1968" cy="1028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t">
              <a:spAutoFit/>
            </a:bodyPr>
            <a:p>
              <a:pPr algn="ctr"/>
              <a:r>
                <a:rPr lang="en-US" altLang="zh-CN" sz="2000" b="1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2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rPr>
                <a:t>QUIT</a:t>
              </a:r>
              <a:endParaRPr lang="en-US" altLang="zh-CN" sz="20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2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1000"/>
          </a:schemeClr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929" name="组合 928"/>
          <p:cNvGrpSpPr/>
          <p:nvPr/>
        </p:nvGrpSpPr>
        <p:grpSpPr>
          <a:xfrm>
            <a:off x="0" y="0"/>
            <a:ext cx="11015350" cy="7278740"/>
            <a:chOff x="0" y="0"/>
            <a:chExt cx="17347" cy="11463"/>
          </a:xfrm>
        </p:grpSpPr>
        <p:grpSp>
          <p:nvGrpSpPr>
            <p:cNvPr id="928" name="组合 927"/>
            <p:cNvGrpSpPr/>
            <p:nvPr/>
          </p:nvGrpSpPr>
          <p:grpSpPr>
            <a:xfrm>
              <a:off x="0" y="0"/>
              <a:ext cx="7936" cy="11337"/>
              <a:chOff x="0" y="0"/>
              <a:chExt cx="7936" cy="11337"/>
            </a:xfrm>
          </p:grpSpPr>
          <p:grpSp>
            <p:nvGrpSpPr>
              <p:cNvPr id="453" name="组合 452"/>
              <p:cNvGrpSpPr/>
              <p:nvPr/>
            </p:nvGrpSpPr>
            <p:grpSpPr>
              <a:xfrm>
                <a:off x="0" y="0"/>
                <a:ext cx="7936" cy="5668"/>
                <a:chOff x="0" y="0"/>
                <a:chExt cx="7936" cy="5668"/>
              </a:xfrm>
            </p:grpSpPr>
            <p:grpSp>
              <p:nvGrpSpPr>
                <p:cNvPr id="65" name="组合 64"/>
                <p:cNvGrpSpPr/>
                <p:nvPr/>
              </p:nvGrpSpPr>
              <p:grpSpPr>
                <a:xfrm>
                  <a:off x="0" y="0"/>
                  <a:ext cx="7936" cy="566"/>
                  <a:chOff x="0" y="0"/>
                  <a:chExt cx="7936" cy="566"/>
                </a:xfrm>
              </p:grpSpPr>
              <p:grpSp>
                <p:nvGrpSpPr>
                  <p:cNvPr id="7" name="组合 6"/>
                  <p:cNvGrpSpPr/>
                  <p:nvPr/>
                </p:nvGrpSpPr>
                <p:grpSpPr>
                  <a:xfrm>
                    <a:off x="1701" y="0"/>
                    <a:ext cx="566" cy="566"/>
                    <a:chOff x="0" y="1"/>
                    <a:chExt cx="566" cy="566"/>
                  </a:xfrm>
                </p:grpSpPr>
                <p:sp>
                  <p:nvSpPr>
                    <p:cNvPr id="3" name="矩形 2"/>
                    <p:cNvSpPr>
                      <a:spLocks noChangeAspect="1"/>
                    </p:cNvSpPr>
                    <p:nvPr/>
                  </p:nvSpPr>
                  <p:spPr>
                    <a:xfrm>
                      <a:off x="0" y="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" name="矩形 3"/>
                    <p:cNvSpPr>
                      <a:spLocks noChangeAspect="1"/>
                    </p:cNvSpPr>
                    <p:nvPr/>
                  </p:nvSpPr>
                  <p:spPr>
                    <a:xfrm>
                      <a:off x="125" y="125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6" name="组合 25"/>
                  <p:cNvGrpSpPr/>
                  <p:nvPr/>
                </p:nvGrpSpPr>
                <p:grpSpPr>
                  <a:xfrm>
                    <a:off x="2268" y="0"/>
                    <a:ext cx="566" cy="566"/>
                    <a:chOff x="0" y="1"/>
                    <a:chExt cx="566" cy="566"/>
                  </a:xfrm>
                </p:grpSpPr>
                <p:sp>
                  <p:nvSpPr>
                    <p:cNvPr id="27" name="矩形 26"/>
                    <p:cNvSpPr>
                      <a:spLocks noChangeAspect="1"/>
                    </p:cNvSpPr>
                    <p:nvPr/>
                  </p:nvSpPr>
                  <p:spPr>
                    <a:xfrm>
                      <a:off x="0" y="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" name="矩形 27"/>
                    <p:cNvSpPr>
                      <a:spLocks noChangeAspect="1"/>
                    </p:cNvSpPr>
                    <p:nvPr/>
                  </p:nvSpPr>
                  <p:spPr>
                    <a:xfrm>
                      <a:off x="125" y="125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9" name="组合 28"/>
                  <p:cNvGrpSpPr/>
                  <p:nvPr/>
                </p:nvGrpSpPr>
                <p:grpSpPr>
                  <a:xfrm>
                    <a:off x="3402" y="0"/>
                    <a:ext cx="566" cy="566"/>
                    <a:chOff x="0" y="1"/>
                    <a:chExt cx="566" cy="566"/>
                  </a:xfrm>
                </p:grpSpPr>
                <p:sp>
                  <p:nvSpPr>
                    <p:cNvPr id="30" name="矩形 29"/>
                    <p:cNvSpPr>
                      <a:spLocks noChangeAspect="1"/>
                    </p:cNvSpPr>
                    <p:nvPr/>
                  </p:nvSpPr>
                  <p:spPr>
                    <a:xfrm>
                      <a:off x="0" y="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" name="矩形 30"/>
                    <p:cNvSpPr>
                      <a:spLocks noChangeAspect="1"/>
                    </p:cNvSpPr>
                    <p:nvPr/>
                  </p:nvSpPr>
                  <p:spPr>
                    <a:xfrm>
                      <a:off x="125" y="125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32" name="组合 31"/>
                  <p:cNvGrpSpPr/>
                  <p:nvPr/>
                </p:nvGrpSpPr>
                <p:grpSpPr>
                  <a:xfrm>
                    <a:off x="567" y="0"/>
                    <a:ext cx="566" cy="566"/>
                    <a:chOff x="0" y="1"/>
                    <a:chExt cx="566" cy="566"/>
                  </a:xfrm>
                </p:grpSpPr>
                <p:sp>
                  <p:nvSpPr>
                    <p:cNvPr id="33" name="矩形 32"/>
                    <p:cNvSpPr>
                      <a:spLocks noChangeAspect="1"/>
                    </p:cNvSpPr>
                    <p:nvPr/>
                  </p:nvSpPr>
                  <p:spPr>
                    <a:xfrm>
                      <a:off x="0" y="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4" name="矩形 33"/>
                    <p:cNvSpPr>
                      <a:spLocks noChangeAspect="1"/>
                    </p:cNvSpPr>
                    <p:nvPr/>
                  </p:nvSpPr>
                  <p:spPr>
                    <a:xfrm>
                      <a:off x="125" y="125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35" name="组合 34"/>
                  <p:cNvGrpSpPr/>
                  <p:nvPr/>
                </p:nvGrpSpPr>
                <p:grpSpPr>
                  <a:xfrm>
                    <a:off x="4535" y="0"/>
                    <a:ext cx="566" cy="566"/>
                    <a:chOff x="0" y="1"/>
                    <a:chExt cx="566" cy="566"/>
                  </a:xfrm>
                </p:grpSpPr>
                <p:sp>
                  <p:nvSpPr>
                    <p:cNvPr id="36" name="矩形 35"/>
                    <p:cNvSpPr>
                      <a:spLocks noChangeAspect="1"/>
                    </p:cNvSpPr>
                    <p:nvPr/>
                  </p:nvSpPr>
                  <p:spPr>
                    <a:xfrm>
                      <a:off x="0" y="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7" name="矩形 36"/>
                    <p:cNvSpPr>
                      <a:spLocks noChangeAspect="1"/>
                    </p:cNvSpPr>
                    <p:nvPr/>
                  </p:nvSpPr>
                  <p:spPr>
                    <a:xfrm>
                      <a:off x="125" y="125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38" name="组合 37"/>
                  <p:cNvGrpSpPr/>
                  <p:nvPr/>
                </p:nvGrpSpPr>
                <p:grpSpPr>
                  <a:xfrm>
                    <a:off x="5102" y="0"/>
                    <a:ext cx="566" cy="566"/>
                    <a:chOff x="0" y="1"/>
                    <a:chExt cx="566" cy="566"/>
                  </a:xfrm>
                </p:grpSpPr>
                <p:sp>
                  <p:nvSpPr>
                    <p:cNvPr id="39" name="矩形 38"/>
                    <p:cNvSpPr>
                      <a:spLocks noChangeAspect="1"/>
                    </p:cNvSpPr>
                    <p:nvPr/>
                  </p:nvSpPr>
                  <p:spPr>
                    <a:xfrm>
                      <a:off x="0" y="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0" name="矩形 39"/>
                    <p:cNvSpPr>
                      <a:spLocks noChangeAspect="1"/>
                    </p:cNvSpPr>
                    <p:nvPr/>
                  </p:nvSpPr>
                  <p:spPr>
                    <a:xfrm>
                      <a:off x="125" y="125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41" name="组合 40"/>
                  <p:cNvGrpSpPr/>
                  <p:nvPr/>
                </p:nvGrpSpPr>
                <p:grpSpPr>
                  <a:xfrm>
                    <a:off x="0" y="0"/>
                    <a:ext cx="566" cy="566"/>
                    <a:chOff x="0" y="1"/>
                    <a:chExt cx="566" cy="566"/>
                  </a:xfrm>
                </p:grpSpPr>
                <p:sp>
                  <p:nvSpPr>
                    <p:cNvPr id="42" name="矩形 41"/>
                    <p:cNvSpPr>
                      <a:spLocks noChangeAspect="1"/>
                    </p:cNvSpPr>
                    <p:nvPr/>
                  </p:nvSpPr>
                  <p:spPr>
                    <a:xfrm>
                      <a:off x="0" y="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3" name="矩形 42"/>
                    <p:cNvSpPr>
                      <a:spLocks noChangeAspect="1"/>
                    </p:cNvSpPr>
                    <p:nvPr/>
                  </p:nvSpPr>
                  <p:spPr>
                    <a:xfrm>
                      <a:off x="125" y="125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44" name="组合 43"/>
                  <p:cNvGrpSpPr/>
                  <p:nvPr/>
                </p:nvGrpSpPr>
                <p:grpSpPr>
                  <a:xfrm>
                    <a:off x="1134" y="0"/>
                    <a:ext cx="566" cy="566"/>
                    <a:chOff x="0" y="1"/>
                    <a:chExt cx="566" cy="566"/>
                  </a:xfrm>
                </p:grpSpPr>
                <p:sp>
                  <p:nvSpPr>
                    <p:cNvPr id="45" name="矩形 44"/>
                    <p:cNvSpPr>
                      <a:spLocks noChangeAspect="1"/>
                    </p:cNvSpPr>
                    <p:nvPr/>
                  </p:nvSpPr>
                  <p:spPr>
                    <a:xfrm>
                      <a:off x="0" y="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6" name="矩形 45"/>
                    <p:cNvSpPr>
                      <a:spLocks noChangeAspect="1"/>
                    </p:cNvSpPr>
                    <p:nvPr/>
                  </p:nvSpPr>
                  <p:spPr>
                    <a:xfrm>
                      <a:off x="125" y="125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47" name="组合 46"/>
                  <p:cNvGrpSpPr/>
                  <p:nvPr/>
                </p:nvGrpSpPr>
                <p:grpSpPr>
                  <a:xfrm>
                    <a:off x="2835" y="0"/>
                    <a:ext cx="566" cy="566"/>
                    <a:chOff x="0" y="1"/>
                    <a:chExt cx="566" cy="566"/>
                  </a:xfrm>
                </p:grpSpPr>
                <p:sp>
                  <p:nvSpPr>
                    <p:cNvPr id="48" name="矩形 47"/>
                    <p:cNvSpPr>
                      <a:spLocks noChangeAspect="1"/>
                    </p:cNvSpPr>
                    <p:nvPr/>
                  </p:nvSpPr>
                  <p:spPr>
                    <a:xfrm>
                      <a:off x="0" y="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9" name="矩形 48"/>
                    <p:cNvSpPr>
                      <a:spLocks noChangeAspect="1"/>
                    </p:cNvSpPr>
                    <p:nvPr/>
                  </p:nvSpPr>
                  <p:spPr>
                    <a:xfrm>
                      <a:off x="125" y="125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50" name="组合 49"/>
                  <p:cNvGrpSpPr/>
                  <p:nvPr/>
                </p:nvGrpSpPr>
                <p:grpSpPr>
                  <a:xfrm>
                    <a:off x="3969" y="0"/>
                    <a:ext cx="566" cy="566"/>
                    <a:chOff x="0" y="1"/>
                    <a:chExt cx="566" cy="566"/>
                  </a:xfrm>
                </p:grpSpPr>
                <p:sp>
                  <p:nvSpPr>
                    <p:cNvPr id="51" name="矩形 50"/>
                    <p:cNvSpPr>
                      <a:spLocks noChangeAspect="1"/>
                    </p:cNvSpPr>
                    <p:nvPr/>
                  </p:nvSpPr>
                  <p:spPr>
                    <a:xfrm>
                      <a:off x="0" y="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2" name="矩形 51"/>
                    <p:cNvSpPr>
                      <a:spLocks noChangeAspect="1"/>
                    </p:cNvSpPr>
                    <p:nvPr/>
                  </p:nvSpPr>
                  <p:spPr>
                    <a:xfrm>
                      <a:off x="125" y="125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53" name="组合 52"/>
                  <p:cNvGrpSpPr/>
                  <p:nvPr/>
                </p:nvGrpSpPr>
                <p:grpSpPr>
                  <a:xfrm>
                    <a:off x="5669" y="0"/>
                    <a:ext cx="566" cy="566"/>
                    <a:chOff x="0" y="1"/>
                    <a:chExt cx="566" cy="566"/>
                  </a:xfrm>
                </p:grpSpPr>
                <p:sp>
                  <p:nvSpPr>
                    <p:cNvPr id="54" name="矩形 53"/>
                    <p:cNvSpPr>
                      <a:spLocks noChangeAspect="1"/>
                    </p:cNvSpPr>
                    <p:nvPr/>
                  </p:nvSpPr>
                  <p:spPr>
                    <a:xfrm>
                      <a:off x="0" y="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5" name="矩形 54"/>
                    <p:cNvSpPr>
                      <a:spLocks noChangeAspect="1"/>
                    </p:cNvSpPr>
                    <p:nvPr/>
                  </p:nvSpPr>
                  <p:spPr>
                    <a:xfrm>
                      <a:off x="125" y="125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56" name="组合 55"/>
                  <p:cNvGrpSpPr/>
                  <p:nvPr/>
                </p:nvGrpSpPr>
                <p:grpSpPr>
                  <a:xfrm>
                    <a:off x="6236" y="0"/>
                    <a:ext cx="566" cy="566"/>
                    <a:chOff x="0" y="1"/>
                    <a:chExt cx="566" cy="566"/>
                  </a:xfrm>
                </p:grpSpPr>
                <p:sp>
                  <p:nvSpPr>
                    <p:cNvPr id="57" name="矩形 56"/>
                    <p:cNvSpPr>
                      <a:spLocks noChangeAspect="1"/>
                    </p:cNvSpPr>
                    <p:nvPr/>
                  </p:nvSpPr>
                  <p:spPr>
                    <a:xfrm>
                      <a:off x="0" y="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8" name="矩形 57"/>
                    <p:cNvSpPr>
                      <a:spLocks noChangeAspect="1"/>
                    </p:cNvSpPr>
                    <p:nvPr/>
                  </p:nvSpPr>
                  <p:spPr>
                    <a:xfrm>
                      <a:off x="125" y="125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59" name="组合 58"/>
                  <p:cNvGrpSpPr/>
                  <p:nvPr/>
                </p:nvGrpSpPr>
                <p:grpSpPr>
                  <a:xfrm>
                    <a:off x="6803" y="0"/>
                    <a:ext cx="566" cy="566"/>
                    <a:chOff x="0" y="1"/>
                    <a:chExt cx="566" cy="566"/>
                  </a:xfrm>
                </p:grpSpPr>
                <p:sp>
                  <p:nvSpPr>
                    <p:cNvPr id="60" name="矩形 59"/>
                    <p:cNvSpPr>
                      <a:spLocks noChangeAspect="1"/>
                    </p:cNvSpPr>
                    <p:nvPr/>
                  </p:nvSpPr>
                  <p:spPr>
                    <a:xfrm>
                      <a:off x="0" y="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1" name="矩形 60"/>
                    <p:cNvSpPr>
                      <a:spLocks noChangeAspect="1"/>
                    </p:cNvSpPr>
                    <p:nvPr/>
                  </p:nvSpPr>
                  <p:spPr>
                    <a:xfrm>
                      <a:off x="125" y="125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62" name="组合 61"/>
                  <p:cNvGrpSpPr/>
                  <p:nvPr/>
                </p:nvGrpSpPr>
                <p:grpSpPr>
                  <a:xfrm>
                    <a:off x="7370" y="0"/>
                    <a:ext cx="566" cy="566"/>
                    <a:chOff x="0" y="1"/>
                    <a:chExt cx="566" cy="566"/>
                  </a:xfrm>
                </p:grpSpPr>
                <p:sp>
                  <p:nvSpPr>
                    <p:cNvPr id="63" name="矩形 62"/>
                    <p:cNvSpPr>
                      <a:spLocks noChangeAspect="1"/>
                    </p:cNvSpPr>
                    <p:nvPr/>
                  </p:nvSpPr>
                  <p:spPr>
                    <a:xfrm>
                      <a:off x="0" y="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4" name="矩形 63"/>
                    <p:cNvSpPr>
                      <a:spLocks noChangeAspect="1"/>
                    </p:cNvSpPr>
                    <p:nvPr/>
                  </p:nvSpPr>
                  <p:spPr>
                    <a:xfrm>
                      <a:off x="125" y="125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66" name="组合 65"/>
                <p:cNvGrpSpPr/>
                <p:nvPr/>
              </p:nvGrpSpPr>
              <p:grpSpPr>
                <a:xfrm>
                  <a:off x="0" y="567"/>
                  <a:ext cx="7936" cy="566"/>
                  <a:chOff x="0" y="0"/>
                  <a:chExt cx="7936" cy="566"/>
                </a:xfrm>
              </p:grpSpPr>
              <p:grpSp>
                <p:nvGrpSpPr>
                  <p:cNvPr id="67" name="组合 66"/>
                  <p:cNvGrpSpPr/>
                  <p:nvPr/>
                </p:nvGrpSpPr>
                <p:grpSpPr>
                  <a:xfrm>
                    <a:off x="1701" y="0"/>
                    <a:ext cx="566" cy="566"/>
                    <a:chOff x="0" y="1"/>
                    <a:chExt cx="566" cy="566"/>
                  </a:xfrm>
                </p:grpSpPr>
                <p:sp>
                  <p:nvSpPr>
                    <p:cNvPr id="68" name="矩形 67"/>
                    <p:cNvSpPr>
                      <a:spLocks noChangeAspect="1"/>
                    </p:cNvSpPr>
                    <p:nvPr/>
                  </p:nvSpPr>
                  <p:spPr>
                    <a:xfrm>
                      <a:off x="0" y="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9" name="矩形 68"/>
                    <p:cNvSpPr>
                      <a:spLocks noChangeAspect="1"/>
                    </p:cNvSpPr>
                    <p:nvPr/>
                  </p:nvSpPr>
                  <p:spPr>
                    <a:xfrm>
                      <a:off x="125" y="125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70" name="组合 69"/>
                  <p:cNvGrpSpPr/>
                  <p:nvPr/>
                </p:nvGrpSpPr>
                <p:grpSpPr>
                  <a:xfrm>
                    <a:off x="2268" y="0"/>
                    <a:ext cx="566" cy="566"/>
                    <a:chOff x="0" y="1"/>
                    <a:chExt cx="566" cy="566"/>
                  </a:xfrm>
                </p:grpSpPr>
                <p:sp>
                  <p:nvSpPr>
                    <p:cNvPr id="71" name="矩形 70"/>
                    <p:cNvSpPr>
                      <a:spLocks noChangeAspect="1"/>
                    </p:cNvSpPr>
                    <p:nvPr/>
                  </p:nvSpPr>
                  <p:spPr>
                    <a:xfrm>
                      <a:off x="0" y="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2" name="矩形 71"/>
                    <p:cNvSpPr>
                      <a:spLocks noChangeAspect="1"/>
                    </p:cNvSpPr>
                    <p:nvPr/>
                  </p:nvSpPr>
                  <p:spPr>
                    <a:xfrm>
                      <a:off x="125" y="125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73" name="组合 72"/>
                  <p:cNvGrpSpPr/>
                  <p:nvPr/>
                </p:nvGrpSpPr>
                <p:grpSpPr>
                  <a:xfrm>
                    <a:off x="3402" y="0"/>
                    <a:ext cx="566" cy="566"/>
                    <a:chOff x="0" y="1"/>
                    <a:chExt cx="566" cy="566"/>
                  </a:xfrm>
                </p:grpSpPr>
                <p:sp>
                  <p:nvSpPr>
                    <p:cNvPr id="74" name="矩形 73"/>
                    <p:cNvSpPr>
                      <a:spLocks noChangeAspect="1"/>
                    </p:cNvSpPr>
                    <p:nvPr/>
                  </p:nvSpPr>
                  <p:spPr>
                    <a:xfrm>
                      <a:off x="0" y="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5" name="矩形 74"/>
                    <p:cNvSpPr>
                      <a:spLocks noChangeAspect="1"/>
                    </p:cNvSpPr>
                    <p:nvPr/>
                  </p:nvSpPr>
                  <p:spPr>
                    <a:xfrm>
                      <a:off x="125" y="125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76" name="组合 75"/>
                  <p:cNvGrpSpPr/>
                  <p:nvPr/>
                </p:nvGrpSpPr>
                <p:grpSpPr>
                  <a:xfrm>
                    <a:off x="567" y="0"/>
                    <a:ext cx="566" cy="566"/>
                    <a:chOff x="0" y="1"/>
                    <a:chExt cx="566" cy="566"/>
                  </a:xfrm>
                </p:grpSpPr>
                <p:sp>
                  <p:nvSpPr>
                    <p:cNvPr id="77" name="矩形 76"/>
                    <p:cNvSpPr>
                      <a:spLocks noChangeAspect="1"/>
                    </p:cNvSpPr>
                    <p:nvPr/>
                  </p:nvSpPr>
                  <p:spPr>
                    <a:xfrm>
                      <a:off x="0" y="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8" name="矩形 77"/>
                    <p:cNvSpPr>
                      <a:spLocks noChangeAspect="1"/>
                    </p:cNvSpPr>
                    <p:nvPr/>
                  </p:nvSpPr>
                  <p:spPr>
                    <a:xfrm>
                      <a:off x="125" y="125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79" name="组合 78"/>
                  <p:cNvGrpSpPr/>
                  <p:nvPr/>
                </p:nvGrpSpPr>
                <p:grpSpPr>
                  <a:xfrm>
                    <a:off x="4535" y="0"/>
                    <a:ext cx="566" cy="566"/>
                    <a:chOff x="0" y="1"/>
                    <a:chExt cx="566" cy="566"/>
                  </a:xfrm>
                </p:grpSpPr>
                <p:sp>
                  <p:nvSpPr>
                    <p:cNvPr id="80" name="矩形 79"/>
                    <p:cNvSpPr>
                      <a:spLocks noChangeAspect="1"/>
                    </p:cNvSpPr>
                    <p:nvPr/>
                  </p:nvSpPr>
                  <p:spPr>
                    <a:xfrm>
                      <a:off x="0" y="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1" name="矩形 80"/>
                    <p:cNvSpPr>
                      <a:spLocks noChangeAspect="1"/>
                    </p:cNvSpPr>
                    <p:nvPr/>
                  </p:nvSpPr>
                  <p:spPr>
                    <a:xfrm>
                      <a:off x="125" y="125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82" name="组合 81"/>
                  <p:cNvGrpSpPr/>
                  <p:nvPr/>
                </p:nvGrpSpPr>
                <p:grpSpPr>
                  <a:xfrm>
                    <a:off x="5102" y="0"/>
                    <a:ext cx="566" cy="566"/>
                    <a:chOff x="0" y="1"/>
                    <a:chExt cx="566" cy="566"/>
                  </a:xfrm>
                </p:grpSpPr>
                <p:sp>
                  <p:nvSpPr>
                    <p:cNvPr id="83" name="矩形 82"/>
                    <p:cNvSpPr>
                      <a:spLocks noChangeAspect="1"/>
                    </p:cNvSpPr>
                    <p:nvPr/>
                  </p:nvSpPr>
                  <p:spPr>
                    <a:xfrm>
                      <a:off x="0" y="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4" name="矩形 83"/>
                    <p:cNvSpPr>
                      <a:spLocks noChangeAspect="1"/>
                    </p:cNvSpPr>
                    <p:nvPr/>
                  </p:nvSpPr>
                  <p:spPr>
                    <a:xfrm>
                      <a:off x="125" y="125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85" name="组合 84"/>
                  <p:cNvGrpSpPr/>
                  <p:nvPr/>
                </p:nvGrpSpPr>
                <p:grpSpPr>
                  <a:xfrm>
                    <a:off x="0" y="0"/>
                    <a:ext cx="566" cy="566"/>
                    <a:chOff x="0" y="1"/>
                    <a:chExt cx="566" cy="566"/>
                  </a:xfrm>
                </p:grpSpPr>
                <p:sp>
                  <p:nvSpPr>
                    <p:cNvPr id="86" name="矩形 85"/>
                    <p:cNvSpPr>
                      <a:spLocks noChangeAspect="1"/>
                    </p:cNvSpPr>
                    <p:nvPr/>
                  </p:nvSpPr>
                  <p:spPr>
                    <a:xfrm>
                      <a:off x="0" y="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7" name="矩形 86"/>
                    <p:cNvSpPr>
                      <a:spLocks noChangeAspect="1"/>
                    </p:cNvSpPr>
                    <p:nvPr/>
                  </p:nvSpPr>
                  <p:spPr>
                    <a:xfrm>
                      <a:off x="125" y="125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88" name="组合 87"/>
                  <p:cNvGrpSpPr/>
                  <p:nvPr/>
                </p:nvGrpSpPr>
                <p:grpSpPr>
                  <a:xfrm>
                    <a:off x="1134" y="0"/>
                    <a:ext cx="566" cy="566"/>
                    <a:chOff x="0" y="1"/>
                    <a:chExt cx="566" cy="566"/>
                  </a:xfrm>
                </p:grpSpPr>
                <p:sp>
                  <p:nvSpPr>
                    <p:cNvPr id="89" name="矩形 88"/>
                    <p:cNvSpPr>
                      <a:spLocks noChangeAspect="1"/>
                    </p:cNvSpPr>
                    <p:nvPr/>
                  </p:nvSpPr>
                  <p:spPr>
                    <a:xfrm>
                      <a:off x="0" y="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0" name="矩形 89"/>
                    <p:cNvSpPr>
                      <a:spLocks noChangeAspect="1"/>
                    </p:cNvSpPr>
                    <p:nvPr/>
                  </p:nvSpPr>
                  <p:spPr>
                    <a:xfrm>
                      <a:off x="125" y="125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91" name="组合 90"/>
                  <p:cNvGrpSpPr/>
                  <p:nvPr/>
                </p:nvGrpSpPr>
                <p:grpSpPr>
                  <a:xfrm>
                    <a:off x="2835" y="0"/>
                    <a:ext cx="566" cy="566"/>
                    <a:chOff x="0" y="1"/>
                    <a:chExt cx="566" cy="566"/>
                  </a:xfrm>
                </p:grpSpPr>
                <p:sp>
                  <p:nvSpPr>
                    <p:cNvPr id="92" name="矩形 91"/>
                    <p:cNvSpPr>
                      <a:spLocks noChangeAspect="1"/>
                    </p:cNvSpPr>
                    <p:nvPr/>
                  </p:nvSpPr>
                  <p:spPr>
                    <a:xfrm>
                      <a:off x="0" y="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3" name="矩形 92"/>
                    <p:cNvSpPr>
                      <a:spLocks noChangeAspect="1"/>
                    </p:cNvSpPr>
                    <p:nvPr/>
                  </p:nvSpPr>
                  <p:spPr>
                    <a:xfrm>
                      <a:off x="125" y="125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94" name="组合 93"/>
                  <p:cNvGrpSpPr/>
                  <p:nvPr/>
                </p:nvGrpSpPr>
                <p:grpSpPr>
                  <a:xfrm>
                    <a:off x="3969" y="0"/>
                    <a:ext cx="566" cy="566"/>
                    <a:chOff x="0" y="1"/>
                    <a:chExt cx="566" cy="566"/>
                  </a:xfrm>
                </p:grpSpPr>
                <p:sp>
                  <p:nvSpPr>
                    <p:cNvPr id="95" name="矩形 94"/>
                    <p:cNvSpPr>
                      <a:spLocks noChangeAspect="1"/>
                    </p:cNvSpPr>
                    <p:nvPr/>
                  </p:nvSpPr>
                  <p:spPr>
                    <a:xfrm>
                      <a:off x="0" y="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6" name="矩形 95"/>
                    <p:cNvSpPr>
                      <a:spLocks noChangeAspect="1"/>
                    </p:cNvSpPr>
                    <p:nvPr/>
                  </p:nvSpPr>
                  <p:spPr>
                    <a:xfrm>
                      <a:off x="125" y="125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97" name="组合 96"/>
                  <p:cNvGrpSpPr/>
                  <p:nvPr/>
                </p:nvGrpSpPr>
                <p:grpSpPr>
                  <a:xfrm>
                    <a:off x="5669" y="0"/>
                    <a:ext cx="566" cy="566"/>
                    <a:chOff x="0" y="1"/>
                    <a:chExt cx="566" cy="566"/>
                  </a:xfrm>
                </p:grpSpPr>
                <p:sp>
                  <p:nvSpPr>
                    <p:cNvPr id="98" name="矩形 97"/>
                    <p:cNvSpPr>
                      <a:spLocks noChangeAspect="1"/>
                    </p:cNvSpPr>
                    <p:nvPr/>
                  </p:nvSpPr>
                  <p:spPr>
                    <a:xfrm>
                      <a:off x="0" y="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9" name="矩形 98"/>
                    <p:cNvSpPr>
                      <a:spLocks noChangeAspect="1"/>
                    </p:cNvSpPr>
                    <p:nvPr/>
                  </p:nvSpPr>
                  <p:spPr>
                    <a:xfrm>
                      <a:off x="125" y="125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00" name="组合 99"/>
                  <p:cNvGrpSpPr/>
                  <p:nvPr/>
                </p:nvGrpSpPr>
                <p:grpSpPr>
                  <a:xfrm>
                    <a:off x="6236" y="0"/>
                    <a:ext cx="566" cy="566"/>
                    <a:chOff x="0" y="1"/>
                    <a:chExt cx="566" cy="566"/>
                  </a:xfrm>
                </p:grpSpPr>
                <p:sp>
                  <p:nvSpPr>
                    <p:cNvPr id="101" name="矩形 100"/>
                    <p:cNvSpPr>
                      <a:spLocks noChangeAspect="1"/>
                    </p:cNvSpPr>
                    <p:nvPr/>
                  </p:nvSpPr>
                  <p:spPr>
                    <a:xfrm>
                      <a:off x="0" y="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2" name="矩形 101"/>
                    <p:cNvSpPr>
                      <a:spLocks noChangeAspect="1"/>
                    </p:cNvSpPr>
                    <p:nvPr/>
                  </p:nvSpPr>
                  <p:spPr>
                    <a:xfrm>
                      <a:off x="125" y="125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03" name="组合 102"/>
                  <p:cNvGrpSpPr/>
                  <p:nvPr/>
                </p:nvGrpSpPr>
                <p:grpSpPr>
                  <a:xfrm>
                    <a:off x="6803" y="0"/>
                    <a:ext cx="566" cy="566"/>
                    <a:chOff x="0" y="1"/>
                    <a:chExt cx="566" cy="566"/>
                  </a:xfrm>
                </p:grpSpPr>
                <p:sp>
                  <p:nvSpPr>
                    <p:cNvPr id="104" name="矩形 103"/>
                    <p:cNvSpPr>
                      <a:spLocks noChangeAspect="1"/>
                    </p:cNvSpPr>
                    <p:nvPr/>
                  </p:nvSpPr>
                  <p:spPr>
                    <a:xfrm>
                      <a:off x="0" y="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5" name="矩形 104"/>
                    <p:cNvSpPr>
                      <a:spLocks noChangeAspect="1"/>
                    </p:cNvSpPr>
                    <p:nvPr/>
                  </p:nvSpPr>
                  <p:spPr>
                    <a:xfrm>
                      <a:off x="125" y="125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06" name="组合 105"/>
                  <p:cNvGrpSpPr/>
                  <p:nvPr/>
                </p:nvGrpSpPr>
                <p:grpSpPr>
                  <a:xfrm>
                    <a:off x="7370" y="0"/>
                    <a:ext cx="566" cy="566"/>
                    <a:chOff x="0" y="1"/>
                    <a:chExt cx="566" cy="566"/>
                  </a:xfrm>
                </p:grpSpPr>
                <p:sp>
                  <p:nvSpPr>
                    <p:cNvPr id="107" name="矩形 106"/>
                    <p:cNvSpPr>
                      <a:spLocks noChangeAspect="1"/>
                    </p:cNvSpPr>
                    <p:nvPr/>
                  </p:nvSpPr>
                  <p:spPr>
                    <a:xfrm>
                      <a:off x="0" y="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8" name="矩形 107"/>
                    <p:cNvSpPr>
                      <a:spLocks noChangeAspect="1"/>
                    </p:cNvSpPr>
                    <p:nvPr/>
                  </p:nvSpPr>
                  <p:spPr>
                    <a:xfrm>
                      <a:off x="125" y="125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109" name="组合 108"/>
                <p:cNvGrpSpPr/>
                <p:nvPr/>
              </p:nvGrpSpPr>
              <p:grpSpPr>
                <a:xfrm>
                  <a:off x="0" y="1134"/>
                  <a:ext cx="7936" cy="566"/>
                  <a:chOff x="0" y="0"/>
                  <a:chExt cx="7936" cy="566"/>
                </a:xfrm>
              </p:grpSpPr>
              <p:grpSp>
                <p:nvGrpSpPr>
                  <p:cNvPr id="110" name="组合 109"/>
                  <p:cNvGrpSpPr/>
                  <p:nvPr/>
                </p:nvGrpSpPr>
                <p:grpSpPr>
                  <a:xfrm>
                    <a:off x="1701" y="0"/>
                    <a:ext cx="566" cy="566"/>
                    <a:chOff x="0" y="1"/>
                    <a:chExt cx="566" cy="566"/>
                  </a:xfrm>
                </p:grpSpPr>
                <p:sp>
                  <p:nvSpPr>
                    <p:cNvPr id="111" name="矩形 110"/>
                    <p:cNvSpPr>
                      <a:spLocks noChangeAspect="1"/>
                    </p:cNvSpPr>
                    <p:nvPr/>
                  </p:nvSpPr>
                  <p:spPr>
                    <a:xfrm>
                      <a:off x="0" y="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2" name="矩形 111"/>
                    <p:cNvSpPr>
                      <a:spLocks noChangeAspect="1"/>
                    </p:cNvSpPr>
                    <p:nvPr/>
                  </p:nvSpPr>
                  <p:spPr>
                    <a:xfrm>
                      <a:off x="125" y="125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13" name="组合 112"/>
                  <p:cNvGrpSpPr/>
                  <p:nvPr/>
                </p:nvGrpSpPr>
                <p:grpSpPr>
                  <a:xfrm>
                    <a:off x="2268" y="0"/>
                    <a:ext cx="566" cy="566"/>
                    <a:chOff x="0" y="1"/>
                    <a:chExt cx="566" cy="566"/>
                  </a:xfrm>
                </p:grpSpPr>
                <p:sp>
                  <p:nvSpPr>
                    <p:cNvPr id="114" name="矩形 113"/>
                    <p:cNvSpPr>
                      <a:spLocks noChangeAspect="1"/>
                    </p:cNvSpPr>
                    <p:nvPr/>
                  </p:nvSpPr>
                  <p:spPr>
                    <a:xfrm>
                      <a:off x="0" y="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5" name="矩形 114"/>
                    <p:cNvSpPr>
                      <a:spLocks noChangeAspect="1"/>
                    </p:cNvSpPr>
                    <p:nvPr/>
                  </p:nvSpPr>
                  <p:spPr>
                    <a:xfrm>
                      <a:off x="125" y="125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16" name="组合 115"/>
                  <p:cNvGrpSpPr/>
                  <p:nvPr/>
                </p:nvGrpSpPr>
                <p:grpSpPr>
                  <a:xfrm>
                    <a:off x="3402" y="0"/>
                    <a:ext cx="566" cy="566"/>
                    <a:chOff x="0" y="1"/>
                    <a:chExt cx="566" cy="566"/>
                  </a:xfrm>
                </p:grpSpPr>
                <p:sp>
                  <p:nvSpPr>
                    <p:cNvPr id="117" name="矩形 116"/>
                    <p:cNvSpPr>
                      <a:spLocks noChangeAspect="1"/>
                    </p:cNvSpPr>
                    <p:nvPr/>
                  </p:nvSpPr>
                  <p:spPr>
                    <a:xfrm>
                      <a:off x="0" y="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8" name="矩形 117"/>
                    <p:cNvSpPr>
                      <a:spLocks noChangeAspect="1"/>
                    </p:cNvSpPr>
                    <p:nvPr/>
                  </p:nvSpPr>
                  <p:spPr>
                    <a:xfrm>
                      <a:off x="125" y="125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19" name="组合 118"/>
                  <p:cNvGrpSpPr/>
                  <p:nvPr/>
                </p:nvGrpSpPr>
                <p:grpSpPr>
                  <a:xfrm>
                    <a:off x="567" y="0"/>
                    <a:ext cx="566" cy="566"/>
                    <a:chOff x="0" y="1"/>
                    <a:chExt cx="566" cy="566"/>
                  </a:xfrm>
                </p:grpSpPr>
                <p:sp>
                  <p:nvSpPr>
                    <p:cNvPr id="120" name="矩形 119"/>
                    <p:cNvSpPr>
                      <a:spLocks noChangeAspect="1"/>
                    </p:cNvSpPr>
                    <p:nvPr/>
                  </p:nvSpPr>
                  <p:spPr>
                    <a:xfrm>
                      <a:off x="0" y="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1" name="矩形 120"/>
                    <p:cNvSpPr>
                      <a:spLocks noChangeAspect="1"/>
                    </p:cNvSpPr>
                    <p:nvPr/>
                  </p:nvSpPr>
                  <p:spPr>
                    <a:xfrm>
                      <a:off x="125" y="125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22" name="组合 121"/>
                  <p:cNvGrpSpPr/>
                  <p:nvPr/>
                </p:nvGrpSpPr>
                <p:grpSpPr>
                  <a:xfrm>
                    <a:off x="4535" y="0"/>
                    <a:ext cx="566" cy="566"/>
                    <a:chOff x="0" y="1"/>
                    <a:chExt cx="566" cy="566"/>
                  </a:xfrm>
                </p:grpSpPr>
                <p:sp>
                  <p:nvSpPr>
                    <p:cNvPr id="123" name="矩形 122"/>
                    <p:cNvSpPr>
                      <a:spLocks noChangeAspect="1"/>
                    </p:cNvSpPr>
                    <p:nvPr/>
                  </p:nvSpPr>
                  <p:spPr>
                    <a:xfrm>
                      <a:off x="0" y="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4" name="矩形 123"/>
                    <p:cNvSpPr>
                      <a:spLocks noChangeAspect="1"/>
                    </p:cNvSpPr>
                    <p:nvPr/>
                  </p:nvSpPr>
                  <p:spPr>
                    <a:xfrm>
                      <a:off x="125" y="125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25" name="组合 124"/>
                  <p:cNvGrpSpPr/>
                  <p:nvPr/>
                </p:nvGrpSpPr>
                <p:grpSpPr>
                  <a:xfrm>
                    <a:off x="5102" y="0"/>
                    <a:ext cx="566" cy="566"/>
                    <a:chOff x="0" y="1"/>
                    <a:chExt cx="566" cy="566"/>
                  </a:xfrm>
                </p:grpSpPr>
                <p:sp>
                  <p:nvSpPr>
                    <p:cNvPr id="126" name="矩形 125"/>
                    <p:cNvSpPr>
                      <a:spLocks noChangeAspect="1"/>
                    </p:cNvSpPr>
                    <p:nvPr/>
                  </p:nvSpPr>
                  <p:spPr>
                    <a:xfrm>
                      <a:off x="0" y="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7" name="矩形 126"/>
                    <p:cNvSpPr>
                      <a:spLocks noChangeAspect="1"/>
                    </p:cNvSpPr>
                    <p:nvPr/>
                  </p:nvSpPr>
                  <p:spPr>
                    <a:xfrm>
                      <a:off x="125" y="125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28" name="组合 127"/>
                  <p:cNvGrpSpPr/>
                  <p:nvPr/>
                </p:nvGrpSpPr>
                <p:grpSpPr>
                  <a:xfrm>
                    <a:off x="0" y="0"/>
                    <a:ext cx="566" cy="566"/>
                    <a:chOff x="0" y="1"/>
                    <a:chExt cx="566" cy="566"/>
                  </a:xfrm>
                </p:grpSpPr>
                <p:sp>
                  <p:nvSpPr>
                    <p:cNvPr id="129" name="矩形 128"/>
                    <p:cNvSpPr>
                      <a:spLocks noChangeAspect="1"/>
                    </p:cNvSpPr>
                    <p:nvPr/>
                  </p:nvSpPr>
                  <p:spPr>
                    <a:xfrm>
                      <a:off x="0" y="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0" name="矩形 129"/>
                    <p:cNvSpPr>
                      <a:spLocks noChangeAspect="1"/>
                    </p:cNvSpPr>
                    <p:nvPr/>
                  </p:nvSpPr>
                  <p:spPr>
                    <a:xfrm>
                      <a:off x="125" y="125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31" name="组合 130"/>
                  <p:cNvGrpSpPr/>
                  <p:nvPr/>
                </p:nvGrpSpPr>
                <p:grpSpPr>
                  <a:xfrm>
                    <a:off x="1134" y="0"/>
                    <a:ext cx="566" cy="566"/>
                    <a:chOff x="0" y="1"/>
                    <a:chExt cx="566" cy="566"/>
                  </a:xfrm>
                </p:grpSpPr>
                <p:sp>
                  <p:nvSpPr>
                    <p:cNvPr id="132" name="矩形 131"/>
                    <p:cNvSpPr>
                      <a:spLocks noChangeAspect="1"/>
                    </p:cNvSpPr>
                    <p:nvPr/>
                  </p:nvSpPr>
                  <p:spPr>
                    <a:xfrm>
                      <a:off x="0" y="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3" name="矩形 132"/>
                    <p:cNvSpPr>
                      <a:spLocks noChangeAspect="1"/>
                    </p:cNvSpPr>
                    <p:nvPr/>
                  </p:nvSpPr>
                  <p:spPr>
                    <a:xfrm>
                      <a:off x="125" y="125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34" name="组合 133"/>
                  <p:cNvGrpSpPr/>
                  <p:nvPr/>
                </p:nvGrpSpPr>
                <p:grpSpPr>
                  <a:xfrm>
                    <a:off x="2835" y="0"/>
                    <a:ext cx="566" cy="566"/>
                    <a:chOff x="0" y="1"/>
                    <a:chExt cx="566" cy="566"/>
                  </a:xfrm>
                </p:grpSpPr>
                <p:sp>
                  <p:nvSpPr>
                    <p:cNvPr id="135" name="矩形 134"/>
                    <p:cNvSpPr>
                      <a:spLocks noChangeAspect="1"/>
                    </p:cNvSpPr>
                    <p:nvPr/>
                  </p:nvSpPr>
                  <p:spPr>
                    <a:xfrm>
                      <a:off x="0" y="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6" name="矩形 135"/>
                    <p:cNvSpPr>
                      <a:spLocks noChangeAspect="1"/>
                    </p:cNvSpPr>
                    <p:nvPr/>
                  </p:nvSpPr>
                  <p:spPr>
                    <a:xfrm>
                      <a:off x="125" y="125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37" name="组合 136"/>
                  <p:cNvGrpSpPr/>
                  <p:nvPr/>
                </p:nvGrpSpPr>
                <p:grpSpPr>
                  <a:xfrm>
                    <a:off x="3969" y="0"/>
                    <a:ext cx="566" cy="566"/>
                    <a:chOff x="0" y="1"/>
                    <a:chExt cx="566" cy="566"/>
                  </a:xfrm>
                </p:grpSpPr>
                <p:sp>
                  <p:nvSpPr>
                    <p:cNvPr id="138" name="矩形 137"/>
                    <p:cNvSpPr>
                      <a:spLocks noChangeAspect="1"/>
                    </p:cNvSpPr>
                    <p:nvPr/>
                  </p:nvSpPr>
                  <p:spPr>
                    <a:xfrm>
                      <a:off x="0" y="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9" name="矩形 138"/>
                    <p:cNvSpPr>
                      <a:spLocks noChangeAspect="1"/>
                    </p:cNvSpPr>
                    <p:nvPr/>
                  </p:nvSpPr>
                  <p:spPr>
                    <a:xfrm>
                      <a:off x="125" y="125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40" name="组合 139"/>
                  <p:cNvGrpSpPr/>
                  <p:nvPr/>
                </p:nvGrpSpPr>
                <p:grpSpPr>
                  <a:xfrm>
                    <a:off x="5669" y="0"/>
                    <a:ext cx="566" cy="566"/>
                    <a:chOff x="0" y="1"/>
                    <a:chExt cx="566" cy="566"/>
                  </a:xfrm>
                </p:grpSpPr>
                <p:sp>
                  <p:nvSpPr>
                    <p:cNvPr id="141" name="矩形 140"/>
                    <p:cNvSpPr>
                      <a:spLocks noChangeAspect="1"/>
                    </p:cNvSpPr>
                    <p:nvPr/>
                  </p:nvSpPr>
                  <p:spPr>
                    <a:xfrm>
                      <a:off x="0" y="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2" name="矩形 141"/>
                    <p:cNvSpPr>
                      <a:spLocks noChangeAspect="1"/>
                    </p:cNvSpPr>
                    <p:nvPr/>
                  </p:nvSpPr>
                  <p:spPr>
                    <a:xfrm>
                      <a:off x="125" y="125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43" name="组合 142"/>
                  <p:cNvGrpSpPr/>
                  <p:nvPr/>
                </p:nvGrpSpPr>
                <p:grpSpPr>
                  <a:xfrm>
                    <a:off x="6236" y="0"/>
                    <a:ext cx="566" cy="566"/>
                    <a:chOff x="0" y="1"/>
                    <a:chExt cx="566" cy="566"/>
                  </a:xfrm>
                </p:grpSpPr>
                <p:sp>
                  <p:nvSpPr>
                    <p:cNvPr id="144" name="矩形 143"/>
                    <p:cNvSpPr>
                      <a:spLocks noChangeAspect="1"/>
                    </p:cNvSpPr>
                    <p:nvPr/>
                  </p:nvSpPr>
                  <p:spPr>
                    <a:xfrm>
                      <a:off x="0" y="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5" name="矩形 144"/>
                    <p:cNvSpPr>
                      <a:spLocks noChangeAspect="1"/>
                    </p:cNvSpPr>
                    <p:nvPr/>
                  </p:nvSpPr>
                  <p:spPr>
                    <a:xfrm>
                      <a:off x="125" y="125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46" name="组合 145"/>
                  <p:cNvGrpSpPr/>
                  <p:nvPr/>
                </p:nvGrpSpPr>
                <p:grpSpPr>
                  <a:xfrm>
                    <a:off x="6803" y="0"/>
                    <a:ext cx="566" cy="566"/>
                    <a:chOff x="0" y="1"/>
                    <a:chExt cx="566" cy="566"/>
                  </a:xfrm>
                </p:grpSpPr>
                <p:sp>
                  <p:nvSpPr>
                    <p:cNvPr id="147" name="矩形 146"/>
                    <p:cNvSpPr>
                      <a:spLocks noChangeAspect="1"/>
                    </p:cNvSpPr>
                    <p:nvPr/>
                  </p:nvSpPr>
                  <p:spPr>
                    <a:xfrm>
                      <a:off x="0" y="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8" name="矩形 147"/>
                    <p:cNvSpPr>
                      <a:spLocks noChangeAspect="1"/>
                    </p:cNvSpPr>
                    <p:nvPr/>
                  </p:nvSpPr>
                  <p:spPr>
                    <a:xfrm>
                      <a:off x="125" y="125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49" name="组合 148"/>
                  <p:cNvGrpSpPr/>
                  <p:nvPr/>
                </p:nvGrpSpPr>
                <p:grpSpPr>
                  <a:xfrm>
                    <a:off x="7370" y="0"/>
                    <a:ext cx="566" cy="566"/>
                    <a:chOff x="0" y="1"/>
                    <a:chExt cx="566" cy="566"/>
                  </a:xfrm>
                </p:grpSpPr>
                <p:sp>
                  <p:nvSpPr>
                    <p:cNvPr id="150" name="矩形 149"/>
                    <p:cNvSpPr>
                      <a:spLocks noChangeAspect="1"/>
                    </p:cNvSpPr>
                    <p:nvPr/>
                  </p:nvSpPr>
                  <p:spPr>
                    <a:xfrm>
                      <a:off x="0" y="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1" name="矩形 150"/>
                    <p:cNvSpPr>
                      <a:spLocks noChangeAspect="1"/>
                    </p:cNvSpPr>
                    <p:nvPr/>
                  </p:nvSpPr>
                  <p:spPr>
                    <a:xfrm>
                      <a:off x="125" y="125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152" name="组合 151"/>
                <p:cNvGrpSpPr/>
                <p:nvPr/>
              </p:nvGrpSpPr>
              <p:grpSpPr>
                <a:xfrm>
                  <a:off x="0" y="1701"/>
                  <a:ext cx="7936" cy="566"/>
                  <a:chOff x="0" y="0"/>
                  <a:chExt cx="7936" cy="566"/>
                </a:xfrm>
              </p:grpSpPr>
              <p:grpSp>
                <p:nvGrpSpPr>
                  <p:cNvPr id="153" name="组合 152"/>
                  <p:cNvGrpSpPr/>
                  <p:nvPr/>
                </p:nvGrpSpPr>
                <p:grpSpPr>
                  <a:xfrm>
                    <a:off x="1701" y="0"/>
                    <a:ext cx="566" cy="566"/>
                    <a:chOff x="0" y="1"/>
                    <a:chExt cx="566" cy="566"/>
                  </a:xfrm>
                </p:grpSpPr>
                <p:sp>
                  <p:nvSpPr>
                    <p:cNvPr id="154" name="矩形 153"/>
                    <p:cNvSpPr>
                      <a:spLocks noChangeAspect="1"/>
                    </p:cNvSpPr>
                    <p:nvPr/>
                  </p:nvSpPr>
                  <p:spPr>
                    <a:xfrm>
                      <a:off x="0" y="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5" name="矩形 154"/>
                    <p:cNvSpPr>
                      <a:spLocks noChangeAspect="1"/>
                    </p:cNvSpPr>
                    <p:nvPr/>
                  </p:nvSpPr>
                  <p:spPr>
                    <a:xfrm>
                      <a:off x="125" y="125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56" name="组合 155"/>
                  <p:cNvGrpSpPr/>
                  <p:nvPr/>
                </p:nvGrpSpPr>
                <p:grpSpPr>
                  <a:xfrm>
                    <a:off x="2268" y="0"/>
                    <a:ext cx="566" cy="566"/>
                    <a:chOff x="0" y="1"/>
                    <a:chExt cx="566" cy="566"/>
                  </a:xfrm>
                </p:grpSpPr>
                <p:sp>
                  <p:nvSpPr>
                    <p:cNvPr id="157" name="矩形 156"/>
                    <p:cNvSpPr>
                      <a:spLocks noChangeAspect="1"/>
                    </p:cNvSpPr>
                    <p:nvPr/>
                  </p:nvSpPr>
                  <p:spPr>
                    <a:xfrm>
                      <a:off x="0" y="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8" name="矩形 157"/>
                    <p:cNvSpPr>
                      <a:spLocks noChangeAspect="1"/>
                    </p:cNvSpPr>
                    <p:nvPr/>
                  </p:nvSpPr>
                  <p:spPr>
                    <a:xfrm>
                      <a:off x="125" y="125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59" name="组合 158"/>
                  <p:cNvGrpSpPr/>
                  <p:nvPr/>
                </p:nvGrpSpPr>
                <p:grpSpPr>
                  <a:xfrm>
                    <a:off x="3402" y="0"/>
                    <a:ext cx="566" cy="566"/>
                    <a:chOff x="0" y="1"/>
                    <a:chExt cx="566" cy="566"/>
                  </a:xfrm>
                </p:grpSpPr>
                <p:sp>
                  <p:nvSpPr>
                    <p:cNvPr id="160" name="矩形 159"/>
                    <p:cNvSpPr>
                      <a:spLocks noChangeAspect="1"/>
                    </p:cNvSpPr>
                    <p:nvPr/>
                  </p:nvSpPr>
                  <p:spPr>
                    <a:xfrm>
                      <a:off x="0" y="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61" name="矩形 160"/>
                    <p:cNvSpPr>
                      <a:spLocks noChangeAspect="1"/>
                    </p:cNvSpPr>
                    <p:nvPr/>
                  </p:nvSpPr>
                  <p:spPr>
                    <a:xfrm>
                      <a:off x="125" y="125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62" name="组合 161"/>
                  <p:cNvGrpSpPr/>
                  <p:nvPr/>
                </p:nvGrpSpPr>
                <p:grpSpPr>
                  <a:xfrm>
                    <a:off x="567" y="0"/>
                    <a:ext cx="566" cy="566"/>
                    <a:chOff x="0" y="1"/>
                    <a:chExt cx="566" cy="566"/>
                  </a:xfrm>
                </p:grpSpPr>
                <p:sp>
                  <p:nvSpPr>
                    <p:cNvPr id="163" name="矩形 162"/>
                    <p:cNvSpPr>
                      <a:spLocks noChangeAspect="1"/>
                    </p:cNvSpPr>
                    <p:nvPr/>
                  </p:nvSpPr>
                  <p:spPr>
                    <a:xfrm>
                      <a:off x="0" y="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64" name="矩形 163"/>
                    <p:cNvSpPr>
                      <a:spLocks noChangeAspect="1"/>
                    </p:cNvSpPr>
                    <p:nvPr/>
                  </p:nvSpPr>
                  <p:spPr>
                    <a:xfrm>
                      <a:off x="125" y="125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65" name="组合 164"/>
                  <p:cNvGrpSpPr/>
                  <p:nvPr/>
                </p:nvGrpSpPr>
                <p:grpSpPr>
                  <a:xfrm>
                    <a:off x="4535" y="0"/>
                    <a:ext cx="566" cy="566"/>
                    <a:chOff x="0" y="1"/>
                    <a:chExt cx="566" cy="566"/>
                  </a:xfrm>
                </p:grpSpPr>
                <p:sp>
                  <p:nvSpPr>
                    <p:cNvPr id="166" name="矩形 165"/>
                    <p:cNvSpPr>
                      <a:spLocks noChangeAspect="1"/>
                    </p:cNvSpPr>
                    <p:nvPr/>
                  </p:nvSpPr>
                  <p:spPr>
                    <a:xfrm>
                      <a:off x="0" y="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67" name="矩形 166"/>
                    <p:cNvSpPr>
                      <a:spLocks noChangeAspect="1"/>
                    </p:cNvSpPr>
                    <p:nvPr/>
                  </p:nvSpPr>
                  <p:spPr>
                    <a:xfrm>
                      <a:off x="125" y="125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68" name="组合 167"/>
                  <p:cNvGrpSpPr/>
                  <p:nvPr/>
                </p:nvGrpSpPr>
                <p:grpSpPr>
                  <a:xfrm>
                    <a:off x="5102" y="0"/>
                    <a:ext cx="566" cy="566"/>
                    <a:chOff x="0" y="1"/>
                    <a:chExt cx="566" cy="566"/>
                  </a:xfrm>
                </p:grpSpPr>
                <p:sp>
                  <p:nvSpPr>
                    <p:cNvPr id="169" name="矩形 168"/>
                    <p:cNvSpPr>
                      <a:spLocks noChangeAspect="1"/>
                    </p:cNvSpPr>
                    <p:nvPr/>
                  </p:nvSpPr>
                  <p:spPr>
                    <a:xfrm>
                      <a:off x="0" y="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70" name="矩形 169"/>
                    <p:cNvSpPr>
                      <a:spLocks noChangeAspect="1"/>
                    </p:cNvSpPr>
                    <p:nvPr/>
                  </p:nvSpPr>
                  <p:spPr>
                    <a:xfrm>
                      <a:off x="125" y="125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71" name="组合 170"/>
                  <p:cNvGrpSpPr/>
                  <p:nvPr/>
                </p:nvGrpSpPr>
                <p:grpSpPr>
                  <a:xfrm>
                    <a:off x="0" y="0"/>
                    <a:ext cx="566" cy="566"/>
                    <a:chOff x="0" y="1"/>
                    <a:chExt cx="566" cy="566"/>
                  </a:xfrm>
                </p:grpSpPr>
                <p:sp>
                  <p:nvSpPr>
                    <p:cNvPr id="172" name="矩形 171"/>
                    <p:cNvSpPr>
                      <a:spLocks noChangeAspect="1"/>
                    </p:cNvSpPr>
                    <p:nvPr/>
                  </p:nvSpPr>
                  <p:spPr>
                    <a:xfrm>
                      <a:off x="0" y="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73" name="矩形 172"/>
                    <p:cNvSpPr>
                      <a:spLocks noChangeAspect="1"/>
                    </p:cNvSpPr>
                    <p:nvPr/>
                  </p:nvSpPr>
                  <p:spPr>
                    <a:xfrm>
                      <a:off x="125" y="125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74" name="组合 173"/>
                  <p:cNvGrpSpPr/>
                  <p:nvPr/>
                </p:nvGrpSpPr>
                <p:grpSpPr>
                  <a:xfrm>
                    <a:off x="1134" y="0"/>
                    <a:ext cx="566" cy="566"/>
                    <a:chOff x="0" y="1"/>
                    <a:chExt cx="566" cy="566"/>
                  </a:xfrm>
                </p:grpSpPr>
                <p:sp>
                  <p:nvSpPr>
                    <p:cNvPr id="175" name="矩形 174"/>
                    <p:cNvSpPr>
                      <a:spLocks noChangeAspect="1"/>
                    </p:cNvSpPr>
                    <p:nvPr/>
                  </p:nvSpPr>
                  <p:spPr>
                    <a:xfrm>
                      <a:off x="0" y="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76" name="矩形 175"/>
                    <p:cNvSpPr>
                      <a:spLocks noChangeAspect="1"/>
                    </p:cNvSpPr>
                    <p:nvPr/>
                  </p:nvSpPr>
                  <p:spPr>
                    <a:xfrm>
                      <a:off x="125" y="125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77" name="组合 176"/>
                  <p:cNvGrpSpPr/>
                  <p:nvPr/>
                </p:nvGrpSpPr>
                <p:grpSpPr>
                  <a:xfrm>
                    <a:off x="2835" y="0"/>
                    <a:ext cx="566" cy="566"/>
                    <a:chOff x="0" y="1"/>
                    <a:chExt cx="566" cy="566"/>
                  </a:xfrm>
                </p:grpSpPr>
                <p:sp>
                  <p:nvSpPr>
                    <p:cNvPr id="178" name="矩形 177"/>
                    <p:cNvSpPr>
                      <a:spLocks noChangeAspect="1"/>
                    </p:cNvSpPr>
                    <p:nvPr/>
                  </p:nvSpPr>
                  <p:spPr>
                    <a:xfrm>
                      <a:off x="0" y="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79" name="矩形 178"/>
                    <p:cNvSpPr>
                      <a:spLocks noChangeAspect="1"/>
                    </p:cNvSpPr>
                    <p:nvPr/>
                  </p:nvSpPr>
                  <p:spPr>
                    <a:xfrm>
                      <a:off x="125" y="125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80" name="组合 179"/>
                  <p:cNvGrpSpPr/>
                  <p:nvPr/>
                </p:nvGrpSpPr>
                <p:grpSpPr>
                  <a:xfrm>
                    <a:off x="3969" y="0"/>
                    <a:ext cx="566" cy="566"/>
                    <a:chOff x="0" y="1"/>
                    <a:chExt cx="566" cy="566"/>
                  </a:xfrm>
                </p:grpSpPr>
                <p:sp>
                  <p:nvSpPr>
                    <p:cNvPr id="181" name="矩形 180"/>
                    <p:cNvSpPr>
                      <a:spLocks noChangeAspect="1"/>
                    </p:cNvSpPr>
                    <p:nvPr/>
                  </p:nvSpPr>
                  <p:spPr>
                    <a:xfrm>
                      <a:off x="0" y="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82" name="矩形 181"/>
                    <p:cNvSpPr>
                      <a:spLocks noChangeAspect="1"/>
                    </p:cNvSpPr>
                    <p:nvPr/>
                  </p:nvSpPr>
                  <p:spPr>
                    <a:xfrm>
                      <a:off x="125" y="125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83" name="组合 182"/>
                  <p:cNvGrpSpPr/>
                  <p:nvPr/>
                </p:nvGrpSpPr>
                <p:grpSpPr>
                  <a:xfrm>
                    <a:off x="5669" y="0"/>
                    <a:ext cx="566" cy="566"/>
                    <a:chOff x="0" y="1"/>
                    <a:chExt cx="566" cy="566"/>
                  </a:xfrm>
                </p:grpSpPr>
                <p:sp>
                  <p:nvSpPr>
                    <p:cNvPr id="184" name="矩形 183"/>
                    <p:cNvSpPr>
                      <a:spLocks noChangeAspect="1"/>
                    </p:cNvSpPr>
                    <p:nvPr/>
                  </p:nvSpPr>
                  <p:spPr>
                    <a:xfrm>
                      <a:off x="0" y="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85" name="矩形 184"/>
                    <p:cNvSpPr>
                      <a:spLocks noChangeAspect="1"/>
                    </p:cNvSpPr>
                    <p:nvPr/>
                  </p:nvSpPr>
                  <p:spPr>
                    <a:xfrm>
                      <a:off x="125" y="125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86" name="组合 185"/>
                  <p:cNvGrpSpPr/>
                  <p:nvPr/>
                </p:nvGrpSpPr>
                <p:grpSpPr>
                  <a:xfrm>
                    <a:off x="6236" y="0"/>
                    <a:ext cx="566" cy="566"/>
                    <a:chOff x="0" y="1"/>
                    <a:chExt cx="566" cy="566"/>
                  </a:xfrm>
                </p:grpSpPr>
                <p:sp>
                  <p:nvSpPr>
                    <p:cNvPr id="187" name="矩形 186"/>
                    <p:cNvSpPr>
                      <a:spLocks noChangeAspect="1"/>
                    </p:cNvSpPr>
                    <p:nvPr/>
                  </p:nvSpPr>
                  <p:spPr>
                    <a:xfrm>
                      <a:off x="0" y="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88" name="矩形 187"/>
                    <p:cNvSpPr>
                      <a:spLocks noChangeAspect="1"/>
                    </p:cNvSpPr>
                    <p:nvPr/>
                  </p:nvSpPr>
                  <p:spPr>
                    <a:xfrm>
                      <a:off x="125" y="125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89" name="组合 188"/>
                  <p:cNvGrpSpPr/>
                  <p:nvPr/>
                </p:nvGrpSpPr>
                <p:grpSpPr>
                  <a:xfrm>
                    <a:off x="6803" y="0"/>
                    <a:ext cx="566" cy="566"/>
                    <a:chOff x="0" y="1"/>
                    <a:chExt cx="566" cy="566"/>
                  </a:xfrm>
                </p:grpSpPr>
                <p:sp>
                  <p:nvSpPr>
                    <p:cNvPr id="190" name="矩形 189"/>
                    <p:cNvSpPr>
                      <a:spLocks noChangeAspect="1"/>
                    </p:cNvSpPr>
                    <p:nvPr/>
                  </p:nvSpPr>
                  <p:spPr>
                    <a:xfrm>
                      <a:off x="0" y="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91" name="矩形 190"/>
                    <p:cNvSpPr>
                      <a:spLocks noChangeAspect="1"/>
                    </p:cNvSpPr>
                    <p:nvPr/>
                  </p:nvSpPr>
                  <p:spPr>
                    <a:xfrm>
                      <a:off x="125" y="125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92" name="组合 191"/>
                  <p:cNvGrpSpPr/>
                  <p:nvPr/>
                </p:nvGrpSpPr>
                <p:grpSpPr>
                  <a:xfrm>
                    <a:off x="7370" y="0"/>
                    <a:ext cx="566" cy="566"/>
                    <a:chOff x="0" y="1"/>
                    <a:chExt cx="566" cy="566"/>
                  </a:xfrm>
                </p:grpSpPr>
                <p:sp>
                  <p:nvSpPr>
                    <p:cNvPr id="193" name="矩形 192"/>
                    <p:cNvSpPr>
                      <a:spLocks noChangeAspect="1"/>
                    </p:cNvSpPr>
                    <p:nvPr/>
                  </p:nvSpPr>
                  <p:spPr>
                    <a:xfrm>
                      <a:off x="0" y="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94" name="矩形 193"/>
                    <p:cNvSpPr>
                      <a:spLocks noChangeAspect="1"/>
                    </p:cNvSpPr>
                    <p:nvPr/>
                  </p:nvSpPr>
                  <p:spPr>
                    <a:xfrm>
                      <a:off x="125" y="125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195" name="组合 194"/>
                <p:cNvGrpSpPr/>
                <p:nvPr/>
              </p:nvGrpSpPr>
              <p:grpSpPr>
                <a:xfrm>
                  <a:off x="0" y="2268"/>
                  <a:ext cx="7936" cy="566"/>
                  <a:chOff x="0" y="0"/>
                  <a:chExt cx="7936" cy="566"/>
                </a:xfrm>
              </p:grpSpPr>
              <p:grpSp>
                <p:nvGrpSpPr>
                  <p:cNvPr id="196" name="组合 195"/>
                  <p:cNvGrpSpPr/>
                  <p:nvPr/>
                </p:nvGrpSpPr>
                <p:grpSpPr>
                  <a:xfrm>
                    <a:off x="1701" y="0"/>
                    <a:ext cx="566" cy="566"/>
                    <a:chOff x="0" y="1"/>
                    <a:chExt cx="566" cy="566"/>
                  </a:xfrm>
                </p:grpSpPr>
                <p:sp>
                  <p:nvSpPr>
                    <p:cNvPr id="197" name="矩形 196"/>
                    <p:cNvSpPr>
                      <a:spLocks noChangeAspect="1"/>
                    </p:cNvSpPr>
                    <p:nvPr/>
                  </p:nvSpPr>
                  <p:spPr>
                    <a:xfrm>
                      <a:off x="0" y="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98" name="矩形 197"/>
                    <p:cNvSpPr>
                      <a:spLocks noChangeAspect="1"/>
                    </p:cNvSpPr>
                    <p:nvPr/>
                  </p:nvSpPr>
                  <p:spPr>
                    <a:xfrm>
                      <a:off x="125" y="125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99" name="组合 198"/>
                  <p:cNvGrpSpPr/>
                  <p:nvPr/>
                </p:nvGrpSpPr>
                <p:grpSpPr>
                  <a:xfrm>
                    <a:off x="2268" y="0"/>
                    <a:ext cx="566" cy="566"/>
                    <a:chOff x="0" y="1"/>
                    <a:chExt cx="566" cy="566"/>
                  </a:xfrm>
                </p:grpSpPr>
                <p:sp>
                  <p:nvSpPr>
                    <p:cNvPr id="200" name="矩形 199"/>
                    <p:cNvSpPr>
                      <a:spLocks noChangeAspect="1"/>
                    </p:cNvSpPr>
                    <p:nvPr/>
                  </p:nvSpPr>
                  <p:spPr>
                    <a:xfrm>
                      <a:off x="0" y="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01" name="矩形 200"/>
                    <p:cNvSpPr>
                      <a:spLocks noChangeAspect="1"/>
                    </p:cNvSpPr>
                    <p:nvPr/>
                  </p:nvSpPr>
                  <p:spPr>
                    <a:xfrm>
                      <a:off x="125" y="125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02" name="组合 201"/>
                  <p:cNvGrpSpPr/>
                  <p:nvPr/>
                </p:nvGrpSpPr>
                <p:grpSpPr>
                  <a:xfrm>
                    <a:off x="3402" y="0"/>
                    <a:ext cx="566" cy="566"/>
                    <a:chOff x="0" y="1"/>
                    <a:chExt cx="566" cy="566"/>
                  </a:xfrm>
                </p:grpSpPr>
                <p:sp>
                  <p:nvSpPr>
                    <p:cNvPr id="203" name="矩形 202"/>
                    <p:cNvSpPr>
                      <a:spLocks noChangeAspect="1"/>
                    </p:cNvSpPr>
                    <p:nvPr/>
                  </p:nvSpPr>
                  <p:spPr>
                    <a:xfrm>
                      <a:off x="0" y="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04" name="矩形 203"/>
                    <p:cNvSpPr>
                      <a:spLocks noChangeAspect="1"/>
                    </p:cNvSpPr>
                    <p:nvPr/>
                  </p:nvSpPr>
                  <p:spPr>
                    <a:xfrm>
                      <a:off x="125" y="125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05" name="组合 204"/>
                  <p:cNvGrpSpPr/>
                  <p:nvPr/>
                </p:nvGrpSpPr>
                <p:grpSpPr>
                  <a:xfrm>
                    <a:off x="567" y="0"/>
                    <a:ext cx="566" cy="566"/>
                    <a:chOff x="0" y="1"/>
                    <a:chExt cx="566" cy="566"/>
                  </a:xfrm>
                </p:grpSpPr>
                <p:sp>
                  <p:nvSpPr>
                    <p:cNvPr id="206" name="矩形 205"/>
                    <p:cNvSpPr>
                      <a:spLocks noChangeAspect="1"/>
                    </p:cNvSpPr>
                    <p:nvPr/>
                  </p:nvSpPr>
                  <p:spPr>
                    <a:xfrm>
                      <a:off x="0" y="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07" name="矩形 206"/>
                    <p:cNvSpPr>
                      <a:spLocks noChangeAspect="1"/>
                    </p:cNvSpPr>
                    <p:nvPr/>
                  </p:nvSpPr>
                  <p:spPr>
                    <a:xfrm>
                      <a:off x="125" y="125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08" name="组合 207"/>
                  <p:cNvGrpSpPr/>
                  <p:nvPr/>
                </p:nvGrpSpPr>
                <p:grpSpPr>
                  <a:xfrm>
                    <a:off x="4535" y="0"/>
                    <a:ext cx="566" cy="566"/>
                    <a:chOff x="0" y="1"/>
                    <a:chExt cx="566" cy="566"/>
                  </a:xfrm>
                </p:grpSpPr>
                <p:sp>
                  <p:nvSpPr>
                    <p:cNvPr id="209" name="矩形 208"/>
                    <p:cNvSpPr>
                      <a:spLocks noChangeAspect="1"/>
                    </p:cNvSpPr>
                    <p:nvPr/>
                  </p:nvSpPr>
                  <p:spPr>
                    <a:xfrm>
                      <a:off x="0" y="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10" name="矩形 209"/>
                    <p:cNvSpPr>
                      <a:spLocks noChangeAspect="1"/>
                    </p:cNvSpPr>
                    <p:nvPr/>
                  </p:nvSpPr>
                  <p:spPr>
                    <a:xfrm>
                      <a:off x="125" y="125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11" name="组合 210"/>
                  <p:cNvGrpSpPr/>
                  <p:nvPr/>
                </p:nvGrpSpPr>
                <p:grpSpPr>
                  <a:xfrm>
                    <a:off x="5102" y="0"/>
                    <a:ext cx="566" cy="566"/>
                    <a:chOff x="0" y="1"/>
                    <a:chExt cx="566" cy="566"/>
                  </a:xfrm>
                </p:grpSpPr>
                <p:sp>
                  <p:nvSpPr>
                    <p:cNvPr id="212" name="矩形 211"/>
                    <p:cNvSpPr>
                      <a:spLocks noChangeAspect="1"/>
                    </p:cNvSpPr>
                    <p:nvPr/>
                  </p:nvSpPr>
                  <p:spPr>
                    <a:xfrm>
                      <a:off x="0" y="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13" name="矩形 212"/>
                    <p:cNvSpPr>
                      <a:spLocks noChangeAspect="1"/>
                    </p:cNvSpPr>
                    <p:nvPr/>
                  </p:nvSpPr>
                  <p:spPr>
                    <a:xfrm>
                      <a:off x="125" y="125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14" name="组合 213"/>
                  <p:cNvGrpSpPr/>
                  <p:nvPr/>
                </p:nvGrpSpPr>
                <p:grpSpPr>
                  <a:xfrm>
                    <a:off x="0" y="0"/>
                    <a:ext cx="566" cy="566"/>
                    <a:chOff x="0" y="1"/>
                    <a:chExt cx="566" cy="566"/>
                  </a:xfrm>
                </p:grpSpPr>
                <p:sp>
                  <p:nvSpPr>
                    <p:cNvPr id="215" name="矩形 214"/>
                    <p:cNvSpPr>
                      <a:spLocks noChangeAspect="1"/>
                    </p:cNvSpPr>
                    <p:nvPr/>
                  </p:nvSpPr>
                  <p:spPr>
                    <a:xfrm>
                      <a:off x="0" y="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16" name="矩形 215"/>
                    <p:cNvSpPr>
                      <a:spLocks noChangeAspect="1"/>
                    </p:cNvSpPr>
                    <p:nvPr/>
                  </p:nvSpPr>
                  <p:spPr>
                    <a:xfrm>
                      <a:off x="125" y="125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17" name="组合 216"/>
                  <p:cNvGrpSpPr/>
                  <p:nvPr/>
                </p:nvGrpSpPr>
                <p:grpSpPr>
                  <a:xfrm>
                    <a:off x="1134" y="0"/>
                    <a:ext cx="566" cy="566"/>
                    <a:chOff x="0" y="1"/>
                    <a:chExt cx="566" cy="566"/>
                  </a:xfrm>
                </p:grpSpPr>
                <p:sp>
                  <p:nvSpPr>
                    <p:cNvPr id="218" name="矩形 217"/>
                    <p:cNvSpPr>
                      <a:spLocks noChangeAspect="1"/>
                    </p:cNvSpPr>
                    <p:nvPr/>
                  </p:nvSpPr>
                  <p:spPr>
                    <a:xfrm>
                      <a:off x="0" y="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19" name="矩形 218"/>
                    <p:cNvSpPr>
                      <a:spLocks noChangeAspect="1"/>
                    </p:cNvSpPr>
                    <p:nvPr/>
                  </p:nvSpPr>
                  <p:spPr>
                    <a:xfrm>
                      <a:off x="125" y="125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20" name="组合 219"/>
                  <p:cNvGrpSpPr/>
                  <p:nvPr/>
                </p:nvGrpSpPr>
                <p:grpSpPr>
                  <a:xfrm>
                    <a:off x="2835" y="0"/>
                    <a:ext cx="566" cy="566"/>
                    <a:chOff x="0" y="1"/>
                    <a:chExt cx="566" cy="566"/>
                  </a:xfrm>
                </p:grpSpPr>
                <p:sp>
                  <p:nvSpPr>
                    <p:cNvPr id="221" name="矩形 220"/>
                    <p:cNvSpPr>
                      <a:spLocks noChangeAspect="1"/>
                    </p:cNvSpPr>
                    <p:nvPr/>
                  </p:nvSpPr>
                  <p:spPr>
                    <a:xfrm>
                      <a:off x="0" y="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22" name="矩形 221"/>
                    <p:cNvSpPr>
                      <a:spLocks noChangeAspect="1"/>
                    </p:cNvSpPr>
                    <p:nvPr/>
                  </p:nvSpPr>
                  <p:spPr>
                    <a:xfrm>
                      <a:off x="125" y="125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23" name="组合 222"/>
                  <p:cNvGrpSpPr/>
                  <p:nvPr/>
                </p:nvGrpSpPr>
                <p:grpSpPr>
                  <a:xfrm>
                    <a:off x="3969" y="0"/>
                    <a:ext cx="566" cy="566"/>
                    <a:chOff x="0" y="1"/>
                    <a:chExt cx="566" cy="566"/>
                  </a:xfrm>
                </p:grpSpPr>
                <p:sp>
                  <p:nvSpPr>
                    <p:cNvPr id="224" name="矩形 223"/>
                    <p:cNvSpPr>
                      <a:spLocks noChangeAspect="1"/>
                    </p:cNvSpPr>
                    <p:nvPr/>
                  </p:nvSpPr>
                  <p:spPr>
                    <a:xfrm>
                      <a:off x="0" y="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25" name="矩形 224"/>
                    <p:cNvSpPr>
                      <a:spLocks noChangeAspect="1"/>
                    </p:cNvSpPr>
                    <p:nvPr/>
                  </p:nvSpPr>
                  <p:spPr>
                    <a:xfrm>
                      <a:off x="125" y="125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26" name="组合 225"/>
                  <p:cNvGrpSpPr/>
                  <p:nvPr/>
                </p:nvGrpSpPr>
                <p:grpSpPr>
                  <a:xfrm>
                    <a:off x="5669" y="0"/>
                    <a:ext cx="566" cy="566"/>
                    <a:chOff x="0" y="1"/>
                    <a:chExt cx="566" cy="566"/>
                  </a:xfrm>
                </p:grpSpPr>
                <p:sp>
                  <p:nvSpPr>
                    <p:cNvPr id="227" name="矩形 226"/>
                    <p:cNvSpPr>
                      <a:spLocks noChangeAspect="1"/>
                    </p:cNvSpPr>
                    <p:nvPr/>
                  </p:nvSpPr>
                  <p:spPr>
                    <a:xfrm>
                      <a:off x="0" y="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28" name="矩形 227"/>
                    <p:cNvSpPr>
                      <a:spLocks noChangeAspect="1"/>
                    </p:cNvSpPr>
                    <p:nvPr/>
                  </p:nvSpPr>
                  <p:spPr>
                    <a:xfrm>
                      <a:off x="125" y="125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29" name="组合 228"/>
                  <p:cNvGrpSpPr/>
                  <p:nvPr/>
                </p:nvGrpSpPr>
                <p:grpSpPr>
                  <a:xfrm>
                    <a:off x="6236" y="0"/>
                    <a:ext cx="566" cy="566"/>
                    <a:chOff x="0" y="1"/>
                    <a:chExt cx="566" cy="566"/>
                  </a:xfrm>
                </p:grpSpPr>
                <p:sp>
                  <p:nvSpPr>
                    <p:cNvPr id="230" name="矩形 229"/>
                    <p:cNvSpPr>
                      <a:spLocks noChangeAspect="1"/>
                    </p:cNvSpPr>
                    <p:nvPr/>
                  </p:nvSpPr>
                  <p:spPr>
                    <a:xfrm>
                      <a:off x="0" y="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31" name="矩形 230"/>
                    <p:cNvSpPr>
                      <a:spLocks noChangeAspect="1"/>
                    </p:cNvSpPr>
                    <p:nvPr/>
                  </p:nvSpPr>
                  <p:spPr>
                    <a:xfrm>
                      <a:off x="125" y="125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32" name="组合 231"/>
                  <p:cNvGrpSpPr/>
                  <p:nvPr/>
                </p:nvGrpSpPr>
                <p:grpSpPr>
                  <a:xfrm>
                    <a:off x="6803" y="0"/>
                    <a:ext cx="566" cy="566"/>
                    <a:chOff x="0" y="1"/>
                    <a:chExt cx="566" cy="566"/>
                  </a:xfrm>
                </p:grpSpPr>
                <p:sp>
                  <p:nvSpPr>
                    <p:cNvPr id="233" name="矩形 232"/>
                    <p:cNvSpPr>
                      <a:spLocks noChangeAspect="1"/>
                    </p:cNvSpPr>
                    <p:nvPr/>
                  </p:nvSpPr>
                  <p:spPr>
                    <a:xfrm>
                      <a:off x="0" y="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34" name="矩形 233"/>
                    <p:cNvSpPr>
                      <a:spLocks noChangeAspect="1"/>
                    </p:cNvSpPr>
                    <p:nvPr/>
                  </p:nvSpPr>
                  <p:spPr>
                    <a:xfrm>
                      <a:off x="125" y="125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35" name="组合 234"/>
                  <p:cNvGrpSpPr/>
                  <p:nvPr/>
                </p:nvGrpSpPr>
                <p:grpSpPr>
                  <a:xfrm>
                    <a:off x="7370" y="0"/>
                    <a:ext cx="566" cy="566"/>
                    <a:chOff x="0" y="1"/>
                    <a:chExt cx="566" cy="566"/>
                  </a:xfrm>
                </p:grpSpPr>
                <p:sp>
                  <p:nvSpPr>
                    <p:cNvPr id="236" name="矩形 235"/>
                    <p:cNvSpPr>
                      <a:spLocks noChangeAspect="1"/>
                    </p:cNvSpPr>
                    <p:nvPr/>
                  </p:nvSpPr>
                  <p:spPr>
                    <a:xfrm>
                      <a:off x="0" y="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37" name="矩形 236"/>
                    <p:cNvSpPr>
                      <a:spLocks noChangeAspect="1"/>
                    </p:cNvSpPr>
                    <p:nvPr/>
                  </p:nvSpPr>
                  <p:spPr>
                    <a:xfrm>
                      <a:off x="125" y="125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238" name="组合 237"/>
                <p:cNvGrpSpPr/>
                <p:nvPr/>
              </p:nvGrpSpPr>
              <p:grpSpPr>
                <a:xfrm>
                  <a:off x="0" y="2835"/>
                  <a:ext cx="7936" cy="566"/>
                  <a:chOff x="0" y="0"/>
                  <a:chExt cx="7936" cy="566"/>
                </a:xfrm>
              </p:grpSpPr>
              <p:grpSp>
                <p:nvGrpSpPr>
                  <p:cNvPr id="239" name="组合 238"/>
                  <p:cNvGrpSpPr/>
                  <p:nvPr/>
                </p:nvGrpSpPr>
                <p:grpSpPr>
                  <a:xfrm>
                    <a:off x="1701" y="0"/>
                    <a:ext cx="566" cy="566"/>
                    <a:chOff x="0" y="1"/>
                    <a:chExt cx="566" cy="566"/>
                  </a:xfrm>
                </p:grpSpPr>
                <p:sp>
                  <p:nvSpPr>
                    <p:cNvPr id="240" name="矩形 239"/>
                    <p:cNvSpPr>
                      <a:spLocks noChangeAspect="1"/>
                    </p:cNvSpPr>
                    <p:nvPr/>
                  </p:nvSpPr>
                  <p:spPr>
                    <a:xfrm>
                      <a:off x="0" y="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41" name="矩形 240"/>
                    <p:cNvSpPr>
                      <a:spLocks noChangeAspect="1"/>
                    </p:cNvSpPr>
                    <p:nvPr/>
                  </p:nvSpPr>
                  <p:spPr>
                    <a:xfrm>
                      <a:off x="125" y="125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42" name="组合 241"/>
                  <p:cNvGrpSpPr/>
                  <p:nvPr/>
                </p:nvGrpSpPr>
                <p:grpSpPr>
                  <a:xfrm>
                    <a:off x="2268" y="0"/>
                    <a:ext cx="566" cy="566"/>
                    <a:chOff x="0" y="1"/>
                    <a:chExt cx="566" cy="566"/>
                  </a:xfrm>
                </p:grpSpPr>
                <p:sp>
                  <p:nvSpPr>
                    <p:cNvPr id="243" name="矩形 242"/>
                    <p:cNvSpPr>
                      <a:spLocks noChangeAspect="1"/>
                    </p:cNvSpPr>
                    <p:nvPr/>
                  </p:nvSpPr>
                  <p:spPr>
                    <a:xfrm>
                      <a:off x="0" y="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44" name="矩形 243"/>
                    <p:cNvSpPr>
                      <a:spLocks noChangeAspect="1"/>
                    </p:cNvSpPr>
                    <p:nvPr/>
                  </p:nvSpPr>
                  <p:spPr>
                    <a:xfrm>
                      <a:off x="125" y="125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45" name="组合 244"/>
                  <p:cNvGrpSpPr/>
                  <p:nvPr/>
                </p:nvGrpSpPr>
                <p:grpSpPr>
                  <a:xfrm>
                    <a:off x="3402" y="0"/>
                    <a:ext cx="566" cy="566"/>
                    <a:chOff x="0" y="1"/>
                    <a:chExt cx="566" cy="566"/>
                  </a:xfrm>
                </p:grpSpPr>
                <p:sp>
                  <p:nvSpPr>
                    <p:cNvPr id="246" name="矩形 245"/>
                    <p:cNvSpPr>
                      <a:spLocks noChangeAspect="1"/>
                    </p:cNvSpPr>
                    <p:nvPr/>
                  </p:nvSpPr>
                  <p:spPr>
                    <a:xfrm>
                      <a:off x="0" y="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47" name="矩形 246"/>
                    <p:cNvSpPr>
                      <a:spLocks noChangeAspect="1"/>
                    </p:cNvSpPr>
                    <p:nvPr/>
                  </p:nvSpPr>
                  <p:spPr>
                    <a:xfrm>
                      <a:off x="125" y="125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48" name="组合 247"/>
                  <p:cNvGrpSpPr/>
                  <p:nvPr/>
                </p:nvGrpSpPr>
                <p:grpSpPr>
                  <a:xfrm>
                    <a:off x="567" y="0"/>
                    <a:ext cx="566" cy="566"/>
                    <a:chOff x="0" y="1"/>
                    <a:chExt cx="566" cy="566"/>
                  </a:xfrm>
                </p:grpSpPr>
                <p:sp>
                  <p:nvSpPr>
                    <p:cNvPr id="249" name="矩形 248"/>
                    <p:cNvSpPr>
                      <a:spLocks noChangeAspect="1"/>
                    </p:cNvSpPr>
                    <p:nvPr/>
                  </p:nvSpPr>
                  <p:spPr>
                    <a:xfrm>
                      <a:off x="0" y="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0" name="矩形 249"/>
                    <p:cNvSpPr>
                      <a:spLocks noChangeAspect="1"/>
                    </p:cNvSpPr>
                    <p:nvPr/>
                  </p:nvSpPr>
                  <p:spPr>
                    <a:xfrm>
                      <a:off x="125" y="125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51" name="组合 250"/>
                  <p:cNvGrpSpPr/>
                  <p:nvPr/>
                </p:nvGrpSpPr>
                <p:grpSpPr>
                  <a:xfrm>
                    <a:off x="4535" y="0"/>
                    <a:ext cx="566" cy="566"/>
                    <a:chOff x="0" y="1"/>
                    <a:chExt cx="566" cy="566"/>
                  </a:xfrm>
                </p:grpSpPr>
                <p:sp>
                  <p:nvSpPr>
                    <p:cNvPr id="252" name="矩形 251"/>
                    <p:cNvSpPr>
                      <a:spLocks noChangeAspect="1"/>
                    </p:cNvSpPr>
                    <p:nvPr/>
                  </p:nvSpPr>
                  <p:spPr>
                    <a:xfrm>
                      <a:off x="0" y="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3" name="矩形 252"/>
                    <p:cNvSpPr>
                      <a:spLocks noChangeAspect="1"/>
                    </p:cNvSpPr>
                    <p:nvPr/>
                  </p:nvSpPr>
                  <p:spPr>
                    <a:xfrm>
                      <a:off x="125" y="125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54" name="组合 253"/>
                  <p:cNvGrpSpPr/>
                  <p:nvPr/>
                </p:nvGrpSpPr>
                <p:grpSpPr>
                  <a:xfrm>
                    <a:off x="5102" y="0"/>
                    <a:ext cx="566" cy="566"/>
                    <a:chOff x="0" y="1"/>
                    <a:chExt cx="566" cy="566"/>
                  </a:xfrm>
                </p:grpSpPr>
                <p:sp>
                  <p:nvSpPr>
                    <p:cNvPr id="255" name="矩形 254"/>
                    <p:cNvSpPr>
                      <a:spLocks noChangeAspect="1"/>
                    </p:cNvSpPr>
                    <p:nvPr/>
                  </p:nvSpPr>
                  <p:spPr>
                    <a:xfrm>
                      <a:off x="0" y="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6" name="矩形 255"/>
                    <p:cNvSpPr>
                      <a:spLocks noChangeAspect="1"/>
                    </p:cNvSpPr>
                    <p:nvPr/>
                  </p:nvSpPr>
                  <p:spPr>
                    <a:xfrm>
                      <a:off x="125" y="125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57" name="组合 256"/>
                  <p:cNvGrpSpPr/>
                  <p:nvPr/>
                </p:nvGrpSpPr>
                <p:grpSpPr>
                  <a:xfrm>
                    <a:off x="0" y="0"/>
                    <a:ext cx="566" cy="566"/>
                    <a:chOff x="0" y="1"/>
                    <a:chExt cx="566" cy="566"/>
                  </a:xfrm>
                </p:grpSpPr>
                <p:sp>
                  <p:nvSpPr>
                    <p:cNvPr id="258" name="矩形 257"/>
                    <p:cNvSpPr>
                      <a:spLocks noChangeAspect="1"/>
                    </p:cNvSpPr>
                    <p:nvPr/>
                  </p:nvSpPr>
                  <p:spPr>
                    <a:xfrm>
                      <a:off x="0" y="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9" name="矩形 258"/>
                    <p:cNvSpPr>
                      <a:spLocks noChangeAspect="1"/>
                    </p:cNvSpPr>
                    <p:nvPr/>
                  </p:nvSpPr>
                  <p:spPr>
                    <a:xfrm>
                      <a:off x="125" y="125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60" name="组合 259"/>
                  <p:cNvGrpSpPr/>
                  <p:nvPr/>
                </p:nvGrpSpPr>
                <p:grpSpPr>
                  <a:xfrm>
                    <a:off x="1134" y="0"/>
                    <a:ext cx="566" cy="566"/>
                    <a:chOff x="0" y="1"/>
                    <a:chExt cx="566" cy="566"/>
                  </a:xfrm>
                </p:grpSpPr>
                <p:sp>
                  <p:nvSpPr>
                    <p:cNvPr id="261" name="矩形 260"/>
                    <p:cNvSpPr>
                      <a:spLocks noChangeAspect="1"/>
                    </p:cNvSpPr>
                    <p:nvPr/>
                  </p:nvSpPr>
                  <p:spPr>
                    <a:xfrm>
                      <a:off x="0" y="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2" name="矩形 261"/>
                    <p:cNvSpPr>
                      <a:spLocks noChangeAspect="1"/>
                    </p:cNvSpPr>
                    <p:nvPr/>
                  </p:nvSpPr>
                  <p:spPr>
                    <a:xfrm>
                      <a:off x="125" y="125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63" name="组合 262"/>
                  <p:cNvGrpSpPr/>
                  <p:nvPr/>
                </p:nvGrpSpPr>
                <p:grpSpPr>
                  <a:xfrm>
                    <a:off x="2835" y="0"/>
                    <a:ext cx="566" cy="566"/>
                    <a:chOff x="0" y="1"/>
                    <a:chExt cx="566" cy="566"/>
                  </a:xfrm>
                </p:grpSpPr>
                <p:sp>
                  <p:nvSpPr>
                    <p:cNvPr id="264" name="矩形 263"/>
                    <p:cNvSpPr>
                      <a:spLocks noChangeAspect="1"/>
                    </p:cNvSpPr>
                    <p:nvPr/>
                  </p:nvSpPr>
                  <p:spPr>
                    <a:xfrm>
                      <a:off x="0" y="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5" name="矩形 264"/>
                    <p:cNvSpPr>
                      <a:spLocks noChangeAspect="1"/>
                    </p:cNvSpPr>
                    <p:nvPr/>
                  </p:nvSpPr>
                  <p:spPr>
                    <a:xfrm>
                      <a:off x="125" y="125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66" name="组合 265"/>
                  <p:cNvGrpSpPr/>
                  <p:nvPr/>
                </p:nvGrpSpPr>
                <p:grpSpPr>
                  <a:xfrm>
                    <a:off x="3969" y="0"/>
                    <a:ext cx="566" cy="566"/>
                    <a:chOff x="0" y="1"/>
                    <a:chExt cx="566" cy="566"/>
                  </a:xfrm>
                </p:grpSpPr>
                <p:sp>
                  <p:nvSpPr>
                    <p:cNvPr id="267" name="矩形 266"/>
                    <p:cNvSpPr>
                      <a:spLocks noChangeAspect="1"/>
                    </p:cNvSpPr>
                    <p:nvPr/>
                  </p:nvSpPr>
                  <p:spPr>
                    <a:xfrm>
                      <a:off x="0" y="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8" name="矩形 267"/>
                    <p:cNvSpPr>
                      <a:spLocks noChangeAspect="1"/>
                    </p:cNvSpPr>
                    <p:nvPr/>
                  </p:nvSpPr>
                  <p:spPr>
                    <a:xfrm>
                      <a:off x="125" y="125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69" name="组合 268"/>
                  <p:cNvGrpSpPr/>
                  <p:nvPr/>
                </p:nvGrpSpPr>
                <p:grpSpPr>
                  <a:xfrm>
                    <a:off x="5669" y="0"/>
                    <a:ext cx="566" cy="566"/>
                    <a:chOff x="0" y="1"/>
                    <a:chExt cx="566" cy="566"/>
                  </a:xfrm>
                </p:grpSpPr>
                <p:sp>
                  <p:nvSpPr>
                    <p:cNvPr id="270" name="矩形 269"/>
                    <p:cNvSpPr>
                      <a:spLocks noChangeAspect="1"/>
                    </p:cNvSpPr>
                    <p:nvPr/>
                  </p:nvSpPr>
                  <p:spPr>
                    <a:xfrm>
                      <a:off x="0" y="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71" name="矩形 270"/>
                    <p:cNvSpPr>
                      <a:spLocks noChangeAspect="1"/>
                    </p:cNvSpPr>
                    <p:nvPr/>
                  </p:nvSpPr>
                  <p:spPr>
                    <a:xfrm>
                      <a:off x="125" y="125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72" name="组合 271"/>
                  <p:cNvGrpSpPr/>
                  <p:nvPr/>
                </p:nvGrpSpPr>
                <p:grpSpPr>
                  <a:xfrm>
                    <a:off x="6236" y="0"/>
                    <a:ext cx="566" cy="566"/>
                    <a:chOff x="0" y="1"/>
                    <a:chExt cx="566" cy="566"/>
                  </a:xfrm>
                </p:grpSpPr>
                <p:sp>
                  <p:nvSpPr>
                    <p:cNvPr id="273" name="矩形 272"/>
                    <p:cNvSpPr>
                      <a:spLocks noChangeAspect="1"/>
                    </p:cNvSpPr>
                    <p:nvPr/>
                  </p:nvSpPr>
                  <p:spPr>
                    <a:xfrm>
                      <a:off x="0" y="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74" name="矩形 273"/>
                    <p:cNvSpPr>
                      <a:spLocks noChangeAspect="1"/>
                    </p:cNvSpPr>
                    <p:nvPr/>
                  </p:nvSpPr>
                  <p:spPr>
                    <a:xfrm>
                      <a:off x="125" y="125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75" name="组合 274"/>
                  <p:cNvGrpSpPr/>
                  <p:nvPr/>
                </p:nvGrpSpPr>
                <p:grpSpPr>
                  <a:xfrm>
                    <a:off x="6803" y="0"/>
                    <a:ext cx="566" cy="566"/>
                    <a:chOff x="0" y="1"/>
                    <a:chExt cx="566" cy="566"/>
                  </a:xfrm>
                </p:grpSpPr>
                <p:sp>
                  <p:nvSpPr>
                    <p:cNvPr id="276" name="矩形 275"/>
                    <p:cNvSpPr>
                      <a:spLocks noChangeAspect="1"/>
                    </p:cNvSpPr>
                    <p:nvPr/>
                  </p:nvSpPr>
                  <p:spPr>
                    <a:xfrm>
                      <a:off x="0" y="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77" name="矩形 276"/>
                    <p:cNvSpPr>
                      <a:spLocks noChangeAspect="1"/>
                    </p:cNvSpPr>
                    <p:nvPr/>
                  </p:nvSpPr>
                  <p:spPr>
                    <a:xfrm>
                      <a:off x="125" y="125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78" name="组合 277"/>
                  <p:cNvGrpSpPr/>
                  <p:nvPr/>
                </p:nvGrpSpPr>
                <p:grpSpPr>
                  <a:xfrm>
                    <a:off x="7370" y="0"/>
                    <a:ext cx="566" cy="566"/>
                    <a:chOff x="0" y="1"/>
                    <a:chExt cx="566" cy="566"/>
                  </a:xfrm>
                </p:grpSpPr>
                <p:sp>
                  <p:nvSpPr>
                    <p:cNvPr id="279" name="矩形 278"/>
                    <p:cNvSpPr>
                      <a:spLocks noChangeAspect="1"/>
                    </p:cNvSpPr>
                    <p:nvPr/>
                  </p:nvSpPr>
                  <p:spPr>
                    <a:xfrm>
                      <a:off x="0" y="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0" name="矩形 279"/>
                    <p:cNvSpPr>
                      <a:spLocks noChangeAspect="1"/>
                    </p:cNvSpPr>
                    <p:nvPr/>
                  </p:nvSpPr>
                  <p:spPr>
                    <a:xfrm>
                      <a:off x="125" y="125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281" name="组合 280"/>
                <p:cNvGrpSpPr/>
                <p:nvPr/>
              </p:nvGrpSpPr>
              <p:grpSpPr>
                <a:xfrm>
                  <a:off x="0" y="3402"/>
                  <a:ext cx="7936" cy="566"/>
                  <a:chOff x="0" y="0"/>
                  <a:chExt cx="7936" cy="566"/>
                </a:xfrm>
              </p:grpSpPr>
              <p:grpSp>
                <p:nvGrpSpPr>
                  <p:cNvPr id="282" name="组合 281"/>
                  <p:cNvGrpSpPr/>
                  <p:nvPr/>
                </p:nvGrpSpPr>
                <p:grpSpPr>
                  <a:xfrm>
                    <a:off x="1701" y="0"/>
                    <a:ext cx="566" cy="566"/>
                    <a:chOff x="0" y="1"/>
                    <a:chExt cx="566" cy="566"/>
                  </a:xfrm>
                </p:grpSpPr>
                <p:sp>
                  <p:nvSpPr>
                    <p:cNvPr id="283" name="矩形 282"/>
                    <p:cNvSpPr>
                      <a:spLocks noChangeAspect="1"/>
                    </p:cNvSpPr>
                    <p:nvPr/>
                  </p:nvSpPr>
                  <p:spPr>
                    <a:xfrm>
                      <a:off x="0" y="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4" name="矩形 283"/>
                    <p:cNvSpPr>
                      <a:spLocks noChangeAspect="1"/>
                    </p:cNvSpPr>
                    <p:nvPr/>
                  </p:nvSpPr>
                  <p:spPr>
                    <a:xfrm>
                      <a:off x="125" y="125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85" name="组合 284"/>
                  <p:cNvGrpSpPr/>
                  <p:nvPr/>
                </p:nvGrpSpPr>
                <p:grpSpPr>
                  <a:xfrm>
                    <a:off x="2268" y="0"/>
                    <a:ext cx="566" cy="566"/>
                    <a:chOff x="0" y="1"/>
                    <a:chExt cx="566" cy="566"/>
                  </a:xfrm>
                </p:grpSpPr>
                <p:sp>
                  <p:nvSpPr>
                    <p:cNvPr id="286" name="矩形 285"/>
                    <p:cNvSpPr>
                      <a:spLocks noChangeAspect="1"/>
                    </p:cNvSpPr>
                    <p:nvPr/>
                  </p:nvSpPr>
                  <p:spPr>
                    <a:xfrm>
                      <a:off x="0" y="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7" name="矩形 286"/>
                    <p:cNvSpPr>
                      <a:spLocks noChangeAspect="1"/>
                    </p:cNvSpPr>
                    <p:nvPr/>
                  </p:nvSpPr>
                  <p:spPr>
                    <a:xfrm>
                      <a:off x="125" y="125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88" name="组合 287"/>
                  <p:cNvGrpSpPr/>
                  <p:nvPr/>
                </p:nvGrpSpPr>
                <p:grpSpPr>
                  <a:xfrm>
                    <a:off x="3402" y="0"/>
                    <a:ext cx="566" cy="566"/>
                    <a:chOff x="0" y="1"/>
                    <a:chExt cx="566" cy="566"/>
                  </a:xfrm>
                </p:grpSpPr>
                <p:sp>
                  <p:nvSpPr>
                    <p:cNvPr id="289" name="矩形 288"/>
                    <p:cNvSpPr>
                      <a:spLocks noChangeAspect="1"/>
                    </p:cNvSpPr>
                    <p:nvPr/>
                  </p:nvSpPr>
                  <p:spPr>
                    <a:xfrm>
                      <a:off x="0" y="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90" name="矩形 289"/>
                    <p:cNvSpPr>
                      <a:spLocks noChangeAspect="1"/>
                    </p:cNvSpPr>
                    <p:nvPr/>
                  </p:nvSpPr>
                  <p:spPr>
                    <a:xfrm>
                      <a:off x="125" y="125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91" name="组合 290"/>
                  <p:cNvGrpSpPr/>
                  <p:nvPr/>
                </p:nvGrpSpPr>
                <p:grpSpPr>
                  <a:xfrm>
                    <a:off x="567" y="0"/>
                    <a:ext cx="566" cy="566"/>
                    <a:chOff x="0" y="1"/>
                    <a:chExt cx="566" cy="566"/>
                  </a:xfrm>
                </p:grpSpPr>
                <p:sp>
                  <p:nvSpPr>
                    <p:cNvPr id="292" name="矩形 291"/>
                    <p:cNvSpPr>
                      <a:spLocks noChangeAspect="1"/>
                    </p:cNvSpPr>
                    <p:nvPr/>
                  </p:nvSpPr>
                  <p:spPr>
                    <a:xfrm>
                      <a:off x="0" y="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93" name="矩形 292"/>
                    <p:cNvSpPr>
                      <a:spLocks noChangeAspect="1"/>
                    </p:cNvSpPr>
                    <p:nvPr/>
                  </p:nvSpPr>
                  <p:spPr>
                    <a:xfrm>
                      <a:off x="125" y="125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94" name="组合 293"/>
                  <p:cNvGrpSpPr/>
                  <p:nvPr/>
                </p:nvGrpSpPr>
                <p:grpSpPr>
                  <a:xfrm>
                    <a:off x="4535" y="0"/>
                    <a:ext cx="566" cy="566"/>
                    <a:chOff x="0" y="1"/>
                    <a:chExt cx="566" cy="566"/>
                  </a:xfrm>
                </p:grpSpPr>
                <p:sp>
                  <p:nvSpPr>
                    <p:cNvPr id="295" name="矩形 294"/>
                    <p:cNvSpPr>
                      <a:spLocks noChangeAspect="1"/>
                    </p:cNvSpPr>
                    <p:nvPr/>
                  </p:nvSpPr>
                  <p:spPr>
                    <a:xfrm>
                      <a:off x="0" y="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96" name="矩形 295"/>
                    <p:cNvSpPr>
                      <a:spLocks noChangeAspect="1"/>
                    </p:cNvSpPr>
                    <p:nvPr/>
                  </p:nvSpPr>
                  <p:spPr>
                    <a:xfrm>
                      <a:off x="125" y="125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97" name="组合 296"/>
                  <p:cNvGrpSpPr/>
                  <p:nvPr/>
                </p:nvGrpSpPr>
                <p:grpSpPr>
                  <a:xfrm>
                    <a:off x="5102" y="0"/>
                    <a:ext cx="566" cy="566"/>
                    <a:chOff x="0" y="1"/>
                    <a:chExt cx="566" cy="566"/>
                  </a:xfrm>
                </p:grpSpPr>
                <p:sp>
                  <p:nvSpPr>
                    <p:cNvPr id="298" name="矩形 297"/>
                    <p:cNvSpPr>
                      <a:spLocks noChangeAspect="1"/>
                    </p:cNvSpPr>
                    <p:nvPr/>
                  </p:nvSpPr>
                  <p:spPr>
                    <a:xfrm>
                      <a:off x="0" y="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99" name="矩形 298"/>
                    <p:cNvSpPr>
                      <a:spLocks noChangeAspect="1"/>
                    </p:cNvSpPr>
                    <p:nvPr/>
                  </p:nvSpPr>
                  <p:spPr>
                    <a:xfrm>
                      <a:off x="125" y="125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300" name="组合 299"/>
                  <p:cNvGrpSpPr/>
                  <p:nvPr/>
                </p:nvGrpSpPr>
                <p:grpSpPr>
                  <a:xfrm>
                    <a:off x="0" y="0"/>
                    <a:ext cx="566" cy="566"/>
                    <a:chOff x="0" y="1"/>
                    <a:chExt cx="566" cy="566"/>
                  </a:xfrm>
                </p:grpSpPr>
                <p:sp>
                  <p:nvSpPr>
                    <p:cNvPr id="301" name="矩形 300"/>
                    <p:cNvSpPr>
                      <a:spLocks noChangeAspect="1"/>
                    </p:cNvSpPr>
                    <p:nvPr/>
                  </p:nvSpPr>
                  <p:spPr>
                    <a:xfrm>
                      <a:off x="0" y="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2" name="矩形 301"/>
                    <p:cNvSpPr>
                      <a:spLocks noChangeAspect="1"/>
                    </p:cNvSpPr>
                    <p:nvPr/>
                  </p:nvSpPr>
                  <p:spPr>
                    <a:xfrm>
                      <a:off x="125" y="125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303" name="组合 302"/>
                  <p:cNvGrpSpPr/>
                  <p:nvPr/>
                </p:nvGrpSpPr>
                <p:grpSpPr>
                  <a:xfrm>
                    <a:off x="1134" y="0"/>
                    <a:ext cx="566" cy="566"/>
                    <a:chOff x="0" y="1"/>
                    <a:chExt cx="566" cy="566"/>
                  </a:xfrm>
                </p:grpSpPr>
                <p:sp>
                  <p:nvSpPr>
                    <p:cNvPr id="304" name="矩形 303"/>
                    <p:cNvSpPr>
                      <a:spLocks noChangeAspect="1"/>
                    </p:cNvSpPr>
                    <p:nvPr/>
                  </p:nvSpPr>
                  <p:spPr>
                    <a:xfrm>
                      <a:off x="0" y="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5" name="矩形 304"/>
                    <p:cNvSpPr>
                      <a:spLocks noChangeAspect="1"/>
                    </p:cNvSpPr>
                    <p:nvPr/>
                  </p:nvSpPr>
                  <p:spPr>
                    <a:xfrm>
                      <a:off x="125" y="125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306" name="组合 305"/>
                  <p:cNvGrpSpPr/>
                  <p:nvPr/>
                </p:nvGrpSpPr>
                <p:grpSpPr>
                  <a:xfrm>
                    <a:off x="2835" y="0"/>
                    <a:ext cx="566" cy="566"/>
                    <a:chOff x="0" y="1"/>
                    <a:chExt cx="566" cy="566"/>
                  </a:xfrm>
                </p:grpSpPr>
                <p:sp>
                  <p:nvSpPr>
                    <p:cNvPr id="307" name="矩形 306"/>
                    <p:cNvSpPr>
                      <a:spLocks noChangeAspect="1"/>
                    </p:cNvSpPr>
                    <p:nvPr/>
                  </p:nvSpPr>
                  <p:spPr>
                    <a:xfrm>
                      <a:off x="0" y="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8" name="矩形 307"/>
                    <p:cNvSpPr>
                      <a:spLocks noChangeAspect="1"/>
                    </p:cNvSpPr>
                    <p:nvPr/>
                  </p:nvSpPr>
                  <p:spPr>
                    <a:xfrm>
                      <a:off x="125" y="125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309" name="组合 308"/>
                  <p:cNvGrpSpPr/>
                  <p:nvPr/>
                </p:nvGrpSpPr>
                <p:grpSpPr>
                  <a:xfrm>
                    <a:off x="3969" y="0"/>
                    <a:ext cx="566" cy="566"/>
                    <a:chOff x="0" y="1"/>
                    <a:chExt cx="566" cy="566"/>
                  </a:xfrm>
                </p:grpSpPr>
                <p:sp>
                  <p:nvSpPr>
                    <p:cNvPr id="310" name="矩形 309"/>
                    <p:cNvSpPr>
                      <a:spLocks noChangeAspect="1"/>
                    </p:cNvSpPr>
                    <p:nvPr/>
                  </p:nvSpPr>
                  <p:spPr>
                    <a:xfrm>
                      <a:off x="0" y="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1" name="矩形 310"/>
                    <p:cNvSpPr>
                      <a:spLocks noChangeAspect="1"/>
                    </p:cNvSpPr>
                    <p:nvPr/>
                  </p:nvSpPr>
                  <p:spPr>
                    <a:xfrm>
                      <a:off x="125" y="125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312" name="组合 311"/>
                  <p:cNvGrpSpPr/>
                  <p:nvPr/>
                </p:nvGrpSpPr>
                <p:grpSpPr>
                  <a:xfrm>
                    <a:off x="5669" y="0"/>
                    <a:ext cx="566" cy="566"/>
                    <a:chOff x="0" y="1"/>
                    <a:chExt cx="566" cy="566"/>
                  </a:xfrm>
                </p:grpSpPr>
                <p:sp>
                  <p:nvSpPr>
                    <p:cNvPr id="313" name="矩形 312"/>
                    <p:cNvSpPr>
                      <a:spLocks noChangeAspect="1"/>
                    </p:cNvSpPr>
                    <p:nvPr/>
                  </p:nvSpPr>
                  <p:spPr>
                    <a:xfrm>
                      <a:off x="0" y="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4" name="矩形 313"/>
                    <p:cNvSpPr>
                      <a:spLocks noChangeAspect="1"/>
                    </p:cNvSpPr>
                    <p:nvPr/>
                  </p:nvSpPr>
                  <p:spPr>
                    <a:xfrm>
                      <a:off x="125" y="125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315" name="组合 314"/>
                  <p:cNvGrpSpPr/>
                  <p:nvPr/>
                </p:nvGrpSpPr>
                <p:grpSpPr>
                  <a:xfrm>
                    <a:off x="6236" y="0"/>
                    <a:ext cx="566" cy="566"/>
                    <a:chOff x="0" y="1"/>
                    <a:chExt cx="566" cy="566"/>
                  </a:xfrm>
                </p:grpSpPr>
                <p:sp>
                  <p:nvSpPr>
                    <p:cNvPr id="316" name="矩形 315"/>
                    <p:cNvSpPr>
                      <a:spLocks noChangeAspect="1"/>
                    </p:cNvSpPr>
                    <p:nvPr/>
                  </p:nvSpPr>
                  <p:spPr>
                    <a:xfrm>
                      <a:off x="0" y="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7" name="矩形 316"/>
                    <p:cNvSpPr>
                      <a:spLocks noChangeAspect="1"/>
                    </p:cNvSpPr>
                    <p:nvPr/>
                  </p:nvSpPr>
                  <p:spPr>
                    <a:xfrm>
                      <a:off x="125" y="125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318" name="组合 317"/>
                  <p:cNvGrpSpPr/>
                  <p:nvPr/>
                </p:nvGrpSpPr>
                <p:grpSpPr>
                  <a:xfrm>
                    <a:off x="6803" y="0"/>
                    <a:ext cx="566" cy="566"/>
                    <a:chOff x="0" y="1"/>
                    <a:chExt cx="566" cy="566"/>
                  </a:xfrm>
                </p:grpSpPr>
                <p:sp>
                  <p:nvSpPr>
                    <p:cNvPr id="319" name="矩形 318"/>
                    <p:cNvSpPr>
                      <a:spLocks noChangeAspect="1"/>
                    </p:cNvSpPr>
                    <p:nvPr/>
                  </p:nvSpPr>
                  <p:spPr>
                    <a:xfrm>
                      <a:off x="0" y="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20" name="矩形 319"/>
                    <p:cNvSpPr>
                      <a:spLocks noChangeAspect="1"/>
                    </p:cNvSpPr>
                    <p:nvPr/>
                  </p:nvSpPr>
                  <p:spPr>
                    <a:xfrm>
                      <a:off x="125" y="125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321" name="组合 320"/>
                  <p:cNvGrpSpPr/>
                  <p:nvPr/>
                </p:nvGrpSpPr>
                <p:grpSpPr>
                  <a:xfrm>
                    <a:off x="7370" y="0"/>
                    <a:ext cx="566" cy="566"/>
                    <a:chOff x="0" y="1"/>
                    <a:chExt cx="566" cy="566"/>
                  </a:xfrm>
                </p:grpSpPr>
                <p:sp>
                  <p:nvSpPr>
                    <p:cNvPr id="322" name="矩形 321"/>
                    <p:cNvSpPr>
                      <a:spLocks noChangeAspect="1"/>
                    </p:cNvSpPr>
                    <p:nvPr/>
                  </p:nvSpPr>
                  <p:spPr>
                    <a:xfrm>
                      <a:off x="0" y="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23" name="矩形 322"/>
                    <p:cNvSpPr>
                      <a:spLocks noChangeAspect="1"/>
                    </p:cNvSpPr>
                    <p:nvPr/>
                  </p:nvSpPr>
                  <p:spPr>
                    <a:xfrm>
                      <a:off x="125" y="125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324" name="组合 323"/>
                <p:cNvGrpSpPr/>
                <p:nvPr/>
              </p:nvGrpSpPr>
              <p:grpSpPr>
                <a:xfrm>
                  <a:off x="0" y="3969"/>
                  <a:ext cx="7936" cy="566"/>
                  <a:chOff x="0" y="0"/>
                  <a:chExt cx="7936" cy="566"/>
                </a:xfrm>
              </p:grpSpPr>
              <p:grpSp>
                <p:nvGrpSpPr>
                  <p:cNvPr id="325" name="组合 324"/>
                  <p:cNvGrpSpPr/>
                  <p:nvPr/>
                </p:nvGrpSpPr>
                <p:grpSpPr>
                  <a:xfrm>
                    <a:off x="1701" y="0"/>
                    <a:ext cx="566" cy="566"/>
                    <a:chOff x="0" y="1"/>
                    <a:chExt cx="566" cy="566"/>
                  </a:xfrm>
                </p:grpSpPr>
                <p:sp>
                  <p:nvSpPr>
                    <p:cNvPr id="326" name="矩形 325"/>
                    <p:cNvSpPr>
                      <a:spLocks noChangeAspect="1"/>
                    </p:cNvSpPr>
                    <p:nvPr/>
                  </p:nvSpPr>
                  <p:spPr>
                    <a:xfrm>
                      <a:off x="0" y="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27" name="矩形 326"/>
                    <p:cNvSpPr>
                      <a:spLocks noChangeAspect="1"/>
                    </p:cNvSpPr>
                    <p:nvPr/>
                  </p:nvSpPr>
                  <p:spPr>
                    <a:xfrm>
                      <a:off x="125" y="125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328" name="组合 327"/>
                  <p:cNvGrpSpPr/>
                  <p:nvPr/>
                </p:nvGrpSpPr>
                <p:grpSpPr>
                  <a:xfrm>
                    <a:off x="2268" y="0"/>
                    <a:ext cx="566" cy="566"/>
                    <a:chOff x="0" y="1"/>
                    <a:chExt cx="566" cy="566"/>
                  </a:xfrm>
                </p:grpSpPr>
                <p:sp>
                  <p:nvSpPr>
                    <p:cNvPr id="329" name="矩形 328"/>
                    <p:cNvSpPr>
                      <a:spLocks noChangeAspect="1"/>
                    </p:cNvSpPr>
                    <p:nvPr/>
                  </p:nvSpPr>
                  <p:spPr>
                    <a:xfrm>
                      <a:off x="0" y="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30" name="矩形 329"/>
                    <p:cNvSpPr>
                      <a:spLocks noChangeAspect="1"/>
                    </p:cNvSpPr>
                    <p:nvPr/>
                  </p:nvSpPr>
                  <p:spPr>
                    <a:xfrm>
                      <a:off x="125" y="125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331" name="组合 330"/>
                  <p:cNvGrpSpPr/>
                  <p:nvPr/>
                </p:nvGrpSpPr>
                <p:grpSpPr>
                  <a:xfrm>
                    <a:off x="3402" y="0"/>
                    <a:ext cx="566" cy="566"/>
                    <a:chOff x="0" y="1"/>
                    <a:chExt cx="566" cy="566"/>
                  </a:xfrm>
                </p:grpSpPr>
                <p:sp>
                  <p:nvSpPr>
                    <p:cNvPr id="332" name="矩形 331"/>
                    <p:cNvSpPr>
                      <a:spLocks noChangeAspect="1"/>
                    </p:cNvSpPr>
                    <p:nvPr/>
                  </p:nvSpPr>
                  <p:spPr>
                    <a:xfrm>
                      <a:off x="0" y="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33" name="矩形 332"/>
                    <p:cNvSpPr>
                      <a:spLocks noChangeAspect="1"/>
                    </p:cNvSpPr>
                    <p:nvPr/>
                  </p:nvSpPr>
                  <p:spPr>
                    <a:xfrm>
                      <a:off x="125" y="125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334" name="组合 333"/>
                  <p:cNvGrpSpPr/>
                  <p:nvPr/>
                </p:nvGrpSpPr>
                <p:grpSpPr>
                  <a:xfrm>
                    <a:off x="567" y="0"/>
                    <a:ext cx="566" cy="566"/>
                    <a:chOff x="0" y="1"/>
                    <a:chExt cx="566" cy="566"/>
                  </a:xfrm>
                </p:grpSpPr>
                <p:sp>
                  <p:nvSpPr>
                    <p:cNvPr id="335" name="矩形 334"/>
                    <p:cNvSpPr>
                      <a:spLocks noChangeAspect="1"/>
                    </p:cNvSpPr>
                    <p:nvPr/>
                  </p:nvSpPr>
                  <p:spPr>
                    <a:xfrm>
                      <a:off x="0" y="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36" name="矩形 335"/>
                    <p:cNvSpPr>
                      <a:spLocks noChangeAspect="1"/>
                    </p:cNvSpPr>
                    <p:nvPr/>
                  </p:nvSpPr>
                  <p:spPr>
                    <a:xfrm>
                      <a:off x="125" y="125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337" name="组合 336"/>
                  <p:cNvGrpSpPr/>
                  <p:nvPr/>
                </p:nvGrpSpPr>
                <p:grpSpPr>
                  <a:xfrm>
                    <a:off x="4535" y="0"/>
                    <a:ext cx="566" cy="566"/>
                    <a:chOff x="0" y="1"/>
                    <a:chExt cx="566" cy="566"/>
                  </a:xfrm>
                </p:grpSpPr>
                <p:sp>
                  <p:nvSpPr>
                    <p:cNvPr id="338" name="矩形 337"/>
                    <p:cNvSpPr>
                      <a:spLocks noChangeAspect="1"/>
                    </p:cNvSpPr>
                    <p:nvPr/>
                  </p:nvSpPr>
                  <p:spPr>
                    <a:xfrm>
                      <a:off x="0" y="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39" name="矩形 338"/>
                    <p:cNvSpPr>
                      <a:spLocks noChangeAspect="1"/>
                    </p:cNvSpPr>
                    <p:nvPr/>
                  </p:nvSpPr>
                  <p:spPr>
                    <a:xfrm>
                      <a:off x="125" y="125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340" name="组合 339"/>
                  <p:cNvGrpSpPr/>
                  <p:nvPr/>
                </p:nvGrpSpPr>
                <p:grpSpPr>
                  <a:xfrm>
                    <a:off x="5102" y="0"/>
                    <a:ext cx="566" cy="566"/>
                    <a:chOff x="0" y="1"/>
                    <a:chExt cx="566" cy="566"/>
                  </a:xfrm>
                </p:grpSpPr>
                <p:sp>
                  <p:nvSpPr>
                    <p:cNvPr id="341" name="矩形 340"/>
                    <p:cNvSpPr>
                      <a:spLocks noChangeAspect="1"/>
                    </p:cNvSpPr>
                    <p:nvPr/>
                  </p:nvSpPr>
                  <p:spPr>
                    <a:xfrm>
                      <a:off x="0" y="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42" name="矩形 341"/>
                    <p:cNvSpPr>
                      <a:spLocks noChangeAspect="1"/>
                    </p:cNvSpPr>
                    <p:nvPr/>
                  </p:nvSpPr>
                  <p:spPr>
                    <a:xfrm>
                      <a:off x="125" y="125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343" name="组合 342"/>
                  <p:cNvGrpSpPr/>
                  <p:nvPr/>
                </p:nvGrpSpPr>
                <p:grpSpPr>
                  <a:xfrm>
                    <a:off x="0" y="0"/>
                    <a:ext cx="566" cy="566"/>
                    <a:chOff x="0" y="1"/>
                    <a:chExt cx="566" cy="566"/>
                  </a:xfrm>
                </p:grpSpPr>
                <p:sp>
                  <p:nvSpPr>
                    <p:cNvPr id="344" name="矩形 343"/>
                    <p:cNvSpPr>
                      <a:spLocks noChangeAspect="1"/>
                    </p:cNvSpPr>
                    <p:nvPr/>
                  </p:nvSpPr>
                  <p:spPr>
                    <a:xfrm>
                      <a:off x="0" y="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45" name="矩形 344"/>
                    <p:cNvSpPr>
                      <a:spLocks noChangeAspect="1"/>
                    </p:cNvSpPr>
                    <p:nvPr/>
                  </p:nvSpPr>
                  <p:spPr>
                    <a:xfrm>
                      <a:off x="125" y="125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346" name="组合 345"/>
                  <p:cNvGrpSpPr/>
                  <p:nvPr/>
                </p:nvGrpSpPr>
                <p:grpSpPr>
                  <a:xfrm>
                    <a:off x="1134" y="0"/>
                    <a:ext cx="566" cy="566"/>
                    <a:chOff x="0" y="1"/>
                    <a:chExt cx="566" cy="566"/>
                  </a:xfrm>
                </p:grpSpPr>
                <p:sp>
                  <p:nvSpPr>
                    <p:cNvPr id="347" name="矩形 346"/>
                    <p:cNvSpPr>
                      <a:spLocks noChangeAspect="1"/>
                    </p:cNvSpPr>
                    <p:nvPr/>
                  </p:nvSpPr>
                  <p:spPr>
                    <a:xfrm>
                      <a:off x="0" y="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48" name="矩形 347"/>
                    <p:cNvSpPr>
                      <a:spLocks noChangeAspect="1"/>
                    </p:cNvSpPr>
                    <p:nvPr/>
                  </p:nvSpPr>
                  <p:spPr>
                    <a:xfrm>
                      <a:off x="125" y="125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349" name="组合 348"/>
                  <p:cNvGrpSpPr/>
                  <p:nvPr/>
                </p:nvGrpSpPr>
                <p:grpSpPr>
                  <a:xfrm>
                    <a:off x="2835" y="0"/>
                    <a:ext cx="566" cy="566"/>
                    <a:chOff x="0" y="1"/>
                    <a:chExt cx="566" cy="566"/>
                  </a:xfrm>
                </p:grpSpPr>
                <p:sp>
                  <p:nvSpPr>
                    <p:cNvPr id="350" name="矩形 349"/>
                    <p:cNvSpPr>
                      <a:spLocks noChangeAspect="1"/>
                    </p:cNvSpPr>
                    <p:nvPr/>
                  </p:nvSpPr>
                  <p:spPr>
                    <a:xfrm>
                      <a:off x="0" y="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51" name="矩形 350"/>
                    <p:cNvSpPr>
                      <a:spLocks noChangeAspect="1"/>
                    </p:cNvSpPr>
                    <p:nvPr/>
                  </p:nvSpPr>
                  <p:spPr>
                    <a:xfrm>
                      <a:off x="125" y="125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352" name="组合 351"/>
                  <p:cNvGrpSpPr/>
                  <p:nvPr/>
                </p:nvGrpSpPr>
                <p:grpSpPr>
                  <a:xfrm>
                    <a:off x="3969" y="0"/>
                    <a:ext cx="566" cy="566"/>
                    <a:chOff x="0" y="1"/>
                    <a:chExt cx="566" cy="566"/>
                  </a:xfrm>
                </p:grpSpPr>
                <p:sp>
                  <p:nvSpPr>
                    <p:cNvPr id="353" name="矩形 352"/>
                    <p:cNvSpPr>
                      <a:spLocks noChangeAspect="1"/>
                    </p:cNvSpPr>
                    <p:nvPr/>
                  </p:nvSpPr>
                  <p:spPr>
                    <a:xfrm>
                      <a:off x="0" y="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54" name="矩形 353"/>
                    <p:cNvSpPr>
                      <a:spLocks noChangeAspect="1"/>
                    </p:cNvSpPr>
                    <p:nvPr/>
                  </p:nvSpPr>
                  <p:spPr>
                    <a:xfrm>
                      <a:off x="125" y="125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355" name="组合 354"/>
                  <p:cNvGrpSpPr/>
                  <p:nvPr/>
                </p:nvGrpSpPr>
                <p:grpSpPr>
                  <a:xfrm>
                    <a:off x="5669" y="0"/>
                    <a:ext cx="566" cy="566"/>
                    <a:chOff x="0" y="1"/>
                    <a:chExt cx="566" cy="566"/>
                  </a:xfrm>
                </p:grpSpPr>
                <p:sp>
                  <p:nvSpPr>
                    <p:cNvPr id="356" name="矩形 355"/>
                    <p:cNvSpPr>
                      <a:spLocks noChangeAspect="1"/>
                    </p:cNvSpPr>
                    <p:nvPr/>
                  </p:nvSpPr>
                  <p:spPr>
                    <a:xfrm>
                      <a:off x="0" y="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57" name="矩形 356"/>
                    <p:cNvSpPr>
                      <a:spLocks noChangeAspect="1"/>
                    </p:cNvSpPr>
                    <p:nvPr/>
                  </p:nvSpPr>
                  <p:spPr>
                    <a:xfrm>
                      <a:off x="125" y="125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358" name="组合 357"/>
                  <p:cNvGrpSpPr/>
                  <p:nvPr/>
                </p:nvGrpSpPr>
                <p:grpSpPr>
                  <a:xfrm>
                    <a:off x="6236" y="0"/>
                    <a:ext cx="566" cy="566"/>
                    <a:chOff x="0" y="1"/>
                    <a:chExt cx="566" cy="566"/>
                  </a:xfrm>
                </p:grpSpPr>
                <p:sp>
                  <p:nvSpPr>
                    <p:cNvPr id="359" name="矩形 358"/>
                    <p:cNvSpPr>
                      <a:spLocks noChangeAspect="1"/>
                    </p:cNvSpPr>
                    <p:nvPr/>
                  </p:nvSpPr>
                  <p:spPr>
                    <a:xfrm>
                      <a:off x="0" y="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60" name="矩形 359"/>
                    <p:cNvSpPr>
                      <a:spLocks noChangeAspect="1"/>
                    </p:cNvSpPr>
                    <p:nvPr/>
                  </p:nvSpPr>
                  <p:spPr>
                    <a:xfrm>
                      <a:off x="125" y="125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361" name="组合 360"/>
                  <p:cNvGrpSpPr/>
                  <p:nvPr/>
                </p:nvGrpSpPr>
                <p:grpSpPr>
                  <a:xfrm>
                    <a:off x="6803" y="0"/>
                    <a:ext cx="566" cy="566"/>
                    <a:chOff x="0" y="1"/>
                    <a:chExt cx="566" cy="566"/>
                  </a:xfrm>
                </p:grpSpPr>
                <p:sp>
                  <p:nvSpPr>
                    <p:cNvPr id="362" name="矩形 361"/>
                    <p:cNvSpPr>
                      <a:spLocks noChangeAspect="1"/>
                    </p:cNvSpPr>
                    <p:nvPr/>
                  </p:nvSpPr>
                  <p:spPr>
                    <a:xfrm>
                      <a:off x="0" y="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63" name="矩形 362"/>
                    <p:cNvSpPr>
                      <a:spLocks noChangeAspect="1"/>
                    </p:cNvSpPr>
                    <p:nvPr/>
                  </p:nvSpPr>
                  <p:spPr>
                    <a:xfrm>
                      <a:off x="125" y="125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364" name="组合 363"/>
                  <p:cNvGrpSpPr/>
                  <p:nvPr/>
                </p:nvGrpSpPr>
                <p:grpSpPr>
                  <a:xfrm>
                    <a:off x="7370" y="0"/>
                    <a:ext cx="566" cy="566"/>
                    <a:chOff x="0" y="1"/>
                    <a:chExt cx="566" cy="566"/>
                  </a:xfrm>
                </p:grpSpPr>
                <p:sp>
                  <p:nvSpPr>
                    <p:cNvPr id="365" name="矩形 364"/>
                    <p:cNvSpPr>
                      <a:spLocks noChangeAspect="1"/>
                    </p:cNvSpPr>
                    <p:nvPr/>
                  </p:nvSpPr>
                  <p:spPr>
                    <a:xfrm>
                      <a:off x="0" y="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66" name="矩形 365"/>
                    <p:cNvSpPr>
                      <a:spLocks noChangeAspect="1"/>
                    </p:cNvSpPr>
                    <p:nvPr/>
                  </p:nvSpPr>
                  <p:spPr>
                    <a:xfrm>
                      <a:off x="125" y="125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367" name="组合 366"/>
                <p:cNvGrpSpPr/>
                <p:nvPr/>
              </p:nvGrpSpPr>
              <p:grpSpPr>
                <a:xfrm>
                  <a:off x="0" y="4535"/>
                  <a:ext cx="7936" cy="566"/>
                  <a:chOff x="0" y="0"/>
                  <a:chExt cx="7936" cy="566"/>
                </a:xfrm>
              </p:grpSpPr>
              <p:grpSp>
                <p:nvGrpSpPr>
                  <p:cNvPr id="368" name="组合 367"/>
                  <p:cNvGrpSpPr/>
                  <p:nvPr/>
                </p:nvGrpSpPr>
                <p:grpSpPr>
                  <a:xfrm>
                    <a:off x="1701" y="0"/>
                    <a:ext cx="566" cy="566"/>
                    <a:chOff x="0" y="1"/>
                    <a:chExt cx="566" cy="566"/>
                  </a:xfrm>
                </p:grpSpPr>
                <p:sp>
                  <p:nvSpPr>
                    <p:cNvPr id="369" name="矩形 368"/>
                    <p:cNvSpPr>
                      <a:spLocks noChangeAspect="1"/>
                    </p:cNvSpPr>
                    <p:nvPr/>
                  </p:nvSpPr>
                  <p:spPr>
                    <a:xfrm>
                      <a:off x="0" y="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70" name="矩形 369"/>
                    <p:cNvSpPr>
                      <a:spLocks noChangeAspect="1"/>
                    </p:cNvSpPr>
                    <p:nvPr/>
                  </p:nvSpPr>
                  <p:spPr>
                    <a:xfrm>
                      <a:off x="125" y="125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371" name="组合 370"/>
                  <p:cNvGrpSpPr/>
                  <p:nvPr/>
                </p:nvGrpSpPr>
                <p:grpSpPr>
                  <a:xfrm>
                    <a:off x="2268" y="0"/>
                    <a:ext cx="566" cy="566"/>
                    <a:chOff x="0" y="1"/>
                    <a:chExt cx="566" cy="566"/>
                  </a:xfrm>
                </p:grpSpPr>
                <p:sp>
                  <p:nvSpPr>
                    <p:cNvPr id="372" name="矩形 371"/>
                    <p:cNvSpPr>
                      <a:spLocks noChangeAspect="1"/>
                    </p:cNvSpPr>
                    <p:nvPr/>
                  </p:nvSpPr>
                  <p:spPr>
                    <a:xfrm>
                      <a:off x="0" y="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73" name="矩形 372"/>
                    <p:cNvSpPr>
                      <a:spLocks noChangeAspect="1"/>
                    </p:cNvSpPr>
                    <p:nvPr/>
                  </p:nvSpPr>
                  <p:spPr>
                    <a:xfrm>
                      <a:off x="125" y="125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374" name="组合 373"/>
                  <p:cNvGrpSpPr/>
                  <p:nvPr/>
                </p:nvGrpSpPr>
                <p:grpSpPr>
                  <a:xfrm>
                    <a:off x="3402" y="0"/>
                    <a:ext cx="566" cy="566"/>
                    <a:chOff x="0" y="1"/>
                    <a:chExt cx="566" cy="566"/>
                  </a:xfrm>
                </p:grpSpPr>
                <p:sp>
                  <p:nvSpPr>
                    <p:cNvPr id="375" name="矩形 374"/>
                    <p:cNvSpPr>
                      <a:spLocks noChangeAspect="1"/>
                    </p:cNvSpPr>
                    <p:nvPr/>
                  </p:nvSpPr>
                  <p:spPr>
                    <a:xfrm>
                      <a:off x="0" y="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76" name="矩形 375"/>
                    <p:cNvSpPr>
                      <a:spLocks noChangeAspect="1"/>
                    </p:cNvSpPr>
                    <p:nvPr/>
                  </p:nvSpPr>
                  <p:spPr>
                    <a:xfrm>
                      <a:off x="125" y="125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377" name="组合 376"/>
                  <p:cNvGrpSpPr/>
                  <p:nvPr/>
                </p:nvGrpSpPr>
                <p:grpSpPr>
                  <a:xfrm>
                    <a:off x="567" y="0"/>
                    <a:ext cx="566" cy="566"/>
                    <a:chOff x="0" y="1"/>
                    <a:chExt cx="566" cy="566"/>
                  </a:xfrm>
                </p:grpSpPr>
                <p:sp>
                  <p:nvSpPr>
                    <p:cNvPr id="378" name="矩形 377"/>
                    <p:cNvSpPr>
                      <a:spLocks noChangeAspect="1"/>
                    </p:cNvSpPr>
                    <p:nvPr/>
                  </p:nvSpPr>
                  <p:spPr>
                    <a:xfrm>
                      <a:off x="0" y="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79" name="矩形 378"/>
                    <p:cNvSpPr>
                      <a:spLocks noChangeAspect="1"/>
                    </p:cNvSpPr>
                    <p:nvPr/>
                  </p:nvSpPr>
                  <p:spPr>
                    <a:xfrm>
                      <a:off x="125" y="125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380" name="组合 379"/>
                  <p:cNvGrpSpPr/>
                  <p:nvPr/>
                </p:nvGrpSpPr>
                <p:grpSpPr>
                  <a:xfrm>
                    <a:off x="4535" y="0"/>
                    <a:ext cx="566" cy="566"/>
                    <a:chOff x="0" y="1"/>
                    <a:chExt cx="566" cy="566"/>
                  </a:xfrm>
                </p:grpSpPr>
                <p:sp>
                  <p:nvSpPr>
                    <p:cNvPr id="381" name="矩形 380"/>
                    <p:cNvSpPr>
                      <a:spLocks noChangeAspect="1"/>
                    </p:cNvSpPr>
                    <p:nvPr/>
                  </p:nvSpPr>
                  <p:spPr>
                    <a:xfrm>
                      <a:off x="0" y="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82" name="矩形 381"/>
                    <p:cNvSpPr>
                      <a:spLocks noChangeAspect="1"/>
                    </p:cNvSpPr>
                    <p:nvPr/>
                  </p:nvSpPr>
                  <p:spPr>
                    <a:xfrm>
                      <a:off x="125" y="125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383" name="组合 382"/>
                  <p:cNvGrpSpPr/>
                  <p:nvPr/>
                </p:nvGrpSpPr>
                <p:grpSpPr>
                  <a:xfrm>
                    <a:off x="5102" y="0"/>
                    <a:ext cx="566" cy="566"/>
                    <a:chOff x="0" y="1"/>
                    <a:chExt cx="566" cy="566"/>
                  </a:xfrm>
                </p:grpSpPr>
                <p:sp>
                  <p:nvSpPr>
                    <p:cNvPr id="384" name="矩形 383"/>
                    <p:cNvSpPr>
                      <a:spLocks noChangeAspect="1"/>
                    </p:cNvSpPr>
                    <p:nvPr/>
                  </p:nvSpPr>
                  <p:spPr>
                    <a:xfrm>
                      <a:off x="0" y="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85" name="矩形 384"/>
                    <p:cNvSpPr>
                      <a:spLocks noChangeAspect="1"/>
                    </p:cNvSpPr>
                    <p:nvPr/>
                  </p:nvSpPr>
                  <p:spPr>
                    <a:xfrm>
                      <a:off x="125" y="125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386" name="组合 385"/>
                  <p:cNvGrpSpPr/>
                  <p:nvPr/>
                </p:nvGrpSpPr>
                <p:grpSpPr>
                  <a:xfrm>
                    <a:off x="0" y="0"/>
                    <a:ext cx="566" cy="566"/>
                    <a:chOff x="0" y="1"/>
                    <a:chExt cx="566" cy="566"/>
                  </a:xfrm>
                </p:grpSpPr>
                <p:sp>
                  <p:nvSpPr>
                    <p:cNvPr id="387" name="矩形 386"/>
                    <p:cNvSpPr>
                      <a:spLocks noChangeAspect="1"/>
                    </p:cNvSpPr>
                    <p:nvPr/>
                  </p:nvSpPr>
                  <p:spPr>
                    <a:xfrm>
                      <a:off x="0" y="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88" name="矩形 387"/>
                    <p:cNvSpPr>
                      <a:spLocks noChangeAspect="1"/>
                    </p:cNvSpPr>
                    <p:nvPr/>
                  </p:nvSpPr>
                  <p:spPr>
                    <a:xfrm>
                      <a:off x="125" y="125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389" name="组合 388"/>
                  <p:cNvGrpSpPr/>
                  <p:nvPr/>
                </p:nvGrpSpPr>
                <p:grpSpPr>
                  <a:xfrm>
                    <a:off x="1134" y="0"/>
                    <a:ext cx="566" cy="566"/>
                    <a:chOff x="0" y="1"/>
                    <a:chExt cx="566" cy="566"/>
                  </a:xfrm>
                </p:grpSpPr>
                <p:sp>
                  <p:nvSpPr>
                    <p:cNvPr id="390" name="矩形 389"/>
                    <p:cNvSpPr>
                      <a:spLocks noChangeAspect="1"/>
                    </p:cNvSpPr>
                    <p:nvPr/>
                  </p:nvSpPr>
                  <p:spPr>
                    <a:xfrm>
                      <a:off x="0" y="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91" name="矩形 390"/>
                    <p:cNvSpPr>
                      <a:spLocks noChangeAspect="1"/>
                    </p:cNvSpPr>
                    <p:nvPr/>
                  </p:nvSpPr>
                  <p:spPr>
                    <a:xfrm>
                      <a:off x="125" y="125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392" name="组合 391"/>
                  <p:cNvGrpSpPr/>
                  <p:nvPr/>
                </p:nvGrpSpPr>
                <p:grpSpPr>
                  <a:xfrm>
                    <a:off x="2835" y="0"/>
                    <a:ext cx="566" cy="566"/>
                    <a:chOff x="0" y="1"/>
                    <a:chExt cx="566" cy="566"/>
                  </a:xfrm>
                </p:grpSpPr>
                <p:sp>
                  <p:nvSpPr>
                    <p:cNvPr id="393" name="矩形 392"/>
                    <p:cNvSpPr>
                      <a:spLocks noChangeAspect="1"/>
                    </p:cNvSpPr>
                    <p:nvPr/>
                  </p:nvSpPr>
                  <p:spPr>
                    <a:xfrm>
                      <a:off x="0" y="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94" name="矩形 393"/>
                    <p:cNvSpPr>
                      <a:spLocks noChangeAspect="1"/>
                    </p:cNvSpPr>
                    <p:nvPr/>
                  </p:nvSpPr>
                  <p:spPr>
                    <a:xfrm>
                      <a:off x="125" y="125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395" name="组合 394"/>
                  <p:cNvGrpSpPr/>
                  <p:nvPr/>
                </p:nvGrpSpPr>
                <p:grpSpPr>
                  <a:xfrm>
                    <a:off x="3969" y="0"/>
                    <a:ext cx="566" cy="566"/>
                    <a:chOff x="0" y="1"/>
                    <a:chExt cx="566" cy="566"/>
                  </a:xfrm>
                </p:grpSpPr>
                <p:sp>
                  <p:nvSpPr>
                    <p:cNvPr id="396" name="矩形 395"/>
                    <p:cNvSpPr>
                      <a:spLocks noChangeAspect="1"/>
                    </p:cNvSpPr>
                    <p:nvPr/>
                  </p:nvSpPr>
                  <p:spPr>
                    <a:xfrm>
                      <a:off x="0" y="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97" name="矩形 396"/>
                    <p:cNvSpPr>
                      <a:spLocks noChangeAspect="1"/>
                    </p:cNvSpPr>
                    <p:nvPr/>
                  </p:nvSpPr>
                  <p:spPr>
                    <a:xfrm>
                      <a:off x="125" y="125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398" name="组合 397"/>
                  <p:cNvGrpSpPr/>
                  <p:nvPr/>
                </p:nvGrpSpPr>
                <p:grpSpPr>
                  <a:xfrm>
                    <a:off x="5669" y="0"/>
                    <a:ext cx="566" cy="566"/>
                    <a:chOff x="0" y="1"/>
                    <a:chExt cx="566" cy="566"/>
                  </a:xfrm>
                </p:grpSpPr>
                <p:sp>
                  <p:nvSpPr>
                    <p:cNvPr id="399" name="矩形 398"/>
                    <p:cNvSpPr>
                      <a:spLocks noChangeAspect="1"/>
                    </p:cNvSpPr>
                    <p:nvPr/>
                  </p:nvSpPr>
                  <p:spPr>
                    <a:xfrm>
                      <a:off x="0" y="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00" name="矩形 399"/>
                    <p:cNvSpPr>
                      <a:spLocks noChangeAspect="1"/>
                    </p:cNvSpPr>
                    <p:nvPr/>
                  </p:nvSpPr>
                  <p:spPr>
                    <a:xfrm>
                      <a:off x="125" y="125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401" name="组合 400"/>
                  <p:cNvGrpSpPr/>
                  <p:nvPr/>
                </p:nvGrpSpPr>
                <p:grpSpPr>
                  <a:xfrm>
                    <a:off x="6236" y="0"/>
                    <a:ext cx="566" cy="566"/>
                    <a:chOff x="0" y="1"/>
                    <a:chExt cx="566" cy="566"/>
                  </a:xfrm>
                </p:grpSpPr>
                <p:sp>
                  <p:nvSpPr>
                    <p:cNvPr id="402" name="矩形 401"/>
                    <p:cNvSpPr>
                      <a:spLocks noChangeAspect="1"/>
                    </p:cNvSpPr>
                    <p:nvPr/>
                  </p:nvSpPr>
                  <p:spPr>
                    <a:xfrm>
                      <a:off x="0" y="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03" name="矩形 402"/>
                    <p:cNvSpPr>
                      <a:spLocks noChangeAspect="1"/>
                    </p:cNvSpPr>
                    <p:nvPr/>
                  </p:nvSpPr>
                  <p:spPr>
                    <a:xfrm>
                      <a:off x="125" y="125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404" name="组合 403"/>
                  <p:cNvGrpSpPr/>
                  <p:nvPr/>
                </p:nvGrpSpPr>
                <p:grpSpPr>
                  <a:xfrm>
                    <a:off x="6803" y="0"/>
                    <a:ext cx="566" cy="566"/>
                    <a:chOff x="0" y="1"/>
                    <a:chExt cx="566" cy="566"/>
                  </a:xfrm>
                </p:grpSpPr>
                <p:sp>
                  <p:nvSpPr>
                    <p:cNvPr id="405" name="矩形 404"/>
                    <p:cNvSpPr>
                      <a:spLocks noChangeAspect="1"/>
                    </p:cNvSpPr>
                    <p:nvPr/>
                  </p:nvSpPr>
                  <p:spPr>
                    <a:xfrm>
                      <a:off x="0" y="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06" name="矩形 405"/>
                    <p:cNvSpPr>
                      <a:spLocks noChangeAspect="1"/>
                    </p:cNvSpPr>
                    <p:nvPr/>
                  </p:nvSpPr>
                  <p:spPr>
                    <a:xfrm>
                      <a:off x="125" y="125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407" name="组合 406"/>
                  <p:cNvGrpSpPr/>
                  <p:nvPr/>
                </p:nvGrpSpPr>
                <p:grpSpPr>
                  <a:xfrm>
                    <a:off x="7370" y="0"/>
                    <a:ext cx="566" cy="566"/>
                    <a:chOff x="0" y="1"/>
                    <a:chExt cx="566" cy="566"/>
                  </a:xfrm>
                </p:grpSpPr>
                <p:sp>
                  <p:nvSpPr>
                    <p:cNvPr id="408" name="矩形 407"/>
                    <p:cNvSpPr>
                      <a:spLocks noChangeAspect="1"/>
                    </p:cNvSpPr>
                    <p:nvPr/>
                  </p:nvSpPr>
                  <p:spPr>
                    <a:xfrm>
                      <a:off x="0" y="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09" name="矩形 408"/>
                    <p:cNvSpPr>
                      <a:spLocks noChangeAspect="1"/>
                    </p:cNvSpPr>
                    <p:nvPr/>
                  </p:nvSpPr>
                  <p:spPr>
                    <a:xfrm>
                      <a:off x="125" y="125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410" name="组合 409"/>
                <p:cNvGrpSpPr/>
                <p:nvPr/>
              </p:nvGrpSpPr>
              <p:grpSpPr>
                <a:xfrm>
                  <a:off x="0" y="5102"/>
                  <a:ext cx="7936" cy="566"/>
                  <a:chOff x="0" y="0"/>
                  <a:chExt cx="7936" cy="566"/>
                </a:xfrm>
              </p:grpSpPr>
              <p:grpSp>
                <p:nvGrpSpPr>
                  <p:cNvPr id="411" name="组合 410"/>
                  <p:cNvGrpSpPr/>
                  <p:nvPr/>
                </p:nvGrpSpPr>
                <p:grpSpPr>
                  <a:xfrm>
                    <a:off x="1701" y="0"/>
                    <a:ext cx="566" cy="566"/>
                    <a:chOff x="0" y="1"/>
                    <a:chExt cx="566" cy="566"/>
                  </a:xfrm>
                </p:grpSpPr>
                <p:sp>
                  <p:nvSpPr>
                    <p:cNvPr id="412" name="矩形 411"/>
                    <p:cNvSpPr>
                      <a:spLocks noChangeAspect="1"/>
                    </p:cNvSpPr>
                    <p:nvPr/>
                  </p:nvSpPr>
                  <p:spPr>
                    <a:xfrm>
                      <a:off x="0" y="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13" name="矩形 412"/>
                    <p:cNvSpPr>
                      <a:spLocks noChangeAspect="1"/>
                    </p:cNvSpPr>
                    <p:nvPr/>
                  </p:nvSpPr>
                  <p:spPr>
                    <a:xfrm>
                      <a:off x="125" y="125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414" name="组合 413"/>
                  <p:cNvGrpSpPr/>
                  <p:nvPr/>
                </p:nvGrpSpPr>
                <p:grpSpPr>
                  <a:xfrm>
                    <a:off x="2268" y="0"/>
                    <a:ext cx="566" cy="566"/>
                    <a:chOff x="0" y="1"/>
                    <a:chExt cx="566" cy="566"/>
                  </a:xfrm>
                </p:grpSpPr>
                <p:sp>
                  <p:nvSpPr>
                    <p:cNvPr id="415" name="矩形 414"/>
                    <p:cNvSpPr>
                      <a:spLocks noChangeAspect="1"/>
                    </p:cNvSpPr>
                    <p:nvPr/>
                  </p:nvSpPr>
                  <p:spPr>
                    <a:xfrm>
                      <a:off x="0" y="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16" name="矩形 415"/>
                    <p:cNvSpPr>
                      <a:spLocks noChangeAspect="1"/>
                    </p:cNvSpPr>
                    <p:nvPr/>
                  </p:nvSpPr>
                  <p:spPr>
                    <a:xfrm>
                      <a:off x="125" y="125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417" name="组合 416"/>
                  <p:cNvGrpSpPr/>
                  <p:nvPr/>
                </p:nvGrpSpPr>
                <p:grpSpPr>
                  <a:xfrm>
                    <a:off x="3402" y="0"/>
                    <a:ext cx="566" cy="566"/>
                    <a:chOff x="0" y="1"/>
                    <a:chExt cx="566" cy="566"/>
                  </a:xfrm>
                </p:grpSpPr>
                <p:sp>
                  <p:nvSpPr>
                    <p:cNvPr id="418" name="矩形 417"/>
                    <p:cNvSpPr>
                      <a:spLocks noChangeAspect="1"/>
                    </p:cNvSpPr>
                    <p:nvPr/>
                  </p:nvSpPr>
                  <p:spPr>
                    <a:xfrm>
                      <a:off x="0" y="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19" name="矩形 418"/>
                    <p:cNvSpPr>
                      <a:spLocks noChangeAspect="1"/>
                    </p:cNvSpPr>
                    <p:nvPr/>
                  </p:nvSpPr>
                  <p:spPr>
                    <a:xfrm>
                      <a:off x="125" y="125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420" name="组合 419"/>
                  <p:cNvGrpSpPr/>
                  <p:nvPr/>
                </p:nvGrpSpPr>
                <p:grpSpPr>
                  <a:xfrm>
                    <a:off x="567" y="0"/>
                    <a:ext cx="566" cy="566"/>
                    <a:chOff x="0" y="1"/>
                    <a:chExt cx="566" cy="566"/>
                  </a:xfrm>
                </p:grpSpPr>
                <p:sp>
                  <p:nvSpPr>
                    <p:cNvPr id="421" name="矩形 420"/>
                    <p:cNvSpPr>
                      <a:spLocks noChangeAspect="1"/>
                    </p:cNvSpPr>
                    <p:nvPr/>
                  </p:nvSpPr>
                  <p:spPr>
                    <a:xfrm>
                      <a:off x="0" y="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22" name="矩形 421"/>
                    <p:cNvSpPr>
                      <a:spLocks noChangeAspect="1"/>
                    </p:cNvSpPr>
                    <p:nvPr/>
                  </p:nvSpPr>
                  <p:spPr>
                    <a:xfrm>
                      <a:off x="125" y="125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423" name="组合 422"/>
                  <p:cNvGrpSpPr/>
                  <p:nvPr/>
                </p:nvGrpSpPr>
                <p:grpSpPr>
                  <a:xfrm>
                    <a:off x="4535" y="0"/>
                    <a:ext cx="566" cy="566"/>
                    <a:chOff x="0" y="1"/>
                    <a:chExt cx="566" cy="566"/>
                  </a:xfrm>
                </p:grpSpPr>
                <p:sp>
                  <p:nvSpPr>
                    <p:cNvPr id="424" name="矩形 423"/>
                    <p:cNvSpPr>
                      <a:spLocks noChangeAspect="1"/>
                    </p:cNvSpPr>
                    <p:nvPr/>
                  </p:nvSpPr>
                  <p:spPr>
                    <a:xfrm>
                      <a:off x="0" y="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25" name="矩形 424"/>
                    <p:cNvSpPr>
                      <a:spLocks noChangeAspect="1"/>
                    </p:cNvSpPr>
                    <p:nvPr/>
                  </p:nvSpPr>
                  <p:spPr>
                    <a:xfrm>
                      <a:off x="125" y="125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426" name="组合 425"/>
                  <p:cNvGrpSpPr/>
                  <p:nvPr/>
                </p:nvGrpSpPr>
                <p:grpSpPr>
                  <a:xfrm>
                    <a:off x="5102" y="0"/>
                    <a:ext cx="566" cy="566"/>
                    <a:chOff x="0" y="1"/>
                    <a:chExt cx="566" cy="566"/>
                  </a:xfrm>
                </p:grpSpPr>
                <p:sp>
                  <p:nvSpPr>
                    <p:cNvPr id="427" name="矩形 426"/>
                    <p:cNvSpPr>
                      <a:spLocks noChangeAspect="1"/>
                    </p:cNvSpPr>
                    <p:nvPr/>
                  </p:nvSpPr>
                  <p:spPr>
                    <a:xfrm>
                      <a:off x="0" y="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28" name="矩形 427"/>
                    <p:cNvSpPr>
                      <a:spLocks noChangeAspect="1"/>
                    </p:cNvSpPr>
                    <p:nvPr/>
                  </p:nvSpPr>
                  <p:spPr>
                    <a:xfrm>
                      <a:off x="125" y="125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429" name="组合 428"/>
                  <p:cNvGrpSpPr/>
                  <p:nvPr/>
                </p:nvGrpSpPr>
                <p:grpSpPr>
                  <a:xfrm>
                    <a:off x="0" y="0"/>
                    <a:ext cx="566" cy="566"/>
                    <a:chOff x="0" y="1"/>
                    <a:chExt cx="566" cy="566"/>
                  </a:xfrm>
                </p:grpSpPr>
                <p:sp>
                  <p:nvSpPr>
                    <p:cNvPr id="430" name="矩形 429"/>
                    <p:cNvSpPr>
                      <a:spLocks noChangeAspect="1"/>
                    </p:cNvSpPr>
                    <p:nvPr/>
                  </p:nvSpPr>
                  <p:spPr>
                    <a:xfrm>
                      <a:off x="0" y="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31" name="矩形 430"/>
                    <p:cNvSpPr>
                      <a:spLocks noChangeAspect="1"/>
                    </p:cNvSpPr>
                    <p:nvPr/>
                  </p:nvSpPr>
                  <p:spPr>
                    <a:xfrm>
                      <a:off x="125" y="125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432" name="组合 431"/>
                  <p:cNvGrpSpPr/>
                  <p:nvPr/>
                </p:nvGrpSpPr>
                <p:grpSpPr>
                  <a:xfrm>
                    <a:off x="1134" y="0"/>
                    <a:ext cx="566" cy="566"/>
                    <a:chOff x="0" y="1"/>
                    <a:chExt cx="566" cy="566"/>
                  </a:xfrm>
                </p:grpSpPr>
                <p:sp>
                  <p:nvSpPr>
                    <p:cNvPr id="433" name="矩形 432"/>
                    <p:cNvSpPr>
                      <a:spLocks noChangeAspect="1"/>
                    </p:cNvSpPr>
                    <p:nvPr/>
                  </p:nvSpPr>
                  <p:spPr>
                    <a:xfrm>
                      <a:off x="0" y="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34" name="矩形 433"/>
                    <p:cNvSpPr>
                      <a:spLocks noChangeAspect="1"/>
                    </p:cNvSpPr>
                    <p:nvPr/>
                  </p:nvSpPr>
                  <p:spPr>
                    <a:xfrm>
                      <a:off x="125" y="125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435" name="组合 434"/>
                  <p:cNvGrpSpPr/>
                  <p:nvPr/>
                </p:nvGrpSpPr>
                <p:grpSpPr>
                  <a:xfrm>
                    <a:off x="2835" y="0"/>
                    <a:ext cx="566" cy="566"/>
                    <a:chOff x="0" y="1"/>
                    <a:chExt cx="566" cy="566"/>
                  </a:xfrm>
                </p:grpSpPr>
                <p:sp>
                  <p:nvSpPr>
                    <p:cNvPr id="436" name="矩形 435"/>
                    <p:cNvSpPr>
                      <a:spLocks noChangeAspect="1"/>
                    </p:cNvSpPr>
                    <p:nvPr/>
                  </p:nvSpPr>
                  <p:spPr>
                    <a:xfrm>
                      <a:off x="0" y="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37" name="矩形 436"/>
                    <p:cNvSpPr>
                      <a:spLocks noChangeAspect="1"/>
                    </p:cNvSpPr>
                    <p:nvPr/>
                  </p:nvSpPr>
                  <p:spPr>
                    <a:xfrm>
                      <a:off x="125" y="125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438" name="组合 437"/>
                  <p:cNvGrpSpPr/>
                  <p:nvPr/>
                </p:nvGrpSpPr>
                <p:grpSpPr>
                  <a:xfrm>
                    <a:off x="3969" y="0"/>
                    <a:ext cx="566" cy="566"/>
                    <a:chOff x="0" y="1"/>
                    <a:chExt cx="566" cy="566"/>
                  </a:xfrm>
                </p:grpSpPr>
                <p:sp>
                  <p:nvSpPr>
                    <p:cNvPr id="439" name="矩形 438"/>
                    <p:cNvSpPr>
                      <a:spLocks noChangeAspect="1"/>
                    </p:cNvSpPr>
                    <p:nvPr/>
                  </p:nvSpPr>
                  <p:spPr>
                    <a:xfrm>
                      <a:off x="0" y="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40" name="矩形 439"/>
                    <p:cNvSpPr>
                      <a:spLocks noChangeAspect="1"/>
                    </p:cNvSpPr>
                    <p:nvPr/>
                  </p:nvSpPr>
                  <p:spPr>
                    <a:xfrm>
                      <a:off x="125" y="125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441" name="组合 440"/>
                  <p:cNvGrpSpPr/>
                  <p:nvPr/>
                </p:nvGrpSpPr>
                <p:grpSpPr>
                  <a:xfrm>
                    <a:off x="5669" y="0"/>
                    <a:ext cx="566" cy="566"/>
                    <a:chOff x="0" y="1"/>
                    <a:chExt cx="566" cy="566"/>
                  </a:xfrm>
                </p:grpSpPr>
                <p:sp>
                  <p:nvSpPr>
                    <p:cNvPr id="442" name="矩形 441"/>
                    <p:cNvSpPr>
                      <a:spLocks noChangeAspect="1"/>
                    </p:cNvSpPr>
                    <p:nvPr/>
                  </p:nvSpPr>
                  <p:spPr>
                    <a:xfrm>
                      <a:off x="0" y="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43" name="矩形 442"/>
                    <p:cNvSpPr>
                      <a:spLocks noChangeAspect="1"/>
                    </p:cNvSpPr>
                    <p:nvPr/>
                  </p:nvSpPr>
                  <p:spPr>
                    <a:xfrm>
                      <a:off x="125" y="125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444" name="组合 443"/>
                  <p:cNvGrpSpPr/>
                  <p:nvPr/>
                </p:nvGrpSpPr>
                <p:grpSpPr>
                  <a:xfrm>
                    <a:off x="6236" y="0"/>
                    <a:ext cx="566" cy="566"/>
                    <a:chOff x="0" y="1"/>
                    <a:chExt cx="566" cy="566"/>
                  </a:xfrm>
                </p:grpSpPr>
                <p:sp>
                  <p:nvSpPr>
                    <p:cNvPr id="445" name="矩形 444"/>
                    <p:cNvSpPr>
                      <a:spLocks noChangeAspect="1"/>
                    </p:cNvSpPr>
                    <p:nvPr/>
                  </p:nvSpPr>
                  <p:spPr>
                    <a:xfrm>
                      <a:off x="0" y="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46" name="矩形 445"/>
                    <p:cNvSpPr>
                      <a:spLocks noChangeAspect="1"/>
                    </p:cNvSpPr>
                    <p:nvPr/>
                  </p:nvSpPr>
                  <p:spPr>
                    <a:xfrm>
                      <a:off x="125" y="125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447" name="组合 446"/>
                  <p:cNvGrpSpPr/>
                  <p:nvPr/>
                </p:nvGrpSpPr>
                <p:grpSpPr>
                  <a:xfrm>
                    <a:off x="6803" y="0"/>
                    <a:ext cx="566" cy="566"/>
                    <a:chOff x="0" y="1"/>
                    <a:chExt cx="566" cy="566"/>
                  </a:xfrm>
                </p:grpSpPr>
                <p:sp>
                  <p:nvSpPr>
                    <p:cNvPr id="448" name="矩形 447"/>
                    <p:cNvSpPr>
                      <a:spLocks noChangeAspect="1"/>
                    </p:cNvSpPr>
                    <p:nvPr/>
                  </p:nvSpPr>
                  <p:spPr>
                    <a:xfrm>
                      <a:off x="0" y="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49" name="矩形 448"/>
                    <p:cNvSpPr>
                      <a:spLocks noChangeAspect="1"/>
                    </p:cNvSpPr>
                    <p:nvPr/>
                  </p:nvSpPr>
                  <p:spPr>
                    <a:xfrm>
                      <a:off x="125" y="125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450" name="组合 449"/>
                  <p:cNvGrpSpPr/>
                  <p:nvPr/>
                </p:nvGrpSpPr>
                <p:grpSpPr>
                  <a:xfrm>
                    <a:off x="7370" y="0"/>
                    <a:ext cx="566" cy="566"/>
                    <a:chOff x="0" y="1"/>
                    <a:chExt cx="566" cy="566"/>
                  </a:xfrm>
                </p:grpSpPr>
                <p:sp>
                  <p:nvSpPr>
                    <p:cNvPr id="451" name="矩形 450"/>
                    <p:cNvSpPr>
                      <a:spLocks noChangeAspect="1"/>
                    </p:cNvSpPr>
                    <p:nvPr/>
                  </p:nvSpPr>
                  <p:spPr>
                    <a:xfrm>
                      <a:off x="0" y="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52" name="矩形 451"/>
                    <p:cNvSpPr>
                      <a:spLocks noChangeAspect="1"/>
                    </p:cNvSpPr>
                    <p:nvPr/>
                  </p:nvSpPr>
                  <p:spPr>
                    <a:xfrm>
                      <a:off x="125" y="125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</p:grpSp>
          </p:grpSp>
          <p:grpSp>
            <p:nvGrpSpPr>
              <p:cNvPr id="497" name="组合 496"/>
              <p:cNvGrpSpPr/>
              <p:nvPr/>
            </p:nvGrpSpPr>
            <p:grpSpPr>
              <a:xfrm>
                <a:off x="0" y="5669"/>
                <a:ext cx="7936" cy="5668"/>
                <a:chOff x="0" y="0"/>
                <a:chExt cx="7936" cy="5668"/>
              </a:xfrm>
            </p:grpSpPr>
            <p:grpSp>
              <p:nvGrpSpPr>
                <p:cNvPr id="498" name="组合 497"/>
                <p:cNvGrpSpPr/>
                <p:nvPr/>
              </p:nvGrpSpPr>
              <p:grpSpPr>
                <a:xfrm>
                  <a:off x="0" y="0"/>
                  <a:ext cx="7936" cy="566"/>
                  <a:chOff x="0" y="0"/>
                  <a:chExt cx="7936" cy="566"/>
                </a:xfrm>
              </p:grpSpPr>
              <p:grpSp>
                <p:nvGrpSpPr>
                  <p:cNvPr id="499" name="组合 498"/>
                  <p:cNvGrpSpPr/>
                  <p:nvPr/>
                </p:nvGrpSpPr>
                <p:grpSpPr>
                  <a:xfrm>
                    <a:off x="1701" y="0"/>
                    <a:ext cx="566" cy="566"/>
                    <a:chOff x="0" y="1"/>
                    <a:chExt cx="566" cy="566"/>
                  </a:xfrm>
                </p:grpSpPr>
                <p:sp>
                  <p:nvSpPr>
                    <p:cNvPr id="500" name="矩形 499"/>
                    <p:cNvSpPr>
                      <a:spLocks noChangeAspect="1"/>
                    </p:cNvSpPr>
                    <p:nvPr/>
                  </p:nvSpPr>
                  <p:spPr>
                    <a:xfrm>
                      <a:off x="0" y="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01" name="矩形 500"/>
                    <p:cNvSpPr>
                      <a:spLocks noChangeAspect="1"/>
                    </p:cNvSpPr>
                    <p:nvPr/>
                  </p:nvSpPr>
                  <p:spPr>
                    <a:xfrm>
                      <a:off x="125" y="125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502" name="组合 501"/>
                  <p:cNvGrpSpPr/>
                  <p:nvPr/>
                </p:nvGrpSpPr>
                <p:grpSpPr>
                  <a:xfrm>
                    <a:off x="2268" y="0"/>
                    <a:ext cx="566" cy="566"/>
                    <a:chOff x="0" y="1"/>
                    <a:chExt cx="566" cy="566"/>
                  </a:xfrm>
                </p:grpSpPr>
                <p:sp>
                  <p:nvSpPr>
                    <p:cNvPr id="503" name="矩形 502"/>
                    <p:cNvSpPr>
                      <a:spLocks noChangeAspect="1"/>
                    </p:cNvSpPr>
                    <p:nvPr/>
                  </p:nvSpPr>
                  <p:spPr>
                    <a:xfrm>
                      <a:off x="0" y="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04" name="矩形 503"/>
                    <p:cNvSpPr>
                      <a:spLocks noChangeAspect="1"/>
                    </p:cNvSpPr>
                    <p:nvPr/>
                  </p:nvSpPr>
                  <p:spPr>
                    <a:xfrm>
                      <a:off x="125" y="125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505" name="组合 504"/>
                  <p:cNvGrpSpPr/>
                  <p:nvPr/>
                </p:nvGrpSpPr>
                <p:grpSpPr>
                  <a:xfrm>
                    <a:off x="3402" y="0"/>
                    <a:ext cx="566" cy="566"/>
                    <a:chOff x="0" y="1"/>
                    <a:chExt cx="566" cy="566"/>
                  </a:xfrm>
                </p:grpSpPr>
                <p:sp>
                  <p:nvSpPr>
                    <p:cNvPr id="506" name="矩形 505"/>
                    <p:cNvSpPr>
                      <a:spLocks noChangeAspect="1"/>
                    </p:cNvSpPr>
                    <p:nvPr/>
                  </p:nvSpPr>
                  <p:spPr>
                    <a:xfrm>
                      <a:off x="0" y="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07" name="矩形 506"/>
                    <p:cNvSpPr>
                      <a:spLocks noChangeAspect="1"/>
                    </p:cNvSpPr>
                    <p:nvPr/>
                  </p:nvSpPr>
                  <p:spPr>
                    <a:xfrm>
                      <a:off x="125" y="125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508" name="组合 507"/>
                  <p:cNvGrpSpPr/>
                  <p:nvPr/>
                </p:nvGrpSpPr>
                <p:grpSpPr>
                  <a:xfrm>
                    <a:off x="567" y="0"/>
                    <a:ext cx="566" cy="566"/>
                    <a:chOff x="0" y="1"/>
                    <a:chExt cx="566" cy="566"/>
                  </a:xfrm>
                </p:grpSpPr>
                <p:sp>
                  <p:nvSpPr>
                    <p:cNvPr id="509" name="矩形 508"/>
                    <p:cNvSpPr>
                      <a:spLocks noChangeAspect="1"/>
                    </p:cNvSpPr>
                    <p:nvPr/>
                  </p:nvSpPr>
                  <p:spPr>
                    <a:xfrm>
                      <a:off x="0" y="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10" name="矩形 509"/>
                    <p:cNvSpPr>
                      <a:spLocks noChangeAspect="1"/>
                    </p:cNvSpPr>
                    <p:nvPr/>
                  </p:nvSpPr>
                  <p:spPr>
                    <a:xfrm>
                      <a:off x="125" y="125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511" name="组合 510"/>
                  <p:cNvGrpSpPr/>
                  <p:nvPr/>
                </p:nvGrpSpPr>
                <p:grpSpPr>
                  <a:xfrm>
                    <a:off x="4535" y="0"/>
                    <a:ext cx="566" cy="566"/>
                    <a:chOff x="0" y="1"/>
                    <a:chExt cx="566" cy="566"/>
                  </a:xfrm>
                </p:grpSpPr>
                <p:sp>
                  <p:nvSpPr>
                    <p:cNvPr id="512" name="矩形 511"/>
                    <p:cNvSpPr>
                      <a:spLocks noChangeAspect="1"/>
                    </p:cNvSpPr>
                    <p:nvPr/>
                  </p:nvSpPr>
                  <p:spPr>
                    <a:xfrm>
                      <a:off x="0" y="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13" name="矩形 512"/>
                    <p:cNvSpPr>
                      <a:spLocks noChangeAspect="1"/>
                    </p:cNvSpPr>
                    <p:nvPr/>
                  </p:nvSpPr>
                  <p:spPr>
                    <a:xfrm>
                      <a:off x="125" y="125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514" name="组合 513"/>
                  <p:cNvGrpSpPr/>
                  <p:nvPr/>
                </p:nvGrpSpPr>
                <p:grpSpPr>
                  <a:xfrm>
                    <a:off x="5102" y="0"/>
                    <a:ext cx="566" cy="566"/>
                    <a:chOff x="0" y="1"/>
                    <a:chExt cx="566" cy="566"/>
                  </a:xfrm>
                </p:grpSpPr>
                <p:sp>
                  <p:nvSpPr>
                    <p:cNvPr id="515" name="矩形 514"/>
                    <p:cNvSpPr>
                      <a:spLocks noChangeAspect="1"/>
                    </p:cNvSpPr>
                    <p:nvPr/>
                  </p:nvSpPr>
                  <p:spPr>
                    <a:xfrm>
                      <a:off x="0" y="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16" name="矩形 515"/>
                    <p:cNvSpPr>
                      <a:spLocks noChangeAspect="1"/>
                    </p:cNvSpPr>
                    <p:nvPr/>
                  </p:nvSpPr>
                  <p:spPr>
                    <a:xfrm>
                      <a:off x="125" y="125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517" name="组合 516"/>
                  <p:cNvGrpSpPr/>
                  <p:nvPr/>
                </p:nvGrpSpPr>
                <p:grpSpPr>
                  <a:xfrm>
                    <a:off x="0" y="0"/>
                    <a:ext cx="566" cy="566"/>
                    <a:chOff x="0" y="1"/>
                    <a:chExt cx="566" cy="566"/>
                  </a:xfrm>
                </p:grpSpPr>
                <p:sp>
                  <p:nvSpPr>
                    <p:cNvPr id="518" name="矩形 517"/>
                    <p:cNvSpPr>
                      <a:spLocks noChangeAspect="1"/>
                    </p:cNvSpPr>
                    <p:nvPr/>
                  </p:nvSpPr>
                  <p:spPr>
                    <a:xfrm>
                      <a:off x="0" y="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19" name="矩形 518"/>
                    <p:cNvSpPr>
                      <a:spLocks noChangeAspect="1"/>
                    </p:cNvSpPr>
                    <p:nvPr/>
                  </p:nvSpPr>
                  <p:spPr>
                    <a:xfrm>
                      <a:off x="125" y="125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520" name="组合 519"/>
                  <p:cNvGrpSpPr/>
                  <p:nvPr/>
                </p:nvGrpSpPr>
                <p:grpSpPr>
                  <a:xfrm>
                    <a:off x="1134" y="0"/>
                    <a:ext cx="566" cy="566"/>
                    <a:chOff x="0" y="1"/>
                    <a:chExt cx="566" cy="566"/>
                  </a:xfrm>
                </p:grpSpPr>
                <p:sp>
                  <p:nvSpPr>
                    <p:cNvPr id="521" name="矩形 520"/>
                    <p:cNvSpPr>
                      <a:spLocks noChangeAspect="1"/>
                    </p:cNvSpPr>
                    <p:nvPr/>
                  </p:nvSpPr>
                  <p:spPr>
                    <a:xfrm>
                      <a:off x="0" y="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22" name="矩形 521"/>
                    <p:cNvSpPr>
                      <a:spLocks noChangeAspect="1"/>
                    </p:cNvSpPr>
                    <p:nvPr/>
                  </p:nvSpPr>
                  <p:spPr>
                    <a:xfrm>
                      <a:off x="125" y="125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523" name="组合 522"/>
                  <p:cNvGrpSpPr/>
                  <p:nvPr/>
                </p:nvGrpSpPr>
                <p:grpSpPr>
                  <a:xfrm>
                    <a:off x="2835" y="0"/>
                    <a:ext cx="566" cy="566"/>
                    <a:chOff x="0" y="1"/>
                    <a:chExt cx="566" cy="566"/>
                  </a:xfrm>
                </p:grpSpPr>
                <p:sp>
                  <p:nvSpPr>
                    <p:cNvPr id="524" name="矩形 523"/>
                    <p:cNvSpPr>
                      <a:spLocks noChangeAspect="1"/>
                    </p:cNvSpPr>
                    <p:nvPr/>
                  </p:nvSpPr>
                  <p:spPr>
                    <a:xfrm>
                      <a:off x="0" y="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25" name="矩形 524"/>
                    <p:cNvSpPr>
                      <a:spLocks noChangeAspect="1"/>
                    </p:cNvSpPr>
                    <p:nvPr/>
                  </p:nvSpPr>
                  <p:spPr>
                    <a:xfrm>
                      <a:off x="125" y="125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526" name="组合 525"/>
                  <p:cNvGrpSpPr/>
                  <p:nvPr/>
                </p:nvGrpSpPr>
                <p:grpSpPr>
                  <a:xfrm>
                    <a:off x="3969" y="0"/>
                    <a:ext cx="566" cy="566"/>
                    <a:chOff x="0" y="1"/>
                    <a:chExt cx="566" cy="566"/>
                  </a:xfrm>
                </p:grpSpPr>
                <p:sp>
                  <p:nvSpPr>
                    <p:cNvPr id="527" name="矩形 526"/>
                    <p:cNvSpPr>
                      <a:spLocks noChangeAspect="1"/>
                    </p:cNvSpPr>
                    <p:nvPr/>
                  </p:nvSpPr>
                  <p:spPr>
                    <a:xfrm>
                      <a:off x="0" y="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28" name="矩形 527"/>
                    <p:cNvSpPr>
                      <a:spLocks noChangeAspect="1"/>
                    </p:cNvSpPr>
                    <p:nvPr/>
                  </p:nvSpPr>
                  <p:spPr>
                    <a:xfrm>
                      <a:off x="125" y="125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529" name="组合 528"/>
                  <p:cNvGrpSpPr/>
                  <p:nvPr/>
                </p:nvGrpSpPr>
                <p:grpSpPr>
                  <a:xfrm>
                    <a:off x="5669" y="0"/>
                    <a:ext cx="566" cy="566"/>
                    <a:chOff x="0" y="1"/>
                    <a:chExt cx="566" cy="566"/>
                  </a:xfrm>
                </p:grpSpPr>
                <p:sp>
                  <p:nvSpPr>
                    <p:cNvPr id="530" name="矩形 529"/>
                    <p:cNvSpPr>
                      <a:spLocks noChangeAspect="1"/>
                    </p:cNvSpPr>
                    <p:nvPr/>
                  </p:nvSpPr>
                  <p:spPr>
                    <a:xfrm>
                      <a:off x="0" y="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31" name="矩形 530"/>
                    <p:cNvSpPr>
                      <a:spLocks noChangeAspect="1"/>
                    </p:cNvSpPr>
                    <p:nvPr/>
                  </p:nvSpPr>
                  <p:spPr>
                    <a:xfrm>
                      <a:off x="125" y="125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532" name="组合 531"/>
                  <p:cNvGrpSpPr/>
                  <p:nvPr/>
                </p:nvGrpSpPr>
                <p:grpSpPr>
                  <a:xfrm>
                    <a:off x="6236" y="0"/>
                    <a:ext cx="566" cy="566"/>
                    <a:chOff x="0" y="1"/>
                    <a:chExt cx="566" cy="566"/>
                  </a:xfrm>
                </p:grpSpPr>
                <p:sp>
                  <p:nvSpPr>
                    <p:cNvPr id="533" name="矩形 532"/>
                    <p:cNvSpPr>
                      <a:spLocks noChangeAspect="1"/>
                    </p:cNvSpPr>
                    <p:nvPr/>
                  </p:nvSpPr>
                  <p:spPr>
                    <a:xfrm>
                      <a:off x="0" y="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34" name="矩形 533"/>
                    <p:cNvSpPr>
                      <a:spLocks noChangeAspect="1"/>
                    </p:cNvSpPr>
                    <p:nvPr/>
                  </p:nvSpPr>
                  <p:spPr>
                    <a:xfrm>
                      <a:off x="125" y="125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535" name="组合 534"/>
                  <p:cNvGrpSpPr/>
                  <p:nvPr/>
                </p:nvGrpSpPr>
                <p:grpSpPr>
                  <a:xfrm>
                    <a:off x="6803" y="0"/>
                    <a:ext cx="566" cy="566"/>
                    <a:chOff x="0" y="1"/>
                    <a:chExt cx="566" cy="566"/>
                  </a:xfrm>
                </p:grpSpPr>
                <p:sp>
                  <p:nvSpPr>
                    <p:cNvPr id="536" name="矩形 535"/>
                    <p:cNvSpPr>
                      <a:spLocks noChangeAspect="1"/>
                    </p:cNvSpPr>
                    <p:nvPr/>
                  </p:nvSpPr>
                  <p:spPr>
                    <a:xfrm>
                      <a:off x="0" y="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37" name="矩形 536"/>
                    <p:cNvSpPr>
                      <a:spLocks noChangeAspect="1"/>
                    </p:cNvSpPr>
                    <p:nvPr/>
                  </p:nvSpPr>
                  <p:spPr>
                    <a:xfrm>
                      <a:off x="125" y="125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538" name="组合 537"/>
                  <p:cNvGrpSpPr/>
                  <p:nvPr/>
                </p:nvGrpSpPr>
                <p:grpSpPr>
                  <a:xfrm>
                    <a:off x="7370" y="0"/>
                    <a:ext cx="566" cy="566"/>
                    <a:chOff x="0" y="1"/>
                    <a:chExt cx="566" cy="566"/>
                  </a:xfrm>
                </p:grpSpPr>
                <p:sp>
                  <p:nvSpPr>
                    <p:cNvPr id="539" name="矩形 538"/>
                    <p:cNvSpPr>
                      <a:spLocks noChangeAspect="1"/>
                    </p:cNvSpPr>
                    <p:nvPr/>
                  </p:nvSpPr>
                  <p:spPr>
                    <a:xfrm>
                      <a:off x="0" y="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40" name="矩形 539"/>
                    <p:cNvSpPr>
                      <a:spLocks noChangeAspect="1"/>
                    </p:cNvSpPr>
                    <p:nvPr/>
                  </p:nvSpPr>
                  <p:spPr>
                    <a:xfrm>
                      <a:off x="125" y="125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541" name="组合 540"/>
                <p:cNvGrpSpPr/>
                <p:nvPr/>
              </p:nvGrpSpPr>
              <p:grpSpPr>
                <a:xfrm>
                  <a:off x="0" y="567"/>
                  <a:ext cx="7936" cy="566"/>
                  <a:chOff x="0" y="0"/>
                  <a:chExt cx="7936" cy="566"/>
                </a:xfrm>
              </p:grpSpPr>
              <p:grpSp>
                <p:nvGrpSpPr>
                  <p:cNvPr id="542" name="组合 541"/>
                  <p:cNvGrpSpPr/>
                  <p:nvPr/>
                </p:nvGrpSpPr>
                <p:grpSpPr>
                  <a:xfrm>
                    <a:off x="1701" y="0"/>
                    <a:ext cx="566" cy="566"/>
                    <a:chOff x="0" y="1"/>
                    <a:chExt cx="566" cy="566"/>
                  </a:xfrm>
                </p:grpSpPr>
                <p:sp>
                  <p:nvSpPr>
                    <p:cNvPr id="543" name="矩形 542"/>
                    <p:cNvSpPr>
                      <a:spLocks noChangeAspect="1"/>
                    </p:cNvSpPr>
                    <p:nvPr/>
                  </p:nvSpPr>
                  <p:spPr>
                    <a:xfrm>
                      <a:off x="0" y="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44" name="矩形 543"/>
                    <p:cNvSpPr>
                      <a:spLocks noChangeAspect="1"/>
                    </p:cNvSpPr>
                    <p:nvPr/>
                  </p:nvSpPr>
                  <p:spPr>
                    <a:xfrm>
                      <a:off x="125" y="125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545" name="组合 544"/>
                  <p:cNvGrpSpPr/>
                  <p:nvPr/>
                </p:nvGrpSpPr>
                <p:grpSpPr>
                  <a:xfrm>
                    <a:off x="2268" y="0"/>
                    <a:ext cx="566" cy="566"/>
                    <a:chOff x="0" y="1"/>
                    <a:chExt cx="566" cy="566"/>
                  </a:xfrm>
                </p:grpSpPr>
                <p:sp>
                  <p:nvSpPr>
                    <p:cNvPr id="546" name="矩形 545"/>
                    <p:cNvSpPr>
                      <a:spLocks noChangeAspect="1"/>
                    </p:cNvSpPr>
                    <p:nvPr/>
                  </p:nvSpPr>
                  <p:spPr>
                    <a:xfrm>
                      <a:off x="0" y="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47" name="矩形 546"/>
                    <p:cNvSpPr>
                      <a:spLocks noChangeAspect="1"/>
                    </p:cNvSpPr>
                    <p:nvPr/>
                  </p:nvSpPr>
                  <p:spPr>
                    <a:xfrm>
                      <a:off x="125" y="125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548" name="组合 547"/>
                  <p:cNvGrpSpPr/>
                  <p:nvPr/>
                </p:nvGrpSpPr>
                <p:grpSpPr>
                  <a:xfrm>
                    <a:off x="3402" y="0"/>
                    <a:ext cx="566" cy="566"/>
                    <a:chOff x="0" y="1"/>
                    <a:chExt cx="566" cy="566"/>
                  </a:xfrm>
                </p:grpSpPr>
                <p:sp>
                  <p:nvSpPr>
                    <p:cNvPr id="549" name="矩形 548"/>
                    <p:cNvSpPr>
                      <a:spLocks noChangeAspect="1"/>
                    </p:cNvSpPr>
                    <p:nvPr/>
                  </p:nvSpPr>
                  <p:spPr>
                    <a:xfrm>
                      <a:off x="0" y="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50" name="矩形 549"/>
                    <p:cNvSpPr>
                      <a:spLocks noChangeAspect="1"/>
                    </p:cNvSpPr>
                    <p:nvPr/>
                  </p:nvSpPr>
                  <p:spPr>
                    <a:xfrm>
                      <a:off x="125" y="125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551" name="组合 550"/>
                  <p:cNvGrpSpPr/>
                  <p:nvPr/>
                </p:nvGrpSpPr>
                <p:grpSpPr>
                  <a:xfrm>
                    <a:off x="567" y="0"/>
                    <a:ext cx="566" cy="566"/>
                    <a:chOff x="0" y="1"/>
                    <a:chExt cx="566" cy="566"/>
                  </a:xfrm>
                </p:grpSpPr>
                <p:sp>
                  <p:nvSpPr>
                    <p:cNvPr id="552" name="矩形 551"/>
                    <p:cNvSpPr>
                      <a:spLocks noChangeAspect="1"/>
                    </p:cNvSpPr>
                    <p:nvPr/>
                  </p:nvSpPr>
                  <p:spPr>
                    <a:xfrm>
                      <a:off x="0" y="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53" name="矩形 552"/>
                    <p:cNvSpPr>
                      <a:spLocks noChangeAspect="1"/>
                    </p:cNvSpPr>
                    <p:nvPr/>
                  </p:nvSpPr>
                  <p:spPr>
                    <a:xfrm>
                      <a:off x="125" y="125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554" name="组合 553"/>
                  <p:cNvGrpSpPr/>
                  <p:nvPr/>
                </p:nvGrpSpPr>
                <p:grpSpPr>
                  <a:xfrm>
                    <a:off x="4535" y="0"/>
                    <a:ext cx="566" cy="566"/>
                    <a:chOff x="0" y="1"/>
                    <a:chExt cx="566" cy="566"/>
                  </a:xfrm>
                </p:grpSpPr>
                <p:sp>
                  <p:nvSpPr>
                    <p:cNvPr id="555" name="矩形 554"/>
                    <p:cNvSpPr>
                      <a:spLocks noChangeAspect="1"/>
                    </p:cNvSpPr>
                    <p:nvPr/>
                  </p:nvSpPr>
                  <p:spPr>
                    <a:xfrm>
                      <a:off x="0" y="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56" name="矩形 555"/>
                    <p:cNvSpPr>
                      <a:spLocks noChangeAspect="1"/>
                    </p:cNvSpPr>
                    <p:nvPr/>
                  </p:nvSpPr>
                  <p:spPr>
                    <a:xfrm>
                      <a:off x="125" y="125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557" name="组合 556"/>
                  <p:cNvGrpSpPr/>
                  <p:nvPr/>
                </p:nvGrpSpPr>
                <p:grpSpPr>
                  <a:xfrm>
                    <a:off x="5102" y="0"/>
                    <a:ext cx="566" cy="566"/>
                    <a:chOff x="0" y="1"/>
                    <a:chExt cx="566" cy="566"/>
                  </a:xfrm>
                </p:grpSpPr>
                <p:sp>
                  <p:nvSpPr>
                    <p:cNvPr id="558" name="矩形 557"/>
                    <p:cNvSpPr>
                      <a:spLocks noChangeAspect="1"/>
                    </p:cNvSpPr>
                    <p:nvPr/>
                  </p:nvSpPr>
                  <p:spPr>
                    <a:xfrm>
                      <a:off x="0" y="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59" name="矩形 558"/>
                    <p:cNvSpPr>
                      <a:spLocks noChangeAspect="1"/>
                    </p:cNvSpPr>
                    <p:nvPr/>
                  </p:nvSpPr>
                  <p:spPr>
                    <a:xfrm>
                      <a:off x="125" y="125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560" name="组合 559"/>
                  <p:cNvGrpSpPr/>
                  <p:nvPr/>
                </p:nvGrpSpPr>
                <p:grpSpPr>
                  <a:xfrm>
                    <a:off x="0" y="0"/>
                    <a:ext cx="566" cy="566"/>
                    <a:chOff x="0" y="1"/>
                    <a:chExt cx="566" cy="566"/>
                  </a:xfrm>
                </p:grpSpPr>
                <p:sp>
                  <p:nvSpPr>
                    <p:cNvPr id="561" name="矩形 560"/>
                    <p:cNvSpPr>
                      <a:spLocks noChangeAspect="1"/>
                    </p:cNvSpPr>
                    <p:nvPr/>
                  </p:nvSpPr>
                  <p:spPr>
                    <a:xfrm>
                      <a:off x="0" y="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62" name="矩形 561"/>
                    <p:cNvSpPr>
                      <a:spLocks noChangeAspect="1"/>
                    </p:cNvSpPr>
                    <p:nvPr/>
                  </p:nvSpPr>
                  <p:spPr>
                    <a:xfrm>
                      <a:off x="125" y="125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563" name="组合 562"/>
                  <p:cNvGrpSpPr/>
                  <p:nvPr/>
                </p:nvGrpSpPr>
                <p:grpSpPr>
                  <a:xfrm>
                    <a:off x="1134" y="0"/>
                    <a:ext cx="566" cy="566"/>
                    <a:chOff x="0" y="1"/>
                    <a:chExt cx="566" cy="566"/>
                  </a:xfrm>
                </p:grpSpPr>
                <p:sp>
                  <p:nvSpPr>
                    <p:cNvPr id="564" name="矩形 563"/>
                    <p:cNvSpPr>
                      <a:spLocks noChangeAspect="1"/>
                    </p:cNvSpPr>
                    <p:nvPr/>
                  </p:nvSpPr>
                  <p:spPr>
                    <a:xfrm>
                      <a:off x="0" y="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65" name="矩形 564"/>
                    <p:cNvSpPr>
                      <a:spLocks noChangeAspect="1"/>
                    </p:cNvSpPr>
                    <p:nvPr/>
                  </p:nvSpPr>
                  <p:spPr>
                    <a:xfrm>
                      <a:off x="125" y="125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566" name="组合 565"/>
                  <p:cNvGrpSpPr/>
                  <p:nvPr/>
                </p:nvGrpSpPr>
                <p:grpSpPr>
                  <a:xfrm>
                    <a:off x="2835" y="0"/>
                    <a:ext cx="566" cy="566"/>
                    <a:chOff x="0" y="1"/>
                    <a:chExt cx="566" cy="566"/>
                  </a:xfrm>
                </p:grpSpPr>
                <p:sp>
                  <p:nvSpPr>
                    <p:cNvPr id="567" name="矩形 566"/>
                    <p:cNvSpPr>
                      <a:spLocks noChangeAspect="1"/>
                    </p:cNvSpPr>
                    <p:nvPr/>
                  </p:nvSpPr>
                  <p:spPr>
                    <a:xfrm>
                      <a:off x="0" y="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68" name="矩形 567"/>
                    <p:cNvSpPr>
                      <a:spLocks noChangeAspect="1"/>
                    </p:cNvSpPr>
                    <p:nvPr/>
                  </p:nvSpPr>
                  <p:spPr>
                    <a:xfrm>
                      <a:off x="125" y="125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569" name="组合 568"/>
                  <p:cNvGrpSpPr/>
                  <p:nvPr/>
                </p:nvGrpSpPr>
                <p:grpSpPr>
                  <a:xfrm>
                    <a:off x="3969" y="0"/>
                    <a:ext cx="566" cy="566"/>
                    <a:chOff x="0" y="1"/>
                    <a:chExt cx="566" cy="566"/>
                  </a:xfrm>
                </p:grpSpPr>
                <p:sp>
                  <p:nvSpPr>
                    <p:cNvPr id="570" name="矩形 569"/>
                    <p:cNvSpPr>
                      <a:spLocks noChangeAspect="1"/>
                    </p:cNvSpPr>
                    <p:nvPr/>
                  </p:nvSpPr>
                  <p:spPr>
                    <a:xfrm>
                      <a:off x="0" y="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71" name="矩形 570"/>
                    <p:cNvSpPr>
                      <a:spLocks noChangeAspect="1"/>
                    </p:cNvSpPr>
                    <p:nvPr/>
                  </p:nvSpPr>
                  <p:spPr>
                    <a:xfrm>
                      <a:off x="125" y="125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572" name="组合 571"/>
                  <p:cNvGrpSpPr/>
                  <p:nvPr/>
                </p:nvGrpSpPr>
                <p:grpSpPr>
                  <a:xfrm>
                    <a:off x="5669" y="0"/>
                    <a:ext cx="566" cy="566"/>
                    <a:chOff x="0" y="1"/>
                    <a:chExt cx="566" cy="566"/>
                  </a:xfrm>
                </p:grpSpPr>
                <p:sp>
                  <p:nvSpPr>
                    <p:cNvPr id="573" name="矩形 572"/>
                    <p:cNvSpPr>
                      <a:spLocks noChangeAspect="1"/>
                    </p:cNvSpPr>
                    <p:nvPr/>
                  </p:nvSpPr>
                  <p:spPr>
                    <a:xfrm>
                      <a:off x="0" y="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74" name="矩形 573"/>
                    <p:cNvSpPr>
                      <a:spLocks noChangeAspect="1"/>
                    </p:cNvSpPr>
                    <p:nvPr/>
                  </p:nvSpPr>
                  <p:spPr>
                    <a:xfrm>
                      <a:off x="125" y="125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575" name="组合 574"/>
                  <p:cNvGrpSpPr/>
                  <p:nvPr/>
                </p:nvGrpSpPr>
                <p:grpSpPr>
                  <a:xfrm>
                    <a:off x="6236" y="0"/>
                    <a:ext cx="566" cy="566"/>
                    <a:chOff x="0" y="1"/>
                    <a:chExt cx="566" cy="566"/>
                  </a:xfrm>
                </p:grpSpPr>
                <p:sp>
                  <p:nvSpPr>
                    <p:cNvPr id="576" name="矩形 575"/>
                    <p:cNvSpPr>
                      <a:spLocks noChangeAspect="1"/>
                    </p:cNvSpPr>
                    <p:nvPr/>
                  </p:nvSpPr>
                  <p:spPr>
                    <a:xfrm>
                      <a:off x="0" y="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77" name="矩形 576"/>
                    <p:cNvSpPr>
                      <a:spLocks noChangeAspect="1"/>
                    </p:cNvSpPr>
                    <p:nvPr/>
                  </p:nvSpPr>
                  <p:spPr>
                    <a:xfrm>
                      <a:off x="125" y="125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578" name="组合 577"/>
                  <p:cNvGrpSpPr/>
                  <p:nvPr/>
                </p:nvGrpSpPr>
                <p:grpSpPr>
                  <a:xfrm>
                    <a:off x="6803" y="0"/>
                    <a:ext cx="566" cy="566"/>
                    <a:chOff x="0" y="1"/>
                    <a:chExt cx="566" cy="566"/>
                  </a:xfrm>
                </p:grpSpPr>
                <p:sp>
                  <p:nvSpPr>
                    <p:cNvPr id="579" name="矩形 578"/>
                    <p:cNvSpPr>
                      <a:spLocks noChangeAspect="1"/>
                    </p:cNvSpPr>
                    <p:nvPr/>
                  </p:nvSpPr>
                  <p:spPr>
                    <a:xfrm>
                      <a:off x="0" y="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80" name="矩形 579"/>
                    <p:cNvSpPr>
                      <a:spLocks noChangeAspect="1"/>
                    </p:cNvSpPr>
                    <p:nvPr/>
                  </p:nvSpPr>
                  <p:spPr>
                    <a:xfrm>
                      <a:off x="125" y="125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581" name="组合 580"/>
                  <p:cNvGrpSpPr/>
                  <p:nvPr/>
                </p:nvGrpSpPr>
                <p:grpSpPr>
                  <a:xfrm>
                    <a:off x="7370" y="0"/>
                    <a:ext cx="566" cy="566"/>
                    <a:chOff x="0" y="1"/>
                    <a:chExt cx="566" cy="566"/>
                  </a:xfrm>
                </p:grpSpPr>
                <p:sp>
                  <p:nvSpPr>
                    <p:cNvPr id="582" name="矩形 581"/>
                    <p:cNvSpPr>
                      <a:spLocks noChangeAspect="1"/>
                    </p:cNvSpPr>
                    <p:nvPr/>
                  </p:nvSpPr>
                  <p:spPr>
                    <a:xfrm>
                      <a:off x="0" y="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83" name="矩形 582"/>
                    <p:cNvSpPr>
                      <a:spLocks noChangeAspect="1"/>
                    </p:cNvSpPr>
                    <p:nvPr/>
                  </p:nvSpPr>
                  <p:spPr>
                    <a:xfrm>
                      <a:off x="125" y="125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584" name="组合 583"/>
                <p:cNvGrpSpPr/>
                <p:nvPr/>
              </p:nvGrpSpPr>
              <p:grpSpPr>
                <a:xfrm>
                  <a:off x="0" y="1134"/>
                  <a:ext cx="7936" cy="566"/>
                  <a:chOff x="0" y="0"/>
                  <a:chExt cx="7936" cy="566"/>
                </a:xfrm>
              </p:grpSpPr>
              <p:grpSp>
                <p:nvGrpSpPr>
                  <p:cNvPr id="585" name="组合 584"/>
                  <p:cNvGrpSpPr/>
                  <p:nvPr/>
                </p:nvGrpSpPr>
                <p:grpSpPr>
                  <a:xfrm>
                    <a:off x="1701" y="0"/>
                    <a:ext cx="566" cy="566"/>
                    <a:chOff x="0" y="1"/>
                    <a:chExt cx="566" cy="566"/>
                  </a:xfrm>
                </p:grpSpPr>
                <p:sp>
                  <p:nvSpPr>
                    <p:cNvPr id="586" name="矩形 585"/>
                    <p:cNvSpPr>
                      <a:spLocks noChangeAspect="1"/>
                    </p:cNvSpPr>
                    <p:nvPr/>
                  </p:nvSpPr>
                  <p:spPr>
                    <a:xfrm>
                      <a:off x="0" y="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87" name="矩形 586"/>
                    <p:cNvSpPr>
                      <a:spLocks noChangeAspect="1"/>
                    </p:cNvSpPr>
                    <p:nvPr/>
                  </p:nvSpPr>
                  <p:spPr>
                    <a:xfrm>
                      <a:off x="125" y="125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588" name="组合 587"/>
                  <p:cNvGrpSpPr/>
                  <p:nvPr/>
                </p:nvGrpSpPr>
                <p:grpSpPr>
                  <a:xfrm>
                    <a:off x="2268" y="0"/>
                    <a:ext cx="566" cy="566"/>
                    <a:chOff x="0" y="1"/>
                    <a:chExt cx="566" cy="566"/>
                  </a:xfrm>
                </p:grpSpPr>
                <p:sp>
                  <p:nvSpPr>
                    <p:cNvPr id="589" name="矩形 588"/>
                    <p:cNvSpPr>
                      <a:spLocks noChangeAspect="1"/>
                    </p:cNvSpPr>
                    <p:nvPr/>
                  </p:nvSpPr>
                  <p:spPr>
                    <a:xfrm>
                      <a:off x="0" y="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90" name="矩形 589"/>
                    <p:cNvSpPr>
                      <a:spLocks noChangeAspect="1"/>
                    </p:cNvSpPr>
                    <p:nvPr/>
                  </p:nvSpPr>
                  <p:spPr>
                    <a:xfrm>
                      <a:off x="125" y="125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591" name="组合 590"/>
                  <p:cNvGrpSpPr/>
                  <p:nvPr/>
                </p:nvGrpSpPr>
                <p:grpSpPr>
                  <a:xfrm>
                    <a:off x="3402" y="0"/>
                    <a:ext cx="566" cy="566"/>
                    <a:chOff x="0" y="1"/>
                    <a:chExt cx="566" cy="566"/>
                  </a:xfrm>
                </p:grpSpPr>
                <p:sp>
                  <p:nvSpPr>
                    <p:cNvPr id="592" name="矩形 591"/>
                    <p:cNvSpPr>
                      <a:spLocks noChangeAspect="1"/>
                    </p:cNvSpPr>
                    <p:nvPr/>
                  </p:nvSpPr>
                  <p:spPr>
                    <a:xfrm>
                      <a:off x="0" y="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93" name="矩形 592"/>
                    <p:cNvSpPr>
                      <a:spLocks noChangeAspect="1"/>
                    </p:cNvSpPr>
                    <p:nvPr/>
                  </p:nvSpPr>
                  <p:spPr>
                    <a:xfrm>
                      <a:off x="125" y="125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594" name="组合 593"/>
                  <p:cNvGrpSpPr/>
                  <p:nvPr/>
                </p:nvGrpSpPr>
                <p:grpSpPr>
                  <a:xfrm>
                    <a:off x="567" y="0"/>
                    <a:ext cx="566" cy="566"/>
                    <a:chOff x="0" y="1"/>
                    <a:chExt cx="566" cy="566"/>
                  </a:xfrm>
                </p:grpSpPr>
                <p:sp>
                  <p:nvSpPr>
                    <p:cNvPr id="595" name="矩形 594"/>
                    <p:cNvSpPr>
                      <a:spLocks noChangeAspect="1"/>
                    </p:cNvSpPr>
                    <p:nvPr/>
                  </p:nvSpPr>
                  <p:spPr>
                    <a:xfrm>
                      <a:off x="0" y="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96" name="矩形 595"/>
                    <p:cNvSpPr>
                      <a:spLocks noChangeAspect="1"/>
                    </p:cNvSpPr>
                    <p:nvPr/>
                  </p:nvSpPr>
                  <p:spPr>
                    <a:xfrm>
                      <a:off x="125" y="125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597" name="组合 596"/>
                  <p:cNvGrpSpPr/>
                  <p:nvPr/>
                </p:nvGrpSpPr>
                <p:grpSpPr>
                  <a:xfrm>
                    <a:off x="4535" y="0"/>
                    <a:ext cx="566" cy="566"/>
                    <a:chOff x="0" y="1"/>
                    <a:chExt cx="566" cy="566"/>
                  </a:xfrm>
                </p:grpSpPr>
                <p:sp>
                  <p:nvSpPr>
                    <p:cNvPr id="598" name="矩形 597"/>
                    <p:cNvSpPr>
                      <a:spLocks noChangeAspect="1"/>
                    </p:cNvSpPr>
                    <p:nvPr/>
                  </p:nvSpPr>
                  <p:spPr>
                    <a:xfrm>
                      <a:off x="0" y="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99" name="矩形 598"/>
                    <p:cNvSpPr>
                      <a:spLocks noChangeAspect="1"/>
                    </p:cNvSpPr>
                    <p:nvPr/>
                  </p:nvSpPr>
                  <p:spPr>
                    <a:xfrm>
                      <a:off x="125" y="125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600" name="组合 599"/>
                  <p:cNvGrpSpPr/>
                  <p:nvPr/>
                </p:nvGrpSpPr>
                <p:grpSpPr>
                  <a:xfrm>
                    <a:off x="5102" y="0"/>
                    <a:ext cx="566" cy="566"/>
                    <a:chOff x="0" y="1"/>
                    <a:chExt cx="566" cy="566"/>
                  </a:xfrm>
                </p:grpSpPr>
                <p:sp>
                  <p:nvSpPr>
                    <p:cNvPr id="601" name="矩形 600"/>
                    <p:cNvSpPr>
                      <a:spLocks noChangeAspect="1"/>
                    </p:cNvSpPr>
                    <p:nvPr/>
                  </p:nvSpPr>
                  <p:spPr>
                    <a:xfrm>
                      <a:off x="0" y="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02" name="矩形 601"/>
                    <p:cNvSpPr>
                      <a:spLocks noChangeAspect="1"/>
                    </p:cNvSpPr>
                    <p:nvPr/>
                  </p:nvSpPr>
                  <p:spPr>
                    <a:xfrm>
                      <a:off x="125" y="125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603" name="组合 602"/>
                  <p:cNvGrpSpPr/>
                  <p:nvPr/>
                </p:nvGrpSpPr>
                <p:grpSpPr>
                  <a:xfrm>
                    <a:off x="0" y="0"/>
                    <a:ext cx="566" cy="566"/>
                    <a:chOff x="0" y="1"/>
                    <a:chExt cx="566" cy="566"/>
                  </a:xfrm>
                </p:grpSpPr>
                <p:sp>
                  <p:nvSpPr>
                    <p:cNvPr id="604" name="矩形 603"/>
                    <p:cNvSpPr>
                      <a:spLocks noChangeAspect="1"/>
                    </p:cNvSpPr>
                    <p:nvPr/>
                  </p:nvSpPr>
                  <p:spPr>
                    <a:xfrm>
                      <a:off x="0" y="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05" name="矩形 604"/>
                    <p:cNvSpPr>
                      <a:spLocks noChangeAspect="1"/>
                    </p:cNvSpPr>
                    <p:nvPr/>
                  </p:nvSpPr>
                  <p:spPr>
                    <a:xfrm>
                      <a:off x="125" y="125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606" name="组合 605"/>
                  <p:cNvGrpSpPr/>
                  <p:nvPr/>
                </p:nvGrpSpPr>
                <p:grpSpPr>
                  <a:xfrm>
                    <a:off x="1134" y="0"/>
                    <a:ext cx="566" cy="566"/>
                    <a:chOff x="0" y="1"/>
                    <a:chExt cx="566" cy="566"/>
                  </a:xfrm>
                </p:grpSpPr>
                <p:sp>
                  <p:nvSpPr>
                    <p:cNvPr id="607" name="矩形 606"/>
                    <p:cNvSpPr>
                      <a:spLocks noChangeAspect="1"/>
                    </p:cNvSpPr>
                    <p:nvPr/>
                  </p:nvSpPr>
                  <p:spPr>
                    <a:xfrm>
                      <a:off x="0" y="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08" name="矩形 607"/>
                    <p:cNvSpPr>
                      <a:spLocks noChangeAspect="1"/>
                    </p:cNvSpPr>
                    <p:nvPr/>
                  </p:nvSpPr>
                  <p:spPr>
                    <a:xfrm>
                      <a:off x="125" y="125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609" name="组合 608"/>
                  <p:cNvGrpSpPr/>
                  <p:nvPr/>
                </p:nvGrpSpPr>
                <p:grpSpPr>
                  <a:xfrm>
                    <a:off x="2835" y="0"/>
                    <a:ext cx="566" cy="566"/>
                    <a:chOff x="0" y="1"/>
                    <a:chExt cx="566" cy="566"/>
                  </a:xfrm>
                </p:grpSpPr>
                <p:sp>
                  <p:nvSpPr>
                    <p:cNvPr id="610" name="矩形 609"/>
                    <p:cNvSpPr>
                      <a:spLocks noChangeAspect="1"/>
                    </p:cNvSpPr>
                    <p:nvPr/>
                  </p:nvSpPr>
                  <p:spPr>
                    <a:xfrm>
                      <a:off x="0" y="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11" name="矩形 610"/>
                    <p:cNvSpPr>
                      <a:spLocks noChangeAspect="1"/>
                    </p:cNvSpPr>
                    <p:nvPr/>
                  </p:nvSpPr>
                  <p:spPr>
                    <a:xfrm>
                      <a:off x="125" y="125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612" name="组合 611"/>
                  <p:cNvGrpSpPr/>
                  <p:nvPr/>
                </p:nvGrpSpPr>
                <p:grpSpPr>
                  <a:xfrm>
                    <a:off x="3969" y="0"/>
                    <a:ext cx="566" cy="566"/>
                    <a:chOff x="0" y="1"/>
                    <a:chExt cx="566" cy="566"/>
                  </a:xfrm>
                </p:grpSpPr>
                <p:sp>
                  <p:nvSpPr>
                    <p:cNvPr id="613" name="矩形 612"/>
                    <p:cNvSpPr>
                      <a:spLocks noChangeAspect="1"/>
                    </p:cNvSpPr>
                    <p:nvPr/>
                  </p:nvSpPr>
                  <p:spPr>
                    <a:xfrm>
                      <a:off x="0" y="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14" name="矩形 613"/>
                    <p:cNvSpPr>
                      <a:spLocks noChangeAspect="1"/>
                    </p:cNvSpPr>
                    <p:nvPr/>
                  </p:nvSpPr>
                  <p:spPr>
                    <a:xfrm>
                      <a:off x="125" y="125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615" name="组合 614"/>
                  <p:cNvGrpSpPr/>
                  <p:nvPr/>
                </p:nvGrpSpPr>
                <p:grpSpPr>
                  <a:xfrm>
                    <a:off x="5669" y="0"/>
                    <a:ext cx="566" cy="566"/>
                    <a:chOff x="0" y="1"/>
                    <a:chExt cx="566" cy="566"/>
                  </a:xfrm>
                </p:grpSpPr>
                <p:sp>
                  <p:nvSpPr>
                    <p:cNvPr id="616" name="矩形 615"/>
                    <p:cNvSpPr>
                      <a:spLocks noChangeAspect="1"/>
                    </p:cNvSpPr>
                    <p:nvPr/>
                  </p:nvSpPr>
                  <p:spPr>
                    <a:xfrm>
                      <a:off x="0" y="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17" name="矩形 616"/>
                    <p:cNvSpPr>
                      <a:spLocks noChangeAspect="1"/>
                    </p:cNvSpPr>
                    <p:nvPr/>
                  </p:nvSpPr>
                  <p:spPr>
                    <a:xfrm>
                      <a:off x="125" y="125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618" name="组合 617"/>
                  <p:cNvGrpSpPr/>
                  <p:nvPr/>
                </p:nvGrpSpPr>
                <p:grpSpPr>
                  <a:xfrm>
                    <a:off x="6236" y="0"/>
                    <a:ext cx="566" cy="566"/>
                    <a:chOff x="0" y="1"/>
                    <a:chExt cx="566" cy="566"/>
                  </a:xfrm>
                </p:grpSpPr>
                <p:sp>
                  <p:nvSpPr>
                    <p:cNvPr id="619" name="矩形 618"/>
                    <p:cNvSpPr>
                      <a:spLocks noChangeAspect="1"/>
                    </p:cNvSpPr>
                    <p:nvPr/>
                  </p:nvSpPr>
                  <p:spPr>
                    <a:xfrm>
                      <a:off x="0" y="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20" name="矩形 619"/>
                    <p:cNvSpPr>
                      <a:spLocks noChangeAspect="1"/>
                    </p:cNvSpPr>
                    <p:nvPr/>
                  </p:nvSpPr>
                  <p:spPr>
                    <a:xfrm>
                      <a:off x="125" y="125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621" name="组合 620"/>
                  <p:cNvGrpSpPr/>
                  <p:nvPr/>
                </p:nvGrpSpPr>
                <p:grpSpPr>
                  <a:xfrm>
                    <a:off x="6803" y="0"/>
                    <a:ext cx="566" cy="566"/>
                    <a:chOff x="0" y="1"/>
                    <a:chExt cx="566" cy="566"/>
                  </a:xfrm>
                </p:grpSpPr>
                <p:sp>
                  <p:nvSpPr>
                    <p:cNvPr id="622" name="矩形 621"/>
                    <p:cNvSpPr>
                      <a:spLocks noChangeAspect="1"/>
                    </p:cNvSpPr>
                    <p:nvPr/>
                  </p:nvSpPr>
                  <p:spPr>
                    <a:xfrm>
                      <a:off x="0" y="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23" name="矩形 622"/>
                    <p:cNvSpPr>
                      <a:spLocks noChangeAspect="1"/>
                    </p:cNvSpPr>
                    <p:nvPr/>
                  </p:nvSpPr>
                  <p:spPr>
                    <a:xfrm>
                      <a:off x="125" y="125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624" name="组合 623"/>
                  <p:cNvGrpSpPr/>
                  <p:nvPr/>
                </p:nvGrpSpPr>
                <p:grpSpPr>
                  <a:xfrm>
                    <a:off x="7370" y="0"/>
                    <a:ext cx="566" cy="566"/>
                    <a:chOff x="0" y="1"/>
                    <a:chExt cx="566" cy="566"/>
                  </a:xfrm>
                </p:grpSpPr>
                <p:sp>
                  <p:nvSpPr>
                    <p:cNvPr id="625" name="矩形 624"/>
                    <p:cNvSpPr>
                      <a:spLocks noChangeAspect="1"/>
                    </p:cNvSpPr>
                    <p:nvPr/>
                  </p:nvSpPr>
                  <p:spPr>
                    <a:xfrm>
                      <a:off x="0" y="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26" name="矩形 625"/>
                    <p:cNvSpPr>
                      <a:spLocks noChangeAspect="1"/>
                    </p:cNvSpPr>
                    <p:nvPr/>
                  </p:nvSpPr>
                  <p:spPr>
                    <a:xfrm>
                      <a:off x="125" y="125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627" name="组合 626"/>
                <p:cNvGrpSpPr/>
                <p:nvPr/>
              </p:nvGrpSpPr>
              <p:grpSpPr>
                <a:xfrm>
                  <a:off x="0" y="1701"/>
                  <a:ext cx="7936" cy="566"/>
                  <a:chOff x="0" y="0"/>
                  <a:chExt cx="7936" cy="566"/>
                </a:xfrm>
              </p:grpSpPr>
              <p:grpSp>
                <p:nvGrpSpPr>
                  <p:cNvPr id="628" name="组合 627"/>
                  <p:cNvGrpSpPr/>
                  <p:nvPr/>
                </p:nvGrpSpPr>
                <p:grpSpPr>
                  <a:xfrm>
                    <a:off x="1701" y="0"/>
                    <a:ext cx="566" cy="566"/>
                    <a:chOff x="0" y="1"/>
                    <a:chExt cx="566" cy="566"/>
                  </a:xfrm>
                </p:grpSpPr>
                <p:sp>
                  <p:nvSpPr>
                    <p:cNvPr id="629" name="矩形 628"/>
                    <p:cNvSpPr>
                      <a:spLocks noChangeAspect="1"/>
                    </p:cNvSpPr>
                    <p:nvPr/>
                  </p:nvSpPr>
                  <p:spPr>
                    <a:xfrm>
                      <a:off x="0" y="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30" name="矩形 629"/>
                    <p:cNvSpPr>
                      <a:spLocks noChangeAspect="1"/>
                    </p:cNvSpPr>
                    <p:nvPr/>
                  </p:nvSpPr>
                  <p:spPr>
                    <a:xfrm>
                      <a:off x="125" y="125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631" name="组合 630"/>
                  <p:cNvGrpSpPr/>
                  <p:nvPr/>
                </p:nvGrpSpPr>
                <p:grpSpPr>
                  <a:xfrm>
                    <a:off x="2268" y="0"/>
                    <a:ext cx="566" cy="566"/>
                    <a:chOff x="0" y="1"/>
                    <a:chExt cx="566" cy="566"/>
                  </a:xfrm>
                </p:grpSpPr>
                <p:sp>
                  <p:nvSpPr>
                    <p:cNvPr id="632" name="矩形 631"/>
                    <p:cNvSpPr>
                      <a:spLocks noChangeAspect="1"/>
                    </p:cNvSpPr>
                    <p:nvPr/>
                  </p:nvSpPr>
                  <p:spPr>
                    <a:xfrm>
                      <a:off x="0" y="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33" name="矩形 632"/>
                    <p:cNvSpPr>
                      <a:spLocks noChangeAspect="1"/>
                    </p:cNvSpPr>
                    <p:nvPr/>
                  </p:nvSpPr>
                  <p:spPr>
                    <a:xfrm>
                      <a:off x="125" y="125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634" name="组合 633"/>
                  <p:cNvGrpSpPr/>
                  <p:nvPr/>
                </p:nvGrpSpPr>
                <p:grpSpPr>
                  <a:xfrm>
                    <a:off x="3402" y="0"/>
                    <a:ext cx="566" cy="566"/>
                    <a:chOff x="0" y="1"/>
                    <a:chExt cx="566" cy="566"/>
                  </a:xfrm>
                </p:grpSpPr>
                <p:sp>
                  <p:nvSpPr>
                    <p:cNvPr id="635" name="矩形 634"/>
                    <p:cNvSpPr>
                      <a:spLocks noChangeAspect="1"/>
                    </p:cNvSpPr>
                    <p:nvPr/>
                  </p:nvSpPr>
                  <p:spPr>
                    <a:xfrm>
                      <a:off x="0" y="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36" name="矩形 635"/>
                    <p:cNvSpPr>
                      <a:spLocks noChangeAspect="1"/>
                    </p:cNvSpPr>
                    <p:nvPr/>
                  </p:nvSpPr>
                  <p:spPr>
                    <a:xfrm>
                      <a:off x="125" y="125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637" name="组合 636"/>
                  <p:cNvGrpSpPr/>
                  <p:nvPr/>
                </p:nvGrpSpPr>
                <p:grpSpPr>
                  <a:xfrm>
                    <a:off x="567" y="0"/>
                    <a:ext cx="566" cy="566"/>
                    <a:chOff x="0" y="1"/>
                    <a:chExt cx="566" cy="566"/>
                  </a:xfrm>
                </p:grpSpPr>
                <p:sp>
                  <p:nvSpPr>
                    <p:cNvPr id="638" name="矩形 637"/>
                    <p:cNvSpPr>
                      <a:spLocks noChangeAspect="1"/>
                    </p:cNvSpPr>
                    <p:nvPr/>
                  </p:nvSpPr>
                  <p:spPr>
                    <a:xfrm>
                      <a:off x="0" y="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39" name="矩形 638"/>
                    <p:cNvSpPr>
                      <a:spLocks noChangeAspect="1"/>
                    </p:cNvSpPr>
                    <p:nvPr/>
                  </p:nvSpPr>
                  <p:spPr>
                    <a:xfrm>
                      <a:off x="125" y="125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640" name="组合 639"/>
                  <p:cNvGrpSpPr/>
                  <p:nvPr/>
                </p:nvGrpSpPr>
                <p:grpSpPr>
                  <a:xfrm>
                    <a:off x="4535" y="0"/>
                    <a:ext cx="566" cy="566"/>
                    <a:chOff x="0" y="1"/>
                    <a:chExt cx="566" cy="566"/>
                  </a:xfrm>
                </p:grpSpPr>
                <p:sp>
                  <p:nvSpPr>
                    <p:cNvPr id="641" name="矩形 640"/>
                    <p:cNvSpPr>
                      <a:spLocks noChangeAspect="1"/>
                    </p:cNvSpPr>
                    <p:nvPr/>
                  </p:nvSpPr>
                  <p:spPr>
                    <a:xfrm>
                      <a:off x="0" y="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42" name="矩形 641"/>
                    <p:cNvSpPr>
                      <a:spLocks noChangeAspect="1"/>
                    </p:cNvSpPr>
                    <p:nvPr/>
                  </p:nvSpPr>
                  <p:spPr>
                    <a:xfrm>
                      <a:off x="125" y="125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643" name="组合 642"/>
                  <p:cNvGrpSpPr/>
                  <p:nvPr/>
                </p:nvGrpSpPr>
                <p:grpSpPr>
                  <a:xfrm>
                    <a:off x="5102" y="0"/>
                    <a:ext cx="566" cy="566"/>
                    <a:chOff x="0" y="1"/>
                    <a:chExt cx="566" cy="566"/>
                  </a:xfrm>
                </p:grpSpPr>
                <p:sp>
                  <p:nvSpPr>
                    <p:cNvPr id="644" name="矩形 643"/>
                    <p:cNvSpPr>
                      <a:spLocks noChangeAspect="1"/>
                    </p:cNvSpPr>
                    <p:nvPr/>
                  </p:nvSpPr>
                  <p:spPr>
                    <a:xfrm>
                      <a:off x="0" y="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45" name="矩形 644"/>
                    <p:cNvSpPr>
                      <a:spLocks noChangeAspect="1"/>
                    </p:cNvSpPr>
                    <p:nvPr/>
                  </p:nvSpPr>
                  <p:spPr>
                    <a:xfrm>
                      <a:off x="125" y="125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646" name="组合 645"/>
                  <p:cNvGrpSpPr/>
                  <p:nvPr/>
                </p:nvGrpSpPr>
                <p:grpSpPr>
                  <a:xfrm>
                    <a:off x="0" y="0"/>
                    <a:ext cx="566" cy="566"/>
                    <a:chOff x="0" y="1"/>
                    <a:chExt cx="566" cy="566"/>
                  </a:xfrm>
                </p:grpSpPr>
                <p:sp>
                  <p:nvSpPr>
                    <p:cNvPr id="647" name="矩形 646"/>
                    <p:cNvSpPr>
                      <a:spLocks noChangeAspect="1"/>
                    </p:cNvSpPr>
                    <p:nvPr/>
                  </p:nvSpPr>
                  <p:spPr>
                    <a:xfrm>
                      <a:off x="0" y="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48" name="矩形 647"/>
                    <p:cNvSpPr>
                      <a:spLocks noChangeAspect="1"/>
                    </p:cNvSpPr>
                    <p:nvPr/>
                  </p:nvSpPr>
                  <p:spPr>
                    <a:xfrm>
                      <a:off x="125" y="125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649" name="组合 648"/>
                  <p:cNvGrpSpPr/>
                  <p:nvPr/>
                </p:nvGrpSpPr>
                <p:grpSpPr>
                  <a:xfrm>
                    <a:off x="1134" y="0"/>
                    <a:ext cx="566" cy="566"/>
                    <a:chOff x="0" y="1"/>
                    <a:chExt cx="566" cy="566"/>
                  </a:xfrm>
                </p:grpSpPr>
                <p:sp>
                  <p:nvSpPr>
                    <p:cNvPr id="650" name="矩形 649"/>
                    <p:cNvSpPr>
                      <a:spLocks noChangeAspect="1"/>
                    </p:cNvSpPr>
                    <p:nvPr/>
                  </p:nvSpPr>
                  <p:spPr>
                    <a:xfrm>
                      <a:off x="0" y="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51" name="矩形 650"/>
                    <p:cNvSpPr>
                      <a:spLocks noChangeAspect="1"/>
                    </p:cNvSpPr>
                    <p:nvPr/>
                  </p:nvSpPr>
                  <p:spPr>
                    <a:xfrm>
                      <a:off x="125" y="125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652" name="组合 651"/>
                  <p:cNvGrpSpPr/>
                  <p:nvPr/>
                </p:nvGrpSpPr>
                <p:grpSpPr>
                  <a:xfrm>
                    <a:off x="2835" y="0"/>
                    <a:ext cx="566" cy="566"/>
                    <a:chOff x="0" y="1"/>
                    <a:chExt cx="566" cy="566"/>
                  </a:xfrm>
                </p:grpSpPr>
                <p:sp>
                  <p:nvSpPr>
                    <p:cNvPr id="653" name="矩形 652"/>
                    <p:cNvSpPr>
                      <a:spLocks noChangeAspect="1"/>
                    </p:cNvSpPr>
                    <p:nvPr/>
                  </p:nvSpPr>
                  <p:spPr>
                    <a:xfrm>
                      <a:off x="0" y="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54" name="矩形 653"/>
                    <p:cNvSpPr>
                      <a:spLocks noChangeAspect="1"/>
                    </p:cNvSpPr>
                    <p:nvPr/>
                  </p:nvSpPr>
                  <p:spPr>
                    <a:xfrm>
                      <a:off x="125" y="125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655" name="组合 654"/>
                  <p:cNvGrpSpPr/>
                  <p:nvPr/>
                </p:nvGrpSpPr>
                <p:grpSpPr>
                  <a:xfrm>
                    <a:off x="3969" y="0"/>
                    <a:ext cx="566" cy="566"/>
                    <a:chOff x="0" y="1"/>
                    <a:chExt cx="566" cy="566"/>
                  </a:xfrm>
                </p:grpSpPr>
                <p:sp>
                  <p:nvSpPr>
                    <p:cNvPr id="656" name="矩形 655"/>
                    <p:cNvSpPr>
                      <a:spLocks noChangeAspect="1"/>
                    </p:cNvSpPr>
                    <p:nvPr/>
                  </p:nvSpPr>
                  <p:spPr>
                    <a:xfrm>
                      <a:off x="0" y="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57" name="矩形 656"/>
                    <p:cNvSpPr>
                      <a:spLocks noChangeAspect="1"/>
                    </p:cNvSpPr>
                    <p:nvPr/>
                  </p:nvSpPr>
                  <p:spPr>
                    <a:xfrm>
                      <a:off x="125" y="125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658" name="组合 657"/>
                  <p:cNvGrpSpPr/>
                  <p:nvPr/>
                </p:nvGrpSpPr>
                <p:grpSpPr>
                  <a:xfrm>
                    <a:off x="5669" y="0"/>
                    <a:ext cx="566" cy="566"/>
                    <a:chOff x="0" y="1"/>
                    <a:chExt cx="566" cy="566"/>
                  </a:xfrm>
                </p:grpSpPr>
                <p:sp>
                  <p:nvSpPr>
                    <p:cNvPr id="659" name="矩形 658"/>
                    <p:cNvSpPr>
                      <a:spLocks noChangeAspect="1"/>
                    </p:cNvSpPr>
                    <p:nvPr/>
                  </p:nvSpPr>
                  <p:spPr>
                    <a:xfrm>
                      <a:off x="0" y="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60" name="矩形 659"/>
                    <p:cNvSpPr>
                      <a:spLocks noChangeAspect="1"/>
                    </p:cNvSpPr>
                    <p:nvPr/>
                  </p:nvSpPr>
                  <p:spPr>
                    <a:xfrm>
                      <a:off x="125" y="125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661" name="组合 660"/>
                  <p:cNvGrpSpPr/>
                  <p:nvPr/>
                </p:nvGrpSpPr>
                <p:grpSpPr>
                  <a:xfrm>
                    <a:off x="6236" y="0"/>
                    <a:ext cx="566" cy="566"/>
                    <a:chOff x="0" y="1"/>
                    <a:chExt cx="566" cy="566"/>
                  </a:xfrm>
                </p:grpSpPr>
                <p:sp>
                  <p:nvSpPr>
                    <p:cNvPr id="662" name="矩形 661"/>
                    <p:cNvSpPr>
                      <a:spLocks noChangeAspect="1"/>
                    </p:cNvSpPr>
                    <p:nvPr/>
                  </p:nvSpPr>
                  <p:spPr>
                    <a:xfrm>
                      <a:off x="0" y="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63" name="矩形 662"/>
                    <p:cNvSpPr>
                      <a:spLocks noChangeAspect="1"/>
                    </p:cNvSpPr>
                    <p:nvPr/>
                  </p:nvSpPr>
                  <p:spPr>
                    <a:xfrm>
                      <a:off x="125" y="125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664" name="组合 663"/>
                  <p:cNvGrpSpPr/>
                  <p:nvPr/>
                </p:nvGrpSpPr>
                <p:grpSpPr>
                  <a:xfrm>
                    <a:off x="6803" y="0"/>
                    <a:ext cx="566" cy="566"/>
                    <a:chOff x="0" y="1"/>
                    <a:chExt cx="566" cy="566"/>
                  </a:xfrm>
                </p:grpSpPr>
                <p:sp>
                  <p:nvSpPr>
                    <p:cNvPr id="665" name="矩形 664"/>
                    <p:cNvSpPr>
                      <a:spLocks noChangeAspect="1"/>
                    </p:cNvSpPr>
                    <p:nvPr/>
                  </p:nvSpPr>
                  <p:spPr>
                    <a:xfrm>
                      <a:off x="0" y="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66" name="矩形 665"/>
                    <p:cNvSpPr>
                      <a:spLocks noChangeAspect="1"/>
                    </p:cNvSpPr>
                    <p:nvPr/>
                  </p:nvSpPr>
                  <p:spPr>
                    <a:xfrm>
                      <a:off x="125" y="125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667" name="组合 666"/>
                  <p:cNvGrpSpPr/>
                  <p:nvPr/>
                </p:nvGrpSpPr>
                <p:grpSpPr>
                  <a:xfrm>
                    <a:off x="7370" y="0"/>
                    <a:ext cx="566" cy="566"/>
                    <a:chOff x="0" y="1"/>
                    <a:chExt cx="566" cy="566"/>
                  </a:xfrm>
                </p:grpSpPr>
                <p:sp>
                  <p:nvSpPr>
                    <p:cNvPr id="668" name="矩形 667"/>
                    <p:cNvSpPr>
                      <a:spLocks noChangeAspect="1"/>
                    </p:cNvSpPr>
                    <p:nvPr/>
                  </p:nvSpPr>
                  <p:spPr>
                    <a:xfrm>
                      <a:off x="0" y="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69" name="矩形 668"/>
                    <p:cNvSpPr>
                      <a:spLocks noChangeAspect="1"/>
                    </p:cNvSpPr>
                    <p:nvPr/>
                  </p:nvSpPr>
                  <p:spPr>
                    <a:xfrm>
                      <a:off x="125" y="125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670" name="组合 669"/>
                <p:cNvGrpSpPr/>
                <p:nvPr/>
              </p:nvGrpSpPr>
              <p:grpSpPr>
                <a:xfrm>
                  <a:off x="0" y="2268"/>
                  <a:ext cx="7936" cy="566"/>
                  <a:chOff x="0" y="0"/>
                  <a:chExt cx="7936" cy="566"/>
                </a:xfrm>
              </p:grpSpPr>
              <p:grpSp>
                <p:nvGrpSpPr>
                  <p:cNvPr id="671" name="组合 670"/>
                  <p:cNvGrpSpPr/>
                  <p:nvPr/>
                </p:nvGrpSpPr>
                <p:grpSpPr>
                  <a:xfrm>
                    <a:off x="1701" y="0"/>
                    <a:ext cx="566" cy="566"/>
                    <a:chOff x="0" y="1"/>
                    <a:chExt cx="566" cy="566"/>
                  </a:xfrm>
                </p:grpSpPr>
                <p:sp>
                  <p:nvSpPr>
                    <p:cNvPr id="672" name="矩形 671"/>
                    <p:cNvSpPr>
                      <a:spLocks noChangeAspect="1"/>
                    </p:cNvSpPr>
                    <p:nvPr/>
                  </p:nvSpPr>
                  <p:spPr>
                    <a:xfrm>
                      <a:off x="0" y="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73" name="矩形 672"/>
                    <p:cNvSpPr>
                      <a:spLocks noChangeAspect="1"/>
                    </p:cNvSpPr>
                    <p:nvPr/>
                  </p:nvSpPr>
                  <p:spPr>
                    <a:xfrm>
                      <a:off x="125" y="125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674" name="组合 673"/>
                  <p:cNvGrpSpPr/>
                  <p:nvPr/>
                </p:nvGrpSpPr>
                <p:grpSpPr>
                  <a:xfrm>
                    <a:off x="2268" y="0"/>
                    <a:ext cx="566" cy="566"/>
                    <a:chOff x="0" y="1"/>
                    <a:chExt cx="566" cy="566"/>
                  </a:xfrm>
                </p:grpSpPr>
                <p:sp>
                  <p:nvSpPr>
                    <p:cNvPr id="675" name="矩形 674"/>
                    <p:cNvSpPr>
                      <a:spLocks noChangeAspect="1"/>
                    </p:cNvSpPr>
                    <p:nvPr/>
                  </p:nvSpPr>
                  <p:spPr>
                    <a:xfrm>
                      <a:off x="0" y="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76" name="矩形 675"/>
                    <p:cNvSpPr>
                      <a:spLocks noChangeAspect="1"/>
                    </p:cNvSpPr>
                    <p:nvPr/>
                  </p:nvSpPr>
                  <p:spPr>
                    <a:xfrm>
                      <a:off x="125" y="125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677" name="组合 676"/>
                  <p:cNvGrpSpPr/>
                  <p:nvPr/>
                </p:nvGrpSpPr>
                <p:grpSpPr>
                  <a:xfrm>
                    <a:off x="3402" y="0"/>
                    <a:ext cx="566" cy="566"/>
                    <a:chOff x="0" y="1"/>
                    <a:chExt cx="566" cy="566"/>
                  </a:xfrm>
                </p:grpSpPr>
                <p:sp>
                  <p:nvSpPr>
                    <p:cNvPr id="678" name="矩形 677"/>
                    <p:cNvSpPr>
                      <a:spLocks noChangeAspect="1"/>
                    </p:cNvSpPr>
                    <p:nvPr/>
                  </p:nvSpPr>
                  <p:spPr>
                    <a:xfrm>
                      <a:off x="0" y="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79" name="矩形 678"/>
                    <p:cNvSpPr>
                      <a:spLocks noChangeAspect="1"/>
                    </p:cNvSpPr>
                    <p:nvPr/>
                  </p:nvSpPr>
                  <p:spPr>
                    <a:xfrm>
                      <a:off x="125" y="125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680" name="组合 679"/>
                  <p:cNvGrpSpPr/>
                  <p:nvPr/>
                </p:nvGrpSpPr>
                <p:grpSpPr>
                  <a:xfrm>
                    <a:off x="567" y="0"/>
                    <a:ext cx="566" cy="566"/>
                    <a:chOff x="0" y="1"/>
                    <a:chExt cx="566" cy="566"/>
                  </a:xfrm>
                </p:grpSpPr>
                <p:sp>
                  <p:nvSpPr>
                    <p:cNvPr id="681" name="矩形 680"/>
                    <p:cNvSpPr>
                      <a:spLocks noChangeAspect="1"/>
                    </p:cNvSpPr>
                    <p:nvPr/>
                  </p:nvSpPr>
                  <p:spPr>
                    <a:xfrm>
                      <a:off x="0" y="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82" name="矩形 681"/>
                    <p:cNvSpPr>
                      <a:spLocks noChangeAspect="1"/>
                    </p:cNvSpPr>
                    <p:nvPr/>
                  </p:nvSpPr>
                  <p:spPr>
                    <a:xfrm>
                      <a:off x="125" y="125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683" name="组合 682"/>
                  <p:cNvGrpSpPr/>
                  <p:nvPr/>
                </p:nvGrpSpPr>
                <p:grpSpPr>
                  <a:xfrm>
                    <a:off x="4535" y="0"/>
                    <a:ext cx="566" cy="566"/>
                    <a:chOff x="0" y="1"/>
                    <a:chExt cx="566" cy="566"/>
                  </a:xfrm>
                </p:grpSpPr>
                <p:sp>
                  <p:nvSpPr>
                    <p:cNvPr id="684" name="矩形 683"/>
                    <p:cNvSpPr>
                      <a:spLocks noChangeAspect="1"/>
                    </p:cNvSpPr>
                    <p:nvPr/>
                  </p:nvSpPr>
                  <p:spPr>
                    <a:xfrm>
                      <a:off x="0" y="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85" name="矩形 684"/>
                    <p:cNvSpPr>
                      <a:spLocks noChangeAspect="1"/>
                    </p:cNvSpPr>
                    <p:nvPr/>
                  </p:nvSpPr>
                  <p:spPr>
                    <a:xfrm>
                      <a:off x="125" y="125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686" name="组合 685"/>
                  <p:cNvGrpSpPr/>
                  <p:nvPr/>
                </p:nvGrpSpPr>
                <p:grpSpPr>
                  <a:xfrm>
                    <a:off x="5102" y="0"/>
                    <a:ext cx="566" cy="566"/>
                    <a:chOff x="0" y="1"/>
                    <a:chExt cx="566" cy="566"/>
                  </a:xfrm>
                </p:grpSpPr>
                <p:sp>
                  <p:nvSpPr>
                    <p:cNvPr id="687" name="矩形 686"/>
                    <p:cNvSpPr>
                      <a:spLocks noChangeAspect="1"/>
                    </p:cNvSpPr>
                    <p:nvPr/>
                  </p:nvSpPr>
                  <p:spPr>
                    <a:xfrm>
                      <a:off x="0" y="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88" name="矩形 687"/>
                    <p:cNvSpPr>
                      <a:spLocks noChangeAspect="1"/>
                    </p:cNvSpPr>
                    <p:nvPr/>
                  </p:nvSpPr>
                  <p:spPr>
                    <a:xfrm>
                      <a:off x="125" y="125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689" name="组合 688"/>
                  <p:cNvGrpSpPr/>
                  <p:nvPr/>
                </p:nvGrpSpPr>
                <p:grpSpPr>
                  <a:xfrm>
                    <a:off x="0" y="0"/>
                    <a:ext cx="566" cy="566"/>
                    <a:chOff x="0" y="1"/>
                    <a:chExt cx="566" cy="566"/>
                  </a:xfrm>
                </p:grpSpPr>
                <p:sp>
                  <p:nvSpPr>
                    <p:cNvPr id="690" name="矩形 689"/>
                    <p:cNvSpPr>
                      <a:spLocks noChangeAspect="1"/>
                    </p:cNvSpPr>
                    <p:nvPr/>
                  </p:nvSpPr>
                  <p:spPr>
                    <a:xfrm>
                      <a:off x="0" y="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91" name="矩形 690"/>
                    <p:cNvSpPr>
                      <a:spLocks noChangeAspect="1"/>
                    </p:cNvSpPr>
                    <p:nvPr/>
                  </p:nvSpPr>
                  <p:spPr>
                    <a:xfrm>
                      <a:off x="125" y="125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692" name="组合 691"/>
                  <p:cNvGrpSpPr/>
                  <p:nvPr/>
                </p:nvGrpSpPr>
                <p:grpSpPr>
                  <a:xfrm>
                    <a:off x="1134" y="0"/>
                    <a:ext cx="566" cy="566"/>
                    <a:chOff x="0" y="1"/>
                    <a:chExt cx="566" cy="566"/>
                  </a:xfrm>
                </p:grpSpPr>
                <p:sp>
                  <p:nvSpPr>
                    <p:cNvPr id="693" name="矩形 692"/>
                    <p:cNvSpPr>
                      <a:spLocks noChangeAspect="1"/>
                    </p:cNvSpPr>
                    <p:nvPr/>
                  </p:nvSpPr>
                  <p:spPr>
                    <a:xfrm>
                      <a:off x="0" y="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94" name="矩形 693"/>
                    <p:cNvSpPr>
                      <a:spLocks noChangeAspect="1"/>
                    </p:cNvSpPr>
                    <p:nvPr/>
                  </p:nvSpPr>
                  <p:spPr>
                    <a:xfrm>
                      <a:off x="125" y="125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695" name="组合 694"/>
                  <p:cNvGrpSpPr/>
                  <p:nvPr/>
                </p:nvGrpSpPr>
                <p:grpSpPr>
                  <a:xfrm>
                    <a:off x="2835" y="0"/>
                    <a:ext cx="566" cy="566"/>
                    <a:chOff x="0" y="1"/>
                    <a:chExt cx="566" cy="566"/>
                  </a:xfrm>
                </p:grpSpPr>
                <p:sp>
                  <p:nvSpPr>
                    <p:cNvPr id="696" name="矩形 695"/>
                    <p:cNvSpPr>
                      <a:spLocks noChangeAspect="1"/>
                    </p:cNvSpPr>
                    <p:nvPr/>
                  </p:nvSpPr>
                  <p:spPr>
                    <a:xfrm>
                      <a:off x="0" y="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97" name="矩形 696"/>
                    <p:cNvSpPr>
                      <a:spLocks noChangeAspect="1"/>
                    </p:cNvSpPr>
                    <p:nvPr/>
                  </p:nvSpPr>
                  <p:spPr>
                    <a:xfrm>
                      <a:off x="125" y="125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698" name="组合 697"/>
                  <p:cNvGrpSpPr/>
                  <p:nvPr/>
                </p:nvGrpSpPr>
                <p:grpSpPr>
                  <a:xfrm>
                    <a:off x="3969" y="0"/>
                    <a:ext cx="566" cy="566"/>
                    <a:chOff x="0" y="1"/>
                    <a:chExt cx="566" cy="566"/>
                  </a:xfrm>
                </p:grpSpPr>
                <p:sp>
                  <p:nvSpPr>
                    <p:cNvPr id="699" name="矩形 698"/>
                    <p:cNvSpPr>
                      <a:spLocks noChangeAspect="1"/>
                    </p:cNvSpPr>
                    <p:nvPr/>
                  </p:nvSpPr>
                  <p:spPr>
                    <a:xfrm>
                      <a:off x="0" y="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00" name="矩形 699"/>
                    <p:cNvSpPr>
                      <a:spLocks noChangeAspect="1"/>
                    </p:cNvSpPr>
                    <p:nvPr/>
                  </p:nvSpPr>
                  <p:spPr>
                    <a:xfrm>
                      <a:off x="125" y="125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701" name="组合 700"/>
                  <p:cNvGrpSpPr/>
                  <p:nvPr/>
                </p:nvGrpSpPr>
                <p:grpSpPr>
                  <a:xfrm>
                    <a:off x="5669" y="0"/>
                    <a:ext cx="566" cy="566"/>
                    <a:chOff x="0" y="1"/>
                    <a:chExt cx="566" cy="566"/>
                  </a:xfrm>
                </p:grpSpPr>
                <p:sp>
                  <p:nvSpPr>
                    <p:cNvPr id="702" name="矩形 701"/>
                    <p:cNvSpPr>
                      <a:spLocks noChangeAspect="1"/>
                    </p:cNvSpPr>
                    <p:nvPr/>
                  </p:nvSpPr>
                  <p:spPr>
                    <a:xfrm>
                      <a:off x="0" y="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03" name="矩形 702"/>
                    <p:cNvSpPr>
                      <a:spLocks noChangeAspect="1"/>
                    </p:cNvSpPr>
                    <p:nvPr/>
                  </p:nvSpPr>
                  <p:spPr>
                    <a:xfrm>
                      <a:off x="125" y="125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704" name="组合 703"/>
                  <p:cNvGrpSpPr/>
                  <p:nvPr/>
                </p:nvGrpSpPr>
                <p:grpSpPr>
                  <a:xfrm>
                    <a:off x="6236" y="0"/>
                    <a:ext cx="566" cy="566"/>
                    <a:chOff x="0" y="1"/>
                    <a:chExt cx="566" cy="566"/>
                  </a:xfrm>
                </p:grpSpPr>
                <p:sp>
                  <p:nvSpPr>
                    <p:cNvPr id="705" name="矩形 704"/>
                    <p:cNvSpPr>
                      <a:spLocks noChangeAspect="1"/>
                    </p:cNvSpPr>
                    <p:nvPr/>
                  </p:nvSpPr>
                  <p:spPr>
                    <a:xfrm>
                      <a:off x="0" y="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06" name="矩形 705"/>
                    <p:cNvSpPr>
                      <a:spLocks noChangeAspect="1"/>
                    </p:cNvSpPr>
                    <p:nvPr/>
                  </p:nvSpPr>
                  <p:spPr>
                    <a:xfrm>
                      <a:off x="125" y="125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707" name="组合 706"/>
                  <p:cNvGrpSpPr/>
                  <p:nvPr/>
                </p:nvGrpSpPr>
                <p:grpSpPr>
                  <a:xfrm>
                    <a:off x="6803" y="0"/>
                    <a:ext cx="566" cy="566"/>
                    <a:chOff x="0" y="1"/>
                    <a:chExt cx="566" cy="566"/>
                  </a:xfrm>
                </p:grpSpPr>
                <p:sp>
                  <p:nvSpPr>
                    <p:cNvPr id="708" name="矩形 707"/>
                    <p:cNvSpPr>
                      <a:spLocks noChangeAspect="1"/>
                    </p:cNvSpPr>
                    <p:nvPr/>
                  </p:nvSpPr>
                  <p:spPr>
                    <a:xfrm>
                      <a:off x="0" y="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09" name="矩形 708"/>
                    <p:cNvSpPr>
                      <a:spLocks noChangeAspect="1"/>
                    </p:cNvSpPr>
                    <p:nvPr/>
                  </p:nvSpPr>
                  <p:spPr>
                    <a:xfrm>
                      <a:off x="125" y="125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710" name="组合 709"/>
                  <p:cNvGrpSpPr/>
                  <p:nvPr/>
                </p:nvGrpSpPr>
                <p:grpSpPr>
                  <a:xfrm>
                    <a:off x="7370" y="0"/>
                    <a:ext cx="566" cy="566"/>
                    <a:chOff x="0" y="1"/>
                    <a:chExt cx="566" cy="566"/>
                  </a:xfrm>
                </p:grpSpPr>
                <p:sp>
                  <p:nvSpPr>
                    <p:cNvPr id="711" name="矩形 710"/>
                    <p:cNvSpPr>
                      <a:spLocks noChangeAspect="1"/>
                    </p:cNvSpPr>
                    <p:nvPr/>
                  </p:nvSpPr>
                  <p:spPr>
                    <a:xfrm>
                      <a:off x="0" y="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12" name="矩形 711"/>
                    <p:cNvSpPr>
                      <a:spLocks noChangeAspect="1"/>
                    </p:cNvSpPr>
                    <p:nvPr/>
                  </p:nvSpPr>
                  <p:spPr>
                    <a:xfrm>
                      <a:off x="125" y="125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713" name="组合 712"/>
                <p:cNvGrpSpPr/>
                <p:nvPr/>
              </p:nvGrpSpPr>
              <p:grpSpPr>
                <a:xfrm>
                  <a:off x="0" y="2835"/>
                  <a:ext cx="7936" cy="566"/>
                  <a:chOff x="0" y="0"/>
                  <a:chExt cx="7936" cy="566"/>
                </a:xfrm>
              </p:grpSpPr>
              <p:grpSp>
                <p:nvGrpSpPr>
                  <p:cNvPr id="714" name="组合 713"/>
                  <p:cNvGrpSpPr/>
                  <p:nvPr/>
                </p:nvGrpSpPr>
                <p:grpSpPr>
                  <a:xfrm>
                    <a:off x="1701" y="0"/>
                    <a:ext cx="566" cy="566"/>
                    <a:chOff x="0" y="1"/>
                    <a:chExt cx="566" cy="566"/>
                  </a:xfrm>
                </p:grpSpPr>
                <p:sp>
                  <p:nvSpPr>
                    <p:cNvPr id="715" name="矩形 714"/>
                    <p:cNvSpPr>
                      <a:spLocks noChangeAspect="1"/>
                    </p:cNvSpPr>
                    <p:nvPr/>
                  </p:nvSpPr>
                  <p:spPr>
                    <a:xfrm>
                      <a:off x="0" y="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16" name="矩形 715"/>
                    <p:cNvSpPr>
                      <a:spLocks noChangeAspect="1"/>
                    </p:cNvSpPr>
                    <p:nvPr/>
                  </p:nvSpPr>
                  <p:spPr>
                    <a:xfrm>
                      <a:off x="125" y="125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717" name="组合 716"/>
                  <p:cNvGrpSpPr/>
                  <p:nvPr/>
                </p:nvGrpSpPr>
                <p:grpSpPr>
                  <a:xfrm>
                    <a:off x="2268" y="0"/>
                    <a:ext cx="566" cy="566"/>
                    <a:chOff x="0" y="1"/>
                    <a:chExt cx="566" cy="566"/>
                  </a:xfrm>
                </p:grpSpPr>
                <p:sp>
                  <p:nvSpPr>
                    <p:cNvPr id="718" name="矩形 717"/>
                    <p:cNvSpPr>
                      <a:spLocks noChangeAspect="1"/>
                    </p:cNvSpPr>
                    <p:nvPr/>
                  </p:nvSpPr>
                  <p:spPr>
                    <a:xfrm>
                      <a:off x="0" y="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19" name="矩形 718"/>
                    <p:cNvSpPr>
                      <a:spLocks noChangeAspect="1"/>
                    </p:cNvSpPr>
                    <p:nvPr/>
                  </p:nvSpPr>
                  <p:spPr>
                    <a:xfrm>
                      <a:off x="125" y="125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720" name="组合 719"/>
                  <p:cNvGrpSpPr/>
                  <p:nvPr/>
                </p:nvGrpSpPr>
                <p:grpSpPr>
                  <a:xfrm>
                    <a:off x="3402" y="0"/>
                    <a:ext cx="566" cy="566"/>
                    <a:chOff x="0" y="1"/>
                    <a:chExt cx="566" cy="566"/>
                  </a:xfrm>
                </p:grpSpPr>
                <p:sp>
                  <p:nvSpPr>
                    <p:cNvPr id="721" name="矩形 720"/>
                    <p:cNvSpPr>
                      <a:spLocks noChangeAspect="1"/>
                    </p:cNvSpPr>
                    <p:nvPr/>
                  </p:nvSpPr>
                  <p:spPr>
                    <a:xfrm>
                      <a:off x="0" y="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22" name="矩形 721"/>
                    <p:cNvSpPr>
                      <a:spLocks noChangeAspect="1"/>
                    </p:cNvSpPr>
                    <p:nvPr/>
                  </p:nvSpPr>
                  <p:spPr>
                    <a:xfrm>
                      <a:off x="125" y="125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723" name="组合 722"/>
                  <p:cNvGrpSpPr/>
                  <p:nvPr/>
                </p:nvGrpSpPr>
                <p:grpSpPr>
                  <a:xfrm>
                    <a:off x="567" y="0"/>
                    <a:ext cx="566" cy="566"/>
                    <a:chOff x="0" y="1"/>
                    <a:chExt cx="566" cy="566"/>
                  </a:xfrm>
                </p:grpSpPr>
                <p:sp>
                  <p:nvSpPr>
                    <p:cNvPr id="724" name="矩形 723"/>
                    <p:cNvSpPr>
                      <a:spLocks noChangeAspect="1"/>
                    </p:cNvSpPr>
                    <p:nvPr/>
                  </p:nvSpPr>
                  <p:spPr>
                    <a:xfrm>
                      <a:off x="0" y="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25" name="矩形 724"/>
                    <p:cNvSpPr>
                      <a:spLocks noChangeAspect="1"/>
                    </p:cNvSpPr>
                    <p:nvPr/>
                  </p:nvSpPr>
                  <p:spPr>
                    <a:xfrm>
                      <a:off x="125" y="125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726" name="组合 725"/>
                  <p:cNvGrpSpPr/>
                  <p:nvPr/>
                </p:nvGrpSpPr>
                <p:grpSpPr>
                  <a:xfrm>
                    <a:off x="4535" y="0"/>
                    <a:ext cx="566" cy="566"/>
                    <a:chOff x="0" y="1"/>
                    <a:chExt cx="566" cy="566"/>
                  </a:xfrm>
                </p:grpSpPr>
                <p:sp>
                  <p:nvSpPr>
                    <p:cNvPr id="727" name="矩形 726"/>
                    <p:cNvSpPr>
                      <a:spLocks noChangeAspect="1"/>
                    </p:cNvSpPr>
                    <p:nvPr/>
                  </p:nvSpPr>
                  <p:spPr>
                    <a:xfrm>
                      <a:off x="0" y="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28" name="矩形 727"/>
                    <p:cNvSpPr>
                      <a:spLocks noChangeAspect="1"/>
                    </p:cNvSpPr>
                    <p:nvPr/>
                  </p:nvSpPr>
                  <p:spPr>
                    <a:xfrm>
                      <a:off x="125" y="125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729" name="组合 728"/>
                  <p:cNvGrpSpPr/>
                  <p:nvPr/>
                </p:nvGrpSpPr>
                <p:grpSpPr>
                  <a:xfrm>
                    <a:off x="5102" y="0"/>
                    <a:ext cx="566" cy="566"/>
                    <a:chOff x="0" y="1"/>
                    <a:chExt cx="566" cy="566"/>
                  </a:xfrm>
                </p:grpSpPr>
                <p:sp>
                  <p:nvSpPr>
                    <p:cNvPr id="730" name="矩形 729"/>
                    <p:cNvSpPr>
                      <a:spLocks noChangeAspect="1"/>
                    </p:cNvSpPr>
                    <p:nvPr/>
                  </p:nvSpPr>
                  <p:spPr>
                    <a:xfrm>
                      <a:off x="0" y="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31" name="矩形 730"/>
                    <p:cNvSpPr>
                      <a:spLocks noChangeAspect="1"/>
                    </p:cNvSpPr>
                    <p:nvPr/>
                  </p:nvSpPr>
                  <p:spPr>
                    <a:xfrm>
                      <a:off x="125" y="125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732" name="组合 731"/>
                  <p:cNvGrpSpPr/>
                  <p:nvPr/>
                </p:nvGrpSpPr>
                <p:grpSpPr>
                  <a:xfrm>
                    <a:off x="0" y="0"/>
                    <a:ext cx="566" cy="566"/>
                    <a:chOff x="0" y="1"/>
                    <a:chExt cx="566" cy="566"/>
                  </a:xfrm>
                </p:grpSpPr>
                <p:sp>
                  <p:nvSpPr>
                    <p:cNvPr id="733" name="矩形 732"/>
                    <p:cNvSpPr>
                      <a:spLocks noChangeAspect="1"/>
                    </p:cNvSpPr>
                    <p:nvPr/>
                  </p:nvSpPr>
                  <p:spPr>
                    <a:xfrm>
                      <a:off x="0" y="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34" name="矩形 733"/>
                    <p:cNvSpPr>
                      <a:spLocks noChangeAspect="1"/>
                    </p:cNvSpPr>
                    <p:nvPr/>
                  </p:nvSpPr>
                  <p:spPr>
                    <a:xfrm>
                      <a:off x="125" y="125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735" name="组合 734"/>
                  <p:cNvGrpSpPr/>
                  <p:nvPr/>
                </p:nvGrpSpPr>
                <p:grpSpPr>
                  <a:xfrm>
                    <a:off x="1134" y="0"/>
                    <a:ext cx="566" cy="566"/>
                    <a:chOff x="0" y="1"/>
                    <a:chExt cx="566" cy="566"/>
                  </a:xfrm>
                </p:grpSpPr>
                <p:sp>
                  <p:nvSpPr>
                    <p:cNvPr id="736" name="矩形 735"/>
                    <p:cNvSpPr>
                      <a:spLocks noChangeAspect="1"/>
                    </p:cNvSpPr>
                    <p:nvPr/>
                  </p:nvSpPr>
                  <p:spPr>
                    <a:xfrm>
                      <a:off x="0" y="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37" name="矩形 736"/>
                    <p:cNvSpPr>
                      <a:spLocks noChangeAspect="1"/>
                    </p:cNvSpPr>
                    <p:nvPr/>
                  </p:nvSpPr>
                  <p:spPr>
                    <a:xfrm>
                      <a:off x="125" y="125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738" name="组合 737"/>
                  <p:cNvGrpSpPr/>
                  <p:nvPr/>
                </p:nvGrpSpPr>
                <p:grpSpPr>
                  <a:xfrm>
                    <a:off x="2835" y="0"/>
                    <a:ext cx="566" cy="566"/>
                    <a:chOff x="0" y="1"/>
                    <a:chExt cx="566" cy="566"/>
                  </a:xfrm>
                </p:grpSpPr>
                <p:sp>
                  <p:nvSpPr>
                    <p:cNvPr id="739" name="矩形 738"/>
                    <p:cNvSpPr>
                      <a:spLocks noChangeAspect="1"/>
                    </p:cNvSpPr>
                    <p:nvPr/>
                  </p:nvSpPr>
                  <p:spPr>
                    <a:xfrm>
                      <a:off x="0" y="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40" name="矩形 739"/>
                    <p:cNvSpPr>
                      <a:spLocks noChangeAspect="1"/>
                    </p:cNvSpPr>
                    <p:nvPr/>
                  </p:nvSpPr>
                  <p:spPr>
                    <a:xfrm>
                      <a:off x="125" y="125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741" name="组合 740"/>
                  <p:cNvGrpSpPr/>
                  <p:nvPr/>
                </p:nvGrpSpPr>
                <p:grpSpPr>
                  <a:xfrm>
                    <a:off x="3969" y="0"/>
                    <a:ext cx="566" cy="566"/>
                    <a:chOff x="0" y="1"/>
                    <a:chExt cx="566" cy="566"/>
                  </a:xfrm>
                </p:grpSpPr>
                <p:sp>
                  <p:nvSpPr>
                    <p:cNvPr id="742" name="矩形 741"/>
                    <p:cNvSpPr>
                      <a:spLocks noChangeAspect="1"/>
                    </p:cNvSpPr>
                    <p:nvPr/>
                  </p:nvSpPr>
                  <p:spPr>
                    <a:xfrm>
                      <a:off x="0" y="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43" name="矩形 742"/>
                    <p:cNvSpPr>
                      <a:spLocks noChangeAspect="1"/>
                    </p:cNvSpPr>
                    <p:nvPr/>
                  </p:nvSpPr>
                  <p:spPr>
                    <a:xfrm>
                      <a:off x="125" y="125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744" name="组合 743"/>
                  <p:cNvGrpSpPr/>
                  <p:nvPr/>
                </p:nvGrpSpPr>
                <p:grpSpPr>
                  <a:xfrm>
                    <a:off x="5669" y="0"/>
                    <a:ext cx="566" cy="566"/>
                    <a:chOff x="0" y="1"/>
                    <a:chExt cx="566" cy="566"/>
                  </a:xfrm>
                </p:grpSpPr>
                <p:sp>
                  <p:nvSpPr>
                    <p:cNvPr id="745" name="矩形 744"/>
                    <p:cNvSpPr>
                      <a:spLocks noChangeAspect="1"/>
                    </p:cNvSpPr>
                    <p:nvPr/>
                  </p:nvSpPr>
                  <p:spPr>
                    <a:xfrm>
                      <a:off x="0" y="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46" name="矩形 745"/>
                    <p:cNvSpPr>
                      <a:spLocks noChangeAspect="1"/>
                    </p:cNvSpPr>
                    <p:nvPr/>
                  </p:nvSpPr>
                  <p:spPr>
                    <a:xfrm>
                      <a:off x="125" y="125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747" name="组合 746"/>
                  <p:cNvGrpSpPr/>
                  <p:nvPr/>
                </p:nvGrpSpPr>
                <p:grpSpPr>
                  <a:xfrm>
                    <a:off x="6236" y="0"/>
                    <a:ext cx="566" cy="566"/>
                    <a:chOff x="0" y="1"/>
                    <a:chExt cx="566" cy="566"/>
                  </a:xfrm>
                </p:grpSpPr>
                <p:sp>
                  <p:nvSpPr>
                    <p:cNvPr id="748" name="矩形 747"/>
                    <p:cNvSpPr>
                      <a:spLocks noChangeAspect="1"/>
                    </p:cNvSpPr>
                    <p:nvPr/>
                  </p:nvSpPr>
                  <p:spPr>
                    <a:xfrm>
                      <a:off x="0" y="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49" name="矩形 748"/>
                    <p:cNvSpPr>
                      <a:spLocks noChangeAspect="1"/>
                    </p:cNvSpPr>
                    <p:nvPr/>
                  </p:nvSpPr>
                  <p:spPr>
                    <a:xfrm>
                      <a:off x="125" y="125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750" name="组合 749"/>
                  <p:cNvGrpSpPr/>
                  <p:nvPr/>
                </p:nvGrpSpPr>
                <p:grpSpPr>
                  <a:xfrm>
                    <a:off x="6803" y="0"/>
                    <a:ext cx="566" cy="566"/>
                    <a:chOff x="0" y="1"/>
                    <a:chExt cx="566" cy="566"/>
                  </a:xfrm>
                </p:grpSpPr>
                <p:sp>
                  <p:nvSpPr>
                    <p:cNvPr id="751" name="矩形 750"/>
                    <p:cNvSpPr>
                      <a:spLocks noChangeAspect="1"/>
                    </p:cNvSpPr>
                    <p:nvPr/>
                  </p:nvSpPr>
                  <p:spPr>
                    <a:xfrm>
                      <a:off x="0" y="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52" name="矩形 751"/>
                    <p:cNvSpPr>
                      <a:spLocks noChangeAspect="1"/>
                    </p:cNvSpPr>
                    <p:nvPr/>
                  </p:nvSpPr>
                  <p:spPr>
                    <a:xfrm>
                      <a:off x="125" y="125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753" name="组合 752"/>
                  <p:cNvGrpSpPr/>
                  <p:nvPr/>
                </p:nvGrpSpPr>
                <p:grpSpPr>
                  <a:xfrm>
                    <a:off x="7370" y="0"/>
                    <a:ext cx="566" cy="566"/>
                    <a:chOff x="0" y="1"/>
                    <a:chExt cx="566" cy="566"/>
                  </a:xfrm>
                </p:grpSpPr>
                <p:sp>
                  <p:nvSpPr>
                    <p:cNvPr id="754" name="矩形 753"/>
                    <p:cNvSpPr>
                      <a:spLocks noChangeAspect="1"/>
                    </p:cNvSpPr>
                    <p:nvPr/>
                  </p:nvSpPr>
                  <p:spPr>
                    <a:xfrm>
                      <a:off x="0" y="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55" name="矩形 754"/>
                    <p:cNvSpPr>
                      <a:spLocks noChangeAspect="1"/>
                    </p:cNvSpPr>
                    <p:nvPr/>
                  </p:nvSpPr>
                  <p:spPr>
                    <a:xfrm>
                      <a:off x="125" y="125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756" name="组合 755"/>
                <p:cNvGrpSpPr/>
                <p:nvPr/>
              </p:nvGrpSpPr>
              <p:grpSpPr>
                <a:xfrm>
                  <a:off x="0" y="3402"/>
                  <a:ext cx="7936" cy="566"/>
                  <a:chOff x="0" y="0"/>
                  <a:chExt cx="7936" cy="566"/>
                </a:xfrm>
              </p:grpSpPr>
              <p:grpSp>
                <p:nvGrpSpPr>
                  <p:cNvPr id="757" name="组合 756"/>
                  <p:cNvGrpSpPr/>
                  <p:nvPr/>
                </p:nvGrpSpPr>
                <p:grpSpPr>
                  <a:xfrm>
                    <a:off x="1701" y="0"/>
                    <a:ext cx="566" cy="566"/>
                    <a:chOff x="0" y="1"/>
                    <a:chExt cx="566" cy="566"/>
                  </a:xfrm>
                </p:grpSpPr>
                <p:sp>
                  <p:nvSpPr>
                    <p:cNvPr id="758" name="矩形 757"/>
                    <p:cNvSpPr>
                      <a:spLocks noChangeAspect="1"/>
                    </p:cNvSpPr>
                    <p:nvPr/>
                  </p:nvSpPr>
                  <p:spPr>
                    <a:xfrm>
                      <a:off x="0" y="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59" name="矩形 758"/>
                    <p:cNvSpPr>
                      <a:spLocks noChangeAspect="1"/>
                    </p:cNvSpPr>
                    <p:nvPr/>
                  </p:nvSpPr>
                  <p:spPr>
                    <a:xfrm>
                      <a:off x="125" y="125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760" name="组合 759"/>
                  <p:cNvGrpSpPr/>
                  <p:nvPr/>
                </p:nvGrpSpPr>
                <p:grpSpPr>
                  <a:xfrm>
                    <a:off x="2268" y="0"/>
                    <a:ext cx="566" cy="566"/>
                    <a:chOff x="0" y="1"/>
                    <a:chExt cx="566" cy="566"/>
                  </a:xfrm>
                </p:grpSpPr>
                <p:sp>
                  <p:nvSpPr>
                    <p:cNvPr id="761" name="矩形 760"/>
                    <p:cNvSpPr>
                      <a:spLocks noChangeAspect="1"/>
                    </p:cNvSpPr>
                    <p:nvPr/>
                  </p:nvSpPr>
                  <p:spPr>
                    <a:xfrm>
                      <a:off x="0" y="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62" name="矩形 761"/>
                    <p:cNvSpPr>
                      <a:spLocks noChangeAspect="1"/>
                    </p:cNvSpPr>
                    <p:nvPr/>
                  </p:nvSpPr>
                  <p:spPr>
                    <a:xfrm>
                      <a:off x="125" y="125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763" name="组合 762"/>
                  <p:cNvGrpSpPr/>
                  <p:nvPr/>
                </p:nvGrpSpPr>
                <p:grpSpPr>
                  <a:xfrm>
                    <a:off x="3402" y="0"/>
                    <a:ext cx="566" cy="566"/>
                    <a:chOff x="0" y="1"/>
                    <a:chExt cx="566" cy="566"/>
                  </a:xfrm>
                </p:grpSpPr>
                <p:sp>
                  <p:nvSpPr>
                    <p:cNvPr id="764" name="矩形 763"/>
                    <p:cNvSpPr>
                      <a:spLocks noChangeAspect="1"/>
                    </p:cNvSpPr>
                    <p:nvPr/>
                  </p:nvSpPr>
                  <p:spPr>
                    <a:xfrm>
                      <a:off x="0" y="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65" name="矩形 764"/>
                    <p:cNvSpPr>
                      <a:spLocks noChangeAspect="1"/>
                    </p:cNvSpPr>
                    <p:nvPr/>
                  </p:nvSpPr>
                  <p:spPr>
                    <a:xfrm>
                      <a:off x="125" y="125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766" name="组合 765"/>
                  <p:cNvGrpSpPr/>
                  <p:nvPr/>
                </p:nvGrpSpPr>
                <p:grpSpPr>
                  <a:xfrm>
                    <a:off x="567" y="0"/>
                    <a:ext cx="566" cy="566"/>
                    <a:chOff x="0" y="1"/>
                    <a:chExt cx="566" cy="566"/>
                  </a:xfrm>
                </p:grpSpPr>
                <p:sp>
                  <p:nvSpPr>
                    <p:cNvPr id="767" name="矩形 766"/>
                    <p:cNvSpPr>
                      <a:spLocks noChangeAspect="1"/>
                    </p:cNvSpPr>
                    <p:nvPr/>
                  </p:nvSpPr>
                  <p:spPr>
                    <a:xfrm>
                      <a:off x="0" y="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68" name="矩形 767"/>
                    <p:cNvSpPr>
                      <a:spLocks noChangeAspect="1"/>
                    </p:cNvSpPr>
                    <p:nvPr/>
                  </p:nvSpPr>
                  <p:spPr>
                    <a:xfrm>
                      <a:off x="125" y="125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769" name="组合 768"/>
                  <p:cNvGrpSpPr/>
                  <p:nvPr/>
                </p:nvGrpSpPr>
                <p:grpSpPr>
                  <a:xfrm>
                    <a:off x="4535" y="0"/>
                    <a:ext cx="566" cy="566"/>
                    <a:chOff x="0" y="1"/>
                    <a:chExt cx="566" cy="566"/>
                  </a:xfrm>
                </p:grpSpPr>
                <p:sp>
                  <p:nvSpPr>
                    <p:cNvPr id="770" name="矩形 769"/>
                    <p:cNvSpPr>
                      <a:spLocks noChangeAspect="1"/>
                    </p:cNvSpPr>
                    <p:nvPr/>
                  </p:nvSpPr>
                  <p:spPr>
                    <a:xfrm>
                      <a:off x="0" y="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71" name="矩形 770"/>
                    <p:cNvSpPr>
                      <a:spLocks noChangeAspect="1"/>
                    </p:cNvSpPr>
                    <p:nvPr/>
                  </p:nvSpPr>
                  <p:spPr>
                    <a:xfrm>
                      <a:off x="125" y="125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772" name="组合 771"/>
                  <p:cNvGrpSpPr/>
                  <p:nvPr/>
                </p:nvGrpSpPr>
                <p:grpSpPr>
                  <a:xfrm>
                    <a:off x="5102" y="0"/>
                    <a:ext cx="566" cy="566"/>
                    <a:chOff x="0" y="1"/>
                    <a:chExt cx="566" cy="566"/>
                  </a:xfrm>
                </p:grpSpPr>
                <p:sp>
                  <p:nvSpPr>
                    <p:cNvPr id="773" name="矩形 772"/>
                    <p:cNvSpPr>
                      <a:spLocks noChangeAspect="1"/>
                    </p:cNvSpPr>
                    <p:nvPr/>
                  </p:nvSpPr>
                  <p:spPr>
                    <a:xfrm>
                      <a:off x="0" y="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74" name="矩形 773"/>
                    <p:cNvSpPr>
                      <a:spLocks noChangeAspect="1"/>
                    </p:cNvSpPr>
                    <p:nvPr/>
                  </p:nvSpPr>
                  <p:spPr>
                    <a:xfrm>
                      <a:off x="125" y="125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775" name="组合 774"/>
                  <p:cNvGrpSpPr/>
                  <p:nvPr/>
                </p:nvGrpSpPr>
                <p:grpSpPr>
                  <a:xfrm>
                    <a:off x="0" y="0"/>
                    <a:ext cx="566" cy="566"/>
                    <a:chOff x="0" y="1"/>
                    <a:chExt cx="566" cy="566"/>
                  </a:xfrm>
                </p:grpSpPr>
                <p:sp>
                  <p:nvSpPr>
                    <p:cNvPr id="776" name="矩形 775"/>
                    <p:cNvSpPr>
                      <a:spLocks noChangeAspect="1"/>
                    </p:cNvSpPr>
                    <p:nvPr/>
                  </p:nvSpPr>
                  <p:spPr>
                    <a:xfrm>
                      <a:off x="0" y="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77" name="矩形 776"/>
                    <p:cNvSpPr>
                      <a:spLocks noChangeAspect="1"/>
                    </p:cNvSpPr>
                    <p:nvPr/>
                  </p:nvSpPr>
                  <p:spPr>
                    <a:xfrm>
                      <a:off x="125" y="125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778" name="组合 777"/>
                  <p:cNvGrpSpPr/>
                  <p:nvPr/>
                </p:nvGrpSpPr>
                <p:grpSpPr>
                  <a:xfrm>
                    <a:off x="1134" y="0"/>
                    <a:ext cx="566" cy="566"/>
                    <a:chOff x="0" y="1"/>
                    <a:chExt cx="566" cy="566"/>
                  </a:xfrm>
                </p:grpSpPr>
                <p:sp>
                  <p:nvSpPr>
                    <p:cNvPr id="779" name="矩形 778"/>
                    <p:cNvSpPr>
                      <a:spLocks noChangeAspect="1"/>
                    </p:cNvSpPr>
                    <p:nvPr/>
                  </p:nvSpPr>
                  <p:spPr>
                    <a:xfrm>
                      <a:off x="0" y="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80" name="矩形 779"/>
                    <p:cNvSpPr>
                      <a:spLocks noChangeAspect="1"/>
                    </p:cNvSpPr>
                    <p:nvPr/>
                  </p:nvSpPr>
                  <p:spPr>
                    <a:xfrm>
                      <a:off x="125" y="125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781" name="组合 780"/>
                  <p:cNvGrpSpPr/>
                  <p:nvPr/>
                </p:nvGrpSpPr>
                <p:grpSpPr>
                  <a:xfrm>
                    <a:off x="2835" y="0"/>
                    <a:ext cx="566" cy="566"/>
                    <a:chOff x="0" y="1"/>
                    <a:chExt cx="566" cy="566"/>
                  </a:xfrm>
                </p:grpSpPr>
                <p:sp>
                  <p:nvSpPr>
                    <p:cNvPr id="782" name="矩形 781"/>
                    <p:cNvSpPr>
                      <a:spLocks noChangeAspect="1"/>
                    </p:cNvSpPr>
                    <p:nvPr/>
                  </p:nvSpPr>
                  <p:spPr>
                    <a:xfrm>
                      <a:off x="0" y="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83" name="矩形 782"/>
                    <p:cNvSpPr>
                      <a:spLocks noChangeAspect="1"/>
                    </p:cNvSpPr>
                    <p:nvPr/>
                  </p:nvSpPr>
                  <p:spPr>
                    <a:xfrm>
                      <a:off x="125" y="125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784" name="组合 783"/>
                  <p:cNvGrpSpPr/>
                  <p:nvPr/>
                </p:nvGrpSpPr>
                <p:grpSpPr>
                  <a:xfrm>
                    <a:off x="3969" y="0"/>
                    <a:ext cx="566" cy="566"/>
                    <a:chOff x="0" y="1"/>
                    <a:chExt cx="566" cy="566"/>
                  </a:xfrm>
                </p:grpSpPr>
                <p:sp>
                  <p:nvSpPr>
                    <p:cNvPr id="785" name="矩形 784"/>
                    <p:cNvSpPr>
                      <a:spLocks noChangeAspect="1"/>
                    </p:cNvSpPr>
                    <p:nvPr/>
                  </p:nvSpPr>
                  <p:spPr>
                    <a:xfrm>
                      <a:off x="0" y="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86" name="矩形 785"/>
                    <p:cNvSpPr>
                      <a:spLocks noChangeAspect="1"/>
                    </p:cNvSpPr>
                    <p:nvPr/>
                  </p:nvSpPr>
                  <p:spPr>
                    <a:xfrm>
                      <a:off x="125" y="125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787" name="组合 786"/>
                  <p:cNvGrpSpPr/>
                  <p:nvPr/>
                </p:nvGrpSpPr>
                <p:grpSpPr>
                  <a:xfrm>
                    <a:off x="5669" y="0"/>
                    <a:ext cx="566" cy="566"/>
                    <a:chOff x="0" y="1"/>
                    <a:chExt cx="566" cy="566"/>
                  </a:xfrm>
                </p:grpSpPr>
                <p:sp>
                  <p:nvSpPr>
                    <p:cNvPr id="788" name="矩形 787"/>
                    <p:cNvSpPr>
                      <a:spLocks noChangeAspect="1"/>
                    </p:cNvSpPr>
                    <p:nvPr/>
                  </p:nvSpPr>
                  <p:spPr>
                    <a:xfrm>
                      <a:off x="0" y="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89" name="矩形 788"/>
                    <p:cNvSpPr>
                      <a:spLocks noChangeAspect="1"/>
                    </p:cNvSpPr>
                    <p:nvPr/>
                  </p:nvSpPr>
                  <p:spPr>
                    <a:xfrm>
                      <a:off x="125" y="125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790" name="组合 789"/>
                  <p:cNvGrpSpPr/>
                  <p:nvPr/>
                </p:nvGrpSpPr>
                <p:grpSpPr>
                  <a:xfrm>
                    <a:off x="6236" y="0"/>
                    <a:ext cx="566" cy="566"/>
                    <a:chOff x="0" y="1"/>
                    <a:chExt cx="566" cy="566"/>
                  </a:xfrm>
                </p:grpSpPr>
                <p:sp>
                  <p:nvSpPr>
                    <p:cNvPr id="791" name="矩形 790"/>
                    <p:cNvSpPr>
                      <a:spLocks noChangeAspect="1"/>
                    </p:cNvSpPr>
                    <p:nvPr/>
                  </p:nvSpPr>
                  <p:spPr>
                    <a:xfrm>
                      <a:off x="0" y="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92" name="矩形 791"/>
                    <p:cNvSpPr>
                      <a:spLocks noChangeAspect="1"/>
                    </p:cNvSpPr>
                    <p:nvPr/>
                  </p:nvSpPr>
                  <p:spPr>
                    <a:xfrm>
                      <a:off x="125" y="125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793" name="组合 792"/>
                  <p:cNvGrpSpPr/>
                  <p:nvPr/>
                </p:nvGrpSpPr>
                <p:grpSpPr>
                  <a:xfrm>
                    <a:off x="6803" y="0"/>
                    <a:ext cx="566" cy="566"/>
                    <a:chOff x="0" y="1"/>
                    <a:chExt cx="566" cy="566"/>
                  </a:xfrm>
                </p:grpSpPr>
                <p:sp>
                  <p:nvSpPr>
                    <p:cNvPr id="794" name="矩形 793"/>
                    <p:cNvSpPr>
                      <a:spLocks noChangeAspect="1"/>
                    </p:cNvSpPr>
                    <p:nvPr/>
                  </p:nvSpPr>
                  <p:spPr>
                    <a:xfrm>
                      <a:off x="0" y="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95" name="矩形 794"/>
                    <p:cNvSpPr>
                      <a:spLocks noChangeAspect="1"/>
                    </p:cNvSpPr>
                    <p:nvPr/>
                  </p:nvSpPr>
                  <p:spPr>
                    <a:xfrm>
                      <a:off x="125" y="125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796" name="组合 795"/>
                  <p:cNvGrpSpPr/>
                  <p:nvPr/>
                </p:nvGrpSpPr>
                <p:grpSpPr>
                  <a:xfrm>
                    <a:off x="7370" y="0"/>
                    <a:ext cx="566" cy="566"/>
                    <a:chOff x="0" y="1"/>
                    <a:chExt cx="566" cy="566"/>
                  </a:xfrm>
                </p:grpSpPr>
                <p:sp>
                  <p:nvSpPr>
                    <p:cNvPr id="797" name="矩形 796"/>
                    <p:cNvSpPr>
                      <a:spLocks noChangeAspect="1"/>
                    </p:cNvSpPr>
                    <p:nvPr/>
                  </p:nvSpPr>
                  <p:spPr>
                    <a:xfrm>
                      <a:off x="0" y="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98" name="矩形 797"/>
                    <p:cNvSpPr>
                      <a:spLocks noChangeAspect="1"/>
                    </p:cNvSpPr>
                    <p:nvPr/>
                  </p:nvSpPr>
                  <p:spPr>
                    <a:xfrm>
                      <a:off x="125" y="125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799" name="组合 798"/>
                <p:cNvGrpSpPr/>
                <p:nvPr/>
              </p:nvGrpSpPr>
              <p:grpSpPr>
                <a:xfrm>
                  <a:off x="0" y="3969"/>
                  <a:ext cx="7936" cy="566"/>
                  <a:chOff x="0" y="0"/>
                  <a:chExt cx="7936" cy="566"/>
                </a:xfrm>
              </p:grpSpPr>
              <p:grpSp>
                <p:nvGrpSpPr>
                  <p:cNvPr id="800" name="组合 799"/>
                  <p:cNvGrpSpPr/>
                  <p:nvPr/>
                </p:nvGrpSpPr>
                <p:grpSpPr>
                  <a:xfrm>
                    <a:off x="1701" y="0"/>
                    <a:ext cx="566" cy="566"/>
                    <a:chOff x="0" y="1"/>
                    <a:chExt cx="566" cy="566"/>
                  </a:xfrm>
                </p:grpSpPr>
                <p:sp>
                  <p:nvSpPr>
                    <p:cNvPr id="801" name="矩形 800"/>
                    <p:cNvSpPr>
                      <a:spLocks noChangeAspect="1"/>
                    </p:cNvSpPr>
                    <p:nvPr/>
                  </p:nvSpPr>
                  <p:spPr>
                    <a:xfrm>
                      <a:off x="0" y="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02" name="矩形 801"/>
                    <p:cNvSpPr>
                      <a:spLocks noChangeAspect="1"/>
                    </p:cNvSpPr>
                    <p:nvPr/>
                  </p:nvSpPr>
                  <p:spPr>
                    <a:xfrm>
                      <a:off x="125" y="125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803" name="组合 802"/>
                  <p:cNvGrpSpPr/>
                  <p:nvPr/>
                </p:nvGrpSpPr>
                <p:grpSpPr>
                  <a:xfrm>
                    <a:off x="2268" y="0"/>
                    <a:ext cx="566" cy="566"/>
                    <a:chOff x="0" y="1"/>
                    <a:chExt cx="566" cy="566"/>
                  </a:xfrm>
                </p:grpSpPr>
                <p:sp>
                  <p:nvSpPr>
                    <p:cNvPr id="804" name="矩形 803"/>
                    <p:cNvSpPr>
                      <a:spLocks noChangeAspect="1"/>
                    </p:cNvSpPr>
                    <p:nvPr/>
                  </p:nvSpPr>
                  <p:spPr>
                    <a:xfrm>
                      <a:off x="0" y="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05" name="矩形 804"/>
                    <p:cNvSpPr>
                      <a:spLocks noChangeAspect="1"/>
                    </p:cNvSpPr>
                    <p:nvPr/>
                  </p:nvSpPr>
                  <p:spPr>
                    <a:xfrm>
                      <a:off x="125" y="125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806" name="组合 805"/>
                  <p:cNvGrpSpPr/>
                  <p:nvPr/>
                </p:nvGrpSpPr>
                <p:grpSpPr>
                  <a:xfrm>
                    <a:off x="3402" y="0"/>
                    <a:ext cx="566" cy="566"/>
                    <a:chOff x="0" y="1"/>
                    <a:chExt cx="566" cy="566"/>
                  </a:xfrm>
                </p:grpSpPr>
                <p:sp>
                  <p:nvSpPr>
                    <p:cNvPr id="807" name="矩形 806"/>
                    <p:cNvSpPr>
                      <a:spLocks noChangeAspect="1"/>
                    </p:cNvSpPr>
                    <p:nvPr/>
                  </p:nvSpPr>
                  <p:spPr>
                    <a:xfrm>
                      <a:off x="0" y="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08" name="矩形 807"/>
                    <p:cNvSpPr>
                      <a:spLocks noChangeAspect="1"/>
                    </p:cNvSpPr>
                    <p:nvPr/>
                  </p:nvSpPr>
                  <p:spPr>
                    <a:xfrm>
                      <a:off x="125" y="125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809" name="组合 808"/>
                  <p:cNvGrpSpPr/>
                  <p:nvPr/>
                </p:nvGrpSpPr>
                <p:grpSpPr>
                  <a:xfrm>
                    <a:off x="567" y="0"/>
                    <a:ext cx="566" cy="566"/>
                    <a:chOff x="0" y="1"/>
                    <a:chExt cx="566" cy="566"/>
                  </a:xfrm>
                </p:grpSpPr>
                <p:sp>
                  <p:nvSpPr>
                    <p:cNvPr id="810" name="矩形 809"/>
                    <p:cNvSpPr>
                      <a:spLocks noChangeAspect="1"/>
                    </p:cNvSpPr>
                    <p:nvPr/>
                  </p:nvSpPr>
                  <p:spPr>
                    <a:xfrm>
                      <a:off x="0" y="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11" name="矩形 810"/>
                    <p:cNvSpPr>
                      <a:spLocks noChangeAspect="1"/>
                    </p:cNvSpPr>
                    <p:nvPr/>
                  </p:nvSpPr>
                  <p:spPr>
                    <a:xfrm>
                      <a:off x="125" y="125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812" name="组合 811"/>
                  <p:cNvGrpSpPr/>
                  <p:nvPr/>
                </p:nvGrpSpPr>
                <p:grpSpPr>
                  <a:xfrm>
                    <a:off x="4535" y="0"/>
                    <a:ext cx="566" cy="566"/>
                    <a:chOff x="0" y="1"/>
                    <a:chExt cx="566" cy="566"/>
                  </a:xfrm>
                </p:grpSpPr>
                <p:sp>
                  <p:nvSpPr>
                    <p:cNvPr id="813" name="矩形 812"/>
                    <p:cNvSpPr>
                      <a:spLocks noChangeAspect="1"/>
                    </p:cNvSpPr>
                    <p:nvPr/>
                  </p:nvSpPr>
                  <p:spPr>
                    <a:xfrm>
                      <a:off x="0" y="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14" name="矩形 813"/>
                    <p:cNvSpPr>
                      <a:spLocks noChangeAspect="1"/>
                    </p:cNvSpPr>
                    <p:nvPr/>
                  </p:nvSpPr>
                  <p:spPr>
                    <a:xfrm>
                      <a:off x="125" y="125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815" name="组合 814"/>
                  <p:cNvGrpSpPr/>
                  <p:nvPr/>
                </p:nvGrpSpPr>
                <p:grpSpPr>
                  <a:xfrm>
                    <a:off x="5102" y="0"/>
                    <a:ext cx="566" cy="566"/>
                    <a:chOff x="0" y="1"/>
                    <a:chExt cx="566" cy="566"/>
                  </a:xfrm>
                </p:grpSpPr>
                <p:sp>
                  <p:nvSpPr>
                    <p:cNvPr id="816" name="矩形 815"/>
                    <p:cNvSpPr>
                      <a:spLocks noChangeAspect="1"/>
                    </p:cNvSpPr>
                    <p:nvPr/>
                  </p:nvSpPr>
                  <p:spPr>
                    <a:xfrm>
                      <a:off x="0" y="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17" name="矩形 816"/>
                    <p:cNvSpPr>
                      <a:spLocks noChangeAspect="1"/>
                    </p:cNvSpPr>
                    <p:nvPr/>
                  </p:nvSpPr>
                  <p:spPr>
                    <a:xfrm>
                      <a:off x="125" y="125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818" name="组合 817"/>
                  <p:cNvGrpSpPr/>
                  <p:nvPr/>
                </p:nvGrpSpPr>
                <p:grpSpPr>
                  <a:xfrm>
                    <a:off x="0" y="0"/>
                    <a:ext cx="566" cy="566"/>
                    <a:chOff x="0" y="1"/>
                    <a:chExt cx="566" cy="566"/>
                  </a:xfrm>
                </p:grpSpPr>
                <p:sp>
                  <p:nvSpPr>
                    <p:cNvPr id="819" name="矩形 818"/>
                    <p:cNvSpPr>
                      <a:spLocks noChangeAspect="1"/>
                    </p:cNvSpPr>
                    <p:nvPr/>
                  </p:nvSpPr>
                  <p:spPr>
                    <a:xfrm>
                      <a:off x="0" y="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20" name="矩形 819"/>
                    <p:cNvSpPr>
                      <a:spLocks noChangeAspect="1"/>
                    </p:cNvSpPr>
                    <p:nvPr/>
                  </p:nvSpPr>
                  <p:spPr>
                    <a:xfrm>
                      <a:off x="125" y="125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821" name="组合 820"/>
                  <p:cNvGrpSpPr/>
                  <p:nvPr/>
                </p:nvGrpSpPr>
                <p:grpSpPr>
                  <a:xfrm>
                    <a:off x="1134" y="0"/>
                    <a:ext cx="566" cy="566"/>
                    <a:chOff x="0" y="1"/>
                    <a:chExt cx="566" cy="566"/>
                  </a:xfrm>
                </p:grpSpPr>
                <p:sp>
                  <p:nvSpPr>
                    <p:cNvPr id="822" name="矩形 821"/>
                    <p:cNvSpPr>
                      <a:spLocks noChangeAspect="1"/>
                    </p:cNvSpPr>
                    <p:nvPr/>
                  </p:nvSpPr>
                  <p:spPr>
                    <a:xfrm>
                      <a:off x="0" y="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23" name="矩形 822"/>
                    <p:cNvSpPr>
                      <a:spLocks noChangeAspect="1"/>
                    </p:cNvSpPr>
                    <p:nvPr/>
                  </p:nvSpPr>
                  <p:spPr>
                    <a:xfrm>
                      <a:off x="125" y="125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824" name="组合 823"/>
                  <p:cNvGrpSpPr/>
                  <p:nvPr/>
                </p:nvGrpSpPr>
                <p:grpSpPr>
                  <a:xfrm>
                    <a:off x="2835" y="0"/>
                    <a:ext cx="566" cy="566"/>
                    <a:chOff x="0" y="1"/>
                    <a:chExt cx="566" cy="566"/>
                  </a:xfrm>
                </p:grpSpPr>
                <p:sp>
                  <p:nvSpPr>
                    <p:cNvPr id="825" name="矩形 824"/>
                    <p:cNvSpPr>
                      <a:spLocks noChangeAspect="1"/>
                    </p:cNvSpPr>
                    <p:nvPr/>
                  </p:nvSpPr>
                  <p:spPr>
                    <a:xfrm>
                      <a:off x="0" y="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26" name="矩形 825"/>
                    <p:cNvSpPr>
                      <a:spLocks noChangeAspect="1"/>
                    </p:cNvSpPr>
                    <p:nvPr/>
                  </p:nvSpPr>
                  <p:spPr>
                    <a:xfrm>
                      <a:off x="125" y="125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827" name="组合 826"/>
                  <p:cNvGrpSpPr/>
                  <p:nvPr/>
                </p:nvGrpSpPr>
                <p:grpSpPr>
                  <a:xfrm>
                    <a:off x="3969" y="0"/>
                    <a:ext cx="566" cy="566"/>
                    <a:chOff x="0" y="1"/>
                    <a:chExt cx="566" cy="566"/>
                  </a:xfrm>
                </p:grpSpPr>
                <p:sp>
                  <p:nvSpPr>
                    <p:cNvPr id="828" name="矩形 827"/>
                    <p:cNvSpPr>
                      <a:spLocks noChangeAspect="1"/>
                    </p:cNvSpPr>
                    <p:nvPr/>
                  </p:nvSpPr>
                  <p:spPr>
                    <a:xfrm>
                      <a:off x="0" y="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29" name="矩形 828"/>
                    <p:cNvSpPr>
                      <a:spLocks noChangeAspect="1"/>
                    </p:cNvSpPr>
                    <p:nvPr/>
                  </p:nvSpPr>
                  <p:spPr>
                    <a:xfrm>
                      <a:off x="125" y="125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830" name="组合 829"/>
                  <p:cNvGrpSpPr/>
                  <p:nvPr/>
                </p:nvGrpSpPr>
                <p:grpSpPr>
                  <a:xfrm>
                    <a:off x="5669" y="0"/>
                    <a:ext cx="566" cy="566"/>
                    <a:chOff x="0" y="1"/>
                    <a:chExt cx="566" cy="566"/>
                  </a:xfrm>
                </p:grpSpPr>
                <p:sp>
                  <p:nvSpPr>
                    <p:cNvPr id="831" name="矩形 830"/>
                    <p:cNvSpPr>
                      <a:spLocks noChangeAspect="1"/>
                    </p:cNvSpPr>
                    <p:nvPr/>
                  </p:nvSpPr>
                  <p:spPr>
                    <a:xfrm>
                      <a:off x="0" y="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32" name="矩形 831"/>
                    <p:cNvSpPr>
                      <a:spLocks noChangeAspect="1"/>
                    </p:cNvSpPr>
                    <p:nvPr/>
                  </p:nvSpPr>
                  <p:spPr>
                    <a:xfrm>
                      <a:off x="125" y="125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833" name="组合 832"/>
                  <p:cNvGrpSpPr/>
                  <p:nvPr/>
                </p:nvGrpSpPr>
                <p:grpSpPr>
                  <a:xfrm>
                    <a:off x="6236" y="0"/>
                    <a:ext cx="566" cy="566"/>
                    <a:chOff x="0" y="1"/>
                    <a:chExt cx="566" cy="566"/>
                  </a:xfrm>
                </p:grpSpPr>
                <p:sp>
                  <p:nvSpPr>
                    <p:cNvPr id="834" name="矩形 833"/>
                    <p:cNvSpPr>
                      <a:spLocks noChangeAspect="1"/>
                    </p:cNvSpPr>
                    <p:nvPr/>
                  </p:nvSpPr>
                  <p:spPr>
                    <a:xfrm>
                      <a:off x="0" y="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35" name="矩形 834"/>
                    <p:cNvSpPr>
                      <a:spLocks noChangeAspect="1"/>
                    </p:cNvSpPr>
                    <p:nvPr/>
                  </p:nvSpPr>
                  <p:spPr>
                    <a:xfrm>
                      <a:off x="125" y="125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836" name="组合 835"/>
                  <p:cNvGrpSpPr/>
                  <p:nvPr/>
                </p:nvGrpSpPr>
                <p:grpSpPr>
                  <a:xfrm>
                    <a:off x="6803" y="0"/>
                    <a:ext cx="566" cy="566"/>
                    <a:chOff x="0" y="1"/>
                    <a:chExt cx="566" cy="566"/>
                  </a:xfrm>
                </p:grpSpPr>
                <p:sp>
                  <p:nvSpPr>
                    <p:cNvPr id="837" name="矩形 836"/>
                    <p:cNvSpPr>
                      <a:spLocks noChangeAspect="1"/>
                    </p:cNvSpPr>
                    <p:nvPr/>
                  </p:nvSpPr>
                  <p:spPr>
                    <a:xfrm>
                      <a:off x="0" y="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38" name="矩形 837"/>
                    <p:cNvSpPr>
                      <a:spLocks noChangeAspect="1"/>
                    </p:cNvSpPr>
                    <p:nvPr/>
                  </p:nvSpPr>
                  <p:spPr>
                    <a:xfrm>
                      <a:off x="125" y="125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839" name="组合 838"/>
                  <p:cNvGrpSpPr/>
                  <p:nvPr/>
                </p:nvGrpSpPr>
                <p:grpSpPr>
                  <a:xfrm>
                    <a:off x="7370" y="0"/>
                    <a:ext cx="566" cy="566"/>
                    <a:chOff x="0" y="1"/>
                    <a:chExt cx="566" cy="566"/>
                  </a:xfrm>
                </p:grpSpPr>
                <p:sp>
                  <p:nvSpPr>
                    <p:cNvPr id="840" name="矩形 839"/>
                    <p:cNvSpPr>
                      <a:spLocks noChangeAspect="1"/>
                    </p:cNvSpPr>
                    <p:nvPr/>
                  </p:nvSpPr>
                  <p:spPr>
                    <a:xfrm>
                      <a:off x="0" y="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41" name="矩形 840"/>
                    <p:cNvSpPr>
                      <a:spLocks noChangeAspect="1"/>
                    </p:cNvSpPr>
                    <p:nvPr/>
                  </p:nvSpPr>
                  <p:spPr>
                    <a:xfrm>
                      <a:off x="125" y="125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842" name="组合 841"/>
                <p:cNvGrpSpPr/>
                <p:nvPr/>
              </p:nvGrpSpPr>
              <p:grpSpPr>
                <a:xfrm>
                  <a:off x="0" y="4535"/>
                  <a:ext cx="7936" cy="566"/>
                  <a:chOff x="0" y="0"/>
                  <a:chExt cx="7936" cy="566"/>
                </a:xfrm>
              </p:grpSpPr>
              <p:grpSp>
                <p:nvGrpSpPr>
                  <p:cNvPr id="843" name="组合 842"/>
                  <p:cNvGrpSpPr/>
                  <p:nvPr/>
                </p:nvGrpSpPr>
                <p:grpSpPr>
                  <a:xfrm>
                    <a:off x="1701" y="0"/>
                    <a:ext cx="566" cy="566"/>
                    <a:chOff x="0" y="1"/>
                    <a:chExt cx="566" cy="566"/>
                  </a:xfrm>
                </p:grpSpPr>
                <p:sp>
                  <p:nvSpPr>
                    <p:cNvPr id="844" name="矩形 843"/>
                    <p:cNvSpPr>
                      <a:spLocks noChangeAspect="1"/>
                    </p:cNvSpPr>
                    <p:nvPr/>
                  </p:nvSpPr>
                  <p:spPr>
                    <a:xfrm>
                      <a:off x="0" y="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45" name="矩形 844"/>
                    <p:cNvSpPr>
                      <a:spLocks noChangeAspect="1"/>
                    </p:cNvSpPr>
                    <p:nvPr/>
                  </p:nvSpPr>
                  <p:spPr>
                    <a:xfrm>
                      <a:off x="125" y="125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846" name="组合 845"/>
                  <p:cNvGrpSpPr/>
                  <p:nvPr/>
                </p:nvGrpSpPr>
                <p:grpSpPr>
                  <a:xfrm>
                    <a:off x="2268" y="0"/>
                    <a:ext cx="566" cy="566"/>
                    <a:chOff x="0" y="1"/>
                    <a:chExt cx="566" cy="566"/>
                  </a:xfrm>
                </p:grpSpPr>
                <p:sp>
                  <p:nvSpPr>
                    <p:cNvPr id="847" name="矩形 846"/>
                    <p:cNvSpPr>
                      <a:spLocks noChangeAspect="1"/>
                    </p:cNvSpPr>
                    <p:nvPr/>
                  </p:nvSpPr>
                  <p:spPr>
                    <a:xfrm>
                      <a:off x="0" y="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48" name="矩形 847"/>
                    <p:cNvSpPr>
                      <a:spLocks noChangeAspect="1"/>
                    </p:cNvSpPr>
                    <p:nvPr/>
                  </p:nvSpPr>
                  <p:spPr>
                    <a:xfrm>
                      <a:off x="125" y="125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849" name="组合 848"/>
                  <p:cNvGrpSpPr/>
                  <p:nvPr/>
                </p:nvGrpSpPr>
                <p:grpSpPr>
                  <a:xfrm>
                    <a:off x="3402" y="0"/>
                    <a:ext cx="566" cy="566"/>
                    <a:chOff x="0" y="1"/>
                    <a:chExt cx="566" cy="566"/>
                  </a:xfrm>
                </p:grpSpPr>
                <p:sp>
                  <p:nvSpPr>
                    <p:cNvPr id="850" name="矩形 849"/>
                    <p:cNvSpPr>
                      <a:spLocks noChangeAspect="1"/>
                    </p:cNvSpPr>
                    <p:nvPr/>
                  </p:nvSpPr>
                  <p:spPr>
                    <a:xfrm>
                      <a:off x="0" y="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51" name="矩形 850"/>
                    <p:cNvSpPr>
                      <a:spLocks noChangeAspect="1"/>
                    </p:cNvSpPr>
                    <p:nvPr/>
                  </p:nvSpPr>
                  <p:spPr>
                    <a:xfrm>
                      <a:off x="125" y="125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852" name="组合 851"/>
                  <p:cNvGrpSpPr/>
                  <p:nvPr/>
                </p:nvGrpSpPr>
                <p:grpSpPr>
                  <a:xfrm>
                    <a:off x="567" y="0"/>
                    <a:ext cx="566" cy="566"/>
                    <a:chOff x="0" y="1"/>
                    <a:chExt cx="566" cy="566"/>
                  </a:xfrm>
                </p:grpSpPr>
                <p:sp>
                  <p:nvSpPr>
                    <p:cNvPr id="853" name="矩形 852"/>
                    <p:cNvSpPr>
                      <a:spLocks noChangeAspect="1"/>
                    </p:cNvSpPr>
                    <p:nvPr/>
                  </p:nvSpPr>
                  <p:spPr>
                    <a:xfrm>
                      <a:off x="0" y="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54" name="矩形 853"/>
                    <p:cNvSpPr>
                      <a:spLocks noChangeAspect="1"/>
                    </p:cNvSpPr>
                    <p:nvPr/>
                  </p:nvSpPr>
                  <p:spPr>
                    <a:xfrm>
                      <a:off x="125" y="125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855" name="组合 854"/>
                  <p:cNvGrpSpPr/>
                  <p:nvPr/>
                </p:nvGrpSpPr>
                <p:grpSpPr>
                  <a:xfrm>
                    <a:off x="4535" y="0"/>
                    <a:ext cx="566" cy="566"/>
                    <a:chOff x="0" y="1"/>
                    <a:chExt cx="566" cy="566"/>
                  </a:xfrm>
                </p:grpSpPr>
                <p:sp>
                  <p:nvSpPr>
                    <p:cNvPr id="856" name="矩形 855"/>
                    <p:cNvSpPr>
                      <a:spLocks noChangeAspect="1"/>
                    </p:cNvSpPr>
                    <p:nvPr/>
                  </p:nvSpPr>
                  <p:spPr>
                    <a:xfrm>
                      <a:off x="0" y="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57" name="矩形 856"/>
                    <p:cNvSpPr>
                      <a:spLocks noChangeAspect="1"/>
                    </p:cNvSpPr>
                    <p:nvPr/>
                  </p:nvSpPr>
                  <p:spPr>
                    <a:xfrm>
                      <a:off x="125" y="125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858" name="组合 857"/>
                  <p:cNvGrpSpPr/>
                  <p:nvPr/>
                </p:nvGrpSpPr>
                <p:grpSpPr>
                  <a:xfrm>
                    <a:off x="5102" y="0"/>
                    <a:ext cx="566" cy="566"/>
                    <a:chOff x="0" y="1"/>
                    <a:chExt cx="566" cy="566"/>
                  </a:xfrm>
                </p:grpSpPr>
                <p:sp>
                  <p:nvSpPr>
                    <p:cNvPr id="859" name="矩形 858"/>
                    <p:cNvSpPr>
                      <a:spLocks noChangeAspect="1"/>
                    </p:cNvSpPr>
                    <p:nvPr/>
                  </p:nvSpPr>
                  <p:spPr>
                    <a:xfrm>
                      <a:off x="0" y="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60" name="矩形 859"/>
                    <p:cNvSpPr>
                      <a:spLocks noChangeAspect="1"/>
                    </p:cNvSpPr>
                    <p:nvPr/>
                  </p:nvSpPr>
                  <p:spPr>
                    <a:xfrm>
                      <a:off x="125" y="125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861" name="组合 860"/>
                  <p:cNvGrpSpPr/>
                  <p:nvPr/>
                </p:nvGrpSpPr>
                <p:grpSpPr>
                  <a:xfrm>
                    <a:off x="0" y="0"/>
                    <a:ext cx="566" cy="566"/>
                    <a:chOff x="0" y="1"/>
                    <a:chExt cx="566" cy="566"/>
                  </a:xfrm>
                </p:grpSpPr>
                <p:sp>
                  <p:nvSpPr>
                    <p:cNvPr id="862" name="矩形 861"/>
                    <p:cNvSpPr>
                      <a:spLocks noChangeAspect="1"/>
                    </p:cNvSpPr>
                    <p:nvPr/>
                  </p:nvSpPr>
                  <p:spPr>
                    <a:xfrm>
                      <a:off x="0" y="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63" name="矩形 862"/>
                    <p:cNvSpPr>
                      <a:spLocks noChangeAspect="1"/>
                    </p:cNvSpPr>
                    <p:nvPr/>
                  </p:nvSpPr>
                  <p:spPr>
                    <a:xfrm>
                      <a:off x="125" y="125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864" name="组合 863"/>
                  <p:cNvGrpSpPr/>
                  <p:nvPr/>
                </p:nvGrpSpPr>
                <p:grpSpPr>
                  <a:xfrm>
                    <a:off x="1134" y="0"/>
                    <a:ext cx="566" cy="566"/>
                    <a:chOff x="0" y="1"/>
                    <a:chExt cx="566" cy="566"/>
                  </a:xfrm>
                </p:grpSpPr>
                <p:sp>
                  <p:nvSpPr>
                    <p:cNvPr id="865" name="矩形 864"/>
                    <p:cNvSpPr>
                      <a:spLocks noChangeAspect="1"/>
                    </p:cNvSpPr>
                    <p:nvPr/>
                  </p:nvSpPr>
                  <p:spPr>
                    <a:xfrm>
                      <a:off x="0" y="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66" name="矩形 865"/>
                    <p:cNvSpPr>
                      <a:spLocks noChangeAspect="1"/>
                    </p:cNvSpPr>
                    <p:nvPr/>
                  </p:nvSpPr>
                  <p:spPr>
                    <a:xfrm>
                      <a:off x="125" y="125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867" name="组合 866"/>
                  <p:cNvGrpSpPr/>
                  <p:nvPr/>
                </p:nvGrpSpPr>
                <p:grpSpPr>
                  <a:xfrm>
                    <a:off x="2835" y="0"/>
                    <a:ext cx="566" cy="566"/>
                    <a:chOff x="0" y="1"/>
                    <a:chExt cx="566" cy="566"/>
                  </a:xfrm>
                </p:grpSpPr>
                <p:sp>
                  <p:nvSpPr>
                    <p:cNvPr id="868" name="矩形 867"/>
                    <p:cNvSpPr>
                      <a:spLocks noChangeAspect="1"/>
                    </p:cNvSpPr>
                    <p:nvPr/>
                  </p:nvSpPr>
                  <p:spPr>
                    <a:xfrm>
                      <a:off x="0" y="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69" name="矩形 868"/>
                    <p:cNvSpPr>
                      <a:spLocks noChangeAspect="1"/>
                    </p:cNvSpPr>
                    <p:nvPr/>
                  </p:nvSpPr>
                  <p:spPr>
                    <a:xfrm>
                      <a:off x="125" y="125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870" name="组合 869"/>
                  <p:cNvGrpSpPr/>
                  <p:nvPr/>
                </p:nvGrpSpPr>
                <p:grpSpPr>
                  <a:xfrm>
                    <a:off x="3969" y="0"/>
                    <a:ext cx="566" cy="566"/>
                    <a:chOff x="0" y="1"/>
                    <a:chExt cx="566" cy="566"/>
                  </a:xfrm>
                </p:grpSpPr>
                <p:sp>
                  <p:nvSpPr>
                    <p:cNvPr id="871" name="矩形 870"/>
                    <p:cNvSpPr>
                      <a:spLocks noChangeAspect="1"/>
                    </p:cNvSpPr>
                    <p:nvPr/>
                  </p:nvSpPr>
                  <p:spPr>
                    <a:xfrm>
                      <a:off x="0" y="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72" name="矩形 871"/>
                    <p:cNvSpPr>
                      <a:spLocks noChangeAspect="1"/>
                    </p:cNvSpPr>
                    <p:nvPr/>
                  </p:nvSpPr>
                  <p:spPr>
                    <a:xfrm>
                      <a:off x="125" y="125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873" name="组合 872"/>
                  <p:cNvGrpSpPr/>
                  <p:nvPr/>
                </p:nvGrpSpPr>
                <p:grpSpPr>
                  <a:xfrm>
                    <a:off x="5669" y="0"/>
                    <a:ext cx="566" cy="566"/>
                    <a:chOff x="0" y="1"/>
                    <a:chExt cx="566" cy="566"/>
                  </a:xfrm>
                </p:grpSpPr>
                <p:sp>
                  <p:nvSpPr>
                    <p:cNvPr id="874" name="矩形 873"/>
                    <p:cNvSpPr>
                      <a:spLocks noChangeAspect="1"/>
                    </p:cNvSpPr>
                    <p:nvPr/>
                  </p:nvSpPr>
                  <p:spPr>
                    <a:xfrm>
                      <a:off x="0" y="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75" name="矩形 874"/>
                    <p:cNvSpPr>
                      <a:spLocks noChangeAspect="1"/>
                    </p:cNvSpPr>
                    <p:nvPr/>
                  </p:nvSpPr>
                  <p:spPr>
                    <a:xfrm>
                      <a:off x="125" y="125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876" name="组合 875"/>
                  <p:cNvGrpSpPr/>
                  <p:nvPr/>
                </p:nvGrpSpPr>
                <p:grpSpPr>
                  <a:xfrm>
                    <a:off x="6236" y="0"/>
                    <a:ext cx="566" cy="566"/>
                    <a:chOff x="0" y="1"/>
                    <a:chExt cx="566" cy="566"/>
                  </a:xfrm>
                </p:grpSpPr>
                <p:sp>
                  <p:nvSpPr>
                    <p:cNvPr id="877" name="矩形 876"/>
                    <p:cNvSpPr>
                      <a:spLocks noChangeAspect="1"/>
                    </p:cNvSpPr>
                    <p:nvPr/>
                  </p:nvSpPr>
                  <p:spPr>
                    <a:xfrm>
                      <a:off x="0" y="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78" name="矩形 877"/>
                    <p:cNvSpPr>
                      <a:spLocks noChangeAspect="1"/>
                    </p:cNvSpPr>
                    <p:nvPr/>
                  </p:nvSpPr>
                  <p:spPr>
                    <a:xfrm>
                      <a:off x="125" y="125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879" name="组合 878"/>
                  <p:cNvGrpSpPr/>
                  <p:nvPr/>
                </p:nvGrpSpPr>
                <p:grpSpPr>
                  <a:xfrm>
                    <a:off x="6803" y="0"/>
                    <a:ext cx="566" cy="566"/>
                    <a:chOff x="0" y="1"/>
                    <a:chExt cx="566" cy="566"/>
                  </a:xfrm>
                </p:grpSpPr>
                <p:sp>
                  <p:nvSpPr>
                    <p:cNvPr id="880" name="矩形 879"/>
                    <p:cNvSpPr>
                      <a:spLocks noChangeAspect="1"/>
                    </p:cNvSpPr>
                    <p:nvPr/>
                  </p:nvSpPr>
                  <p:spPr>
                    <a:xfrm>
                      <a:off x="0" y="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81" name="矩形 880"/>
                    <p:cNvSpPr>
                      <a:spLocks noChangeAspect="1"/>
                    </p:cNvSpPr>
                    <p:nvPr/>
                  </p:nvSpPr>
                  <p:spPr>
                    <a:xfrm>
                      <a:off x="125" y="125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882" name="组合 881"/>
                  <p:cNvGrpSpPr/>
                  <p:nvPr/>
                </p:nvGrpSpPr>
                <p:grpSpPr>
                  <a:xfrm>
                    <a:off x="7370" y="0"/>
                    <a:ext cx="566" cy="566"/>
                    <a:chOff x="0" y="1"/>
                    <a:chExt cx="566" cy="566"/>
                  </a:xfrm>
                </p:grpSpPr>
                <p:sp>
                  <p:nvSpPr>
                    <p:cNvPr id="883" name="矩形 882"/>
                    <p:cNvSpPr>
                      <a:spLocks noChangeAspect="1"/>
                    </p:cNvSpPr>
                    <p:nvPr/>
                  </p:nvSpPr>
                  <p:spPr>
                    <a:xfrm>
                      <a:off x="0" y="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84" name="矩形 883"/>
                    <p:cNvSpPr>
                      <a:spLocks noChangeAspect="1"/>
                    </p:cNvSpPr>
                    <p:nvPr/>
                  </p:nvSpPr>
                  <p:spPr>
                    <a:xfrm>
                      <a:off x="125" y="125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885" name="组合 884"/>
                <p:cNvGrpSpPr/>
                <p:nvPr/>
              </p:nvGrpSpPr>
              <p:grpSpPr>
                <a:xfrm>
                  <a:off x="0" y="5102"/>
                  <a:ext cx="7936" cy="566"/>
                  <a:chOff x="0" y="0"/>
                  <a:chExt cx="7936" cy="566"/>
                </a:xfrm>
              </p:grpSpPr>
              <p:grpSp>
                <p:nvGrpSpPr>
                  <p:cNvPr id="886" name="组合 885"/>
                  <p:cNvGrpSpPr/>
                  <p:nvPr/>
                </p:nvGrpSpPr>
                <p:grpSpPr>
                  <a:xfrm>
                    <a:off x="1701" y="0"/>
                    <a:ext cx="566" cy="566"/>
                    <a:chOff x="0" y="1"/>
                    <a:chExt cx="566" cy="566"/>
                  </a:xfrm>
                </p:grpSpPr>
                <p:sp>
                  <p:nvSpPr>
                    <p:cNvPr id="887" name="矩形 886"/>
                    <p:cNvSpPr>
                      <a:spLocks noChangeAspect="1"/>
                    </p:cNvSpPr>
                    <p:nvPr/>
                  </p:nvSpPr>
                  <p:spPr>
                    <a:xfrm>
                      <a:off x="0" y="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88" name="矩形 887"/>
                    <p:cNvSpPr>
                      <a:spLocks noChangeAspect="1"/>
                    </p:cNvSpPr>
                    <p:nvPr/>
                  </p:nvSpPr>
                  <p:spPr>
                    <a:xfrm>
                      <a:off x="125" y="125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889" name="组合 888"/>
                  <p:cNvGrpSpPr/>
                  <p:nvPr/>
                </p:nvGrpSpPr>
                <p:grpSpPr>
                  <a:xfrm>
                    <a:off x="2268" y="0"/>
                    <a:ext cx="566" cy="566"/>
                    <a:chOff x="0" y="1"/>
                    <a:chExt cx="566" cy="566"/>
                  </a:xfrm>
                </p:grpSpPr>
                <p:sp>
                  <p:nvSpPr>
                    <p:cNvPr id="890" name="矩形 889"/>
                    <p:cNvSpPr>
                      <a:spLocks noChangeAspect="1"/>
                    </p:cNvSpPr>
                    <p:nvPr/>
                  </p:nvSpPr>
                  <p:spPr>
                    <a:xfrm>
                      <a:off x="0" y="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91" name="矩形 890"/>
                    <p:cNvSpPr>
                      <a:spLocks noChangeAspect="1"/>
                    </p:cNvSpPr>
                    <p:nvPr/>
                  </p:nvSpPr>
                  <p:spPr>
                    <a:xfrm>
                      <a:off x="125" y="125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892" name="组合 891"/>
                  <p:cNvGrpSpPr/>
                  <p:nvPr/>
                </p:nvGrpSpPr>
                <p:grpSpPr>
                  <a:xfrm>
                    <a:off x="3402" y="0"/>
                    <a:ext cx="566" cy="566"/>
                    <a:chOff x="0" y="1"/>
                    <a:chExt cx="566" cy="566"/>
                  </a:xfrm>
                </p:grpSpPr>
                <p:sp>
                  <p:nvSpPr>
                    <p:cNvPr id="893" name="矩形 892"/>
                    <p:cNvSpPr>
                      <a:spLocks noChangeAspect="1"/>
                    </p:cNvSpPr>
                    <p:nvPr/>
                  </p:nvSpPr>
                  <p:spPr>
                    <a:xfrm>
                      <a:off x="0" y="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94" name="矩形 893"/>
                    <p:cNvSpPr>
                      <a:spLocks noChangeAspect="1"/>
                    </p:cNvSpPr>
                    <p:nvPr/>
                  </p:nvSpPr>
                  <p:spPr>
                    <a:xfrm>
                      <a:off x="125" y="125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895" name="组合 894"/>
                  <p:cNvGrpSpPr/>
                  <p:nvPr/>
                </p:nvGrpSpPr>
                <p:grpSpPr>
                  <a:xfrm>
                    <a:off x="567" y="0"/>
                    <a:ext cx="566" cy="566"/>
                    <a:chOff x="0" y="1"/>
                    <a:chExt cx="566" cy="566"/>
                  </a:xfrm>
                </p:grpSpPr>
                <p:sp>
                  <p:nvSpPr>
                    <p:cNvPr id="896" name="矩形 895"/>
                    <p:cNvSpPr>
                      <a:spLocks noChangeAspect="1"/>
                    </p:cNvSpPr>
                    <p:nvPr/>
                  </p:nvSpPr>
                  <p:spPr>
                    <a:xfrm>
                      <a:off x="0" y="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97" name="矩形 896"/>
                    <p:cNvSpPr>
                      <a:spLocks noChangeAspect="1"/>
                    </p:cNvSpPr>
                    <p:nvPr/>
                  </p:nvSpPr>
                  <p:spPr>
                    <a:xfrm>
                      <a:off x="125" y="125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898" name="组合 897"/>
                  <p:cNvGrpSpPr/>
                  <p:nvPr/>
                </p:nvGrpSpPr>
                <p:grpSpPr>
                  <a:xfrm>
                    <a:off x="4535" y="0"/>
                    <a:ext cx="566" cy="566"/>
                    <a:chOff x="0" y="1"/>
                    <a:chExt cx="566" cy="566"/>
                  </a:xfrm>
                </p:grpSpPr>
                <p:sp>
                  <p:nvSpPr>
                    <p:cNvPr id="899" name="矩形 898"/>
                    <p:cNvSpPr>
                      <a:spLocks noChangeAspect="1"/>
                    </p:cNvSpPr>
                    <p:nvPr/>
                  </p:nvSpPr>
                  <p:spPr>
                    <a:xfrm>
                      <a:off x="0" y="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00" name="矩形 899"/>
                    <p:cNvSpPr>
                      <a:spLocks noChangeAspect="1"/>
                    </p:cNvSpPr>
                    <p:nvPr/>
                  </p:nvSpPr>
                  <p:spPr>
                    <a:xfrm>
                      <a:off x="125" y="125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901" name="组合 900"/>
                  <p:cNvGrpSpPr/>
                  <p:nvPr/>
                </p:nvGrpSpPr>
                <p:grpSpPr>
                  <a:xfrm>
                    <a:off x="5102" y="0"/>
                    <a:ext cx="566" cy="566"/>
                    <a:chOff x="0" y="1"/>
                    <a:chExt cx="566" cy="566"/>
                  </a:xfrm>
                </p:grpSpPr>
                <p:sp>
                  <p:nvSpPr>
                    <p:cNvPr id="902" name="矩形 901"/>
                    <p:cNvSpPr>
                      <a:spLocks noChangeAspect="1"/>
                    </p:cNvSpPr>
                    <p:nvPr/>
                  </p:nvSpPr>
                  <p:spPr>
                    <a:xfrm>
                      <a:off x="0" y="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03" name="矩形 902"/>
                    <p:cNvSpPr>
                      <a:spLocks noChangeAspect="1"/>
                    </p:cNvSpPr>
                    <p:nvPr/>
                  </p:nvSpPr>
                  <p:spPr>
                    <a:xfrm>
                      <a:off x="125" y="125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904" name="组合 903"/>
                  <p:cNvGrpSpPr/>
                  <p:nvPr/>
                </p:nvGrpSpPr>
                <p:grpSpPr>
                  <a:xfrm>
                    <a:off x="0" y="0"/>
                    <a:ext cx="566" cy="566"/>
                    <a:chOff x="0" y="1"/>
                    <a:chExt cx="566" cy="566"/>
                  </a:xfrm>
                </p:grpSpPr>
                <p:sp>
                  <p:nvSpPr>
                    <p:cNvPr id="905" name="矩形 904"/>
                    <p:cNvSpPr>
                      <a:spLocks noChangeAspect="1"/>
                    </p:cNvSpPr>
                    <p:nvPr/>
                  </p:nvSpPr>
                  <p:spPr>
                    <a:xfrm>
                      <a:off x="0" y="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06" name="矩形 905"/>
                    <p:cNvSpPr>
                      <a:spLocks noChangeAspect="1"/>
                    </p:cNvSpPr>
                    <p:nvPr/>
                  </p:nvSpPr>
                  <p:spPr>
                    <a:xfrm>
                      <a:off x="125" y="125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907" name="组合 906"/>
                  <p:cNvGrpSpPr/>
                  <p:nvPr/>
                </p:nvGrpSpPr>
                <p:grpSpPr>
                  <a:xfrm>
                    <a:off x="1134" y="0"/>
                    <a:ext cx="566" cy="566"/>
                    <a:chOff x="0" y="1"/>
                    <a:chExt cx="566" cy="566"/>
                  </a:xfrm>
                </p:grpSpPr>
                <p:sp>
                  <p:nvSpPr>
                    <p:cNvPr id="908" name="矩形 907"/>
                    <p:cNvSpPr>
                      <a:spLocks noChangeAspect="1"/>
                    </p:cNvSpPr>
                    <p:nvPr/>
                  </p:nvSpPr>
                  <p:spPr>
                    <a:xfrm>
                      <a:off x="0" y="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09" name="矩形 908"/>
                    <p:cNvSpPr>
                      <a:spLocks noChangeAspect="1"/>
                    </p:cNvSpPr>
                    <p:nvPr/>
                  </p:nvSpPr>
                  <p:spPr>
                    <a:xfrm>
                      <a:off x="125" y="125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910" name="组合 909"/>
                  <p:cNvGrpSpPr/>
                  <p:nvPr/>
                </p:nvGrpSpPr>
                <p:grpSpPr>
                  <a:xfrm>
                    <a:off x="2835" y="0"/>
                    <a:ext cx="566" cy="566"/>
                    <a:chOff x="0" y="1"/>
                    <a:chExt cx="566" cy="566"/>
                  </a:xfrm>
                </p:grpSpPr>
                <p:sp>
                  <p:nvSpPr>
                    <p:cNvPr id="911" name="矩形 910"/>
                    <p:cNvSpPr>
                      <a:spLocks noChangeAspect="1"/>
                    </p:cNvSpPr>
                    <p:nvPr/>
                  </p:nvSpPr>
                  <p:spPr>
                    <a:xfrm>
                      <a:off x="0" y="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12" name="矩形 911"/>
                    <p:cNvSpPr>
                      <a:spLocks noChangeAspect="1"/>
                    </p:cNvSpPr>
                    <p:nvPr/>
                  </p:nvSpPr>
                  <p:spPr>
                    <a:xfrm>
                      <a:off x="125" y="125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913" name="组合 912"/>
                  <p:cNvGrpSpPr/>
                  <p:nvPr/>
                </p:nvGrpSpPr>
                <p:grpSpPr>
                  <a:xfrm>
                    <a:off x="3969" y="0"/>
                    <a:ext cx="566" cy="566"/>
                    <a:chOff x="0" y="1"/>
                    <a:chExt cx="566" cy="566"/>
                  </a:xfrm>
                </p:grpSpPr>
                <p:sp>
                  <p:nvSpPr>
                    <p:cNvPr id="914" name="矩形 913"/>
                    <p:cNvSpPr>
                      <a:spLocks noChangeAspect="1"/>
                    </p:cNvSpPr>
                    <p:nvPr/>
                  </p:nvSpPr>
                  <p:spPr>
                    <a:xfrm>
                      <a:off x="0" y="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15" name="矩形 914"/>
                    <p:cNvSpPr>
                      <a:spLocks noChangeAspect="1"/>
                    </p:cNvSpPr>
                    <p:nvPr/>
                  </p:nvSpPr>
                  <p:spPr>
                    <a:xfrm>
                      <a:off x="125" y="125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916" name="组合 915"/>
                  <p:cNvGrpSpPr/>
                  <p:nvPr/>
                </p:nvGrpSpPr>
                <p:grpSpPr>
                  <a:xfrm>
                    <a:off x="5669" y="0"/>
                    <a:ext cx="566" cy="566"/>
                    <a:chOff x="0" y="1"/>
                    <a:chExt cx="566" cy="566"/>
                  </a:xfrm>
                </p:grpSpPr>
                <p:sp>
                  <p:nvSpPr>
                    <p:cNvPr id="917" name="矩形 916"/>
                    <p:cNvSpPr>
                      <a:spLocks noChangeAspect="1"/>
                    </p:cNvSpPr>
                    <p:nvPr/>
                  </p:nvSpPr>
                  <p:spPr>
                    <a:xfrm>
                      <a:off x="0" y="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18" name="矩形 917"/>
                    <p:cNvSpPr>
                      <a:spLocks noChangeAspect="1"/>
                    </p:cNvSpPr>
                    <p:nvPr/>
                  </p:nvSpPr>
                  <p:spPr>
                    <a:xfrm>
                      <a:off x="125" y="125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919" name="组合 918"/>
                  <p:cNvGrpSpPr/>
                  <p:nvPr/>
                </p:nvGrpSpPr>
                <p:grpSpPr>
                  <a:xfrm>
                    <a:off x="6236" y="0"/>
                    <a:ext cx="566" cy="566"/>
                    <a:chOff x="0" y="1"/>
                    <a:chExt cx="566" cy="566"/>
                  </a:xfrm>
                </p:grpSpPr>
                <p:sp>
                  <p:nvSpPr>
                    <p:cNvPr id="920" name="矩形 919"/>
                    <p:cNvSpPr>
                      <a:spLocks noChangeAspect="1"/>
                    </p:cNvSpPr>
                    <p:nvPr/>
                  </p:nvSpPr>
                  <p:spPr>
                    <a:xfrm>
                      <a:off x="0" y="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21" name="矩形 920"/>
                    <p:cNvSpPr>
                      <a:spLocks noChangeAspect="1"/>
                    </p:cNvSpPr>
                    <p:nvPr/>
                  </p:nvSpPr>
                  <p:spPr>
                    <a:xfrm>
                      <a:off x="125" y="125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922" name="组合 921"/>
                  <p:cNvGrpSpPr/>
                  <p:nvPr/>
                </p:nvGrpSpPr>
                <p:grpSpPr>
                  <a:xfrm>
                    <a:off x="6803" y="0"/>
                    <a:ext cx="566" cy="566"/>
                    <a:chOff x="0" y="1"/>
                    <a:chExt cx="566" cy="566"/>
                  </a:xfrm>
                </p:grpSpPr>
                <p:sp>
                  <p:nvSpPr>
                    <p:cNvPr id="923" name="矩形 922"/>
                    <p:cNvSpPr>
                      <a:spLocks noChangeAspect="1"/>
                    </p:cNvSpPr>
                    <p:nvPr/>
                  </p:nvSpPr>
                  <p:spPr>
                    <a:xfrm>
                      <a:off x="0" y="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24" name="矩形 923"/>
                    <p:cNvSpPr>
                      <a:spLocks noChangeAspect="1"/>
                    </p:cNvSpPr>
                    <p:nvPr/>
                  </p:nvSpPr>
                  <p:spPr>
                    <a:xfrm>
                      <a:off x="125" y="125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925" name="组合 924"/>
                  <p:cNvGrpSpPr/>
                  <p:nvPr/>
                </p:nvGrpSpPr>
                <p:grpSpPr>
                  <a:xfrm>
                    <a:off x="7370" y="0"/>
                    <a:ext cx="566" cy="566"/>
                    <a:chOff x="0" y="1"/>
                    <a:chExt cx="566" cy="566"/>
                  </a:xfrm>
                </p:grpSpPr>
                <p:sp>
                  <p:nvSpPr>
                    <p:cNvPr id="926" name="矩形 925"/>
                    <p:cNvSpPr>
                      <a:spLocks noChangeAspect="1"/>
                    </p:cNvSpPr>
                    <p:nvPr/>
                  </p:nvSpPr>
                  <p:spPr>
                    <a:xfrm>
                      <a:off x="0" y="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27" name="矩形 926"/>
                    <p:cNvSpPr>
                      <a:spLocks noChangeAspect="1"/>
                    </p:cNvSpPr>
                    <p:nvPr/>
                  </p:nvSpPr>
                  <p:spPr>
                    <a:xfrm>
                      <a:off x="125" y="125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</p:grpSp>
          </p:grpSp>
        </p:grpSp>
        <p:sp>
          <p:nvSpPr>
            <p:cNvPr id="2" name="矩形 1"/>
            <p:cNvSpPr>
              <a:spLocks noChangeAspect="1"/>
            </p:cNvSpPr>
            <p:nvPr/>
          </p:nvSpPr>
          <p:spPr>
            <a:xfrm>
              <a:off x="9410" y="124"/>
              <a:ext cx="7937" cy="11339"/>
            </a:xfrm>
            <a:prstGeom prst="rect">
              <a:avLst/>
            </a:prstGeom>
            <a:solidFill>
              <a:schemeClr val="bg2">
                <a:lumMod val="90000"/>
                <a:alpha val="92000"/>
              </a:schemeClr>
            </a:solidFill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20" name="组合 19"/>
          <p:cNvGrpSpPr>
            <a:grpSpLocks noChangeAspect="1"/>
          </p:cNvGrpSpPr>
          <p:nvPr/>
        </p:nvGrpSpPr>
        <p:grpSpPr>
          <a:xfrm>
            <a:off x="9094470" y="201295"/>
            <a:ext cx="287528" cy="287528"/>
            <a:chOff x="1097" y="1431"/>
            <a:chExt cx="566" cy="566"/>
          </a:xfrm>
        </p:grpSpPr>
        <p:sp>
          <p:nvSpPr>
            <p:cNvPr id="21" name="矩形 20"/>
            <p:cNvSpPr>
              <a:spLocks noChangeAspect="1"/>
            </p:cNvSpPr>
            <p:nvPr/>
          </p:nvSpPr>
          <p:spPr>
            <a:xfrm>
              <a:off x="1097" y="1431"/>
              <a:ext cx="567" cy="567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" name="矩形 21"/>
            <p:cNvSpPr>
              <a:spLocks noChangeAspect="1"/>
            </p:cNvSpPr>
            <p:nvPr/>
          </p:nvSpPr>
          <p:spPr>
            <a:xfrm>
              <a:off x="1222" y="1556"/>
              <a:ext cx="317" cy="317"/>
            </a:xfrm>
            <a:prstGeom prst="rect">
              <a:avLst/>
            </a:prstGeom>
            <a:solidFill>
              <a:schemeClr val="tx1"/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364" name="组合 1363"/>
          <p:cNvGrpSpPr/>
          <p:nvPr/>
        </p:nvGrpSpPr>
        <p:grpSpPr>
          <a:xfrm>
            <a:off x="0" y="0"/>
            <a:ext cx="5039360" cy="7198995"/>
            <a:chOff x="0" y="0"/>
            <a:chExt cx="7936" cy="11337"/>
          </a:xfrm>
        </p:grpSpPr>
        <p:grpSp>
          <p:nvGrpSpPr>
            <p:cNvPr id="623" name="组合 622"/>
            <p:cNvGrpSpPr/>
            <p:nvPr/>
          </p:nvGrpSpPr>
          <p:grpSpPr>
            <a:xfrm>
              <a:off x="0" y="0"/>
              <a:ext cx="7936" cy="2267"/>
              <a:chOff x="0" y="0"/>
              <a:chExt cx="7936" cy="2267"/>
            </a:xfrm>
          </p:grpSpPr>
          <p:grpSp>
            <p:nvGrpSpPr>
              <p:cNvPr id="484" name="组合 483"/>
              <p:cNvGrpSpPr/>
              <p:nvPr/>
            </p:nvGrpSpPr>
            <p:grpSpPr>
              <a:xfrm>
                <a:off x="0" y="0"/>
                <a:ext cx="7936" cy="566"/>
                <a:chOff x="0" y="0"/>
                <a:chExt cx="7936" cy="566"/>
              </a:xfrm>
            </p:grpSpPr>
            <p:grpSp>
              <p:nvGrpSpPr>
                <p:cNvPr id="23" name="组合 22"/>
                <p:cNvGrpSpPr/>
                <p:nvPr/>
              </p:nvGrpSpPr>
              <p:grpSpPr>
                <a:xfrm>
                  <a:off x="0" y="0"/>
                  <a:ext cx="2267" cy="566"/>
                  <a:chOff x="0" y="0"/>
                  <a:chExt cx="2267" cy="566"/>
                </a:xfrm>
              </p:grpSpPr>
              <p:grpSp>
                <p:nvGrpSpPr>
                  <p:cNvPr id="7" name="组合 6"/>
                  <p:cNvGrpSpPr>
                    <a:grpSpLocks noChangeAspect="1"/>
                  </p:cNvGrpSpPr>
                  <p:nvPr/>
                </p:nvGrpSpPr>
                <p:grpSpPr>
                  <a:xfrm>
                    <a:off x="0" y="0"/>
                    <a:ext cx="566" cy="566"/>
                    <a:chOff x="1097" y="1431"/>
                    <a:chExt cx="566" cy="566"/>
                  </a:xfrm>
                </p:grpSpPr>
                <p:sp>
                  <p:nvSpPr>
                    <p:cNvPr id="4" name="矩形 3"/>
                    <p:cNvSpPr>
                      <a:spLocks noChangeAspect="1"/>
                    </p:cNvSpPr>
                    <p:nvPr/>
                  </p:nvSpPr>
                  <p:spPr>
                    <a:xfrm>
                      <a:off x="1097" y="143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" name="矩形 5"/>
                    <p:cNvSpPr>
                      <a:spLocks noChangeAspect="1"/>
                    </p:cNvSpPr>
                    <p:nvPr/>
                  </p:nvSpPr>
                  <p:spPr>
                    <a:xfrm>
                      <a:off x="1222" y="1556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1" name="组合 10"/>
                  <p:cNvGrpSpPr>
                    <a:grpSpLocks noChangeAspect="1"/>
                  </p:cNvGrpSpPr>
                  <p:nvPr/>
                </p:nvGrpSpPr>
                <p:grpSpPr>
                  <a:xfrm>
                    <a:off x="567" y="0"/>
                    <a:ext cx="566" cy="566"/>
                    <a:chOff x="1097" y="1431"/>
                    <a:chExt cx="566" cy="566"/>
                  </a:xfrm>
                </p:grpSpPr>
                <p:sp>
                  <p:nvSpPr>
                    <p:cNvPr id="12" name="矩形 11"/>
                    <p:cNvSpPr>
                      <a:spLocks noChangeAspect="1"/>
                    </p:cNvSpPr>
                    <p:nvPr/>
                  </p:nvSpPr>
                  <p:spPr>
                    <a:xfrm>
                      <a:off x="1097" y="143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" name="矩形 12"/>
                    <p:cNvSpPr>
                      <a:spLocks noChangeAspect="1"/>
                    </p:cNvSpPr>
                    <p:nvPr/>
                  </p:nvSpPr>
                  <p:spPr>
                    <a:xfrm>
                      <a:off x="1222" y="1556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4" name="组合 13"/>
                  <p:cNvGrpSpPr>
                    <a:grpSpLocks noChangeAspect="1"/>
                  </p:cNvGrpSpPr>
                  <p:nvPr/>
                </p:nvGrpSpPr>
                <p:grpSpPr>
                  <a:xfrm>
                    <a:off x="1134" y="0"/>
                    <a:ext cx="566" cy="566"/>
                    <a:chOff x="1097" y="1431"/>
                    <a:chExt cx="566" cy="566"/>
                  </a:xfrm>
                </p:grpSpPr>
                <p:sp>
                  <p:nvSpPr>
                    <p:cNvPr id="15" name="矩形 14"/>
                    <p:cNvSpPr>
                      <a:spLocks noChangeAspect="1"/>
                    </p:cNvSpPr>
                    <p:nvPr/>
                  </p:nvSpPr>
                  <p:spPr>
                    <a:xfrm>
                      <a:off x="1097" y="143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6" name="矩形 15"/>
                    <p:cNvSpPr>
                      <a:spLocks noChangeAspect="1"/>
                    </p:cNvSpPr>
                    <p:nvPr/>
                  </p:nvSpPr>
                  <p:spPr>
                    <a:xfrm>
                      <a:off x="1222" y="1556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7" name="组合 16"/>
                  <p:cNvGrpSpPr>
                    <a:grpSpLocks noChangeAspect="1"/>
                  </p:cNvGrpSpPr>
                  <p:nvPr/>
                </p:nvGrpSpPr>
                <p:grpSpPr>
                  <a:xfrm>
                    <a:off x="1701" y="0"/>
                    <a:ext cx="566" cy="566"/>
                    <a:chOff x="1097" y="1431"/>
                    <a:chExt cx="566" cy="566"/>
                  </a:xfrm>
                </p:grpSpPr>
                <p:sp>
                  <p:nvSpPr>
                    <p:cNvPr id="18" name="矩形 17"/>
                    <p:cNvSpPr>
                      <a:spLocks noChangeAspect="1"/>
                    </p:cNvSpPr>
                    <p:nvPr/>
                  </p:nvSpPr>
                  <p:spPr>
                    <a:xfrm>
                      <a:off x="1097" y="143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9" name="矩形 18"/>
                    <p:cNvSpPr>
                      <a:spLocks noChangeAspect="1"/>
                    </p:cNvSpPr>
                    <p:nvPr/>
                  </p:nvSpPr>
                  <p:spPr>
                    <a:xfrm>
                      <a:off x="1222" y="1556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24" name="组合 23"/>
                <p:cNvGrpSpPr/>
                <p:nvPr/>
              </p:nvGrpSpPr>
              <p:grpSpPr>
                <a:xfrm>
                  <a:off x="2268" y="0"/>
                  <a:ext cx="2267" cy="566"/>
                  <a:chOff x="0" y="0"/>
                  <a:chExt cx="2267" cy="566"/>
                </a:xfrm>
              </p:grpSpPr>
              <p:grpSp>
                <p:nvGrpSpPr>
                  <p:cNvPr id="25" name="组合 24"/>
                  <p:cNvGrpSpPr>
                    <a:grpSpLocks noChangeAspect="1"/>
                  </p:cNvGrpSpPr>
                  <p:nvPr/>
                </p:nvGrpSpPr>
                <p:grpSpPr>
                  <a:xfrm>
                    <a:off x="0" y="0"/>
                    <a:ext cx="566" cy="566"/>
                    <a:chOff x="1097" y="1431"/>
                    <a:chExt cx="566" cy="566"/>
                  </a:xfrm>
                </p:grpSpPr>
                <p:sp>
                  <p:nvSpPr>
                    <p:cNvPr id="454" name="矩形 453"/>
                    <p:cNvSpPr>
                      <a:spLocks noChangeAspect="1"/>
                    </p:cNvSpPr>
                    <p:nvPr/>
                  </p:nvSpPr>
                  <p:spPr>
                    <a:xfrm>
                      <a:off x="1097" y="143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55" name="矩形 454"/>
                    <p:cNvSpPr>
                      <a:spLocks noChangeAspect="1"/>
                    </p:cNvSpPr>
                    <p:nvPr/>
                  </p:nvSpPr>
                  <p:spPr>
                    <a:xfrm>
                      <a:off x="1222" y="1556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456" name="组合 455"/>
                  <p:cNvGrpSpPr>
                    <a:grpSpLocks noChangeAspect="1"/>
                  </p:cNvGrpSpPr>
                  <p:nvPr/>
                </p:nvGrpSpPr>
                <p:grpSpPr>
                  <a:xfrm>
                    <a:off x="567" y="0"/>
                    <a:ext cx="566" cy="566"/>
                    <a:chOff x="1097" y="1431"/>
                    <a:chExt cx="566" cy="566"/>
                  </a:xfrm>
                </p:grpSpPr>
                <p:sp>
                  <p:nvSpPr>
                    <p:cNvPr id="457" name="矩形 456"/>
                    <p:cNvSpPr>
                      <a:spLocks noChangeAspect="1"/>
                    </p:cNvSpPr>
                    <p:nvPr/>
                  </p:nvSpPr>
                  <p:spPr>
                    <a:xfrm>
                      <a:off x="1097" y="143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58" name="矩形 457"/>
                    <p:cNvSpPr>
                      <a:spLocks noChangeAspect="1"/>
                    </p:cNvSpPr>
                    <p:nvPr/>
                  </p:nvSpPr>
                  <p:spPr>
                    <a:xfrm>
                      <a:off x="1222" y="1556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459" name="组合 458"/>
                  <p:cNvGrpSpPr>
                    <a:grpSpLocks noChangeAspect="1"/>
                  </p:cNvGrpSpPr>
                  <p:nvPr/>
                </p:nvGrpSpPr>
                <p:grpSpPr>
                  <a:xfrm>
                    <a:off x="1134" y="0"/>
                    <a:ext cx="566" cy="566"/>
                    <a:chOff x="1097" y="1431"/>
                    <a:chExt cx="566" cy="566"/>
                  </a:xfrm>
                </p:grpSpPr>
                <p:sp>
                  <p:nvSpPr>
                    <p:cNvPr id="460" name="矩形 459"/>
                    <p:cNvSpPr>
                      <a:spLocks noChangeAspect="1"/>
                    </p:cNvSpPr>
                    <p:nvPr/>
                  </p:nvSpPr>
                  <p:spPr>
                    <a:xfrm>
                      <a:off x="1097" y="143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61" name="矩形 460"/>
                    <p:cNvSpPr>
                      <a:spLocks noChangeAspect="1"/>
                    </p:cNvSpPr>
                    <p:nvPr/>
                  </p:nvSpPr>
                  <p:spPr>
                    <a:xfrm>
                      <a:off x="1222" y="1556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462" name="组合 461"/>
                  <p:cNvGrpSpPr>
                    <a:grpSpLocks noChangeAspect="1"/>
                  </p:cNvGrpSpPr>
                  <p:nvPr/>
                </p:nvGrpSpPr>
                <p:grpSpPr>
                  <a:xfrm>
                    <a:off x="1701" y="0"/>
                    <a:ext cx="566" cy="566"/>
                    <a:chOff x="1097" y="1431"/>
                    <a:chExt cx="566" cy="566"/>
                  </a:xfrm>
                </p:grpSpPr>
                <p:sp>
                  <p:nvSpPr>
                    <p:cNvPr id="463" name="矩形 462"/>
                    <p:cNvSpPr>
                      <a:spLocks noChangeAspect="1"/>
                    </p:cNvSpPr>
                    <p:nvPr/>
                  </p:nvSpPr>
                  <p:spPr>
                    <a:xfrm>
                      <a:off x="1097" y="143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64" name="矩形 463"/>
                    <p:cNvSpPr>
                      <a:spLocks noChangeAspect="1"/>
                    </p:cNvSpPr>
                    <p:nvPr/>
                  </p:nvSpPr>
                  <p:spPr>
                    <a:xfrm>
                      <a:off x="1222" y="1556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465" name="组合 464"/>
                <p:cNvGrpSpPr/>
                <p:nvPr/>
              </p:nvGrpSpPr>
              <p:grpSpPr>
                <a:xfrm>
                  <a:off x="4535" y="0"/>
                  <a:ext cx="2267" cy="566"/>
                  <a:chOff x="0" y="0"/>
                  <a:chExt cx="2267" cy="566"/>
                </a:xfrm>
              </p:grpSpPr>
              <p:grpSp>
                <p:nvGrpSpPr>
                  <p:cNvPr id="466" name="组合 465"/>
                  <p:cNvGrpSpPr>
                    <a:grpSpLocks noChangeAspect="1"/>
                  </p:cNvGrpSpPr>
                  <p:nvPr/>
                </p:nvGrpSpPr>
                <p:grpSpPr>
                  <a:xfrm>
                    <a:off x="0" y="0"/>
                    <a:ext cx="566" cy="566"/>
                    <a:chOff x="1097" y="1431"/>
                    <a:chExt cx="566" cy="566"/>
                  </a:xfrm>
                </p:grpSpPr>
                <p:sp>
                  <p:nvSpPr>
                    <p:cNvPr id="467" name="矩形 466"/>
                    <p:cNvSpPr>
                      <a:spLocks noChangeAspect="1"/>
                    </p:cNvSpPr>
                    <p:nvPr/>
                  </p:nvSpPr>
                  <p:spPr>
                    <a:xfrm>
                      <a:off x="1097" y="143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68" name="矩形 467"/>
                    <p:cNvSpPr>
                      <a:spLocks noChangeAspect="1"/>
                    </p:cNvSpPr>
                    <p:nvPr/>
                  </p:nvSpPr>
                  <p:spPr>
                    <a:xfrm>
                      <a:off x="1222" y="1556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469" name="组合 468"/>
                  <p:cNvGrpSpPr>
                    <a:grpSpLocks noChangeAspect="1"/>
                  </p:cNvGrpSpPr>
                  <p:nvPr/>
                </p:nvGrpSpPr>
                <p:grpSpPr>
                  <a:xfrm>
                    <a:off x="567" y="0"/>
                    <a:ext cx="566" cy="566"/>
                    <a:chOff x="1097" y="1431"/>
                    <a:chExt cx="566" cy="566"/>
                  </a:xfrm>
                </p:grpSpPr>
                <p:sp>
                  <p:nvSpPr>
                    <p:cNvPr id="470" name="矩形 469"/>
                    <p:cNvSpPr>
                      <a:spLocks noChangeAspect="1"/>
                    </p:cNvSpPr>
                    <p:nvPr/>
                  </p:nvSpPr>
                  <p:spPr>
                    <a:xfrm>
                      <a:off x="1097" y="143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71" name="矩形 470"/>
                    <p:cNvSpPr>
                      <a:spLocks noChangeAspect="1"/>
                    </p:cNvSpPr>
                    <p:nvPr/>
                  </p:nvSpPr>
                  <p:spPr>
                    <a:xfrm>
                      <a:off x="1222" y="1556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472" name="组合 471"/>
                  <p:cNvGrpSpPr>
                    <a:grpSpLocks noChangeAspect="1"/>
                  </p:cNvGrpSpPr>
                  <p:nvPr/>
                </p:nvGrpSpPr>
                <p:grpSpPr>
                  <a:xfrm>
                    <a:off x="1134" y="0"/>
                    <a:ext cx="566" cy="566"/>
                    <a:chOff x="1097" y="1431"/>
                    <a:chExt cx="566" cy="566"/>
                  </a:xfrm>
                </p:grpSpPr>
                <p:sp>
                  <p:nvSpPr>
                    <p:cNvPr id="473" name="矩形 472"/>
                    <p:cNvSpPr>
                      <a:spLocks noChangeAspect="1"/>
                    </p:cNvSpPr>
                    <p:nvPr/>
                  </p:nvSpPr>
                  <p:spPr>
                    <a:xfrm>
                      <a:off x="1097" y="143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74" name="矩形 473"/>
                    <p:cNvSpPr>
                      <a:spLocks noChangeAspect="1"/>
                    </p:cNvSpPr>
                    <p:nvPr/>
                  </p:nvSpPr>
                  <p:spPr>
                    <a:xfrm>
                      <a:off x="1222" y="1556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475" name="组合 474"/>
                  <p:cNvGrpSpPr>
                    <a:grpSpLocks noChangeAspect="1"/>
                  </p:cNvGrpSpPr>
                  <p:nvPr/>
                </p:nvGrpSpPr>
                <p:grpSpPr>
                  <a:xfrm>
                    <a:off x="1701" y="0"/>
                    <a:ext cx="566" cy="566"/>
                    <a:chOff x="1097" y="1431"/>
                    <a:chExt cx="566" cy="566"/>
                  </a:xfrm>
                </p:grpSpPr>
                <p:sp>
                  <p:nvSpPr>
                    <p:cNvPr id="476" name="矩形 475"/>
                    <p:cNvSpPr>
                      <a:spLocks noChangeAspect="1"/>
                    </p:cNvSpPr>
                    <p:nvPr/>
                  </p:nvSpPr>
                  <p:spPr>
                    <a:xfrm>
                      <a:off x="1097" y="143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77" name="矩形 476"/>
                    <p:cNvSpPr>
                      <a:spLocks noChangeAspect="1"/>
                    </p:cNvSpPr>
                    <p:nvPr/>
                  </p:nvSpPr>
                  <p:spPr>
                    <a:xfrm>
                      <a:off x="1222" y="1556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478" name="组合 477"/>
                <p:cNvGrpSpPr>
                  <a:grpSpLocks noChangeAspect="1"/>
                </p:cNvGrpSpPr>
                <p:nvPr/>
              </p:nvGrpSpPr>
              <p:grpSpPr>
                <a:xfrm>
                  <a:off x="6803" y="0"/>
                  <a:ext cx="566" cy="566"/>
                  <a:chOff x="1097" y="1431"/>
                  <a:chExt cx="566" cy="566"/>
                </a:xfrm>
              </p:grpSpPr>
              <p:sp>
                <p:nvSpPr>
                  <p:cNvPr id="479" name="矩形 478"/>
                  <p:cNvSpPr>
                    <a:spLocks noChangeAspect="1"/>
                  </p:cNvSpPr>
                  <p:nvPr/>
                </p:nvSpPr>
                <p:spPr>
                  <a:xfrm>
                    <a:off x="1097" y="1431"/>
                    <a:ext cx="567" cy="567"/>
                  </a:xfrm>
                  <a:prstGeom prst="rect">
                    <a:avLst/>
                  </a:prstGeom>
                  <a:solidFill>
                    <a:schemeClr val="bg1"/>
                  </a:solidFill>
                  <a:ln w="508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80" name="矩形 479"/>
                  <p:cNvSpPr>
                    <a:spLocks noChangeAspect="1"/>
                  </p:cNvSpPr>
                  <p:nvPr/>
                </p:nvSpPr>
                <p:spPr>
                  <a:xfrm>
                    <a:off x="1222" y="1556"/>
                    <a:ext cx="317" cy="317"/>
                  </a:xfrm>
                  <a:prstGeom prst="rect">
                    <a:avLst/>
                  </a:prstGeom>
                  <a:solidFill>
                    <a:schemeClr val="tx1"/>
                  </a:solidFill>
                  <a:ln w="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481" name="组合 480"/>
                <p:cNvGrpSpPr>
                  <a:grpSpLocks noChangeAspect="1"/>
                </p:cNvGrpSpPr>
                <p:nvPr/>
              </p:nvGrpSpPr>
              <p:grpSpPr>
                <a:xfrm>
                  <a:off x="7370" y="0"/>
                  <a:ext cx="566" cy="566"/>
                  <a:chOff x="1097" y="1431"/>
                  <a:chExt cx="566" cy="566"/>
                </a:xfrm>
              </p:grpSpPr>
              <p:sp>
                <p:nvSpPr>
                  <p:cNvPr id="482" name="矩形 481"/>
                  <p:cNvSpPr>
                    <a:spLocks noChangeAspect="1"/>
                  </p:cNvSpPr>
                  <p:nvPr/>
                </p:nvSpPr>
                <p:spPr>
                  <a:xfrm>
                    <a:off x="1097" y="1431"/>
                    <a:ext cx="567" cy="567"/>
                  </a:xfrm>
                  <a:prstGeom prst="rect">
                    <a:avLst/>
                  </a:prstGeom>
                  <a:solidFill>
                    <a:schemeClr val="bg1"/>
                  </a:solidFill>
                  <a:ln w="508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83" name="矩形 482"/>
                  <p:cNvSpPr>
                    <a:spLocks noChangeAspect="1"/>
                  </p:cNvSpPr>
                  <p:nvPr/>
                </p:nvSpPr>
                <p:spPr>
                  <a:xfrm>
                    <a:off x="1222" y="1556"/>
                    <a:ext cx="317" cy="317"/>
                  </a:xfrm>
                  <a:prstGeom prst="rect">
                    <a:avLst/>
                  </a:prstGeom>
                  <a:solidFill>
                    <a:schemeClr val="tx1"/>
                  </a:solidFill>
                  <a:ln w="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485" name="组合 484"/>
              <p:cNvGrpSpPr/>
              <p:nvPr/>
            </p:nvGrpSpPr>
            <p:grpSpPr>
              <a:xfrm>
                <a:off x="0" y="567"/>
                <a:ext cx="7936" cy="566"/>
                <a:chOff x="0" y="0"/>
                <a:chExt cx="7936" cy="566"/>
              </a:xfrm>
            </p:grpSpPr>
            <p:grpSp>
              <p:nvGrpSpPr>
                <p:cNvPr id="486" name="组合 485"/>
                <p:cNvGrpSpPr/>
                <p:nvPr/>
              </p:nvGrpSpPr>
              <p:grpSpPr>
                <a:xfrm>
                  <a:off x="0" y="0"/>
                  <a:ext cx="2267" cy="566"/>
                  <a:chOff x="0" y="0"/>
                  <a:chExt cx="2267" cy="566"/>
                </a:xfrm>
              </p:grpSpPr>
              <p:grpSp>
                <p:nvGrpSpPr>
                  <p:cNvPr id="487" name="组合 486"/>
                  <p:cNvGrpSpPr>
                    <a:grpSpLocks noChangeAspect="1"/>
                  </p:cNvGrpSpPr>
                  <p:nvPr/>
                </p:nvGrpSpPr>
                <p:grpSpPr>
                  <a:xfrm>
                    <a:off x="0" y="0"/>
                    <a:ext cx="566" cy="566"/>
                    <a:chOff x="1097" y="1431"/>
                    <a:chExt cx="566" cy="566"/>
                  </a:xfrm>
                </p:grpSpPr>
                <p:sp>
                  <p:nvSpPr>
                    <p:cNvPr id="488" name="矩形 487"/>
                    <p:cNvSpPr>
                      <a:spLocks noChangeAspect="1"/>
                    </p:cNvSpPr>
                    <p:nvPr/>
                  </p:nvSpPr>
                  <p:spPr>
                    <a:xfrm>
                      <a:off x="1097" y="143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89" name="矩形 488"/>
                    <p:cNvSpPr>
                      <a:spLocks noChangeAspect="1"/>
                    </p:cNvSpPr>
                    <p:nvPr/>
                  </p:nvSpPr>
                  <p:spPr>
                    <a:xfrm>
                      <a:off x="1222" y="1556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490" name="组合 489"/>
                  <p:cNvGrpSpPr>
                    <a:grpSpLocks noChangeAspect="1"/>
                  </p:cNvGrpSpPr>
                  <p:nvPr/>
                </p:nvGrpSpPr>
                <p:grpSpPr>
                  <a:xfrm>
                    <a:off x="567" y="0"/>
                    <a:ext cx="566" cy="566"/>
                    <a:chOff x="1097" y="1431"/>
                    <a:chExt cx="566" cy="566"/>
                  </a:xfrm>
                </p:grpSpPr>
                <p:sp>
                  <p:nvSpPr>
                    <p:cNvPr id="491" name="矩形 490"/>
                    <p:cNvSpPr>
                      <a:spLocks noChangeAspect="1"/>
                    </p:cNvSpPr>
                    <p:nvPr/>
                  </p:nvSpPr>
                  <p:spPr>
                    <a:xfrm>
                      <a:off x="1097" y="143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92" name="矩形 491"/>
                    <p:cNvSpPr>
                      <a:spLocks noChangeAspect="1"/>
                    </p:cNvSpPr>
                    <p:nvPr/>
                  </p:nvSpPr>
                  <p:spPr>
                    <a:xfrm>
                      <a:off x="1222" y="1556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493" name="组合 492"/>
                  <p:cNvGrpSpPr>
                    <a:grpSpLocks noChangeAspect="1"/>
                  </p:cNvGrpSpPr>
                  <p:nvPr/>
                </p:nvGrpSpPr>
                <p:grpSpPr>
                  <a:xfrm>
                    <a:off x="1134" y="0"/>
                    <a:ext cx="566" cy="566"/>
                    <a:chOff x="1097" y="1431"/>
                    <a:chExt cx="566" cy="566"/>
                  </a:xfrm>
                </p:grpSpPr>
                <p:sp>
                  <p:nvSpPr>
                    <p:cNvPr id="494" name="矩形 493"/>
                    <p:cNvSpPr>
                      <a:spLocks noChangeAspect="1"/>
                    </p:cNvSpPr>
                    <p:nvPr/>
                  </p:nvSpPr>
                  <p:spPr>
                    <a:xfrm>
                      <a:off x="1097" y="143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95" name="矩形 494"/>
                    <p:cNvSpPr>
                      <a:spLocks noChangeAspect="1"/>
                    </p:cNvSpPr>
                    <p:nvPr/>
                  </p:nvSpPr>
                  <p:spPr>
                    <a:xfrm>
                      <a:off x="1222" y="1556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496" name="组合 495"/>
                  <p:cNvGrpSpPr>
                    <a:grpSpLocks noChangeAspect="1"/>
                  </p:cNvGrpSpPr>
                  <p:nvPr/>
                </p:nvGrpSpPr>
                <p:grpSpPr>
                  <a:xfrm>
                    <a:off x="1701" y="0"/>
                    <a:ext cx="566" cy="566"/>
                    <a:chOff x="1097" y="1431"/>
                    <a:chExt cx="566" cy="566"/>
                  </a:xfrm>
                </p:grpSpPr>
                <p:sp>
                  <p:nvSpPr>
                    <p:cNvPr id="497" name="矩形 496"/>
                    <p:cNvSpPr>
                      <a:spLocks noChangeAspect="1"/>
                    </p:cNvSpPr>
                    <p:nvPr/>
                  </p:nvSpPr>
                  <p:spPr>
                    <a:xfrm>
                      <a:off x="1097" y="143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98" name="矩形 497"/>
                    <p:cNvSpPr>
                      <a:spLocks noChangeAspect="1"/>
                    </p:cNvSpPr>
                    <p:nvPr/>
                  </p:nvSpPr>
                  <p:spPr>
                    <a:xfrm>
                      <a:off x="1222" y="1556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499" name="组合 498"/>
                <p:cNvGrpSpPr/>
                <p:nvPr/>
              </p:nvGrpSpPr>
              <p:grpSpPr>
                <a:xfrm>
                  <a:off x="2268" y="0"/>
                  <a:ext cx="2267" cy="566"/>
                  <a:chOff x="0" y="0"/>
                  <a:chExt cx="2267" cy="566"/>
                </a:xfrm>
              </p:grpSpPr>
              <p:grpSp>
                <p:nvGrpSpPr>
                  <p:cNvPr id="500" name="组合 499"/>
                  <p:cNvGrpSpPr>
                    <a:grpSpLocks noChangeAspect="1"/>
                  </p:cNvGrpSpPr>
                  <p:nvPr/>
                </p:nvGrpSpPr>
                <p:grpSpPr>
                  <a:xfrm>
                    <a:off x="0" y="0"/>
                    <a:ext cx="566" cy="566"/>
                    <a:chOff x="1097" y="1431"/>
                    <a:chExt cx="566" cy="566"/>
                  </a:xfrm>
                </p:grpSpPr>
                <p:sp>
                  <p:nvSpPr>
                    <p:cNvPr id="501" name="矩形 500"/>
                    <p:cNvSpPr>
                      <a:spLocks noChangeAspect="1"/>
                    </p:cNvSpPr>
                    <p:nvPr/>
                  </p:nvSpPr>
                  <p:spPr>
                    <a:xfrm>
                      <a:off x="1097" y="143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02" name="矩形 501"/>
                    <p:cNvSpPr>
                      <a:spLocks noChangeAspect="1"/>
                    </p:cNvSpPr>
                    <p:nvPr/>
                  </p:nvSpPr>
                  <p:spPr>
                    <a:xfrm>
                      <a:off x="1222" y="1556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503" name="组合 502"/>
                  <p:cNvGrpSpPr>
                    <a:grpSpLocks noChangeAspect="1"/>
                  </p:cNvGrpSpPr>
                  <p:nvPr/>
                </p:nvGrpSpPr>
                <p:grpSpPr>
                  <a:xfrm>
                    <a:off x="567" y="0"/>
                    <a:ext cx="566" cy="566"/>
                    <a:chOff x="1097" y="1431"/>
                    <a:chExt cx="566" cy="566"/>
                  </a:xfrm>
                </p:grpSpPr>
                <p:sp>
                  <p:nvSpPr>
                    <p:cNvPr id="504" name="矩形 503"/>
                    <p:cNvSpPr>
                      <a:spLocks noChangeAspect="1"/>
                    </p:cNvSpPr>
                    <p:nvPr/>
                  </p:nvSpPr>
                  <p:spPr>
                    <a:xfrm>
                      <a:off x="1097" y="143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05" name="矩形 504"/>
                    <p:cNvSpPr>
                      <a:spLocks noChangeAspect="1"/>
                    </p:cNvSpPr>
                    <p:nvPr/>
                  </p:nvSpPr>
                  <p:spPr>
                    <a:xfrm>
                      <a:off x="1222" y="1556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506" name="组合 505"/>
                  <p:cNvGrpSpPr>
                    <a:grpSpLocks noChangeAspect="1"/>
                  </p:cNvGrpSpPr>
                  <p:nvPr/>
                </p:nvGrpSpPr>
                <p:grpSpPr>
                  <a:xfrm>
                    <a:off x="1134" y="0"/>
                    <a:ext cx="566" cy="566"/>
                    <a:chOff x="1097" y="1431"/>
                    <a:chExt cx="566" cy="566"/>
                  </a:xfrm>
                </p:grpSpPr>
                <p:sp>
                  <p:nvSpPr>
                    <p:cNvPr id="507" name="矩形 506"/>
                    <p:cNvSpPr>
                      <a:spLocks noChangeAspect="1"/>
                    </p:cNvSpPr>
                    <p:nvPr/>
                  </p:nvSpPr>
                  <p:spPr>
                    <a:xfrm>
                      <a:off x="1097" y="143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08" name="矩形 507"/>
                    <p:cNvSpPr>
                      <a:spLocks noChangeAspect="1"/>
                    </p:cNvSpPr>
                    <p:nvPr/>
                  </p:nvSpPr>
                  <p:spPr>
                    <a:xfrm>
                      <a:off x="1222" y="1556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509" name="组合 508"/>
                  <p:cNvGrpSpPr>
                    <a:grpSpLocks noChangeAspect="1"/>
                  </p:cNvGrpSpPr>
                  <p:nvPr/>
                </p:nvGrpSpPr>
                <p:grpSpPr>
                  <a:xfrm>
                    <a:off x="1701" y="0"/>
                    <a:ext cx="566" cy="566"/>
                    <a:chOff x="1097" y="1431"/>
                    <a:chExt cx="566" cy="566"/>
                  </a:xfrm>
                </p:grpSpPr>
                <p:sp>
                  <p:nvSpPr>
                    <p:cNvPr id="510" name="矩形 509"/>
                    <p:cNvSpPr>
                      <a:spLocks noChangeAspect="1"/>
                    </p:cNvSpPr>
                    <p:nvPr/>
                  </p:nvSpPr>
                  <p:spPr>
                    <a:xfrm>
                      <a:off x="1097" y="143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11" name="矩形 510"/>
                    <p:cNvSpPr>
                      <a:spLocks noChangeAspect="1"/>
                    </p:cNvSpPr>
                    <p:nvPr/>
                  </p:nvSpPr>
                  <p:spPr>
                    <a:xfrm>
                      <a:off x="1222" y="1556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512" name="组合 511"/>
                <p:cNvGrpSpPr/>
                <p:nvPr/>
              </p:nvGrpSpPr>
              <p:grpSpPr>
                <a:xfrm>
                  <a:off x="4535" y="0"/>
                  <a:ext cx="2267" cy="566"/>
                  <a:chOff x="0" y="0"/>
                  <a:chExt cx="2267" cy="566"/>
                </a:xfrm>
              </p:grpSpPr>
              <p:grpSp>
                <p:nvGrpSpPr>
                  <p:cNvPr id="513" name="组合 512"/>
                  <p:cNvGrpSpPr>
                    <a:grpSpLocks noChangeAspect="1"/>
                  </p:cNvGrpSpPr>
                  <p:nvPr/>
                </p:nvGrpSpPr>
                <p:grpSpPr>
                  <a:xfrm>
                    <a:off x="0" y="0"/>
                    <a:ext cx="566" cy="566"/>
                    <a:chOff x="1097" y="1431"/>
                    <a:chExt cx="566" cy="566"/>
                  </a:xfrm>
                </p:grpSpPr>
                <p:sp>
                  <p:nvSpPr>
                    <p:cNvPr id="514" name="矩形 513"/>
                    <p:cNvSpPr>
                      <a:spLocks noChangeAspect="1"/>
                    </p:cNvSpPr>
                    <p:nvPr/>
                  </p:nvSpPr>
                  <p:spPr>
                    <a:xfrm>
                      <a:off x="1097" y="143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15" name="矩形 514"/>
                    <p:cNvSpPr>
                      <a:spLocks noChangeAspect="1"/>
                    </p:cNvSpPr>
                    <p:nvPr/>
                  </p:nvSpPr>
                  <p:spPr>
                    <a:xfrm>
                      <a:off x="1222" y="1556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516" name="组合 515"/>
                  <p:cNvGrpSpPr>
                    <a:grpSpLocks noChangeAspect="1"/>
                  </p:cNvGrpSpPr>
                  <p:nvPr/>
                </p:nvGrpSpPr>
                <p:grpSpPr>
                  <a:xfrm>
                    <a:off x="567" y="0"/>
                    <a:ext cx="566" cy="566"/>
                    <a:chOff x="1097" y="1431"/>
                    <a:chExt cx="566" cy="566"/>
                  </a:xfrm>
                </p:grpSpPr>
                <p:sp>
                  <p:nvSpPr>
                    <p:cNvPr id="517" name="矩形 516"/>
                    <p:cNvSpPr>
                      <a:spLocks noChangeAspect="1"/>
                    </p:cNvSpPr>
                    <p:nvPr/>
                  </p:nvSpPr>
                  <p:spPr>
                    <a:xfrm>
                      <a:off x="1097" y="143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18" name="矩形 517"/>
                    <p:cNvSpPr>
                      <a:spLocks noChangeAspect="1"/>
                    </p:cNvSpPr>
                    <p:nvPr/>
                  </p:nvSpPr>
                  <p:spPr>
                    <a:xfrm>
                      <a:off x="1222" y="1556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519" name="组合 518"/>
                  <p:cNvGrpSpPr>
                    <a:grpSpLocks noChangeAspect="1"/>
                  </p:cNvGrpSpPr>
                  <p:nvPr/>
                </p:nvGrpSpPr>
                <p:grpSpPr>
                  <a:xfrm>
                    <a:off x="1134" y="0"/>
                    <a:ext cx="566" cy="566"/>
                    <a:chOff x="1097" y="1431"/>
                    <a:chExt cx="566" cy="566"/>
                  </a:xfrm>
                </p:grpSpPr>
                <p:sp>
                  <p:nvSpPr>
                    <p:cNvPr id="520" name="矩形 519"/>
                    <p:cNvSpPr>
                      <a:spLocks noChangeAspect="1"/>
                    </p:cNvSpPr>
                    <p:nvPr/>
                  </p:nvSpPr>
                  <p:spPr>
                    <a:xfrm>
                      <a:off x="1097" y="143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21" name="矩形 520"/>
                    <p:cNvSpPr>
                      <a:spLocks noChangeAspect="1"/>
                    </p:cNvSpPr>
                    <p:nvPr/>
                  </p:nvSpPr>
                  <p:spPr>
                    <a:xfrm>
                      <a:off x="1222" y="1556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522" name="组合 521"/>
                  <p:cNvGrpSpPr>
                    <a:grpSpLocks noChangeAspect="1"/>
                  </p:cNvGrpSpPr>
                  <p:nvPr/>
                </p:nvGrpSpPr>
                <p:grpSpPr>
                  <a:xfrm>
                    <a:off x="1701" y="0"/>
                    <a:ext cx="566" cy="566"/>
                    <a:chOff x="1097" y="1431"/>
                    <a:chExt cx="566" cy="566"/>
                  </a:xfrm>
                </p:grpSpPr>
                <p:sp>
                  <p:nvSpPr>
                    <p:cNvPr id="523" name="矩形 522"/>
                    <p:cNvSpPr>
                      <a:spLocks noChangeAspect="1"/>
                    </p:cNvSpPr>
                    <p:nvPr/>
                  </p:nvSpPr>
                  <p:spPr>
                    <a:xfrm>
                      <a:off x="1097" y="143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24" name="矩形 523"/>
                    <p:cNvSpPr>
                      <a:spLocks noChangeAspect="1"/>
                    </p:cNvSpPr>
                    <p:nvPr/>
                  </p:nvSpPr>
                  <p:spPr>
                    <a:xfrm>
                      <a:off x="1222" y="1556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525" name="组合 524"/>
                <p:cNvGrpSpPr>
                  <a:grpSpLocks noChangeAspect="1"/>
                </p:cNvGrpSpPr>
                <p:nvPr/>
              </p:nvGrpSpPr>
              <p:grpSpPr>
                <a:xfrm>
                  <a:off x="6803" y="0"/>
                  <a:ext cx="566" cy="566"/>
                  <a:chOff x="1097" y="1431"/>
                  <a:chExt cx="566" cy="566"/>
                </a:xfrm>
              </p:grpSpPr>
              <p:sp>
                <p:nvSpPr>
                  <p:cNvPr id="526" name="矩形 525"/>
                  <p:cNvSpPr>
                    <a:spLocks noChangeAspect="1"/>
                  </p:cNvSpPr>
                  <p:nvPr/>
                </p:nvSpPr>
                <p:spPr>
                  <a:xfrm>
                    <a:off x="1097" y="1431"/>
                    <a:ext cx="567" cy="567"/>
                  </a:xfrm>
                  <a:prstGeom prst="rect">
                    <a:avLst/>
                  </a:prstGeom>
                  <a:solidFill>
                    <a:schemeClr val="bg1"/>
                  </a:solidFill>
                  <a:ln w="508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27" name="矩形 526"/>
                  <p:cNvSpPr>
                    <a:spLocks noChangeAspect="1"/>
                  </p:cNvSpPr>
                  <p:nvPr/>
                </p:nvSpPr>
                <p:spPr>
                  <a:xfrm>
                    <a:off x="1222" y="1556"/>
                    <a:ext cx="317" cy="317"/>
                  </a:xfrm>
                  <a:prstGeom prst="rect">
                    <a:avLst/>
                  </a:prstGeom>
                  <a:solidFill>
                    <a:schemeClr val="tx1"/>
                  </a:solidFill>
                  <a:ln w="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528" name="组合 527"/>
                <p:cNvGrpSpPr>
                  <a:grpSpLocks noChangeAspect="1"/>
                </p:cNvGrpSpPr>
                <p:nvPr/>
              </p:nvGrpSpPr>
              <p:grpSpPr>
                <a:xfrm>
                  <a:off x="7370" y="0"/>
                  <a:ext cx="566" cy="566"/>
                  <a:chOff x="1097" y="1431"/>
                  <a:chExt cx="566" cy="566"/>
                </a:xfrm>
              </p:grpSpPr>
              <p:sp>
                <p:nvSpPr>
                  <p:cNvPr id="529" name="矩形 528"/>
                  <p:cNvSpPr>
                    <a:spLocks noChangeAspect="1"/>
                  </p:cNvSpPr>
                  <p:nvPr/>
                </p:nvSpPr>
                <p:spPr>
                  <a:xfrm>
                    <a:off x="1097" y="1431"/>
                    <a:ext cx="567" cy="567"/>
                  </a:xfrm>
                  <a:prstGeom prst="rect">
                    <a:avLst/>
                  </a:prstGeom>
                  <a:solidFill>
                    <a:schemeClr val="bg1"/>
                  </a:solidFill>
                  <a:ln w="508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30" name="矩形 529"/>
                  <p:cNvSpPr>
                    <a:spLocks noChangeAspect="1"/>
                  </p:cNvSpPr>
                  <p:nvPr/>
                </p:nvSpPr>
                <p:spPr>
                  <a:xfrm>
                    <a:off x="1222" y="1556"/>
                    <a:ext cx="317" cy="317"/>
                  </a:xfrm>
                  <a:prstGeom prst="rect">
                    <a:avLst/>
                  </a:prstGeom>
                  <a:solidFill>
                    <a:schemeClr val="tx1"/>
                  </a:solidFill>
                  <a:ln w="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531" name="组合 530"/>
              <p:cNvGrpSpPr/>
              <p:nvPr/>
            </p:nvGrpSpPr>
            <p:grpSpPr>
              <a:xfrm>
                <a:off x="0" y="1134"/>
                <a:ext cx="7936" cy="566"/>
                <a:chOff x="0" y="0"/>
                <a:chExt cx="7936" cy="566"/>
              </a:xfrm>
            </p:grpSpPr>
            <p:grpSp>
              <p:nvGrpSpPr>
                <p:cNvPr id="532" name="组合 531"/>
                <p:cNvGrpSpPr/>
                <p:nvPr/>
              </p:nvGrpSpPr>
              <p:grpSpPr>
                <a:xfrm>
                  <a:off x="0" y="0"/>
                  <a:ext cx="2267" cy="566"/>
                  <a:chOff x="0" y="0"/>
                  <a:chExt cx="2267" cy="566"/>
                </a:xfrm>
              </p:grpSpPr>
              <p:grpSp>
                <p:nvGrpSpPr>
                  <p:cNvPr id="533" name="组合 532"/>
                  <p:cNvGrpSpPr>
                    <a:grpSpLocks noChangeAspect="1"/>
                  </p:cNvGrpSpPr>
                  <p:nvPr/>
                </p:nvGrpSpPr>
                <p:grpSpPr>
                  <a:xfrm>
                    <a:off x="0" y="0"/>
                    <a:ext cx="566" cy="566"/>
                    <a:chOff x="1097" y="1431"/>
                    <a:chExt cx="566" cy="566"/>
                  </a:xfrm>
                </p:grpSpPr>
                <p:sp>
                  <p:nvSpPr>
                    <p:cNvPr id="534" name="矩形 533"/>
                    <p:cNvSpPr>
                      <a:spLocks noChangeAspect="1"/>
                    </p:cNvSpPr>
                    <p:nvPr/>
                  </p:nvSpPr>
                  <p:spPr>
                    <a:xfrm>
                      <a:off x="1097" y="143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35" name="矩形 534"/>
                    <p:cNvSpPr>
                      <a:spLocks noChangeAspect="1"/>
                    </p:cNvSpPr>
                    <p:nvPr/>
                  </p:nvSpPr>
                  <p:spPr>
                    <a:xfrm>
                      <a:off x="1222" y="1556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536" name="组合 535"/>
                  <p:cNvGrpSpPr>
                    <a:grpSpLocks noChangeAspect="1"/>
                  </p:cNvGrpSpPr>
                  <p:nvPr/>
                </p:nvGrpSpPr>
                <p:grpSpPr>
                  <a:xfrm>
                    <a:off x="567" y="0"/>
                    <a:ext cx="566" cy="566"/>
                    <a:chOff x="1097" y="1431"/>
                    <a:chExt cx="566" cy="566"/>
                  </a:xfrm>
                </p:grpSpPr>
                <p:sp>
                  <p:nvSpPr>
                    <p:cNvPr id="537" name="矩形 536"/>
                    <p:cNvSpPr>
                      <a:spLocks noChangeAspect="1"/>
                    </p:cNvSpPr>
                    <p:nvPr/>
                  </p:nvSpPr>
                  <p:spPr>
                    <a:xfrm>
                      <a:off x="1097" y="143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38" name="矩形 537"/>
                    <p:cNvSpPr>
                      <a:spLocks noChangeAspect="1"/>
                    </p:cNvSpPr>
                    <p:nvPr/>
                  </p:nvSpPr>
                  <p:spPr>
                    <a:xfrm>
                      <a:off x="1222" y="1556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539" name="组合 538"/>
                  <p:cNvGrpSpPr>
                    <a:grpSpLocks noChangeAspect="1"/>
                  </p:cNvGrpSpPr>
                  <p:nvPr/>
                </p:nvGrpSpPr>
                <p:grpSpPr>
                  <a:xfrm>
                    <a:off x="1134" y="0"/>
                    <a:ext cx="566" cy="566"/>
                    <a:chOff x="1097" y="1431"/>
                    <a:chExt cx="566" cy="566"/>
                  </a:xfrm>
                </p:grpSpPr>
                <p:sp>
                  <p:nvSpPr>
                    <p:cNvPr id="540" name="矩形 539"/>
                    <p:cNvSpPr>
                      <a:spLocks noChangeAspect="1"/>
                    </p:cNvSpPr>
                    <p:nvPr/>
                  </p:nvSpPr>
                  <p:spPr>
                    <a:xfrm>
                      <a:off x="1097" y="143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41" name="矩形 540"/>
                    <p:cNvSpPr>
                      <a:spLocks noChangeAspect="1"/>
                    </p:cNvSpPr>
                    <p:nvPr/>
                  </p:nvSpPr>
                  <p:spPr>
                    <a:xfrm>
                      <a:off x="1222" y="1556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542" name="组合 541"/>
                  <p:cNvGrpSpPr>
                    <a:grpSpLocks noChangeAspect="1"/>
                  </p:cNvGrpSpPr>
                  <p:nvPr/>
                </p:nvGrpSpPr>
                <p:grpSpPr>
                  <a:xfrm>
                    <a:off x="1701" y="0"/>
                    <a:ext cx="566" cy="566"/>
                    <a:chOff x="1097" y="1431"/>
                    <a:chExt cx="566" cy="566"/>
                  </a:xfrm>
                </p:grpSpPr>
                <p:sp>
                  <p:nvSpPr>
                    <p:cNvPr id="543" name="矩形 542"/>
                    <p:cNvSpPr>
                      <a:spLocks noChangeAspect="1"/>
                    </p:cNvSpPr>
                    <p:nvPr/>
                  </p:nvSpPr>
                  <p:spPr>
                    <a:xfrm>
                      <a:off x="1097" y="143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44" name="矩形 543"/>
                    <p:cNvSpPr>
                      <a:spLocks noChangeAspect="1"/>
                    </p:cNvSpPr>
                    <p:nvPr/>
                  </p:nvSpPr>
                  <p:spPr>
                    <a:xfrm>
                      <a:off x="1222" y="1556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545" name="组合 544"/>
                <p:cNvGrpSpPr/>
                <p:nvPr/>
              </p:nvGrpSpPr>
              <p:grpSpPr>
                <a:xfrm>
                  <a:off x="2268" y="0"/>
                  <a:ext cx="2267" cy="566"/>
                  <a:chOff x="0" y="0"/>
                  <a:chExt cx="2267" cy="566"/>
                </a:xfrm>
              </p:grpSpPr>
              <p:grpSp>
                <p:nvGrpSpPr>
                  <p:cNvPr id="546" name="组合 545"/>
                  <p:cNvGrpSpPr>
                    <a:grpSpLocks noChangeAspect="1"/>
                  </p:cNvGrpSpPr>
                  <p:nvPr/>
                </p:nvGrpSpPr>
                <p:grpSpPr>
                  <a:xfrm>
                    <a:off x="0" y="0"/>
                    <a:ext cx="566" cy="566"/>
                    <a:chOff x="1097" y="1431"/>
                    <a:chExt cx="566" cy="566"/>
                  </a:xfrm>
                </p:grpSpPr>
                <p:sp>
                  <p:nvSpPr>
                    <p:cNvPr id="547" name="矩形 546"/>
                    <p:cNvSpPr>
                      <a:spLocks noChangeAspect="1"/>
                    </p:cNvSpPr>
                    <p:nvPr/>
                  </p:nvSpPr>
                  <p:spPr>
                    <a:xfrm>
                      <a:off x="1097" y="143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48" name="矩形 547"/>
                    <p:cNvSpPr>
                      <a:spLocks noChangeAspect="1"/>
                    </p:cNvSpPr>
                    <p:nvPr/>
                  </p:nvSpPr>
                  <p:spPr>
                    <a:xfrm>
                      <a:off x="1222" y="1556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549" name="组合 548"/>
                  <p:cNvGrpSpPr>
                    <a:grpSpLocks noChangeAspect="1"/>
                  </p:cNvGrpSpPr>
                  <p:nvPr/>
                </p:nvGrpSpPr>
                <p:grpSpPr>
                  <a:xfrm>
                    <a:off x="567" y="0"/>
                    <a:ext cx="566" cy="566"/>
                    <a:chOff x="1097" y="1431"/>
                    <a:chExt cx="566" cy="566"/>
                  </a:xfrm>
                </p:grpSpPr>
                <p:sp>
                  <p:nvSpPr>
                    <p:cNvPr id="550" name="矩形 549"/>
                    <p:cNvSpPr>
                      <a:spLocks noChangeAspect="1"/>
                    </p:cNvSpPr>
                    <p:nvPr/>
                  </p:nvSpPr>
                  <p:spPr>
                    <a:xfrm>
                      <a:off x="1097" y="143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51" name="矩形 550"/>
                    <p:cNvSpPr>
                      <a:spLocks noChangeAspect="1"/>
                    </p:cNvSpPr>
                    <p:nvPr/>
                  </p:nvSpPr>
                  <p:spPr>
                    <a:xfrm>
                      <a:off x="1222" y="1556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552" name="组合 551"/>
                  <p:cNvGrpSpPr>
                    <a:grpSpLocks noChangeAspect="1"/>
                  </p:cNvGrpSpPr>
                  <p:nvPr/>
                </p:nvGrpSpPr>
                <p:grpSpPr>
                  <a:xfrm>
                    <a:off x="1134" y="0"/>
                    <a:ext cx="566" cy="566"/>
                    <a:chOff x="1097" y="1431"/>
                    <a:chExt cx="566" cy="566"/>
                  </a:xfrm>
                </p:grpSpPr>
                <p:sp>
                  <p:nvSpPr>
                    <p:cNvPr id="553" name="矩形 552"/>
                    <p:cNvSpPr>
                      <a:spLocks noChangeAspect="1"/>
                    </p:cNvSpPr>
                    <p:nvPr/>
                  </p:nvSpPr>
                  <p:spPr>
                    <a:xfrm>
                      <a:off x="1097" y="143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54" name="矩形 553"/>
                    <p:cNvSpPr>
                      <a:spLocks noChangeAspect="1"/>
                    </p:cNvSpPr>
                    <p:nvPr/>
                  </p:nvSpPr>
                  <p:spPr>
                    <a:xfrm>
                      <a:off x="1222" y="1556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555" name="组合 554"/>
                  <p:cNvGrpSpPr>
                    <a:grpSpLocks noChangeAspect="1"/>
                  </p:cNvGrpSpPr>
                  <p:nvPr/>
                </p:nvGrpSpPr>
                <p:grpSpPr>
                  <a:xfrm>
                    <a:off x="1701" y="0"/>
                    <a:ext cx="566" cy="566"/>
                    <a:chOff x="1097" y="1431"/>
                    <a:chExt cx="566" cy="566"/>
                  </a:xfrm>
                </p:grpSpPr>
                <p:sp>
                  <p:nvSpPr>
                    <p:cNvPr id="556" name="矩形 555"/>
                    <p:cNvSpPr>
                      <a:spLocks noChangeAspect="1"/>
                    </p:cNvSpPr>
                    <p:nvPr/>
                  </p:nvSpPr>
                  <p:spPr>
                    <a:xfrm>
                      <a:off x="1097" y="143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57" name="矩形 556"/>
                    <p:cNvSpPr>
                      <a:spLocks noChangeAspect="1"/>
                    </p:cNvSpPr>
                    <p:nvPr/>
                  </p:nvSpPr>
                  <p:spPr>
                    <a:xfrm>
                      <a:off x="1222" y="1556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558" name="组合 557"/>
                <p:cNvGrpSpPr/>
                <p:nvPr/>
              </p:nvGrpSpPr>
              <p:grpSpPr>
                <a:xfrm>
                  <a:off x="4535" y="0"/>
                  <a:ext cx="2267" cy="566"/>
                  <a:chOff x="0" y="0"/>
                  <a:chExt cx="2267" cy="566"/>
                </a:xfrm>
              </p:grpSpPr>
              <p:grpSp>
                <p:nvGrpSpPr>
                  <p:cNvPr id="559" name="组合 558"/>
                  <p:cNvGrpSpPr>
                    <a:grpSpLocks noChangeAspect="1"/>
                  </p:cNvGrpSpPr>
                  <p:nvPr/>
                </p:nvGrpSpPr>
                <p:grpSpPr>
                  <a:xfrm>
                    <a:off x="0" y="0"/>
                    <a:ext cx="566" cy="566"/>
                    <a:chOff x="1097" y="1431"/>
                    <a:chExt cx="566" cy="566"/>
                  </a:xfrm>
                </p:grpSpPr>
                <p:sp>
                  <p:nvSpPr>
                    <p:cNvPr id="560" name="矩形 559"/>
                    <p:cNvSpPr>
                      <a:spLocks noChangeAspect="1"/>
                    </p:cNvSpPr>
                    <p:nvPr/>
                  </p:nvSpPr>
                  <p:spPr>
                    <a:xfrm>
                      <a:off x="1097" y="143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61" name="矩形 560"/>
                    <p:cNvSpPr>
                      <a:spLocks noChangeAspect="1"/>
                    </p:cNvSpPr>
                    <p:nvPr/>
                  </p:nvSpPr>
                  <p:spPr>
                    <a:xfrm>
                      <a:off x="1222" y="1556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562" name="组合 561"/>
                  <p:cNvGrpSpPr>
                    <a:grpSpLocks noChangeAspect="1"/>
                  </p:cNvGrpSpPr>
                  <p:nvPr/>
                </p:nvGrpSpPr>
                <p:grpSpPr>
                  <a:xfrm>
                    <a:off x="567" y="0"/>
                    <a:ext cx="566" cy="566"/>
                    <a:chOff x="1097" y="1431"/>
                    <a:chExt cx="566" cy="566"/>
                  </a:xfrm>
                </p:grpSpPr>
                <p:sp>
                  <p:nvSpPr>
                    <p:cNvPr id="563" name="矩形 562"/>
                    <p:cNvSpPr>
                      <a:spLocks noChangeAspect="1"/>
                    </p:cNvSpPr>
                    <p:nvPr/>
                  </p:nvSpPr>
                  <p:spPr>
                    <a:xfrm>
                      <a:off x="1097" y="143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64" name="矩形 563"/>
                    <p:cNvSpPr>
                      <a:spLocks noChangeAspect="1"/>
                    </p:cNvSpPr>
                    <p:nvPr/>
                  </p:nvSpPr>
                  <p:spPr>
                    <a:xfrm>
                      <a:off x="1222" y="1556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565" name="组合 564"/>
                  <p:cNvGrpSpPr>
                    <a:grpSpLocks noChangeAspect="1"/>
                  </p:cNvGrpSpPr>
                  <p:nvPr/>
                </p:nvGrpSpPr>
                <p:grpSpPr>
                  <a:xfrm>
                    <a:off x="1134" y="0"/>
                    <a:ext cx="566" cy="566"/>
                    <a:chOff x="1097" y="1431"/>
                    <a:chExt cx="566" cy="566"/>
                  </a:xfrm>
                </p:grpSpPr>
                <p:sp>
                  <p:nvSpPr>
                    <p:cNvPr id="566" name="矩形 565"/>
                    <p:cNvSpPr>
                      <a:spLocks noChangeAspect="1"/>
                    </p:cNvSpPr>
                    <p:nvPr/>
                  </p:nvSpPr>
                  <p:spPr>
                    <a:xfrm>
                      <a:off x="1097" y="143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67" name="矩形 566"/>
                    <p:cNvSpPr>
                      <a:spLocks noChangeAspect="1"/>
                    </p:cNvSpPr>
                    <p:nvPr/>
                  </p:nvSpPr>
                  <p:spPr>
                    <a:xfrm>
                      <a:off x="1222" y="1556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568" name="组合 567"/>
                  <p:cNvGrpSpPr>
                    <a:grpSpLocks noChangeAspect="1"/>
                  </p:cNvGrpSpPr>
                  <p:nvPr/>
                </p:nvGrpSpPr>
                <p:grpSpPr>
                  <a:xfrm>
                    <a:off x="1701" y="0"/>
                    <a:ext cx="566" cy="566"/>
                    <a:chOff x="1097" y="1431"/>
                    <a:chExt cx="566" cy="566"/>
                  </a:xfrm>
                </p:grpSpPr>
                <p:sp>
                  <p:nvSpPr>
                    <p:cNvPr id="569" name="矩形 568"/>
                    <p:cNvSpPr>
                      <a:spLocks noChangeAspect="1"/>
                    </p:cNvSpPr>
                    <p:nvPr/>
                  </p:nvSpPr>
                  <p:spPr>
                    <a:xfrm>
                      <a:off x="1097" y="143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70" name="矩形 569"/>
                    <p:cNvSpPr>
                      <a:spLocks noChangeAspect="1"/>
                    </p:cNvSpPr>
                    <p:nvPr/>
                  </p:nvSpPr>
                  <p:spPr>
                    <a:xfrm>
                      <a:off x="1222" y="1556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571" name="组合 570"/>
                <p:cNvGrpSpPr>
                  <a:grpSpLocks noChangeAspect="1"/>
                </p:cNvGrpSpPr>
                <p:nvPr/>
              </p:nvGrpSpPr>
              <p:grpSpPr>
                <a:xfrm>
                  <a:off x="6803" y="0"/>
                  <a:ext cx="566" cy="566"/>
                  <a:chOff x="1097" y="1431"/>
                  <a:chExt cx="566" cy="566"/>
                </a:xfrm>
              </p:grpSpPr>
              <p:sp>
                <p:nvSpPr>
                  <p:cNvPr id="572" name="矩形 571"/>
                  <p:cNvSpPr>
                    <a:spLocks noChangeAspect="1"/>
                  </p:cNvSpPr>
                  <p:nvPr/>
                </p:nvSpPr>
                <p:spPr>
                  <a:xfrm>
                    <a:off x="1097" y="1431"/>
                    <a:ext cx="567" cy="567"/>
                  </a:xfrm>
                  <a:prstGeom prst="rect">
                    <a:avLst/>
                  </a:prstGeom>
                  <a:solidFill>
                    <a:schemeClr val="bg1"/>
                  </a:solidFill>
                  <a:ln w="508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73" name="矩形 572"/>
                  <p:cNvSpPr>
                    <a:spLocks noChangeAspect="1"/>
                  </p:cNvSpPr>
                  <p:nvPr/>
                </p:nvSpPr>
                <p:spPr>
                  <a:xfrm>
                    <a:off x="1222" y="1556"/>
                    <a:ext cx="317" cy="317"/>
                  </a:xfrm>
                  <a:prstGeom prst="rect">
                    <a:avLst/>
                  </a:prstGeom>
                  <a:solidFill>
                    <a:schemeClr val="tx1"/>
                  </a:solidFill>
                  <a:ln w="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574" name="组合 573"/>
                <p:cNvGrpSpPr>
                  <a:grpSpLocks noChangeAspect="1"/>
                </p:cNvGrpSpPr>
                <p:nvPr/>
              </p:nvGrpSpPr>
              <p:grpSpPr>
                <a:xfrm>
                  <a:off x="7370" y="0"/>
                  <a:ext cx="566" cy="566"/>
                  <a:chOff x="1097" y="1431"/>
                  <a:chExt cx="566" cy="566"/>
                </a:xfrm>
              </p:grpSpPr>
              <p:sp>
                <p:nvSpPr>
                  <p:cNvPr id="575" name="矩形 574"/>
                  <p:cNvSpPr>
                    <a:spLocks noChangeAspect="1"/>
                  </p:cNvSpPr>
                  <p:nvPr/>
                </p:nvSpPr>
                <p:spPr>
                  <a:xfrm>
                    <a:off x="1097" y="1431"/>
                    <a:ext cx="567" cy="567"/>
                  </a:xfrm>
                  <a:prstGeom prst="rect">
                    <a:avLst/>
                  </a:prstGeom>
                  <a:solidFill>
                    <a:schemeClr val="bg1"/>
                  </a:solidFill>
                  <a:ln w="508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76" name="矩形 575"/>
                  <p:cNvSpPr>
                    <a:spLocks noChangeAspect="1"/>
                  </p:cNvSpPr>
                  <p:nvPr/>
                </p:nvSpPr>
                <p:spPr>
                  <a:xfrm>
                    <a:off x="1222" y="1556"/>
                    <a:ext cx="317" cy="317"/>
                  </a:xfrm>
                  <a:prstGeom prst="rect">
                    <a:avLst/>
                  </a:prstGeom>
                  <a:solidFill>
                    <a:schemeClr val="tx1"/>
                  </a:solidFill>
                  <a:ln w="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577" name="组合 576"/>
              <p:cNvGrpSpPr/>
              <p:nvPr/>
            </p:nvGrpSpPr>
            <p:grpSpPr>
              <a:xfrm>
                <a:off x="0" y="1701"/>
                <a:ext cx="7936" cy="566"/>
                <a:chOff x="0" y="0"/>
                <a:chExt cx="7936" cy="566"/>
              </a:xfrm>
            </p:grpSpPr>
            <p:grpSp>
              <p:nvGrpSpPr>
                <p:cNvPr id="578" name="组合 577"/>
                <p:cNvGrpSpPr/>
                <p:nvPr/>
              </p:nvGrpSpPr>
              <p:grpSpPr>
                <a:xfrm>
                  <a:off x="0" y="0"/>
                  <a:ext cx="2267" cy="566"/>
                  <a:chOff x="0" y="0"/>
                  <a:chExt cx="2267" cy="566"/>
                </a:xfrm>
              </p:grpSpPr>
              <p:grpSp>
                <p:nvGrpSpPr>
                  <p:cNvPr id="579" name="组合 578"/>
                  <p:cNvGrpSpPr>
                    <a:grpSpLocks noChangeAspect="1"/>
                  </p:cNvGrpSpPr>
                  <p:nvPr/>
                </p:nvGrpSpPr>
                <p:grpSpPr>
                  <a:xfrm>
                    <a:off x="0" y="0"/>
                    <a:ext cx="566" cy="566"/>
                    <a:chOff x="1097" y="1431"/>
                    <a:chExt cx="566" cy="566"/>
                  </a:xfrm>
                </p:grpSpPr>
                <p:sp>
                  <p:nvSpPr>
                    <p:cNvPr id="580" name="矩形 579"/>
                    <p:cNvSpPr>
                      <a:spLocks noChangeAspect="1"/>
                    </p:cNvSpPr>
                    <p:nvPr/>
                  </p:nvSpPr>
                  <p:spPr>
                    <a:xfrm>
                      <a:off x="1097" y="143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81" name="矩形 580"/>
                    <p:cNvSpPr>
                      <a:spLocks noChangeAspect="1"/>
                    </p:cNvSpPr>
                    <p:nvPr/>
                  </p:nvSpPr>
                  <p:spPr>
                    <a:xfrm>
                      <a:off x="1222" y="1556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582" name="组合 581"/>
                  <p:cNvGrpSpPr>
                    <a:grpSpLocks noChangeAspect="1"/>
                  </p:cNvGrpSpPr>
                  <p:nvPr/>
                </p:nvGrpSpPr>
                <p:grpSpPr>
                  <a:xfrm>
                    <a:off x="567" y="0"/>
                    <a:ext cx="566" cy="566"/>
                    <a:chOff x="1097" y="1431"/>
                    <a:chExt cx="566" cy="566"/>
                  </a:xfrm>
                </p:grpSpPr>
                <p:sp>
                  <p:nvSpPr>
                    <p:cNvPr id="583" name="矩形 582"/>
                    <p:cNvSpPr>
                      <a:spLocks noChangeAspect="1"/>
                    </p:cNvSpPr>
                    <p:nvPr/>
                  </p:nvSpPr>
                  <p:spPr>
                    <a:xfrm>
                      <a:off x="1097" y="143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84" name="矩形 583"/>
                    <p:cNvSpPr>
                      <a:spLocks noChangeAspect="1"/>
                    </p:cNvSpPr>
                    <p:nvPr/>
                  </p:nvSpPr>
                  <p:spPr>
                    <a:xfrm>
                      <a:off x="1222" y="1556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585" name="组合 584"/>
                  <p:cNvGrpSpPr>
                    <a:grpSpLocks noChangeAspect="1"/>
                  </p:cNvGrpSpPr>
                  <p:nvPr/>
                </p:nvGrpSpPr>
                <p:grpSpPr>
                  <a:xfrm>
                    <a:off x="1134" y="0"/>
                    <a:ext cx="566" cy="566"/>
                    <a:chOff x="1097" y="1431"/>
                    <a:chExt cx="566" cy="566"/>
                  </a:xfrm>
                </p:grpSpPr>
                <p:sp>
                  <p:nvSpPr>
                    <p:cNvPr id="586" name="矩形 585"/>
                    <p:cNvSpPr>
                      <a:spLocks noChangeAspect="1"/>
                    </p:cNvSpPr>
                    <p:nvPr/>
                  </p:nvSpPr>
                  <p:spPr>
                    <a:xfrm>
                      <a:off x="1097" y="143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87" name="矩形 586"/>
                    <p:cNvSpPr>
                      <a:spLocks noChangeAspect="1"/>
                    </p:cNvSpPr>
                    <p:nvPr/>
                  </p:nvSpPr>
                  <p:spPr>
                    <a:xfrm>
                      <a:off x="1222" y="1556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588" name="组合 587"/>
                  <p:cNvGrpSpPr>
                    <a:grpSpLocks noChangeAspect="1"/>
                  </p:cNvGrpSpPr>
                  <p:nvPr/>
                </p:nvGrpSpPr>
                <p:grpSpPr>
                  <a:xfrm>
                    <a:off x="1701" y="0"/>
                    <a:ext cx="566" cy="566"/>
                    <a:chOff x="1097" y="1431"/>
                    <a:chExt cx="566" cy="566"/>
                  </a:xfrm>
                </p:grpSpPr>
                <p:sp>
                  <p:nvSpPr>
                    <p:cNvPr id="589" name="矩形 588"/>
                    <p:cNvSpPr>
                      <a:spLocks noChangeAspect="1"/>
                    </p:cNvSpPr>
                    <p:nvPr/>
                  </p:nvSpPr>
                  <p:spPr>
                    <a:xfrm>
                      <a:off x="1097" y="143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90" name="矩形 589"/>
                    <p:cNvSpPr>
                      <a:spLocks noChangeAspect="1"/>
                    </p:cNvSpPr>
                    <p:nvPr/>
                  </p:nvSpPr>
                  <p:spPr>
                    <a:xfrm>
                      <a:off x="1222" y="1556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591" name="组合 590"/>
                <p:cNvGrpSpPr/>
                <p:nvPr/>
              </p:nvGrpSpPr>
              <p:grpSpPr>
                <a:xfrm>
                  <a:off x="2268" y="0"/>
                  <a:ext cx="2267" cy="566"/>
                  <a:chOff x="0" y="0"/>
                  <a:chExt cx="2267" cy="566"/>
                </a:xfrm>
              </p:grpSpPr>
              <p:grpSp>
                <p:nvGrpSpPr>
                  <p:cNvPr id="592" name="组合 591"/>
                  <p:cNvGrpSpPr>
                    <a:grpSpLocks noChangeAspect="1"/>
                  </p:cNvGrpSpPr>
                  <p:nvPr/>
                </p:nvGrpSpPr>
                <p:grpSpPr>
                  <a:xfrm>
                    <a:off x="0" y="0"/>
                    <a:ext cx="566" cy="566"/>
                    <a:chOff x="1097" y="1431"/>
                    <a:chExt cx="566" cy="566"/>
                  </a:xfrm>
                </p:grpSpPr>
                <p:sp>
                  <p:nvSpPr>
                    <p:cNvPr id="593" name="矩形 592"/>
                    <p:cNvSpPr>
                      <a:spLocks noChangeAspect="1"/>
                    </p:cNvSpPr>
                    <p:nvPr/>
                  </p:nvSpPr>
                  <p:spPr>
                    <a:xfrm>
                      <a:off x="1097" y="143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94" name="矩形 593"/>
                    <p:cNvSpPr>
                      <a:spLocks noChangeAspect="1"/>
                    </p:cNvSpPr>
                    <p:nvPr/>
                  </p:nvSpPr>
                  <p:spPr>
                    <a:xfrm>
                      <a:off x="1222" y="1556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595" name="组合 594"/>
                  <p:cNvGrpSpPr>
                    <a:grpSpLocks noChangeAspect="1"/>
                  </p:cNvGrpSpPr>
                  <p:nvPr/>
                </p:nvGrpSpPr>
                <p:grpSpPr>
                  <a:xfrm>
                    <a:off x="567" y="0"/>
                    <a:ext cx="566" cy="566"/>
                    <a:chOff x="1097" y="1431"/>
                    <a:chExt cx="566" cy="566"/>
                  </a:xfrm>
                </p:grpSpPr>
                <p:sp>
                  <p:nvSpPr>
                    <p:cNvPr id="596" name="矩形 595"/>
                    <p:cNvSpPr>
                      <a:spLocks noChangeAspect="1"/>
                    </p:cNvSpPr>
                    <p:nvPr/>
                  </p:nvSpPr>
                  <p:spPr>
                    <a:xfrm>
                      <a:off x="1097" y="143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97" name="矩形 596"/>
                    <p:cNvSpPr>
                      <a:spLocks noChangeAspect="1"/>
                    </p:cNvSpPr>
                    <p:nvPr/>
                  </p:nvSpPr>
                  <p:spPr>
                    <a:xfrm>
                      <a:off x="1222" y="1556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598" name="组合 597"/>
                  <p:cNvGrpSpPr>
                    <a:grpSpLocks noChangeAspect="1"/>
                  </p:cNvGrpSpPr>
                  <p:nvPr/>
                </p:nvGrpSpPr>
                <p:grpSpPr>
                  <a:xfrm>
                    <a:off x="1134" y="0"/>
                    <a:ext cx="566" cy="566"/>
                    <a:chOff x="1097" y="1431"/>
                    <a:chExt cx="566" cy="566"/>
                  </a:xfrm>
                </p:grpSpPr>
                <p:sp>
                  <p:nvSpPr>
                    <p:cNvPr id="599" name="矩形 598"/>
                    <p:cNvSpPr>
                      <a:spLocks noChangeAspect="1"/>
                    </p:cNvSpPr>
                    <p:nvPr/>
                  </p:nvSpPr>
                  <p:spPr>
                    <a:xfrm>
                      <a:off x="1097" y="143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00" name="矩形 599"/>
                    <p:cNvSpPr>
                      <a:spLocks noChangeAspect="1"/>
                    </p:cNvSpPr>
                    <p:nvPr/>
                  </p:nvSpPr>
                  <p:spPr>
                    <a:xfrm>
                      <a:off x="1222" y="1556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601" name="组合 600"/>
                  <p:cNvGrpSpPr>
                    <a:grpSpLocks noChangeAspect="1"/>
                  </p:cNvGrpSpPr>
                  <p:nvPr/>
                </p:nvGrpSpPr>
                <p:grpSpPr>
                  <a:xfrm>
                    <a:off x="1701" y="0"/>
                    <a:ext cx="566" cy="566"/>
                    <a:chOff x="1097" y="1431"/>
                    <a:chExt cx="566" cy="566"/>
                  </a:xfrm>
                </p:grpSpPr>
                <p:sp>
                  <p:nvSpPr>
                    <p:cNvPr id="602" name="矩形 601"/>
                    <p:cNvSpPr>
                      <a:spLocks noChangeAspect="1"/>
                    </p:cNvSpPr>
                    <p:nvPr/>
                  </p:nvSpPr>
                  <p:spPr>
                    <a:xfrm>
                      <a:off x="1097" y="143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03" name="矩形 602"/>
                    <p:cNvSpPr>
                      <a:spLocks noChangeAspect="1"/>
                    </p:cNvSpPr>
                    <p:nvPr/>
                  </p:nvSpPr>
                  <p:spPr>
                    <a:xfrm>
                      <a:off x="1222" y="1556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604" name="组合 603"/>
                <p:cNvGrpSpPr/>
                <p:nvPr/>
              </p:nvGrpSpPr>
              <p:grpSpPr>
                <a:xfrm>
                  <a:off x="4535" y="0"/>
                  <a:ext cx="2267" cy="566"/>
                  <a:chOff x="0" y="0"/>
                  <a:chExt cx="2267" cy="566"/>
                </a:xfrm>
              </p:grpSpPr>
              <p:grpSp>
                <p:nvGrpSpPr>
                  <p:cNvPr id="605" name="组合 604"/>
                  <p:cNvGrpSpPr>
                    <a:grpSpLocks noChangeAspect="1"/>
                  </p:cNvGrpSpPr>
                  <p:nvPr/>
                </p:nvGrpSpPr>
                <p:grpSpPr>
                  <a:xfrm>
                    <a:off x="0" y="0"/>
                    <a:ext cx="566" cy="566"/>
                    <a:chOff x="1097" y="1431"/>
                    <a:chExt cx="566" cy="566"/>
                  </a:xfrm>
                </p:grpSpPr>
                <p:sp>
                  <p:nvSpPr>
                    <p:cNvPr id="606" name="矩形 605"/>
                    <p:cNvSpPr>
                      <a:spLocks noChangeAspect="1"/>
                    </p:cNvSpPr>
                    <p:nvPr/>
                  </p:nvSpPr>
                  <p:spPr>
                    <a:xfrm>
                      <a:off x="1097" y="143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07" name="矩形 606"/>
                    <p:cNvSpPr>
                      <a:spLocks noChangeAspect="1"/>
                    </p:cNvSpPr>
                    <p:nvPr/>
                  </p:nvSpPr>
                  <p:spPr>
                    <a:xfrm>
                      <a:off x="1222" y="1556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608" name="组合 607"/>
                  <p:cNvGrpSpPr>
                    <a:grpSpLocks noChangeAspect="1"/>
                  </p:cNvGrpSpPr>
                  <p:nvPr/>
                </p:nvGrpSpPr>
                <p:grpSpPr>
                  <a:xfrm>
                    <a:off x="567" y="0"/>
                    <a:ext cx="566" cy="566"/>
                    <a:chOff x="1097" y="1431"/>
                    <a:chExt cx="566" cy="566"/>
                  </a:xfrm>
                </p:grpSpPr>
                <p:sp>
                  <p:nvSpPr>
                    <p:cNvPr id="609" name="矩形 608"/>
                    <p:cNvSpPr>
                      <a:spLocks noChangeAspect="1"/>
                    </p:cNvSpPr>
                    <p:nvPr/>
                  </p:nvSpPr>
                  <p:spPr>
                    <a:xfrm>
                      <a:off x="1097" y="143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10" name="矩形 609"/>
                    <p:cNvSpPr>
                      <a:spLocks noChangeAspect="1"/>
                    </p:cNvSpPr>
                    <p:nvPr/>
                  </p:nvSpPr>
                  <p:spPr>
                    <a:xfrm>
                      <a:off x="1222" y="1556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611" name="组合 610"/>
                  <p:cNvGrpSpPr>
                    <a:grpSpLocks noChangeAspect="1"/>
                  </p:cNvGrpSpPr>
                  <p:nvPr/>
                </p:nvGrpSpPr>
                <p:grpSpPr>
                  <a:xfrm>
                    <a:off x="1134" y="0"/>
                    <a:ext cx="566" cy="566"/>
                    <a:chOff x="1097" y="1431"/>
                    <a:chExt cx="566" cy="566"/>
                  </a:xfrm>
                </p:grpSpPr>
                <p:sp>
                  <p:nvSpPr>
                    <p:cNvPr id="612" name="矩形 611"/>
                    <p:cNvSpPr>
                      <a:spLocks noChangeAspect="1"/>
                    </p:cNvSpPr>
                    <p:nvPr/>
                  </p:nvSpPr>
                  <p:spPr>
                    <a:xfrm>
                      <a:off x="1097" y="143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13" name="矩形 612"/>
                    <p:cNvSpPr>
                      <a:spLocks noChangeAspect="1"/>
                    </p:cNvSpPr>
                    <p:nvPr/>
                  </p:nvSpPr>
                  <p:spPr>
                    <a:xfrm>
                      <a:off x="1222" y="1556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614" name="组合 613"/>
                  <p:cNvGrpSpPr>
                    <a:grpSpLocks noChangeAspect="1"/>
                  </p:cNvGrpSpPr>
                  <p:nvPr/>
                </p:nvGrpSpPr>
                <p:grpSpPr>
                  <a:xfrm>
                    <a:off x="1701" y="0"/>
                    <a:ext cx="566" cy="566"/>
                    <a:chOff x="1097" y="1431"/>
                    <a:chExt cx="566" cy="566"/>
                  </a:xfrm>
                </p:grpSpPr>
                <p:sp>
                  <p:nvSpPr>
                    <p:cNvPr id="615" name="矩形 614"/>
                    <p:cNvSpPr>
                      <a:spLocks noChangeAspect="1"/>
                    </p:cNvSpPr>
                    <p:nvPr/>
                  </p:nvSpPr>
                  <p:spPr>
                    <a:xfrm>
                      <a:off x="1097" y="143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16" name="矩形 615"/>
                    <p:cNvSpPr>
                      <a:spLocks noChangeAspect="1"/>
                    </p:cNvSpPr>
                    <p:nvPr/>
                  </p:nvSpPr>
                  <p:spPr>
                    <a:xfrm>
                      <a:off x="1222" y="1556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617" name="组合 616"/>
                <p:cNvGrpSpPr>
                  <a:grpSpLocks noChangeAspect="1"/>
                </p:cNvGrpSpPr>
                <p:nvPr/>
              </p:nvGrpSpPr>
              <p:grpSpPr>
                <a:xfrm>
                  <a:off x="6803" y="0"/>
                  <a:ext cx="566" cy="566"/>
                  <a:chOff x="1097" y="1431"/>
                  <a:chExt cx="566" cy="566"/>
                </a:xfrm>
              </p:grpSpPr>
              <p:sp>
                <p:nvSpPr>
                  <p:cNvPr id="618" name="矩形 617"/>
                  <p:cNvSpPr>
                    <a:spLocks noChangeAspect="1"/>
                  </p:cNvSpPr>
                  <p:nvPr/>
                </p:nvSpPr>
                <p:spPr>
                  <a:xfrm>
                    <a:off x="1097" y="1431"/>
                    <a:ext cx="567" cy="567"/>
                  </a:xfrm>
                  <a:prstGeom prst="rect">
                    <a:avLst/>
                  </a:prstGeom>
                  <a:solidFill>
                    <a:schemeClr val="bg1"/>
                  </a:solidFill>
                  <a:ln w="508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19" name="矩形 618"/>
                  <p:cNvSpPr>
                    <a:spLocks noChangeAspect="1"/>
                  </p:cNvSpPr>
                  <p:nvPr/>
                </p:nvSpPr>
                <p:spPr>
                  <a:xfrm>
                    <a:off x="1222" y="1556"/>
                    <a:ext cx="317" cy="317"/>
                  </a:xfrm>
                  <a:prstGeom prst="rect">
                    <a:avLst/>
                  </a:prstGeom>
                  <a:solidFill>
                    <a:schemeClr val="tx1"/>
                  </a:solidFill>
                  <a:ln w="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620" name="组合 619"/>
                <p:cNvGrpSpPr>
                  <a:grpSpLocks noChangeAspect="1"/>
                </p:cNvGrpSpPr>
                <p:nvPr/>
              </p:nvGrpSpPr>
              <p:grpSpPr>
                <a:xfrm>
                  <a:off x="7370" y="0"/>
                  <a:ext cx="566" cy="566"/>
                  <a:chOff x="1097" y="1431"/>
                  <a:chExt cx="566" cy="566"/>
                </a:xfrm>
              </p:grpSpPr>
              <p:sp>
                <p:nvSpPr>
                  <p:cNvPr id="621" name="矩形 620"/>
                  <p:cNvSpPr>
                    <a:spLocks noChangeAspect="1"/>
                  </p:cNvSpPr>
                  <p:nvPr/>
                </p:nvSpPr>
                <p:spPr>
                  <a:xfrm>
                    <a:off x="1097" y="1431"/>
                    <a:ext cx="567" cy="567"/>
                  </a:xfrm>
                  <a:prstGeom prst="rect">
                    <a:avLst/>
                  </a:prstGeom>
                  <a:solidFill>
                    <a:schemeClr val="bg1"/>
                  </a:solidFill>
                  <a:ln w="508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22" name="矩形 621"/>
                  <p:cNvSpPr>
                    <a:spLocks noChangeAspect="1"/>
                  </p:cNvSpPr>
                  <p:nvPr/>
                </p:nvSpPr>
                <p:spPr>
                  <a:xfrm>
                    <a:off x="1222" y="1556"/>
                    <a:ext cx="317" cy="317"/>
                  </a:xfrm>
                  <a:prstGeom prst="rect">
                    <a:avLst/>
                  </a:prstGeom>
                  <a:solidFill>
                    <a:schemeClr val="tx1"/>
                  </a:solidFill>
                  <a:ln w="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</p:grpSp>
        </p:grpSp>
        <p:grpSp>
          <p:nvGrpSpPr>
            <p:cNvPr id="624" name="组合 623"/>
            <p:cNvGrpSpPr/>
            <p:nvPr/>
          </p:nvGrpSpPr>
          <p:grpSpPr>
            <a:xfrm>
              <a:off x="0" y="2268"/>
              <a:ext cx="7936" cy="2267"/>
              <a:chOff x="0" y="0"/>
              <a:chExt cx="7936" cy="2267"/>
            </a:xfrm>
          </p:grpSpPr>
          <p:grpSp>
            <p:nvGrpSpPr>
              <p:cNvPr id="625" name="组合 624"/>
              <p:cNvGrpSpPr/>
              <p:nvPr/>
            </p:nvGrpSpPr>
            <p:grpSpPr>
              <a:xfrm>
                <a:off x="0" y="0"/>
                <a:ext cx="7936" cy="566"/>
                <a:chOff x="0" y="0"/>
                <a:chExt cx="7936" cy="566"/>
              </a:xfrm>
            </p:grpSpPr>
            <p:grpSp>
              <p:nvGrpSpPr>
                <p:cNvPr id="626" name="组合 625"/>
                <p:cNvGrpSpPr/>
                <p:nvPr/>
              </p:nvGrpSpPr>
              <p:grpSpPr>
                <a:xfrm>
                  <a:off x="0" y="0"/>
                  <a:ext cx="2267" cy="566"/>
                  <a:chOff x="0" y="0"/>
                  <a:chExt cx="2267" cy="566"/>
                </a:xfrm>
              </p:grpSpPr>
              <p:grpSp>
                <p:nvGrpSpPr>
                  <p:cNvPr id="627" name="组合 626"/>
                  <p:cNvGrpSpPr>
                    <a:grpSpLocks noChangeAspect="1"/>
                  </p:cNvGrpSpPr>
                  <p:nvPr/>
                </p:nvGrpSpPr>
                <p:grpSpPr>
                  <a:xfrm>
                    <a:off x="0" y="0"/>
                    <a:ext cx="566" cy="566"/>
                    <a:chOff x="1097" y="1431"/>
                    <a:chExt cx="566" cy="566"/>
                  </a:xfrm>
                </p:grpSpPr>
                <p:sp>
                  <p:nvSpPr>
                    <p:cNvPr id="628" name="矩形 627"/>
                    <p:cNvSpPr>
                      <a:spLocks noChangeAspect="1"/>
                    </p:cNvSpPr>
                    <p:nvPr/>
                  </p:nvSpPr>
                  <p:spPr>
                    <a:xfrm>
                      <a:off x="1097" y="143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29" name="矩形 628"/>
                    <p:cNvSpPr>
                      <a:spLocks noChangeAspect="1"/>
                    </p:cNvSpPr>
                    <p:nvPr/>
                  </p:nvSpPr>
                  <p:spPr>
                    <a:xfrm>
                      <a:off x="1222" y="1556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630" name="组合 629"/>
                  <p:cNvGrpSpPr>
                    <a:grpSpLocks noChangeAspect="1"/>
                  </p:cNvGrpSpPr>
                  <p:nvPr/>
                </p:nvGrpSpPr>
                <p:grpSpPr>
                  <a:xfrm>
                    <a:off x="567" y="0"/>
                    <a:ext cx="566" cy="566"/>
                    <a:chOff x="1097" y="1431"/>
                    <a:chExt cx="566" cy="566"/>
                  </a:xfrm>
                </p:grpSpPr>
                <p:sp>
                  <p:nvSpPr>
                    <p:cNvPr id="631" name="矩形 630"/>
                    <p:cNvSpPr>
                      <a:spLocks noChangeAspect="1"/>
                    </p:cNvSpPr>
                    <p:nvPr/>
                  </p:nvSpPr>
                  <p:spPr>
                    <a:xfrm>
                      <a:off x="1097" y="143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32" name="矩形 631"/>
                    <p:cNvSpPr>
                      <a:spLocks noChangeAspect="1"/>
                    </p:cNvSpPr>
                    <p:nvPr/>
                  </p:nvSpPr>
                  <p:spPr>
                    <a:xfrm>
                      <a:off x="1222" y="1556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633" name="组合 632"/>
                  <p:cNvGrpSpPr>
                    <a:grpSpLocks noChangeAspect="1"/>
                  </p:cNvGrpSpPr>
                  <p:nvPr/>
                </p:nvGrpSpPr>
                <p:grpSpPr>
                  <a:xfrm>
                    <a:off x="1134" y="0"/>
                    <a:ext cx="566" cy="566"/>
                    <a:chOff x="1097" y="1431"/>
                    <a:chExt cx="566" cy="566"/>
                  </a:xfrm>
                </p:grpSpPr>
                <p:sp>
                  <p:nvSpPr>
                    <p:cNvPr id="634" name="矩形 633"/>
                    <p:cNvSpPr>
                      <a:spLocks noChangeAspect="1"/>
                    </p:cNvSpPr>
                    <p:nvPr/>
                  </p:nvSpPr>
                  <p:spPr>
                    <a:xfrm>
                      <a:off x="1097" y="143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35" name="矩形 634"/>
                    <p:cNvSpPr>
                      <a:spLocks noChangeAspect="1"/>
                    </p:cNvSpPr>
                    <p:nvPr/>
                  </p:nvSpPr>
                  <p:spPr>
                    <a:xfrm>
                      <a:off x="1222" y="1556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636" name="组合 635"/>
                  <p:cNvGrpSpPr>
                    <a:grpSpLocks noChangeAspect="1"/>
                  </p:cNvGrpSpPr>
                  <p:nvPr/>
                </p:nvGrpSpPr>
                <p:grpSpPr>
                  <a:xfrm>
                    <a:off x="1701" y="0"/>
                    <a:ext cx="566" cy="566"/>
                    <a:chOff x="1097" y="1431"/>
                    <a:chExt cx="566" cy="566"/>
                  </a:xfrm>
                </p:grpSpPr>
                <p:sp>
                  <p:nvSpPr>
                    <p:cNvPr id="637" name="矩形 636"/>
                    <p:cNvSpPr>
                      <a:spLocks noChangeAspect="1"/>
                    </p:cNvSpPr>
                    <p:nvPr/>
                  </p:nvSpPr>
                  <p:spPr>
                    <a:xfrm>
                      <a:off x="1097" y="143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38" name="矩形 637"/>
                    <p:cNvSpPr>
                      <a:spLocks noChangeAspect="1"/>
                    </p:cNvSpPr>
                    <p:nvPr/>
                  </p:nvSpPr>
                  <p:spPr>
                    <a:xfrm>
                      <a:off x="1222" y="1556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639" name="组合 638"/>
                <p:cNvGrpSpPr/>
                <p:nvPr/>
              </p:nvGrpSpPr>
              <p:grpSpPr>
                <a:xfrm>
                  <a:off x="2268" y="0"/>
                  <a:ext cx="2267" cy="566"/>
                  <a:chOff x="0" y="0"/>
                  <a:chExt cx="2267" cy="566"/>
                </a:xfrm>
              </p:grpSpPr>
              <p:grpSp>
                <p:nvGrpSpPr>
                  <p:cNvPr id="640" name="组合 639"/>
                  <p:cNvGrpSpPr>
                    <a:grpSpLocks noChangeAspect="1"/>
                  </p:cNvGrpSpPr>
                  <p:nvPr/>
                </p:nvGrpSpPr>
                <p:grpSpPr>
                  <a:xfrm>
                    <a:off x="0" y="0"/>
                    <a:ext cx="566" cy="566"/>
                    <a:chOff x="1097" y="1431"/>
                    <a:chExt cx="566" cy="566"/>
                  </a:xfrm>
                </p:grpSpPr>
                <p:sp>
                  <p:nvSpPr>
                    <p:cNvPr id="641" name="矩形 640"/>
                    <p:cNvSpPr>
                      <a:spLocks noChangeAspect="1"/>
                    </p:cNvSpPr>
                    <p:nvPr/>
                  </p:nvSpPr>
                  <p:spPr>
                    <a:xfrm>
                      <a:off x="1097" y="143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42" name="矩形 641"/>
                    <p:cNvSpPr>
                      <a:spLocks noChangeAspect="1"/>
                    </p:cNvSpPr>
                    <p:nvPr/>
                  </p:nvSpPr>
                  <p:spPr>
                    <a:xfrm>
                      <a:off x="1222" y="1556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643" name="组合 642"/>
                  <p:cNvGrpSpPr>
                    <a:grpSpLocks noChangeAspect="1"/>
                  </p:cNvGrpSpPr>
                  <p:nvPr/>
                </p:nvGrpSpPr>
                <p:grpSpPr>
                  <a:xfrm>
                    <a:off x="567" y="0"/>
                    <a:ext cx="566" cy="566"/>
                    <a:chOff x="1097" y="1431"/>
                    <a:chExt cx="566" cy="566"/>
                  </a:xfrm>
                </p:grpSpPr>
                <p:sp>
                  <p:nvSpPr>
                    <p:cNvPr id="644" name="矩形 643"/>
                    <p:cNvSpPr>
                      <a:spLocks noChangeAspect="1"/>
                    </p:cNvSpPr>
                    <p:nvPr/>
                  </p:nvSpPr>
                  <p:spPr>
                    <a:xfrm>
                      <a:off x="1097" y="143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45" name="矩形 644"/>
                    <p:cNvSpPr>
                      <a:spLocks noChangeAspect="1"/>
                    </p:cNvSpPr>
                    <p:nvPr/>
                  </p:nvSpPr>
                  <p:spPr>
                    <a:xfrm>
                      <a:off x="1222" y="1556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646" name="组合 645"/>
                  <p:cNvGrpSpPr>
                    <a:grpSpLocks noChangeAspect="1"/>
                  </p:cNvGrpSpPr>
                  <p:nvPr/>
                </p:nvGrpSpPr>
                <p:grpSpPr>
                  <a:xfrm>
                    <a:off x="1134" y="0"/>
                    <a:ext cx="566" cy="566"/>
                    <a:chOff x="1097" y="1431"/>
                    <a:chExt cx="566" cy="566"/>
                  </a:xfrm>
                </p:grpSpPr>
                <p:sp>
                  <p:nvSpPr>
                    <p:cNvPr id="647" name="矩形 646"/>
                    <p:cNvSpPr>
                      <a:spLocks noChangeAspect="1"/>
                    </p:cNvSpPr>
                    <p:nvPr/>
                  </p:nvSpPr>
                  <p:spPr>
                    <a:xfrm>
                      <a:off x="1097" y="143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48" name="矩形 647"/>
                    <p:cNvSpPr>
                      <a:spLocks noChangeAspect="1"/>
                    </p:cNvSpPr>
                    <p:nvPr/>
                  </p:nvSpPr>
                  <p:spPr>
                    <a:xfrm>
                      <a:off x="1222" y="1556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649" name="组合 648"/>
                  <p:cNvGrpSpPr>
                    <a:grpSpLocks noChangeAspect="1"/>
                  </p:cNvGrpSpPr>
                  <p:nvPr/>
                </p:nvGrpSpPr>
                <p:grpSpPr>
                  <a:xfrm>
                    <a:off x="1701" y="0"/>
                    <a:ext cx="566" cy="566"/>
                    <a:chOff x="1097" y="1431"/>
                    <a:chExt cx="566" cy="566"/>
                  </a:xfrm>
                </p:grpSpPr>
                <p:sp>
                  <p:nvSpPr>
                    <p:cNvPr id="650" name="矩形 649"/>
                    <p:cNvSpPr>
                      <a:spLocks noChangeAspect="1"/>
                    </p:cNvSpPr>
                    <p:nvPr/>
                  </p:nvSpPr>
                  <p:spPr>
                    <a:xfrm>
                      <a:off x="1097" y="143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51" name="矩形 650"/>
                    <p:cNvSpPr>
                      <a:spLocks noChangeAspect="1"/>
                    </p:cNvSpPr>
                    <p:nvPr/>
                  </p:nvSpPr>
                  <p:spPr>
                    <a:xfrm>
                      <a:off x="1222" y="1556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652" name="组合 651"/>
                <p:cNvGrpSpPr/>
                <p:nvPr/>
              </p:nvGrpSpPr>
              <p:grpSpPr>
                <a:xfrm>
                  <a:off x="4535" y="0"/>
                  <a:ext cx="2267" cy="566"/>
                  <a:chOff x="0" y="0"/>
                  <a:chExt cx="2267" cy="566"/>
                </a:xfrm>
              </p:grpSpPr>
              <p:grpSp>
                <p:nvGrpSpPr>
                  <p:cNvPr id="653" name="组合 652"/>
                  <p:cNvGrpSpPr>
                    <a:grpSpLocks noChangeAspect="1"/>
                  </p:cNvGrpSpPr>
                  <p:nvPr/>
                </p:nvGrpSpPr>
                <p:grpSpPr>
                  <a:xfrm>
                    <a:off x="0" y="0"/>
                    <a:ext cx="566" cy="566"/>
                    <a:chOff x="1097" y="1431"/>
                    <a:chExt cx="566" cy="566"/>
                  </a:xfrm>
                </p:grpSpPr>
                <p:sp>
                  <p:nvSpPr>
                    <p:cNvPr id="654" name="矩形 653"/>
                    <p:cNvSpPr>
                      <a:spLocks noChangeAspect="1"/>
                    </p:cNvSpPr>
                    <p:nvPr/>
                  </p:nvSpPr>
                  <p:spPr>
                    <a:xfrm>
                      <a:off x="1097" y="143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55" name="矩形 654"/>
                    <p:cNvSpPr>
                      <a:spLocks noChangeAspect="1"/>
                    </p:cNvSpPr>
                    <p:nvPr/>
                  </p:nvSpPr>
                  <p:spPr>
                    <a:xfrm>
                      <a:off x="1222" y="1556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656" name="组合 655"/>
                  <p:cNvGrpSpPr>
                    <a:grpSpLocks noChangeAspect="1"/>
                  </p:cNvGrpSpPr>
                  <p:nvPr/>
                </p:nvGrpSpPr>
                <p:grpSpPr>
                  <a:xfrm>
                    <a:off x="567" y="0"/>
                    <a:ext cx="566" cy="566"/>
                    <a:chOff x="1097" y="1431"/>
                    <a:chExt cx="566" cy="566"/>
                  </a:xfrm>
                </p:grpSpPr>
                <p:sp>
                  <p:nvSpPr>
                    <p:cNvPr id="657" name="矩形 656"/>
                    <p:cNvSpPr>
                      <a:spLocks noChangeAspect="1"/>
                    </p:cNvSpPr>
                    <p:nvPr/>
                  </p:nvSpPr>
                  <p:spPr>
                    <a:xfrm>
                      <a:off x="1097" y="143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58" name="矩形 657"/>
                    <p:cNvSpPr>
                      <a:spLocks noChangeAspect="1"/>
                    </p:cNvSpPr>
                    <p:nvPr/>
                  </p:nvSpPr>
                  <p:spPr>
                    <a:xfrm>
                      <a:off x="1222" y="1556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659" name="组合 658"/>
                  <p:cNvGrpSpPr>
                    <a:grpSpLocks noChangeAspect="1"/>
                  </p:cNvGrpSpPr>
                  <p:nvPr/>
                </p:nvGrpSpPr>
                <p:grpSpPr>
                  <a:xfrm>
                    <a:off x="1134" y="0"/>
                    <a:ext cx="566" cy="566"/>
                    <a:chOff x="1097" y="1431"/>
                    <a:chExt cx="566" cy="566"/>
                  </a:xfrm>
                </p:grpSpPr>
                <p:sp>
                  <p:nvSpPr>
                    <p:cNvPr id="660" name="矩形 659"/>
                    <p:cNvSpPr>
                      <a:spLocks noChangeAspect="1"/>
                    </p:cNvSpPr>
                    <p:nvPr/>
                  </p:nvSpPr>
                  <p:spPr>
                    <a:xfrm>
                      <a:off x="1097" y="143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61" name="矩形 660"/>
                    <p:cNvSpPr>
                      <a:spLocks noChangeAspect="1"/>
                    </p:cNvSpPr>
                    <p:nvPr/>
                  </p:nvSpPr>
                  <p:spPr>
                    <a:xfrm>
                      <a:off x="1222" y="1556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662" name="组合 661"/>
                  <p:cNvGrpSpPr>
                    <a:grpSpLocks noChangeAspect="1"/>
                  </p:cNvGrpSpPr>
                  <p:nvPr/>
                </p:nvGrpSpPr>
                <p:grpSpPr>
                  <a:xfrm>
                    <a:off x="1701" y="0"/>
                    <a:ext cx="566" cy="566"/>
                    <a:chOff x="1097" y="1431"/>
                    <a:chExt cx="566" cy="566"/>
                  </a:xfrm>
                </p:grpSpPr>
                <p:sp>
                  <p:nvSpPr>
                    <p:cNvPr id="663" name="矩形 662"/>
                    <p:cNvSpPr>
                      <a:spLocks noChangeAspect="1"/>
                    </p:cNvSpPr>
                    <p:nvPr/>
                  </p:nvSpPr>
                  <p:spPr>
                    <a:xfrm>
                      <a:off x="1097" y="143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64" name="矩形 663"/>
                    <p:cNvSpPr>
                      <a:spLocks noChangeAspect="1"/>
                    </p:cNvSpPr>
                    <p:nvPr/>
                  </p:nvSpPr>
                  <p:spPr>
                    <a:xfrm>
                      <a:off x="1222" y="1556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665" name="组合 664"/>
                <p:cNvGrpSpPr>
                  <a:grpSpLocks noChangeAspect="1"/>
                </p:cNvGrpSpPr>
                <p:nvPr/>
              </p:nvGrpSpPr>
              <p:grpSpPr>
                <a:xfrm>
                  <a:off x="6803" y="0"/>
                  <a:ext cx="566" cy="566"/>
                  <a:chOff x="1097" y="1431"/>
                  <a:chExt cx="566" cy="566"/>
                </a:xfrm>
              </p:grpSpPr>
              <p:sp>
                <p:nvSpPr>
                  <p:cNvPr id="666" name="矩形 665"/>
                  <p:cNvSpPr>
                    <a:spLocks noChangeAspect="1"/>
                  </p:cNvSpPr>
                  <p:nvPr/>
                </p:nvSpPr>
                <p:spPr>
                  <a:xfrm>
                    <a:off x="1097" y="1431"/>
                    <a:ext cx="567" cy="567"/>
                  </a:xfrm>
                  <a:prstGeom prst="rect">
                    <a:avLst/>
                  </a:prstGeom>
                  <a:solidFill>
                    <a:schemeClr val="bg1"/>
                  </a:solidFill>
                  <a:ln w="508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67" name="矩形 666"/>
                  <p:cNvSpPr>
                    <a:spLocks noChangeAspect="1"/>
                  </p:cNvSpPr>
                  <p:nvPr/>
                </p:nvSpPr>
                <p:spPr>
                  <a:xfrm>
                    <a:off x="1222" y="1556"/>
                    <a:ext cx="317" cy="317"/>
                  </a:xfrm>
                  <a:prstGeom prst="rect">
                    <a:avLst/>
                  </a:prstGeom>
                  <a:solidFill>
                    <a:schemeClr val="tx1"/>
                  </a:solidFill>
                  <a:ln w="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668" name="组合 667"/>
                <p:cNvGrpSpPr>
                  <a:grpSpLocks noChangeAspect="1"/>
                </p:cNvGrpSpPr>
                <p:nvPr/>
              </p:nvGrpSpPr>
              <p:grpSpPr>
                <a:xfrm>
                  <a:off x="7370" y="0"/>
                  <a:ext cx="566" cy="566"/>
                  <a:chOff x="1097" y="1431"/>
                  <a:chExt cx="566" cy="566"/>
                </a:xfrm>
              </p:grpSpPr>
              <p:sp>
                <p:nvSpPr>
                  <p:cNvPr id="669" name="矩形 668"/>
                  <p:cNvSpPr>
                    <a:spLocks noChangeAspect="1"/>
                  </p:cNvSpPr>
                  <p:nvPr/>
                </p:nvSpPr>
                <p:spPr>
                  <a:xfrm>
                    <a:off x="1097" y="1431"/>
                    <a:ext cx="567" cy="567"/>
                  </a:xfrm>
                  <a:prstGeom prst="rect">
                    <a:avLst/>
                  </a:prstGeom>
                  <a:solidFill>
                    <a:schemeClr val="bg1"/>
                  </a:solidFill>
                  <a:ln w="508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70" name="矩形 669"/>
                  <p:cNvSpPr>
                    <a:spLocks noChangeAspect="1"/>
                  </p:cNvSpPr>
                  <p:nvPr/>
                </p:nvSpPr>
                <p:spPr>
                  <a:xfrm>
                    <a:off x="1222" y="1556"/>
                    <a:ext cx="317" cy="317"/>
                  </a:xfrm>
                  <a:prstGeom prst="rect">
                    <a:avLst/>
                  </a:prstGeom>
                  <a:solidFill>
                    <a:schemeClr val="tx1"/>
                  </a:solidFill>
                  <a:ln w="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671" name="组合 670"/>
              <p:cNvGrpSpPr/>
              <p:nvPr/>
            </p:nvGrpSpPr>
            <p:grpSpPr>
              <a:xfrm>
                <a:off x="0" y="567"/>
                <a:ext cx="7936" cy="566"/>
                <a:chOff x="0" y="0"/>
                <a:chExt cx="7936" cy="566"/>
              </a:xfrm>
            </p:grpSpPr>
            <p:grpSp>
              <p:nvGrpSpPr>
                <p:cNvPr id="672" name="组合 671"/>
                <p:cNvGrpSpPr/>
                <p:nvPr/>
              </p:nvGrpSpPr>
              <p:grpSpPr>
                <a:xfrm>
                  <a:off x="0" y="0"/>
                  <a:ext cx="2267" cy="566"/>
                  <a:chOff x="0" y="0"/>
                  <a:chExt cx="2267" cy="566"/>
                </a:xfrm>
              </p:grpSpPr>
              <p:grpSp>
                <p:nvGrpSpPr>
                  <p:cNvPr id="673" name="组合 672"/>
                  <p:cNvGrpSpPr>
                    <a:grpSpLocks noChangeAspect="1"/>
                  </p:cNvGrpSpPr>
                  <p:nvPr/>
                </p:nvGrpSpPr>
                <p:grpSpPr>
                  <a:xfrm>
                    <a:off x="0" y="0"/>
                    <a:ext cx="566" cy="566"/>
                    <a:chOff x="1097" y="1431"/>
                    <a:chExt cx="566" cy="566"/>
                  </a:xfrm>
                </p:grpSpPr>
                <p:sp>
                  <p:nvSpPr>
                    <p:cNvPr id="674" name="矩形 673"/>
                    <p:cNvSpPr>
                      <a:spLocks noChangeAspect="1"/>
                    </p:cNvSpPr>
                    <p:nvPr/>
                  </p:nvSpPr>
                  <p:spPr>
                    <a:xfrm>
                      <a:off x="1097" y="143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75" name="矩形 674"/>
                    <p:cNvSpPr>
                      <a:spLocks noChangeAspect="1"/>
                    </p:cNvSpPr>
                    <p:nvPr/>
                  </p:nvSpPr>
                  <p:spPr>
                    <a:xfrm>
                      <a:off x="1222" y="1556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676" name="组合 675"/>
                  <p:cNvGrpSpPr>
                    <a:grpSpLocks noChangeAspect="1"/>
                  </p:cNvGrpSpPr>
                  <p:nvPr/>
                </p:nvGrpSpPr>
                <p:grpSpPr>
                  <a:xfrm>
                    <a:off x="567" y="0"/>
                    <a:ext cx="566" cy="566"/>
                    <a:chOff x="1097" y="1431"/>
                    <a:chExt cx="566" cy="566"/>
                  </a:xfrm>
                </p:grpSpPr>
                <p:sp>
                  <p:nvSpPr>
                    <p:cNvPr id="677" name="矩形 676"/>
                    <p:cNvSpPr>
                      <a:spLocks noChangeAspect="1"/>
                    </p:cNvSpPr>
                    <p:nvPr/>
                  </p:nvSpPr>
                  <p:spPr>
                    <a:xfrm>
                      <a:off x="1097" y="143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78" name="矩形 677"/>
                    <p:cNvSpPr>
                      <a:spLocks noChangeAspect="1"/>
                    </p:cNvSpPr>
                    <p:nvPr/>
                  </p:nvSpPr>
                  <p:spPr>
                    <a:xfrm>
                      <a:off x="1222" y="1556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679" name="组合 678"/>
                  <p:cNvGrpSpPr>
                    <a:grpSpLocks noChangeAspect="1"/>
                  </p:cNvGrpSpPr>
                  <p:nvPr/>
                </p:nvGrpSpPr>
                <p:grpSpPr>
                  <a:xfrm>
                    <a:off x="1134" y="0"/>
                    <a:ext cx="566" cy="566"/>
                    <a:chOff x="1097" y="1431"/>
                    <a:chExt cx="566" cy="566"/>
                  </a:xfrm>
                </p:grpSpPr>
                <p:sp>
                  <p:nvSpPr>
                    <p:cNvPr id="680" name="矩形 679"/>
                    <p:cNvSpPr>
                      <a:spLocks noChangeAspect="1"/>
                    </p:cNvSpPr>
                    <p:nvPr/>
                  </p:nvSpPr>
                  <p:spPr>
                    <a:xfrm>
                      <a:off x="1097" y="143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81" name="矩形 680"/>
                    <p:cNvSpPr>
                      <a:spLocks noChangeAspect="1"/>
                    </p:cNvSpPr>
                    <p:nvPr/>
                  </p:nvSpPr>
                  <p:spPr>
                    <a:xfrm>
                      <a:off x="1222" y="1556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682" name="组合 681"/>
                  <p:cNvGrpSpPr>
                    <a:grpSpLocks noChangeAspect="1"/>
                  </p:cNvGrpSpPr>
                  <p:nvPr/>
                </p:nvGrpSpPr>
                <p:grpSpPr>
                  <a:xfrm>
                    <a:off x="1701" y="0"/>
                    <a:ext cx="566" cy="566"/>
                    <a:chOff x="1097" y="1431"/>
                    <a:chExt cx="566" cy="566"/>
                  </a:xfrm>
                </p:grpSpPr>
                <p:sp>
                  <p:nvSpPr>
                    <p:cNvPr id="683" name="矩形 682"/>
                    <p:cNvSpPr>
                      <a:spLocks noChangeAspect="1"/>
                    </p:cNvSpPr>
                    <p:nvPr/>
                  </p:nvSpPr>
                  <p:spPr>
                    <a:xfrm>
                      <a:off x="1097" y="143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84" name="矩形 683"/>
                    <p:cNvSpPr>
                      <a:spLocks noChangeAspect="1"/>
                    </p:cNvSpPr>
                    <p:nvPr/>
                  </p:nvSpPr>
                  <p:spPr>
                    <a:xfrm>
                      <a:off x="1222" y="1556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685" name="组合 684"/>
                <p:cNvGrpSpPr/>
                <p:nvPr/>
              </p:nvGrpSpPr>
              <p:grpSpPr>
                <a:xfrm>
                  <a:off x="2268" y="0"/>
                  <a:ext cx="2267" cy="566"/>
                  <a:chOff x="0" y="0"/>
                  <a:chExt cx="2267" cy="566"/>
                </a:xfrm>
              </p:grpSpPr>
              <p:grpSp>
                <p:nvGrpSpPr>
                  <p:cNvPr id="686" name="组合 685"/>
                  <p:cNvGrpSpPr>
                    <a:grpSpLocks noChangeAspect="1"/>
                  </p:cNvGrpSpPr>
                  <p:nvPr/>
                </p:nvGrpSpPr>
                <p:grpSpPr>
                  <a:xfrm>
                    <a:off x="0" y="0"/>
                    <a:ext cx="566" cy="566"/>
                    <a:chOff x="1097" y="1431"/>
                    <a:chExt cx="566" cy="566"/>
                  </a:xfrm>
                </p:grpSpPr>
                <p:sp>
                  <p:nvSpPr>
                    <p:cNvPr id="687" name="矩形 686"/>
                    <p:cNvSpPr>
                      <a:spLocks noChangeAspect="1"/>
                    </p:cNvSpPr>
                    <p:nvPr/>
                  </p:nvSpPr>
                  <p:spPr>
                    <a:xfrm>
                      <a:off x="1097" y="143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88" name="矩形 687"/>
                    <p:cNvSpPr>
                      <a:spLocks noChangeAspect="1"/>
                    </p:cNvSpPr>
                    <p:nvPr/>
                  </p:nvSpPr>
                  <p:spPr>
                    <a:xfrm>
                      <a:off x="1222" y="1556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689" name="组合 688"/>
                  <p:cNvGrpSpPr>
                    <a:grpSpLocks noChangeAspect="1"/>
                  </p:cNvGrpSpPr>
                  <p:nvPr/>
                </p:nvGrpSpPr>
                <p:grpSpPr>
                  <a:xfrm>
                    <a:off x="567" y="0"/>
                    <a:ext cx="566" cy="566"/>
                    <a:chOff x="1097" y="1431"/>
                    <a:chExt cx="566" cy="566"/>
                  </a:xfrm>
                </p:grpSpPr>
                <p:sp>
                  <p:nvSpPr>
                    <p:cNvPr id="690" name="矩形 689"/>
                    <p:cNvSpPr>
                      <a:spLocks noChangeAspect="1"/>
                    </p:cNvSpPr>
                    <p:nvPr/>
                  </p:nvSpPr>
                  <p:spPr>
                    <a:xfrm>
                      <a:off x="1097" y="143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91" name="矩形 690"/>
                    <p:cNvSpPr>
                      <a:spLocks noChangeAspect="1"/>
                    </p:cNvSpPr>
                    <p:nvPr/>
                  </p:nvSpPr>
                  <p:spPr>
                    <a:xfrm>
                      <a:off x="1222" y="1556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692" name="组合 691"/>
                  <p:cNvGrpSpPr>
                    <a:grpSpLocks noChangeAspect="1"/>
                  </p:cNvGrpSpPr>
                  <p:nvPr/>
                </p:nvGrpSpPr>
                <p:grpSpPr>
                  <a:xfrm>
                    <a:off x="1134" y="0"/>
                    <a:ext cx="566" cy="566"/>
                    <a:chOff x="1097" y="1431"/>
                    <a:chExt cx="566" cy="566"/>
                  </a:xfrm>
                </p:grpSpPr>
                <p:sp>
                  <p:nvSpPr>
                    <p:cNvPr id="693" name="矩形 692"/>
                    <p:cNvSpPr>
                      <a:spLocks noChangeAspect="1"/>
                    </p:cNvSpPr>
                    <p:nvPr/>
                  </p:nvSpPr>
                  <p:spPr>
                    <a:xfrm>
                      <a:off x="1097" y="143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94" name="矩形 693"/>
                    <p:cNvSpPr>
                      <a:spLocks noChangeAspect="1"/>
                    </p:cNvSpPr>
                    <p:nvPr/>
                  </p:nvSpPr>
                  <p:spPr>
                    <a:xfrm>
                      <a:off x="1222" y="1556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695" name="组合 694"/>
                  <p:cNvGrpSpPr>
                    <a:grpSpLocks noChangeAspect="1"/>
                  </p:cNvGrpSpPr>
                  <p:nvPr/>
                </p:nvGrpSpPr>
                <p:grpSpPr>
                  <a:xfrm>
                    <a:off x="1701" y="0"/>
                    <a:ext cx="566" cy="566"/>
                    <a:chOff x="1097" y="1431"/>
                    <a:chExt cx="566" cy="566"/>
                  </a:xfrm>
                </p:grpSpPr>
                <p:sp>
                  <p:nvSpPr>
                    <p:cNvPr id="696" name="矩形 695"/>
                    <p:cNvSpPr>
                      <a:spLocks noChangeAspect="1"/>
                    </p:cNvSpPr>
                    <p:nvPr/>
                  </p:nvSpPr>
                  <p:spPr>
                    <a:xfrm>
                      <a:off x="1097" y="143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97" name="矩形 696"/>
                    <p:cNvSpPr>
                      <a:spLocks noChangeAspect="1"/>
                    </p:cNvSpPr>
                    <p:nvPr/>
                  </p:nvSpPr>
                  <p:spPr>
                    <a:xfrm>
                      <a:off x="1222" y="1556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698" name="组合 697"/>
                <p:cNvGrpSpPr/>
                <p:nvPr/>
              </p:nvGrpSpPr>
              <p:grpSpPr>
                <a:xfrm>
                  <a:off x="4535" y="0"/>
                  <a:ext cx="2267" cy="566"/>
                  <a:chOff x="0" y="0"/>
                  <a:chExt cx="2267" cy="566"/>
                </a:xfrm>
              </p:grpSpPr>
              <p:grpSp>
                <p:nvGrpSpPr>
                  <p:cNvPr id="699" name="组合 698"/>
                  <p:cNvGrpSpPr>
                    <a:grpSpLocks noChangeAspect="1"/>
                  </p:cNvGrpSpPr>
                  <p:nvPr/>
                </p:nvGrpSpPr>
                <p:grpSpPr>
                  <a:xfrm>
                    <a:off x="0" y="0"/>
                    <a:ext cx="566" cy="566"/>
                    <a:chOff x="1097" y="1431"/>
                    <a:chExt cx="566" cy="566"/>
                  </a:xfrm>
                </p:grpSpPr>
                <p:sp>
                  <p:nvSpPr>
                    <p:cNvPr id="700" name="矩形 699"/>
                    <p:cNvSpPr>
                      <a:spLocks noChangeAspect="1"/>
                    </p:cNvSpPr>
                    <p:nvPr/>
                  </p:nvSpPr>
                  <p:spPr>
                    <a:xfrm>
                      <a:off x="1097" y="143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01" name="矩形 700"/>
                    <p:cNvSpPr>
                      <a:spLocks noChangeAspect="1"/>
                    </p:cNvSpPr>
                    <p:nvPr/>
                  </p:nvSpPr>
                  <p:spPr>
                    <a:xfrm>
                      <a:off x="1222" y="1556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702" name="组合 701"/>
                  <p:cNvGrpSpPr>
                    <a:grpSpLocks noChangeAspect="1"/>
                  </p:cNvGrpSpPr>
                  <p:nvPr/>
                </p:nvGrpSpPr>
                <p:grpSpPr>
                  <a:xfrm>
                    <a:off x="567" y="0"/>
                    <a:ext cx="566" cy="566"/>
                    <a:chOff x="1097" y="1431"/>
                    <a:chExt cx="566" cy="566"/>
                  </a:xfrm>
                </p:grpSpPr>
                <p:sp>
                  <p:nvSpPr>
                    <p:cNvPr id="703" name="矩形 702"/>
                    <p:cNvSpPr>
                      <a:spLocks noChangeAspect="1"/>
                    </p:cNvSpPr>
                    <p:nvPr/>
                  </p:nvSpPr>
                  <p:spPr>
                    <a:xfrm>
                      <a:off x="1097" y="143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04" name="矩形 703"/>
                    <p:cNvSpPr>
                      <a:spLocks noChangeAspect="1"/>
                    </p:cNvSpPr>
                    <p:nvPr/>
                  </p:nvSpPr>
                  <p:spPr>
                    <a:xfrm>
                      <a:off x="1222" y="1556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705" name="组合 704"/>
                  <p:cNvGrpSpPr>
                    <a:grpSpLocks noChangeAspect="1"/>
                  </p:cNvGrpSpPr>
                  <p:nvPr/>
                </p:nvGrpSpPr>
                <p:grpSpPr>
                  <a:xfrm>
                    <a:off x="1134" y="0"/>
                    <a:ext cx="566" cy="566"/>
                    <a:chOff x="1097" y="1431"/>
                    <a:chExt cx="566" cy="566"/>
                  </a:xfrm>
                </p:grpSpPr>
                <p:sp>
                  <p:nvSpPr>
                    <p:cNvPr id="706" name="矩形 705"/>
                    <p:cNvSpPr>
                      <a:spLocks noChangeAspect="1"/>
                    </p:cNvSpPr>
                    <p:nvPr/>
                  </p:nvSpPr>
                  <p:spPr>
                    <a:xfrm>
                      <a:off x="1097" y="143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07" name="矩形 706"/>
                    <p:cNvSpPr>
                      <a:spLocks noChangeAspect="1"/>
                    </p:cNvSpPr>
                    <p:nvPr/>
                  </p:nvSpPr>
                  <p:spPr>
                    <a:xfrm>
                      <a:off x="1222" y="1556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708" name="组合 707"/>
                  <p:cNvGrpSpPr>
                    <a:grpSpLocks noChangeAspect="1"/>
                  </p:cNvGrpSpPr>
                  <p:nvPr/>
                </p:nvGrpSpPr>
                <p:grpSpPr>
                  <a:xfrm>
                    <a:off x="1701" y="0"/>
                    <a:ext cx="566" cy="566"/>
                    <a:chOff x="1097" y="1431"/>
                    <a:chExt cx="566" cy="566"/>
                  </a:xfrm>
                </p:grpSpPr>
                <p:sp>
                  <p:nvSpPr>
                    <p:cNvPr id="709" name="矩形 708"/>
                    <p:cNvSpPr>
                      <a:spLocks noChangeAspect="1"/>
                    </p:cNvSpPr>
                    <p:nvPr/>
                  </p:nvSpPr>
                  <p:spPr>
                    <a:xfrm>
                      <a:off x="1097" y="143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10" name="矩形 709"/>
                    <p:cNvSpPr>
                      <a:spLocks noChangeAspect="1"/>
                    </p:cNvSpPr>
                    <p:nvPr/>
                  </p:nvSpPr>
                  <p:spPr>
                    <a:xfrm>
                      <a:off x="1222" y="1556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711" name="组合 710"/>
                <p:cNvGrpSpPr>
                  <a:grpSpLocks noChangeAspect="1"/>
                </p:cNvGrpSpPr>
                <p:nvPr/>
              </p:nvGrpSpPr>
              <p:grpSpPr>
                <a:xfrm>
                  <a:off x="6803" y="0"/>
                  <a:ext cx="566" cy="566"/>
                  <a:chOff x="1097" y="1431"/>
                  <a:chExt cx="566" cy="566"/>
                </a:xfrm>
              </p:grpSpPr>
              <p:sp>
                <p:nvSpPr>
                  <p:cNvPr id="712" name="矩形 711"/>
                  <p:cNvSpPr>
                    <a:spLocks noChangeAspect="1"/>
                  </p:cNvSpPr>
                  <p:nvPr/>
                </p:nvSpPr>
                <p:spPr>
                  <a:xfrm>
                    <a:off x="1097" y="1431"/>
                    <a:ext cx="567" cy="567"/>
                  </a:xfrm>
                  <a:prstGeom prst="rect">
                    <a:avLst/>
                  </a:prstGeom>
                  <a:solidFill>
                    <a:schemeClr val="bg1"/>
                  </a:solidFill>
                  <a:ln w="508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13" name="矩形 712"/>
                  <p:cNvSpPr>
                    <a:spLocks noChangeAspect="1"/>
                  </p:cNvSpPr>
                  <p:nvPr/>
                </p:nvSpPr>
                <p:spPr>
                  <a:xfrm>
                    <a:off x="1222" y="1556"/>
                    <a:ext cx="317" cy="317"/>
                  </a:xfrm>
                  <a:prstGeom prst="rect">
                    <a:avLst/>
                  </a:prstGeom>
                  <a:solidFill>
                    <a:schemeClr val="tx1"/>
                  </a:solidFill>
                  <a:ln w="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714" name="组合 713"/>
                <p:cNvGrpSpPr>
                  <a:grpSpLocks noChangeAspect="1"/>
                </p:cNvGrpSpPr>
                <p:nvPr/>
              </p:nvGrpSpPr>
              <p:grpSpPr>
                <a:xfrm>
                  <a:off x="7370" y="0"/>
                  <a:ext cx="566" cy="566"/>
                  <a:chOff x="1097" y="1431"/>
                  <a:chExt cx="566" cy="566"/>
                </a:xfrm>
              </p:grpSpPr>
              <p:sp>
                <p:nvSpPr>
                  <p:cNvPr id="715" name="矩形 714"/>
                  <p:cNvSpPr>
                    <a:spLocks noChangeAspect="1"/>
                  </p:cNvSpPr>
                  <p:nvPr/>
                </p:nvSpPr>
                <p:spPr>
                  <a:xfrm>
                    <a:off x="1097" y="1431"/>
                    <a:ext cx="567" cy="567"/>
                  </a:xfrm>
                  <a:prstGeom prst="rect">
                    <a:avLst/>
                  </a:prstGeom>
                  <a:solidFill>
                    <a:schemeClr val="bg1"/>
                  </a:solidFill>
                  <a:ln w="508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16" name="矩形 715"/>
                  <p:cNvSpPr>
                    <a:spLocks noChangeAspect="1"/>
                  </p:cNvSpPr>
                  <p:nvPr/>
                </p:nvSpPr>
                <p:spPr>
                  <a:xfrm>
                    <a:off x="1222" y="1556"/>
                    <a:ext cx="317" cy="317"/>
                  </a:xfrm>
                  <a:prstGeom prst="rect">
                    <a:avLst/>
                  </a:prstGeom>
                  <a:solidFill>
                    <a:schemeClr val="tx1"/>
                  </a:solidFill>
                  <a:ln w="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717" name="组合 716"/>
              <p:cNvGrpSpPr/>
              <p:nvPr/>
            </p:nvGrpSpPr>
            <p:grpSpPr>
              <a:xfrm>
                <a:off x="0" y="1134"/>
                <a:ext cx="7936" cy="566"/>
                <a:chOff x="0" y="0"/>
                <a:chExt cx="7936" cy="566"/>
              </a:xfrm>
            </p:grpSpPr>
            <p:grpSp>
              <p:nvGrpSpPr>
                <p:cNvPr id="718" name="组合 717"/>
                <p:cNvGrpSpPr/>
                <p:nvPr/>
              </p:nvGrpSpPr>
              <p:grpSpPr>
                <a:xfrm>
                  <a:off x="0" y="0"/>
                  <a:ext cx="2267" cy="566"/>
                  <a:chOff x="0" y="0"/>
                  <a:chExt cx="2267" cy="566"/>
                </a:xfrm>
              </p:grpSpPr>
              <p:grpSp>
                <p:nvGrpSpPr>
                  <p:cNvPr id="719" name="组合 718"/>
                  <p:cNvGrpSpPr>
                    <a:grpSpLocks noChangeAspect="1"/>
                  </p:cNvGrpSpPr>
                  <p:nvPr/>
                </p:nvGrpSpPr>
                <p:grpSpPr>
                  <a:xfrm>
                    <a:off x="0" y="0"/>
                    <a:ext cx="566" cy="566"/>
                    <a:chOff x="1097" y="1431"/>
                    <a:chExt cx="566" cy="566"/>
                  </a:xfrm>
                </p:grpSpPr>
                <p:sp>
                  <p:nvSpPr>
                    <p:cNvPr id="720" name="矩形 719"/>
                    <p:cNvSpPr>
                      <a:spLocks noChangeAspect="1"/>
                    </p:cNvSpPr>
                    <p:nvPr/>
                  </p:nvSpPr>
                  <p:spPr>
                    <a:xfrm>
                      <a:off x="1097" y="143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21" name="矩形 720"/>
                    <p:cNvSpPr>
                      <a:spLocks noChangeAspect="1"/>
                    </p:cNvSpPr>
                    <p:nvPr/>
                  </p:nvSpPr>
                  <p:spPr>
                    <a:xfrm>
                      <a:off x="1222" y="1556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722" name="组合 721"/>
                  <p:cNvGrpSpPr>
                    <a:grpSpLocks noChangeAspect="1"/>
                  </p:cNvGrpSpPr>
                  <p:nvPr/>
                </p:nvGrpSpPr>
                <p:grpSpPr>
                  <a:xfrm>
                    <a:off x="567" y="0"/>
                    <a:ext cx="566" cy="566"/>
                    <a:chOff x="1097" y="1431"/>
                    <a:chExt cx="566" cy="566"/>
                  </a:xfrm>
                </p:grpSpPr>
                <p:sp>
                  <p:nvSpPr>
                    <p:cNvPr id="723" name="矩形 722"/>
                    <p:cNvSpPr>
                      <a:spLocks noChangeAspect="1"/>
                    </p:cNvSpPr>
                    <p:nvPr/>
                  </p:nvSpPr>
                  <p:spPr>
                    <a:xfrm>
                      <a:off x="1097" y="143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24" name="矩形 723"/>
                    <p:cNvSpPr>
                      <a:spLocks noChangeAspect="1"/>
                    </p:cNvSpPr>
                    <p:nvPr/>
                  </p:nvSpPr>
                  <p:spPr>
                    <a:xfrm>
                      <a:off x="1222" y="1556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725" name="组合 724"/>
                  <p:cNvGrpSpPr>
                    <a:grpSpLocks noChangeAspect="1"/>
                  </p:cNvGrpSpPr>
                  <p:nvPr/>
                </p:nvGrpSpPr>
                <p:grpSpPr>
                  <a:xfrm>
                    <a:off x="1134" y="0"/>
                    <a:ext cx="566" cy="566"/>
                    <a:chOff x="1097" y="1431"/>
                    <a:chExt cx="566" cy="566"/>
                  </a:xfrm>
                </p:grpSpPr>
                <p:sp>
                  <p:nvSpPr>
                    <p:cNvPr id="726" name="矩形 725"/>
                    <p:cNvSpPr>
                      <a:spLocks noChangeAspect="1"/>
                    </p:cNvSpPr>
                    <p:nvPr/>
                  </p:nvSpPr>
                  <p:spPr>
                    <a:xfrm>
                      <a:off x="1097" y="143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27" name="矩形 726"/>
                    <p:cNvSpPr>
                      <a:spLocks noChangeAspect="1"/>
                    </p:cNvSpPr>
                    <p:nvPr/>
                  </p:nvSpPr>
                  <p:spPr>
                    <a:xfrm>
                      <a:off x="1222" y="1556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728" name="组合 727"/>
                  <p:cNvGrpSpPr>
                    <a:grpSpLocks noChangeAspect="1"/>
                  </p:cNvGrpSpPr>
                  <p:nvPr/>
                </p:nvGrpSpPr>
                <p:grpSpPr>
                  <a:xfrm>
                    <a:off x="1701" y="0"/>
                    <a:ext cx="566" cy="566"/>
                    <a:chOff x="1097" y="1431"/>
                    <a:chExt cx="566" cy="566"/>
                  </a:xfrm>
                </p:grpSpPr>
                <p:sp>
                  <p:nvSpPr>
                    <p:cNvPr id="729" name="矩形 728"/>
                    <p:cNvSpPr>
                      <a:spLocks noChangeAspect="1"/>
                    </p:cNvSpPr>
                    <p:nvPr/>
                  </p:nvSpPr>
                  <p:spPr>
                    <a:xfrm>
                      <a:off x="1097" y="143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30" name="矩形 729"/>
                    <p:cNvSpPr>
                      <a:spLocks noChangeAspect="1"/>
                    </p:cNvSpPr>
                    <p:nvPr/>
                  </p:nvSpPr>
                  <p:spPr>
                    <a:xfrm>
                      <a:off x="1222" y="1556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731" name="组合 730"/>
                <p:cNvGrpSpPr/>
                <p:nvPr/>
              </p:nvGrpSpPr>
              <p:grpSpPr>
                <a:xfrm>
                  <a:off x="2268" y="0"/>
                  <a:ext cx="2267" cy="566"/>
                  <a:chOff x="0" y="0"/>
                  <a:chExt cx="2267" cy="566"/>
                </a:xfrm>
              </p:grpSpPr>
              <p:grpSp>
                <p:nvGrpSpPr>
                  <p:cNvPr id="732" name="组合 731"/>
                  <p:cNvGrpSpPr>
                    <a:grpSpLocks noChangeAspect="1"/>
                  </p:cNvGrpSpPr>
                  <p:nvPr/>
                </p:nvGrpSpPr>
                <p:grpSpPr>
                  <a:xfrm>
                    <a:off x="0" y="0"/>
                    <a:ext cx="566" cy="566"/>
                    <a:chOff x="1097" y="1431"/>
                    <a:chExt cx="566" cy="566"/>
                  </a:xfrm>
                </p:grpSpPr>
                <p:sp>
                  <p:nvSpPr>
                    <p:cNvPr id="733" name="矩形 732"/>
                    <p:cNvSpPr>
                      <a:spLocks noChangeAspect="1"/>
                    </p:cNvSpPr>
                    <p:nvPr/>
                  </p:nvSpPr>
                  <p:spPr>
                    <a:xfrm>
                      <a:off x="1097" y="143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34" name="矩形 733"/>
                    <p:cNvSpPr>
                      <a:spLocks noChangeAspect="1"/>
                    </p:cNvSpPr>
                    <p:nvPr/>
                  </p:nvSpPr>
                  <p:spPr>
                    <a:xfrm>
                      <a:off x="1222" y="1556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735" name="组合 734"/>
                  <p:cNvGrpSpPr>
                    <a:grpSpLocks noChangeAspect="1"/>
                  </p:cNvGrpSpPr>
                  <p:nvPr/>
                </p:nvGrpSpPr>
                <p:grpSpPr>
                  <a:xfrm>
                    <a:off x="567" y="0"/>
                    <a:ext cx="566" cy="566"/>
                    <a:chOff x="1097" y="1431"/>
                    <a:chExt cx="566" cy="566"/>
                  </a:xfrm>
                </p:grpSpPr>
                <p:sp>
                  <p:nvSpPr>
                    <p:cNvPr id="736" name="矩形 735"/>
                    <p:cNvSpPr>
                      <a:spLocks noChangeAspect="1"/>
                    </p:cNvSpPr>
                    <p:nvPr/>
                  </p:nvSpPr>
                  <p:spPr>
                    <a:xfrm>
                      <a:off x="1097" y="143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37" name="矩形 736"/>
                    <p:cNvSpPr>
                      <a:spLocks noChangeAspect="1"/>
                    </p:cNvSpPr>
                    <p:nvPr/>
                  </p:nvSpPr>
                  <p:spPr>
                    <a:xfrm>
                      <a:off x="1222" y="1556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738" name="组合 737"/>
                  <p:cNvGrpSpPr>
                    <a:grpSpLocks noChangeAspect="1"/>
                  </p:cNvGrpSpPr>
                  <p:nvPr/>
                </p:nvGrpSpPr>
                <p:grpSpPr>
                  <a:xfrm>
                    <a:off x="1134" y="0"/>
                    <a:ext cx="566" cy="566"/>
                    <a:chOff x="1097" y="1431"/>
                    <a:chExt cx="566" cy="566"/>
                  </a:xfrm>
                </p:grpSpPr>
                <p:sp>
                  <p:nvSpPr>
                    <p:cNvPr id="739" name="矩形 738"/>
                    <p:cNvSpPr>
                      <a:spLocks noChangeAspect="1"/>
                    </p:cNvSpPr>
                    <p:nvPr/>
                  </p:nvSpPr>
                  <p:spPr>
                    <a:xfrm>
                      <a:off x="1097" y="143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40" name="矩形 739"/>
                    <p:cNvSpPr>
                      <a:spLocks noChangeAspect="1"/>
                    </p:cNvSpPr>
                    <p:nvPr/>
                  </p:nvSpPr>
                  <p:spPr>
                    <a:xfrm>
                      <a:off x="1222" y="1556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741" name="组合 740"/>
                  <p:cNvGrpSpPr>
                    <a:grpSpLocks noChangeAspect="1"/>
                  </p:cNvGrpSpPr>
                  <p:nvPr/>
                </p:nvGrpSpPr>
                <p:grpSpPr>
                  <a:xfrm>
                    <a:off x="1701" y="0"/>
                    <a:ext cx="566" cy="566"/>
                    <a:chOff x="1097" y="1431"/>
                    <a:chExt cx="566" cy="566"/>
                  </a:xfrm>
                </p:grpSpPr>
                <p:sp>
                  <p:nvSpPr>
                    <p:cNvPr id="742" name="矩形 741"/>
                    <p:cNvSpPr>
                      <a:spLocks noChangeAspect="1"/>
                    </p:cNvSpPr>
                    <p:nvPr/>
                  </p:nvSpPr>
                  <p:spPr>
                    <a:xfrm>
                      <a:off x="1097" y="143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43" name="矩形 742"/>
                    <p:cNvSpPr>
                      <a:spLocks noChangeAspect="1"/>
                    </p:cNvSpPr>
                    <p:nvPr/>
                  </p:nvSpPr>
                  <p:spPr>
                    <a:xfrm>
                      <a:off x="1222" y="1556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744" name="组合 743"/>
                <p:cNvGrpSpPr/>
                <p:nvPr/>
              </p:nvGrpSpPr>
              <p:grpSpPr>
                <a:xfrm>
                  <a:off x="4535" y="0"/>
                  <a:ext cx="2267" cy="566"/>
                  <a:chOff x="0" y="0"/>
                  <a:chExt cx="2267" cy="566"/>
                </a:xfrm>
              </p:grpSpPr>
              <p:grpSp>
                <p:nvGrpSpPr>
                  <p:cNvPr id="745" name="组合 744"/>
                  <p:cNvGrpSpPr>
                    <a:grpSpLocks noChangeAspect="1"/>
                  </p:cNvGrpSpPr>
                  <p:nvPr/>
                </p:nvGrpSpPr>
                <p:grpSpPr>
                  <a:xfrm>
                    <a:off x="0" y="0"/>
                    <a:ext cx="566" cy="566"/>
                    <a:chOff x="1097" y="1431"/>
                    <a:chExt cx="566" cy="566"/>
                  </a:xfrm>
                </p:grpSpPr>
                <p:sp>
                  <p:nvSpPr>
                    <p:cNvPr id="746" name="矩形 745"/>
                    <p:cNvSpPr>
                      <a:spLocks noChangeAspect="1"/>
                    </p:cNvSpPr>
                    <p:nvPr/>
                  </p:nvSpPr>
                  <p:spPr>
                    <a:xfrm>
                      <a:off x="1097" y="143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47" name="矩形 746"/>
                    <p:cNvSpPr>
                      <a:spLocks noChangeAspect="1"/>
                    </p:cNvSpPr>
                    <p:nvPr/>
                  </p:nvSpPr>
                  <p:spPr>
                    <a:xfrm>
                      <a:off x="1222" y="1556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748" name="组合 747"/>
                  <p:cNvGrpSpPr>
                    <a:grpSpLocks noChangeAspect="1"/>
                  </p:cNvGrpSpPr>
                  <p:nvPr/>
                </p:nvGrpSpPr>
                <p:grpSpPr>
                  <a:xfrm>
                    <a:off x="567" y="0"/>
                    <a:ext cx="566" cy="566"/>
                    <a:chOff x="1097" y="1431"/>
                    <a:chExt cx="566" cy="566"/>
                  </a:xfrm>
                </p:grpSpPr>
                <p:sp>
                  <p:nvSpPr>
                    <p:cNvPr id="749" name="矩形 748"/>
                    <p:cNvSpPr>
                      <a:spLocks noChangeAspect="1"/>
                    </p:cNvSpPr>
                    <p:nvPr/>
                  </p:nvSpPr>
                  <p:spPr>
                    <a:xfrm>
                      <a:off x="1097" y="143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50" name="矩形 749"/>
                    <p:cNvSpPr>
                      <a:spLocks noChangeAspect="1"/>
                    </p:cNvSpPr>
                    <p:nvPr/>
                  </p:nvSpPr>
                  <p:spPr>
                    <a:xfrm>
                      <a:off x="1222" y="1556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751" name="组合 750"/>
                  <p:cNvGrpSpPr>
                    <a:grpSpLocks noChangeAspect="1"/>
                  </p:cNvGrpSpPr>
                  <p:nvPr/>
                </p:nvGrpSpPr>
                <p:grpSpPr>
                  <a:xfrm>
                    <a:off x="1134" y="0"/>
                    <a:ext cx="566" cy="566"/>
                    <a:chOff x="1097" y="1431"/>
                    <a:chExt cx="566" cy="566"/>
                  </a:xfrm>
                </p:grpSpPr>
                <p:sp>
                  <p:nvSpPr>
                    <p:cNvPr id="752" name="矩形 751"/>
                    <p:cNvSpPr>
                      <a:spLocks noChangeAspect="1"/>
                    </p:cNvSpPr>
                    <p:nvPr/>
                  </p:nvSpPr>
                  <p:spPr>
                    <a:xfrm>
                      <a:off x="1097" y="143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53" name="矩形 752"/>
                    <p:cNvSpPr>
                      <a:spLocks noChangeAspect="1"/>
                    </p:cNvSpPr>
                    <p:nvPr/>
                  </p:nvSpPr>
                  <p:spPr>
                    <a:xfrm>
                      <a:off x="1222" y="1556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754" name="组合 753"/>
                  <p:cNvGrpSpPr>
                    <a:grpSpLocks noChangeAspect="1"/>
                  </p:cNvGrpSpPr>
                  <p:nvPr/>
                </p:nvGrpSpPr>
                <p:grpSpPr>
                  <a:xfrm>
                    <a:off x="1701" y="0"/>
                    <a:ext cx="566" cy="566"/>
                    <a:chOff x="1097" y="1431"/>
                    <a:chExt cx="566" cy="566"/>
                  </a:xfrm>
                </p:grpSpPr>
                <p:sp>
                  <p:nvSpPr>
                    <p:cNvPr id="755" name="矩形 754"/>
                    <p:cNvSpPr>
                      <a:spLocks noChangeAspect="1"/>
                    </p:cNvSpPr>
                    <p:nvPr/>
                  </p:nvSpPr>
                  <p:spPr>
                    <a:xfrm>
                      <a:off x="1097" y="143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56" name="矩形 755"/>
                    <p:cNvSpPr>
                      <a:spLocks noChangeAspect="1"/>
                    </p:cNvSpPr>
                    <p:nvPr/>
                  </p:nvSpPr>
                  <p:spPr>
                    <a:xfrm>
                      <a:off x="1222" y="1556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757" name="组合 756"/>
                <p:cNvGrpSpPr>
                  <a:grpSpLocks noChangeAspect="1"/>
                </p:cNvGrpSpPr>
                <p:nvPr/>
              </p:nvGrpSpPr>
              <p:grpSpPr>
                <a:xfrm>
                  <a:off x="6803" y="0"/>
                  <a:ext cx="566" cy="566"/>
                  <a:chOff x="1097" y="1431"/>
                  <a:chExt cx="566" cy="566"/>
                </a:xfrm>
              </p:grpSpPr>
              <p:sp>
                <p:nvSpPr>
                  <p:cNvPr id="758" name="矩形 757"/>
                  <p:cNvSpPr>
                    <a:spLocks noChangeAspect="1"/>
                  </p:cNvSpPr>
                  <p:nvPr/>
                </p:nvSpPr>
                <p:spPr>
                  <a:xfrm>
                    <a:off x="1097" y="1431"/>
                    <a:ext cx="567" cy="567"/>
                  </a:xfrm>
                  <a:prstGeom prst="rect">
                    <a:avLst/>
                  </a:prstGeom>
                  <a:solidFill>
                    <a:schemeClr val="bg1"/>
                  </a:solidFill>
                  <a:ln w="508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59" name="矩形 758"/>
                  <p:cNvSpPr>
                    <a:spLocks noChangeAspect="1"/>
                  </p:cNvSpPr>
                  <p:nvPr/>
                </p:nvSpPr>
                <p:spPr>
                  <a:xfrm>
                    <a:off x="1222" y="1556"/>
                    <a:ext cx="317" cy="317"/>
                  </a:xfrm>
                  <a:prstGeom prst="rect">
                    <a:avLst/>
                  </a:prstGeom>
                  <a:solidFill>
                    <a:schemeClr val="tx1"/>
                  </a:solidFill>
                  <a:ln w="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760" name="组合 759"/>
                <p:cNvGrpSpPr>
                  <a:grpSpLocks noChangeAspect="1"/>
                </p:cNvGrpSpPr>
                <p:nvPr/>
              </p:nvGrpSpPr>
              <p:grpSpPr>
                <a:xfrm>
                  <a:off x="7370" y="0"/>
                  <a:ext cx="566" cy="566"/>
                  <a:chOff x="1097" y="1431"/>
                  <a:chExt cx="566" cy="566"/>
                </a:xfrm>
              </p:grpSpPr>
              <p:sp>
                <p:nvSpPr>
                  <p:cNvPr id="761" name="矩形 760"/>
                  <p:cNvSpPr>
                    <a:spLocks noChangeAspect="1"/>
                  </p:cNvSpPr>
                  <p:nvPr/>
                </p:nvSpPr>
                <p:spPr>
                  <a:xfrm>
                    <a:off x="1097" y="1431"/>
                    <a:ext cx="567" cy="567"/>
                  </a:xfrm>
                  <a:prstGeom prst="rect">
                    <a:avLst/>
                  </a:prstGeom>
                  <a:solidFill>
                    <a:schemeClr val="bg1"/>
                  </a:solidFill>
                  <a:ln w="508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62" name="矩形 761"/>
                  <p:cNvSpPr>
                    <a:spLocks noChangeAspect="1"/>
                  </p:cNvSpPr>
                  <p:nvPr/>
                </p:nvSpPr>
                <p:spPr>
                  <a:xfrm>
                    <a:off x="1222" y="1556"/>
                    <a:ext cx="317" cy="317"/>
                  </a:xfrm>
                  <a:prstGeom prst="rect">
                    <a:avLst/>
                  </a:prstGeom>
                  <a:solidFill>
                    <a:schemeClr val="tx1"/>
                  </a:solidFill>
                  <a:ln w="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763" name="组合 762"/>
              <p:cNvGrpSpPr/>
              <p:nvPr/>
            </p:nvGrpSpPr>
            <p:grpSpPr>
              <a:xfrm>
                <a:off x="0" y="1701"/>
                <a:ext cx="7936" cy="566"/>
                <a:chOff x="0" y="0"/>
                <a:chExt cx="7936" cy="566"/>
              </a:xfrm>
            </p:grpSpPr>
            <p:grpSp>
              <p:nvGrpSpPr>
                <p:cNvPr id="764" name="组合 763"/>
                <p:cNvGrpSpPr/>
                <p:nvPr/>
              </p:nvGrpSpPr>
              <p:grpSpPr>
                <a:xfrm>
                  <a:off x="0" y="0"/>
                  <a:ext cx="2267" cy="566"/>
                  <a:chOff x="0" y="0"/>
                  <a:chExt cx="2267" cy="566"/>
                </a:xfrm>
              </p:grpSpPr>
              <p:grpSp>
                <p:nvGrpSpPr>
                  <p:cNvPr id="765" name="组合 764"/>
                  <p:cNvGrpSpPr>
                    <a:grpSpLocks noChangeAspect="1"/>
                  </p:cNvGrpSpPr>
                  <p:nvPr/>
                </p:nvGrpSpPr>
                <p:grpSpPr>
                  <a:xfrm>
                    <a:off x="0" y="0"/>
                    <a:ext cx="566" cy="566"/>
                    <a:chOff x="1097" y="1431"/>
                    <a:chExt cx="566" cy="566"/>
                  </a:xfrm>
                </p:grpSpPr>
                <p:sp>
                  <p:nvSpPr>
                    <p:cNvPr id="766" name="矩形 765"/>
                    <p:cNvSpPr>
                      <a:spLocks noChangeAspect="1"/>
                    </p:cNvSpPr>
                    <p:nvPr/>
                  </p:nvSpPr>
                  <p:spPr>
                    <a:xfrm>
                      <a:off x="1097" y="143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67" name="矩形 766"/>
                    <p:cNvSpPr>
                      <a:spLocks noChangeAspect="1"/>
                    </p:cNvSpPr>
                    <p:nvPr/>
                  </p:nvSpPr>
                  <p:spPr>
                    <a:xfrm>
                      <a:off x="1222" y="1556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768" name="组合 767"/>
                  <p:cNvGrpSpPr>
                    <a:grpSpLocks noChangeAspect="1"/>
                  </p:cNvGrpSpPr>
                  <p:nvPr/>
                </p:nvGrpSpPr>
                <p:grpSpPr>
                  <a:xfrm>
                    <a:off x="567" y="0"/>
                    <a:ext cx="566" cy="566"/>
                    <a:chOff x="1097" y="1431"/>
                    <a:chExt cx="566" cy="566"/>
                  </a:xfrm>
                </p:grpSpPr>
                <p:sp>
                  <p:nvSpPr>
                    <p:cNvPr id="769" name="矩形 768"/>
                    <p:cNvSpPr>
                      <a:spLocks noChangeAspect="1"/>
                    </p:cNvSpPr>
                    <p:nvPr/>
                  </p:nvSpPr>
                  <p:spPr>
                    <a:xfrm>
                      <a:off x="1097" y="143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70" name="矩形 769"/>
                    <p:cNvSpPr>
                      <a:spLocks noChangeAspect="1"/>
                    </p:cNvSpPr>
                    <p:nvPr/>
                  </p:nvSpPr>
                  <p:spPr>
                    <a:xfrm>
                      <a:off x="1222" y="1556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771" name="组合 770"/>
                  <p:cNvGrpSpPr>
                    <a:grpSpLocks noChangeAspect="1"/>
                  </p:cNvGrpSpPr>
                  <p:nvPr/>
                </p:nvGrpSpPr>
                <p:grpSpPr>
                  <a:xfrm>
                    <a:off x="1134" y="0"/>
                    <a:ext cx="566" cy="566"/>
                    <a:chOff x="1097" y="1431"/>
                    <a:chExt cx="566" cy="566"/>
                  </a:xfrm>
                </p:grpSpPr>
                <p:sp>
                  <p:nvSpPr>
                    <p:cNvPr id="772" name="矩形 771"/>
                    <p:cNvSpPr>
                      <a:spLocks noChangeAspect="1"/>
                    </p:cNvSpPr>
                    <p:nvPr/>
                  </p:nvSpPr>
                  <p:spPr>
                    <a:xfrm>
                      <a:off x="1097" y="143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73" name="矩形 772"/>
                    <p:cNvSpPr>
                      <a:spLocks noChangeAspect="1"/>
                    </p:cNvSpPr>
                    <p:nvPr/>
                  </p:nvSpPr>
                  <p:spPr>
                    <a:xfrm>
                      <a:off x="1222" y="1556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774" name="组合 773"/>
                  <p:cNvGrpSpPr>
                    <a:grpSpLocks noChangeAspect="1"/>
                  </p:cNvGrpSpPr>
                  <p:nvPr/>
                </p:nvGrpSpPr>
                <p:grpSpPr>
                  <a:xfrm>
                    <a:off x="1701" y="0"/>
                    <a:ext cx="566" cy="566"/>
                    <a:chOff x="1097" y="1431"/>
                    <a:chExt cx="566" cy="566"/>
                  </a:xfrm>
                </p:grpSpPr>
                <p:sp>
                  <p:nvSpPr>
                    <p:cNvPr id="775" name="矩形 774"/>
                    <p:cNvSpPr>
                      <a:spLocks noChangeAspect="1"/>
                    </p:cNvSpPr>
                    <p:nvPr/>
                  </p:nvSpPr>
                  <p:spPr>
                    <a:xfrm>
                      <a:off x="1097" y="143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76" name="矩形 775"/>
                    <p:cNvSpPr>
                      <a:spLocks noChangeAspect="1"/>
                    </p:cNvSpPr>
                    <p:nvPr/>
                  </p:nvSpPr>
                  <p:spPr>
                    <a:xfrm>
                      <a:off x="1222" y="1556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777" name="组合 776"/>
                <p:cNvGrpSpPr/>
                <p:nvPr/>
              </p:nvGrpSpPr>
              <p:grpSpPr>
                <a:xfrm>
                  <a:off x="2268" y="0"/>
                  <a:ext cx="2267" cy="566"/>
                  <a:chOff x="0" y="0"/>
                  <a:chExt cx="2267" cy="566"/>
                </a:xfrm>
              </p:grpSpPr>
              <p:grpSp>
                <p:nvGrpSpPr>
                  <p:cNvPr id="778" name="组合 777"/>
                  <p:cNvGrpSpPr>
                    <a:grpSpLocks noChangeAspect="1"/>
                  </p:cNvGrpSpPr>
                  <p:nvPr/>
                </p:nvGrpSpPr>
                <p:grpSpPr>
                  <a:xfrm>
                    <a:off x="0" y="0"/>
                    <a:ext cx="566" cy="566"/>
                    <a:chOff x="1097" y="1431"/>
                    <a:chExt cx="566" cy="566"/>
                  </a:xfrm>
                </p:grpSpPr>
                <p:sp>
                  <p:nvSpPr>
                    <p:cNvPr id="779" name="矩形 778"/>
                    <p:cNvSpPr>
                      <a:spLocks noChangeAspect="1"/>
                    </p:cNvSpPr>
                    <p:nvPr/>
                  </p:nvSpPr>
                  <p:spPr>
                    <a:xfrm>
                      <a:off x="1097" y="143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80" name="矩形 779"/>
                    <p:cNvSpPr>
                      <a:spLocks noChangeAspect="1"/>
                    </p:cNvSpPr>
                    <p:nvPr/>
                  </p:nvSpPr>
                  <p:spPr>
                    <a:xfrm>
                      <a:off x="1222" y="1556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781" name="组合 780"/>
                  <p:cNvGrpSpPr>
                    <a:grpSpLocks noChangeAspect="1"/>
                  </p:cNvGrpSpPr>
                  <p:nvPr/>
                </p:nvGrpSpPr>
                <p:grpSpPr>
                  <a:xfrm>
                    <a:off x="567" y="0"/>
                    <a:ext cx="566" cy="566"/>
                    <a:chOff x="1097" y="1431"/>
                    <a:chExt cx="566" cy="566"/>
                  </a:xfrm>
                </p:grpSpPr>
                <p:sp>
                  <p:nvSpPr>
                    <p:cNvPr id="782" name="矩形 781"/>
                    <p:cNvSpPr>
                      <a:spLocks noChangeAspect="1"/>
                    </p:cNvSpPr>
                    <p:nvPr/>
                  </p:nvSpPr>
                  <p:spPr>
                    <a:xfrm>
                      <a:off x="1097" y="143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83" name="矩形 782"/>
                    <p:cNvSpPr>
                      <a:spLocks noChangeAspect="1"/>
                    </p:cNvSpPr>
                    <p:nvPr/>
                  </p:nvSpPr>
                  <p:spPr>
                    <a:xfrm>
                      <a:off x="1222" y="1556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784" name="组合 783"/>
                  <p:cNvGrpSpPr>
                    <a:grpSpLocks noChangeAspect="1"/>
                  </p:cNvGrpSpPr>
                  <p:nvPr/>
                </p:nvGrpSpPr>
                <p:grpSpPr>
                  <a:xfrm>
                    <a:off x="1134" y="0"/>
                    <a:ext cx="566" cy="566"/>
                    <a:chOff x="1097" y="1431"/>
                    <a:chExt cx="566" cy="566"/>
                  </a:xfrm>
                </p:grpSpPr>
                <p:sp>
                  <p:nvSpPr>
                    <p:cNvPr id="785" name="矩形 784"/>
                    <p:cNvSpPr>
                      <a:spLocks noChangeAspect="1"/>
                    </p:cNvSpPr>
                    <p:nvPr/>
                  </p:nvSpPr>
                  <p:spPr>
                    <a:xfrm>
                      <a:off x="1097" y="143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86" name="矩形 785"/>
                    <p:cNvSpPr>
                      <a:spLocks noChangeAspect="1"/>
                    </p:cNvSpPr>
                    <p:nvPr/>
                  </p:nvSpPr>
                  <p:spPr>
                    <a:xfrm>
                      <a:off x="1222" y="1556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787" name="组合 786"/>
                  <p:cNvGrpSpPr>
                    <a:grpSpLocks noChangeAspect="1"/>
                  </p:cNvGrpSpPr>
                  <p:nvPr/>
                </p:nvGrpSpPr>
                <p:grpSpPr>
                  <a:xfrm>
                    <a:off x="1701" y="0"/>
                    <a:ext cx="566" cy="566"/>
                    <a:chOff x="1097" y="1431"/>
                    <a:chExt cx="566" cy="566"/>
                  </a:xfrm>
                </p:grpSpPr>
                <p:sp>
                  <p:nvSpPr>
                    <p:cNvPr id="788" name="矩形 787"/>
                    <p:cNvSpPr>
                      <a:spLocks noChangeAspect="1"/>
                    </p:cNvSpPr>
                    <p:nvPr/>
                  </p:nvSpPr>
                  <p:spPr>
                    <a:xfrm>
                      <a:off x="1097" y="143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89" name="矩形 788"/>
                    <p:cNvSpPr>
                      <a:spLocks noChangeAspect="1"/>
                    </p:cNvSpPr>
                    <p:nvPr/>
                  </p:nvSpPr>
                  <p:spPr>
                    <a:xfrm>
                      <a:off x="1222" y="1556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790" name="组合 789"/>
                <p:cNvGrpSpPr/>
                <p:nvPr/>
              </p:nvGrpSpPr>
              <p:grpSpPr>
                <a:xfrm>
                  <a:off x="4535" y="0"/>
                  <a:ext cx="2267" cy="566"/>
                  <a:chOff x="0" y="0"/>
                  <a:chExt cx="2267" cy="566"/>
                </a:xfrm>
              </p:grpSpPr>
              <p:grpSp>
                <p:nvGrpSpPr>
                  <p:cNvPr id="791" name="组合 790"/>
                  <p:cNvGrpSpPr>
                    <a:grpSpLocks noChangeAspect="1"/>
                  </p:cNvGrpSpPr>
                  <p:nvPr/>
                </p:nvGrpSpPr>
                <p:grpSpPr>
                  <a:xfrm>
                    <a:off x="0" y="0"/>
                    <a:ext cx="566" cy="566"/>
                    <a:chOff x="1097" y="1431"/>
                    <a:chExt cx="566" cy="566"/>
                  </a:xfrm>
                </p:grpSpPr>
                <p:sp>
                  <p:nvSpPr>
                    <p:cNvPr id="792" name="矩形 791"/>
                    <p:cNvSpPr>
                      <a:spLocks noChangeAspect="1"/>
                    </p:cNvSpPr>
                    <p:nvPr/>
                  </p:nvSpPr>
                  <p:spPr>
                    <a:xfrm>
                      <a:off x="1097" y="143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93" name="矩形 792"/>
                    <p:cNvSpPr>
                      <a:spLocks noChangeAspect="1"/>
                    </p:cNvSpPr>
                    <p:nvPr/>
                  </p:nvSpPr>
                  <p:spPr>
                    <a:xfrm>
                      <a:off x="1222" y="1556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794" name="组合 793"/>
                  <p:cNvGrpSpPr>
                    <a:grpSpLocks noChangeAspect="1"/>
                  </p:cNvGrpSpPr>
                  <p:nvPr/>
                </p:nvGrpSpPr>
                <p:grpSpPr>
                  <a:xfrm>
                    <a:off x="567" y="0"/>
                    <a:ext cx="566" cy="566"/>
                    <a:chOff x="1097" y="1431"/>
                    <a:chExt cx="566" cy="566"/>
                  </a:xfrm>
                </p:grpSpPr>
                <p:sp>
                  <p:nvSpPr>
                    <p:cNvPr id="795" name="矩形 794"/>
                    <p:cNvSpPr>
                      <a:spLocks noChangeAspect="1"/>
                    </p:cNvSpPr>
                    <p:nvPr/>
                  </p:nvSpPr>
                  <p:spPr>
                    <a:xfrm>
                      <a:off x="1097" y="143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96" name="矩形 795"/>
                    <p:cNvSpPr>
                      <a:spLocks noChangeAspect="1"/>
                    </p:cNvSpPr>
                    <p:nvPr/>
                  </p:nvSpPr>
                  <p:spPr>
                    <a:xfrm>
                      <a:off x="1222" y="1556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797" name="组合 796"/>
                  <p:cNvGrpSpPr>
                    <a:grpSpLocks noChangeAspect="1"/>
                  </p:cNvGrpSpPr>
                  <p:nvPr/>
                </p:nvGrpSpPr>
                <p:grpSpPr>
                  <a:xfrm>
                    <a:off x="1134" y="0"/>
                    <a:ext cx="566" cy="566"/>
                    <a:chOff x="1097" y="1431"/>
                    <a:chExt cx="566" cy="566"/>
                  </a:xfrm>
                </p:grpSpPr>
                <p:sp>
                  <p:nvSpPr>
                    <p:cNvPr id="798" name="矩形 797"/>
                    <p:cNvSpPr>
                      <a:spLocks noChangeAspect="1"/>
                    </p:cNvSpPr>
                    <p:nvPr/>
                  </p:nvSpPr>
                  <p:spPr>
                    <a:xfrm>
                      <a:off x="1097" y="143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99" name="矩形 798"/>
                    <p:cNvSpPr>
                      <a:spLocks noChangeAspect="1"/>
                    </p:cNvSpPr>
                    <p:nvPr/>
                  </p:nvSpPr>
                  <p:spPr>
                    <a:xfrm>
                      <a:off x="1222" y="1556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800" name="组合 799"/>
                  <p:cNvGrpSpPr>
                    <a:grpSpLocks noChangeAspect="1"/>
                  </p:cNvGrpSpPr>
                  <p:nvPr/>
                </p:nvGrpSpPr>
                <p:grpSpPr>
                  <a:xfrm>
                    <a:off x="1701" y="0"/>
                    <a:ext cx="566" cy="566"/>
                    <a:chOff x="1097" y="1431"/>
                    <a:chExt cx="566" cy="566"/>
                  </a:xfrm>
                </p:grpSpPr>
                <p:sp>
                  <p:nvSpPr>
                    <p:cNvPr id="801" name="矩形 800"/>
                    <p:cNvSpPr>
                      <a:spLocks noChangeAspect="1"/>
                    </p:cNvSpPr>
                    <p:nvPr/>
                  </p:nvSpPr>
                  <p:spPr>
                    <a:xfrm>
                      <a:off x="1097" y="143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02" name="矩形 801"/>
                    <p:cNvSpPr>
                      <a:spLocks noChangeAspect="1"/>
                    </p:cNvSpPr>
                    <p:nvPr/>
                  </p:nvSpPr>
                  <p:spPr>
                    <a:xfrm>
                      <a:off x="1222" y="1556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803" name="组合 802"/>
                <p:cNvGrpSpPr>
                  <a:grpSpLocks noChangeAspect="1"/>
                </p:cNvGrpSpPr>
                <p:nvPr/>
              </p:nvGrpSpPr>
              <p:grpSpPr>
                <a:xfrm>
                  <a:off x="6803" y="0"/>
                  <a:ext cx="566" cy="566"/>
                  <a:chOff x="1097" y="1431"/>
                  <a:chExt cx="566" cy="566"/>
                </a:xfrm>
              </p:grpSpPr>
              <p:sp>
                <p:nvSpPr>
                  <p:cNvPr id="804" name="矩形 803"/>
                  <p:cNvSpPr>
                    <a:spLocks noChangeAspect="1"/>
                  </p:cNvSpPr>
                  <p:nvPr/>
                </p:nvSpPr>
                <p:spPr>
                  <a:xfrm>
                    <a:off x="1097" y="1431"/>
                    <a:ext cx="567" cy="567"/>
                  </a:xfrm>
                  <a:prstGeom prst="rect">
                    <a:avLst/>
                  </a:prstGeom>
                  <a:solidFill>
                    <a:schemeClr val="bg1"/>
                  </a:solidFill>
                  <a:ln w="508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05" name="矩形 804"/>
                  <p:cNvSpPr>
                    <a:spLocks noChangeAspect="1"/>
                  </p:cNvSpPr>
                  <p:nvPr/>
                </p:nvSpPr>
                <p:spPr>
                  <a:xfrm>
                    <a:off x="1222" y="1556"/>
                    <a:ext cx="317" cy="317"/>
                  </a:xfrm>
                  <a:prstGeom prst="rect">
                    <a:avLst/>
                  </a:prstGeom>
                  <a:solidFill>
                    <a:schemeClr val="tx1"/>
                  </a:solidFill>
                  <a:ln w="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806" name="组合 805"/>
                <p:cNvGrpSpPr>
                  <a:grpSpLocks noChangeAspect="1"/>
                </p:cNvGrpSpPr>
                <p:nvPr/>
              </p:nvGrpSpPr>
              <p:grpSpPr>
                <a:xfrm>
                  <a:off x="7370" y="0"/>
                  <a:ext cx="566" cy="566"/>
                  <a:chOff x="1097" y="1431"/>
                  <a:chExt cx="566" cy="566"/>
                </a:xfrm>
              </p:grpSpPr>
              <p:sp>
                <p:nvSpPr>
                  <p:cNvPr id="807" name="矩形 806"/>
                  <p:cNvSpPr>
                    <a:spLocks noChangeAspect="1"/>
                  </p:cNvSpPr>
                  <p:nvPr/>
                </p:nvSpPr>
                <p:spPr>
                  <a:xfrm>
                    <a:off x="1097" y="1431"/>
                    <a:ext cx="567" cy="567"/>
                  </a:xfrm>
                  <a:prstGeom prst="rect">
                    <a:avLst/>
                  </a:prstGeom>
                  <a:solidFill>
                    <a:schemeClr val="bg1"/>
                  </a:solidFill>
                  <a:ln w="508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08" name="矩形 807"/>
                  <p:cNvSpPr>
                    <a:spLocks noChangeAspect="1"/>
                  </p:cNvSpPr>
                  <p:nvPr/>
                </p:nvSpPr>
                <p:spPr>
                  <a:xfrm>
                    <a:off x="1222" y="1556"/>
                    <a:ext cx="317" cy="317"/>
                  </a:xfrm>
                  <a:prstGeom prst="rect">
                    <a:avLst/>
                  </a:prstGeom>
                  <a:solidFill>
                    <a:schemeClr val="tx1"/>
                  </a:solidFill>
                  <a:ln w="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</p:grpSp>
        </p:grpSp>
        <p:grpSp>
          <p:nvGrpSpPr>
            <p:cNvPr id="809" name="组合 808"/>
            <p:cNvGrpSpPr/>
            <p:nvPr/>
          </p:nvGrpSpPr>
          <p:grpSpPr>
            <a:xfrm>
              <a:off x="0" y="4535"/>
              <a:ext cx="7936" cy="2267"/>
              <a:chOff x="0" y="0"/>
              <a:chExt cx="7936" cy="2267"/>
            </a:xfrm>
          </p:grpSpPr>
          <p:grpSp>
            <p:nvGrpSpPr>
              <p:cNvPr id="810" name="组合 809"/>
              <p:cNvGrpSpPr/>
              <p:nvPr/>
            </p:nvGrpSpPr>
            <p:grpSpPr>
              <a:xfrm>
                <a:off x="0" y="0"/>
                <a:ext cx="7936" cy="566"/>
                <a:chOff x="0" y="0"/>
                <a:chExt cx="7936" cy="566"/>
              </a:xfrm>
            </p:grpSpPr>
            <p:grpSp>
              <p:nvGrpSpPr>
                <p:cNvPr id="811" name="组合 810"/>
                <p:cNvGrpSpPr/>
                <p:nvPr/>
              </p:nvGrpSpPr>
              <p:grpSpPr>
                <a:xfrm>
                  <a:off x="0" y="0"/>
                  <a:ext cx="2267" cy="566"/>
                  <a:chOff x="0" y="0"/>
                  <a:chExt cx="2267" cy="566"/>
                </a:xfrm>
              </p:grpSpPr>
              <p:grpSp>
                <p:nvGrpSpPr>
                  <p:cNvPr id="812" name="组合 811"/>
                  <p:cNvGrpSpPr>
                    <a:grpSpLocks noChangeAspect="1"/>
                  </p:cNvGrpSpPr>
                  <p:nvPr/>
                </p:nvGrpSpPr>
                <p:grpSpPr>
                  <a:xfrm>
                    <a:off x="0" y="0"/>
                    <a:ext cx="566" cy="566"/>
                    <a:chOff x="1097" y="1431"/>
                    <a:chExt cx="566" cy="566"/>
                  </a:xfrm>
                </p:grpSpPr>
                <p:sp>
                  <p:nvSpPr>
                    <p:cNvPr id="813" name="矩形 812"/>
                    <p:cNvSpPr>
                      <a:spLocks noChangeAspect="1"/>
                    </p:cNvSpPr>
                    <p:nvPr/>
                  </p:nvSpPr>
                  <p:spPr>
                    <a:xfrm>
                      <a:off x="1097" y="143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14" name="矩形 813"/>
                    <p:cNvSpPr>
                      <a:spLocks noChangeAspect="1"/>
                    </p:cNvSpPr>
                    <p:nvPr/>
                  </p:nvSpPr>
                  <p:spPr>
                    <a:xfrm>
                      <a:off x="1222" y="1556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815" name="组合 814"/>
                  <p:cNvGrpSpPr>
                    <a:grpSpLocks noChangeAspect="1"/>
                  </p:cNvGrpSpPr>
                  <p:nvPr/>
                </p:nvGrpSpPr>
                <p:grpSpPr>
                  <a:xfrm>
                    <a:off x="567" y="0"/>
                    <a:ext cx="566" cy="566"/>
                    <a:chOff x="1097" y="1431"/>
                    <a:chExt cx="566" cy="566"/>
                  </a:xfrm>
                </p:grpSpPr>
                <p:sp>
                  <p:nvSpPr>
                    <p:cNvPr id="816" name="矩形 815"/>
                    <p:cNvSpPr>
                      <a:spLocks noChangeAspect="1"/>
                    </p:cNvSpPr>
                    <p:nvPr/>
                  </p:nvSpPr>
                  <p:spPr>
                    <a:xfrm>
                      <a:off x="1097" y="143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17" name="矩形 816"/>
                    <p:cNvSpPr>
                      <a:spLocks noChangeAspect="1"/>
                    </p:cNvSpPr>
                    <p:nvPr/>
                  </p:nvSpPr>
                  <p:spPr>
                    <a:xfrm>
                      <a:off x="1222" y="1556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818" name="组合 817"/>
                  <p:cNvGrpSpPr>
                    <a:grpSpLocks noChangeAspect="1"/>
                  </p:cNvGrpSpPr>
                  <p:nvPr/>
                </p:nvGrpSpPr>
                <p:grpSpPr>
                  <a:xfrm>
                    <a:off x="1134" y="0"/>
                    <a:ext cx="566" cy="566"/>
                    <a:chOff x="1097" y="1431"/>
                    <a:chExt cx="566" cy="566"/>
                  </a:xfrm>
                </p:grpSpPr>
                <p:sp>
                  <p:nvSpPr>
                    <p:cNvPr id="819" name="矩形 818"/>
                    <p:cNvSpPr>
                      <a:spLocks noChangeAspect="1"/>
                    </p:cNvSpPr>
                    <p:nvPr/>
                  </p:nvSpPr>
                  <p:spPr>
                    <a:xfrm>
                      <a:off x="1097" y="143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20" name="矩形 819"/>
                    <p:cNvSpPr>
                      <a:spLocks noChangeAspect="1"/>
                    </p:cNvSpPr>
                    <p:nvPr/>
                  </p:nvSpPr>
                  <p:spPr>
                    <a:xfrm>
                      <a:off x="1222" y="1556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821" name="组合 820"/>
                  <p:cNvGrpSpPr>
                    <a:grpSpLocks noChangeAspect="1"/>
                  </p:cNvGrpSpPr>
                  <p:nvPr/>
                </p:nvGrpSpPr>
                <p:grpSpPr>
                  <a:xfrm>
                    <a:off x="1701" y="0"/>
                    <a:ext cx="566" cy="566"/>
                    <a:chOff x="1097" y="1431"/>
                    <a:chExt cx="566" cy="566"/>
                  </a:xfrm>
                </p:grpSpPr>
                <p:sp>
                  <p:nvSpPr>
                    <p:cNvPr id="822" name="矩形 821"/>
                    <p:cNvSpPr>
                      <a:spLocks noChangeAspect="1"/>
                    </p:cNvSpPr>
                    <p:nvPr/>
                  </p:nvSpPr>
                  <p:spPr>
                    <a:xfrm>
                      <a:off x="1097" y="143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23" name="矩形 822"/>
                    <p:cNvSpPr>
                      <a:spLocks noChangeAspect="1"/>
                    </p:cNvSpPr>
                    <p:nvPr/>
                  </p:nvSpPr>
                  <p:spPr>
                    <a:xfrm>
                      <a:off x="1222" y="1556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824" name="组合 823"/>
                <p:cNvGrpSpPr/>
                <p:nvPr/>
              </p:nvGrpSpPr>
              <p:grpSpPr>
                <a:xfrm>
                  <a:off x="2268" y="0"/>
                  <a:ext cx="2267" cy="566"/>
                  <a:chOff x="0" y="0"/>
                  <a:chExt cx="2267" cy="566"/>
                </a:xfrm>
              </p:grpSpPr>
              <p:grpSp>
                <p:nvGrpSpPr>
                  <p:cNvPr id="825" name="组合 824"/>
                  <p:cNvGrpSpPr>
                    <a:grpSpLocks noChangeAspect="1"/>
                  </p:cNvGrpSpPr>
                  <p:nvPr/>
                </p:nvGrpSpPr>
                <p:grpSpPr>
                  <a:xfrm>
                    <a:off x="0" y="0"/>
                    <a:ext cx="566" cy="566"/>
                    <a:chOff x="1097" y="1431"/>
                    <a:chExt cx="566" cy="566"/>
                  </a:xfrm>
                </p:grpSpPr>
                <p:sp>
                  <p:nvSpPr>
                    <p:cNvPr id="826" name="矩形 825"/>
                    <p:cNvSpPr>
                      <a:spLocks noChangeAspect="1"/>
                    </p:cNvSpPr>
                    <p:nvPr/>
                  </p:nvSpPr>
                  <p:spPr>
                    <a:xfrm>
                      <a:off x="1097" y="143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27" name="矩形 826"/>
                    <p:cNvSpPr>
                      <a:spLocks noChangeAspect="1"/>
                    </p:cNvSpPr>
                    <p:nvPr/>
                  </p:nvSpPr>
                  <p:spPr>
                    <a:xfrm>
                      <a:off x="1222" y="1556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828" name="组合 827"/>
                  <p:cNvGrpSpPr>
                    <a:grpSpLocks noChangeAspect="1"/>
                  </p:cNvGrpSpPr>
                  <p:nvPr/>
                </p:nvGrpSpPr>
                <p:grpSpPr>
                  <a:xfrm>
                    <a:off x="567" y="0"/>
                    <a:ext cx="566" cy="566"/>
                    <a:chOff x="1097" y="1431"/>
                    <a:chExt cx="566" cy="566"/>
                  </a:xfrm>
                </p:grpSpPr>
                <p:sp>
                  <p:nvSpPr>
                    <p:cNvPr id="829" name="矩形 828"/>
                    <p:cNvSpPr>
                      <a:spLocks noChangeAspect="1"/>
                    </p:cNvSpPr>
                    <p:nvPr/>
                  </p:nvSpPr>
                  <p:spPr>
                    <a:xfrm>
                      <a:off x="1097" y="143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30" name="矩形 829"/>
                    <p:cNvSpPr>
                      <a:spLocks noChangeAspect="1"/>
                    </p:cNvSpPr>
                    <p:nvPr/>
                  </p:nvSpPr>
                  <p:spPr>
                    <a:xfrm>
                      <a:off x="1222" y="1556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831" name="组合 830"/>
                  <p:cNvGrpSpPr>
                    <a:grpSpLocks noChangeAspect="1"/>
                  </p:cNvGrpSpPr>
                  <p:nvPr/>
                </p:nvGrpSpPr>
                <p:grpSpPr>
                  <a:xfrm>
                    <a:off x="1134" y="0"/>
                    <a:ext cx="566" cy="566"/>
                    <a:chOff x="1097" y="1431"/>
                    <a:chExt cx="566" cy="566"/>
                  </a:xfrm>
                </p:grpSpPr>
                <p:sp>
                  <p:nvSpPr>
                    <p:cNvPr id="832" name="矩形 831"/>
                    <p:cNvSpPr>
                      <a:spLocks noChangeAspect="1"/>
                    </p:cNvSpPr>
                    <p:nvPr/>
                  </p:nvSpPr>
                  <p:spPr>
                    <a:xfrm>
                      <a:off x="1097" y="143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33" name="矩形 832"/>
                    <p:cNvSpPr>
                      <a:spLocks noChangeAspect="1"/>
                    </p:cNvSpPr>
                    <p:nvPr/>
                  </p:nvSpPr>
                  <p:spPr>
                    <a:xfrm>
                      <a:off x="1222" y="1556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834" name="组合 833"/>
                  <p:cNvGrpSpPr>
                    <a:grpSpLocks noChangeAspect="1"/>
                  </p:cNvGrpSpPr>
                  <p:nvPr/>
                </p:nvGrpSpPr>
                <p:grpSpPr>
                  <a:xfrm>
                    <a:off x="1701" y="0"/>
                    <a:ext cx="566" cy="566"/>
                    <a:chOff x="1097" y="1431"/>
                    <a:chExt cx="566" cy="566"/>
                  </a:xfrm>
                </p:grpSpPr>
                <p:sp>
                  <p:nvSpPr>
                    <p:cNvPr id="835" name="矩形 834"/>
                    <p:cNvSpPr>
                      <a:spLocks noChangeAspect="1"/>
                    </p:cNvSpPr>
                    <p:nvPr/>
                  </p:nvSpPr>
                  <p:spPr>
                    <a:xfrm>
                      <a:off x="1097" y="143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36" name="矩形 835"/>
                    <p:cNvSpPr>
                      <a:spLocks noChangeAspect="1"/>
                    </p:cNvSpPr>
                    <p:nvPr/>
                  </p:nvSpPr>
                  <p:spPr>
                    <a:xfrm>
                      <a:off x="1222" y="1556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837" name="组合 836"/>
                <p:cNvGrpSpPr/>
                <p:nvPr/>
              </p:nvGrpSpPr>
              <p:grpSpPr>
                <a:xfrm>
                  <a:off x="4535" y="0"/>
                  <a:ext cx="2267" cy="566"/>
                  <a:chOff x="0" y="0"/>
                  <a:chExt cx="2267" cy="566"/>
                </a:xfrm>
              </p:grpSpPr>
              <p:grpSp>
                <p:nvGrpSpPr>
                  <p:cNvPr id="838" name="组合 837"/>
                  <p:cNvGrpSpPr>
                    <a:grpSpLocks noChangeAspect="1"/>
                  </p:cNvGrpSpPr>
                  <p:nvPr/>
                </p:nvGrpSpPr>
                <p:grpSpPr>
                  <a:xfrm>
                    <a:off x="0" y="0"/>
                    <a:ext cx="566" cy="566"/>
                    <a:chOff x="1097" y="1431"/>
                    <a:chExt cx="566" cy="566"/>
                  </a:xfrm>
                </p:grpSpPr>
                <p:sp>
                  <p:nvSpPr>
                    <p:cNvPr id="839" name="矩形 838"/>
                    <p:cNvSpPr>
                      <a:spLocks noChangeAspect="1"/>
                    </p:cNvSpPr>
                    <p:nvPr/>
                  </p:nvSpPr>
                  <p:spPr>
                    <a:xfrm>
                      <a:off x="1097" y="143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40" name="矩形 839"/>
                    <p:cNvSpPr>
                      <a:spLocks noChangeAspect="1"/>
                    </p:cNvSpPr>
                    <p:nvPr/>
                  </p:nvSpPr>
                  <p:spPr>
                    <a:xfrm>
                      <a:off x="1222" y="1556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841" name="组合 840"/>
                  <p:cNvGrpSpPr>
                    <a:grpSpLocks noChangeAspect="1"/>
                  </p:cNvGrpSpPr>
                  <p:nvPr/>
                </p:nvGrpSpPr>
                <p:grpSpPr>
                  <a:xfrm>
                    <a:off x="567" y="0"/>
                    <a:ext cx="566" cy="566"/>
                    <a:chOff x="1097" y="1431"/>
                    <a:chExt cx="566" cy="566"/>
                  </a:xfrm>
                </p:grpSpPr>
                <p:sp>
                  <p:nvSpPr>
                    <p:cNvPr id="842" name="矩形 841"/>
                    <p:cNvSpPr>
                      <a:spLocks noChangeAspect="1"/>
                    </p:cNvSpPr>
                    <p:nvPr/>
                  </p:nvSpPr>
                  <p:spPr>
                    <a:xfrm>
                      <a:off x="1097" y="143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43" name="矩形 842"/>
                    <p:cNvSpPr>
                      <a:spLocks noChangeAspect="1"/>
                    </p:cNvSpPr>
                    <p:nvPr/>
                  </p:nvSpPr>
                  <p:spPr>
                    <a:xfrm>
                      <a:off x="1222" y="1556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844" name="组合 843"/>
                  <p:cNvGrpSpPr>
                    <a:grpSpLocks noChangeAspect="1"/>
                  </p:cNvGrpSpPr>
                  <p:nvPr/>
                </p:nvGrpSpPr>
                <p:grpSpPr>
                  <a:xfrm>
                    <a:off x="1134" y="0"/>
                    <a:ext cx="566" cy="566"/>
                    <a:chOff x="1097" y="1431"/>
                    <a:chExt cx="566" cy="566"/>
                  </a:xfrm>
                </p:grpSpPr>
                <p:sp>
                  <p:nvSpPr>
                    <p:cNvPr id="845" name="矩形 844"/>
                    <p:cNvSpPr>
                      <a:spLocks noChangeAspect="1"/>
                    </p:cNvSpPr>
                    <p:nvPr/>
                  </p:nvSpPr>
                  <p:spPr>
                    <a:xfrm>
                      <a:off x="1097" y="143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46" name="矩形 845"/>
                    <p:cNvSpPr>
                      <a:spLocks noChangeAspect="1"/>
                    </p:cNvSpPr>
                    <p:nvPr/>
                  </p:nvSpPr>
                  <p:spPr>
                    <a:xfrm>
                      <a:off x="1222" y="1556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847" name="组合 846"/>
                  <p:cNvGrpSpPr>
                    <a:grpSpLocks noChangeAspect="1"/>
                  </p:cNvGrpSpPr>
                  <p:nvPr/>
                </p:nvGrpSpPr>
                <p:grpSpPr>
                  <a:xfrm>
                    <a:off x="1701" y="0"/>
                    <a:ext cx="566" cy="566"/>
                    <a:chOff x="1097" y="1431"/>
                    <a:chExt cx="566" cy="566"/>
                  </a:xfrm>
                </p:grpSpPr>
                <p:sp>
                  <p:nvSpPr>
                    <p:cNvPr id="848" name="矩形 847"/>
                    <p:cNvSpPr>
                      <a:spLocks noChangeAspect="1"/>
                    </p:cNvSpPr>
                    <p:nvPr/>
                  </p:nvSpPr>
                  <p:spPr>
                    <a:xfrm>
                      <a:off x="1097" y="143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49" name="矩形 848"/>
                    <p:cNvSpPr>
                      <a:spLocks noChangeAspect="1"/>
                    </p:cNvSpPr>
                    <p:nvPr/>
                  </p:nvSpPr>
                  <p:spPr>
                    <a:xfrm>
                      <a:off x="1222" y="1556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850" name="组合 849"/>
                <p:cNvGrpSpPr>
                  <a:grpSpLocks noChangeAspect="1"/>
                </p:cNvGrpSpPr>
                <p:nvPr/>
              </p:nvGrpSpPr>
              <p:grpSpPr>
                <a:xfrm>
                  <a:off x="6803" y="0"/>
                  <a:ext cx="566" cy="566"/>
                  <a:chOff x="1097" y="1431"/>
                  <a:chExt cx="566" cy="566"/>
                </a:xfrm>
              </p:grpSpPr>
              <p:sp>
                <p:nvSpPr>
                  <p:cNvPr id="851" name="矩形 850"/>
                  <p:cNvSpPr>
                    <a:spLocks noChangeAspect="1"/>
                  </p:cNvSpPr>
                  <p:nvPr/>
                </p:nvSpPr>
                <p:spPr>
                  <a:xfrm>
                    <a:off x="1097" y="1431"/>
                    <a:ext cx="567" cy="567"/>
                  </a:xfrm>
                  <a:prstGeom prst="rect">
                    <a:avLst/>
                  </a:prstGeom>
                  <a:solidFill>
                    <a:schemeClr val="bg1"/>
                  </a:solidFill>
                  <a:ln w="508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52" name="矩形 851"/>
                  <p:cNvSpPr>
                    <a:spLocks noChangeAspect="1"/>
                  </p:cNvSpPr>
                  <p:nvPr/>
                </p:nvSpPr>
                <p:spPr>
                  <a:xfrm>
                    <a:off x="1222" y="1556"/>
                    <a:ext cx="317" cy="317"/>
                  </a:xfrm>
                  <a:prstGeom prst="rect">
                    <a:avLst/>
                  </a:prstGeom>
                  <a:solidFill>
                    <a:schemeClr val="tx1"/>
                  </a:solidFill>
                  <a:ln w="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853" name="组合 852"/>
                <p:cNvGrpSpPr>
                  <a:grpSpLocks noChangeAspect="1"/>
                </p:cNvGrpSpPr>
                <p:nvPr/>
              </p:nvGrpSpPr>
              <p:grpSpPr>
                <a:xfrm>
                  <a:off x="7370" y="0"/>
                  <a:ext cx="566" cy="566"/>
                  <a:chOff x="1097" y="1431"/>
                  <a:chExt cx="566" cy="566"/>
                </a:xfrm>
              </p:grpSpPr>
              <p:sp>
                <p:nvSpPr>
                  <p:cNvPr id="854" name="矩形 853"/>
                  <p:cNvSpPr>
                    <a:spLocks noChangeAspect="1"/>
                  </p:cNvSpPr>
                  <p:nvPr/>
                </p:nvSpPr>
                <p:spPr>
                  <a:xfrm>
                    <a:off x="1097" y="1431"/>
                    <a:ext cx="567" cy="567"/>
                  </a:xfrm>
                  <a:prstGeom prst="rect">
                    <a:avLst/>
                  </a:prstGeom>
                  <a:solidFill>
                    <a:schemeClr val="bg1"/>
                  </a:solidFill>
                  <a:ln w="508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55" name="矩形 854"/>
                  <p:cNvSpPr>
                    <a:spLocks noChangeAspect="1"/>
                  </p:cNvSpPr>
                  <p:nvPr/>
                </p:nvSpPr>
                <p:spPr>
                  <a:xfrm>
                    <a:off x="1222" y="1556"/>
                    <a:ext cx="317" cy="317"/>
                  </a:xfrm>
                  <a:prstGeom prst="rect">
                    <a:avLst/>
                  </a:prstGeom>
                  <a:solidFill>
                    <a:schemeClr val="tx1"/>
                  </a:solidFill>
                  <a:ln w="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856" name="组合 855"/>
              <p:cNvGrpSpPr/>
              <p:nvPr/>
            </p:nvGrpSpPr>
            <p:grpSpPr>
              <a:xfrm>
                <a:off x="0" y="567"/>
                <a:ext cx="7936" cy="566"/>
                <a:chOff x="0" y="0"/>
                <a:chExt cx="7936" cy="566"/>
              </a:xfrm>
            </p:grpSpPr>
            <p:grpSp>
              <p:nvGrpSpPr>
                <p:cNvPr id="857" name="组合 856"/>
                <p:cNvGrpSpPr/>
                <p:nvPr/>
              </p:nvGrpSpPr>
              <p:grpSpPr>
                <a:xfrm>
                  <a:off x="0" y="0"/>
                  <a:ext cx="2267" cy="566"/>
                  <a:chOff x="0" y="0"/>
                  <a:chExt cx="2267" cy="566"/>
                </a:xfrm>
              </p:grpSpPr>
              <p:grpSp>
                <p:nvGrpSpPr>
                  <p:cNvPr id="858" name="组合 857"/>
                  <p:cNvGrpSpPr>
                    <a:grpSpLocks noChangeAspect="1"/>
                  </p:cNvGrpSpPr>
                  <p:nvPr/>
                </p:nvGrpSpPr>
                <p:grpSpPr>
                  <a:xfrm>
                    <a:off x="0" y="0"/>
                    <a:ext cx="566" cy="566"/>
                    <a:chOff x="1097" y="1431"/>
                    <a:chExt cx="566" cy="566"/>
                  </a:xfrm>
                </p:grpSpPr>
                <p:sp>
                  <p:nvSpPr>
                    <p:cNvPr id="859" name="矩形 858"/>
                    <p:cNvSpPr>
                      <a:spLocks noChangeAspect="1"/>
                    </p:cNvSpPr>
                    <p:nvPr/>
                  </p:nvSpPr>
                  <p:spPr>
                    <a:xfrm>
                      <a:off x="1097" y="143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60" name="矩形 859"/>
                    <p:cNvSpPr>
                      <a:spLocks noChangeAspect="1"/>
                    </p:cNvSpPr>
                    <p:nvPr/>
                  </p:nvSpPr>
                  <p:spPr>
                    <a:xfrm>
                      <a:off x="1222" y="1556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861" name="组合 860"/>
                  <p:cNvGrpSpPr>
                    <a:grpSpLocks noChangeAspect="1"/>
                  </p:cNvGrpSpPr>
                  <p:nvPr/>
                </p:nvGrpSpPr>
                <p:grpSpPr>
                  <a:xfrm>
                    <a:off x="567" y="0"/>
                    <a:ext cx="566" cy="566"/>
                    <a:chOff x="1097" y="1431"/>
                    <a:chExt cx="566" cy="566"/>
                  </a:xfrm>
                </p:grpSpPr>
                <p:sp>
                  <p:nvSpPr>
                    <p:cNvPr id="862" name="矩形 861"/>
                    <p:cNvSpPr>
                      <a:spLocks noChangeAspect="1"/>
                    </p:cNvSpPr>
                    <p:nvPr/>
                  </p:nvSpPr>
                  <p:spPr>
                    <a:xfrm>
                      <a:off x="1097" y="143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63" name="矩形 862"/>
                    <p:cNvSpPr>
                      <a:spLocks noChangeAspect="1"/>
                    </p:cNvSpPr>
                    <p:nvPr/>
                  </p:nvSpPr>
                  <p:spPr>
                    <a:xfrm>
                      <a:off x="1222" y="1556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864" name="组合 863"/>
                  <p:cNvGrpSpPr>
                    <a:grpSpLocks noChangeAspect="1"/>
                  </p:cNvGrpSpPr>
                  <p:nvPr/>
                </p:nvGrpSpPr>
                <p:grpSpPr>
                  <a:xfrm>
                    <a:off x="1134" y="0"/>
                    <a:ext cx="566" cy="566"/>
                    <a:chOff x="1097" y="1431"/>
                    <a:chExt cx="566" cy="566"/>
                  </a:xfrm>
                </p:grpSpPr>
                <p:sp>
                  <p:nvSpPr>
                    <p:cNvPr id="865" name="矩形 864"/>
                    <p:cNvSpPr>
                      <a:spLocks noChangeAspect="1"/>
                    </p:cNvSpPr>
                    <p:nvPr/>
                  </p:nvSpPr>
                  <p:spPr>
                    <a:xfrm>
                      <a:off x="1097" y="143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66" name="矩形 865"/>
                    <p:cNvSpPr>
                      <a:spLocks noChangeAspect="1"/>
                    </p:cNvSpPr>
                    <p:nvPr/>
                  </p:nvSpPr>
                  <p:spPr>
                    <a:xfrm>
                      <a:off x="1222" y="1556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867" name="组合 866"/>
                  <p:cNvGrpSpPr>
                    <a:grpSpLocks noChangeAspect="1"/>
                  </p:cNvGrpSpPr>
                  <p:nvPr/>
                </p:nvGrpSpPr>
                <p:grpSpPr>
                  <a:xfrm>
                    <a:off x="1701" y="0"/>
                    <a:ext cx="566" cy="566"/>
                    <a:chOff x="1097" y="1431"/>
                    <a:chExt cx="566" cy="566"/>
                  </a:xfrm>
                </p:grpSpPr>
                <p:sp>
                  <p:nvSpPr>
                    <p:cNvPr id="868" name="矩形 867"/>
                    <p:cNvSpPr>
                      <a:spLocks noChangeAspect="1"/>
                    </p:cNvSpPr>
                    <p:nvPr/>
                  </p:nvSpPr>
                  <p:spPr>
                    <a:xfrm>
                      <a:off x="1097" y="143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69" name="矩形 868"/>
                    <p:cNvSpPr>
                      <a:spLocks noChangeAspect="1"/>
                    </p:cNvSpPr>
                    <p:nvPr/>
                  </p:nvSpPr>
                  <p:spPr>
                    <a:xfrm>
                      <a:off x="1222" y="1556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870" name="组合 869"/>
                <p:cNvGrpSpPr/>
                <p:nvPr/>
              </p:nvGrpSpPr>
              <p:grpSpPr>
                <a:xfrm>
                  <a:off x="2268" y="0"/>
                  <a:ext cx="2267" cy="566"/>
                  <a:chOff x="0" y="0"/>
                  <a:chExt cx="2267" cy="566"/>
                </a:xfrm>
              </p:grpSpPr>
              <p:grpSp>
                <p:nvGrpSpPr>
                  <p:cNvPr id="871" name="组合 870"/>
                  <p:cNvGrpSpPr>
                    <a:grpSpLocks noChangeAspect="1"/>
                  </p:cNvGrpSpPr>
                  <p:nvPr/>
                </p:nvGrpSpPr>
                <p:grpSpPr>
                  <a:xfrm>
                    <a:off x="0" y="0"/>
                    <a:ext cx="566" cy="566"/>
                    <a:chOff x="1097" y="1431"/>
                    <a:chExt cx="566" cy="566"/>
                  </a:xfrm>
                </p:grpSpPr>
                <p:sp>
                  <p:nvSpPr>
                    <p:cNvPr id="872" name="矩形 871"/>
                    <p:cNvSpPr>
                      <a:spLocks noChangeAspect="1"/>
                    </p:cNvSpPr>
                    <p:nvPr/>
                  </p:nvSpPr>
                  <p:spPr>
                    <a:xfrm>
                      <a:off x="1097" y="143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73" name="矩形 872"/>
                    <p:cNvSpPr>
                      <a:spLocks noChangeAspect="1"/>
                    </p:cNvSpPr>
                    <p:nvPr/>
                  </p:nvSpPr>
                  <p:spPr>
                    <a:xfrm>
                      <a:off x="1222" y="1556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874" name="组合 873"/>
                  <p:cNvGrpSpPr>
                    <a:grpSpLocks noChangeAspect="1"/>
                  </p:cNvGrpSpPr>
                  <p:nvPr/>
                </p:nvGrpSpPr>
                <p:grpSpPr>
                  <a:xfrm>
                    <a:off x="567" y="0"/>
                    <a:ext cx="566" cy="566"/>
                    <a:chOff x="1097" y="1431"/>
                    <a:chExt cx="566" cy="566"/>
                  </a:xfrm>
                </p:grpSpPr>
                <p:sp>
                  <p:nvSpPr>
                    <p:cNvPr id="875" name="矩形 874"/>
                    <p:cNvSpPr>
                      <a:spLocks noChangeAspect="1"/>
                    </p:cNvSpPr>
                    <p:nvPr/>
                  </p:nvSpPr>
                  <p:spPr>
                    <a:xfrm>
                      <a:off x="1097" y="143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76" name="矩形 875"/>
                    <p:cNvSpPr>
                      <a:spLocks noChangeAspect="1"/>
                    </p:cNvSpPr>
                    <p:nvPr/>
                  </p:nvSpPr>
                  <p:spPr>
                    <a:xfrm>
                      <a:off x="1222" y="1556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877" name="组合 876"/>
                  <p:cNvGrpSpPr>
                    <a:grpSpLocks noChangeAspect="1"/>
                  </p:cNvGrpSpPr>
                  <p:nvPr/>
                </p:nvGrpSpPr>
                <p:grpSpPr>
                  <a:xfrm>
                    <a:off x="1134" y="0"/>
                    <a:ext cx="566" cy="566"/>
                    <a:chOff x="1097" y="1431"/>
                    <a:chExt cx="566" cy="566"/>
                  </a:xfrm>
                </p:grpSpPr>
                <p:sp>
                  <p:nvSpPr>
                    <p:cNvPr id="878" name="矩形 877"/>
                    <p:cNvSpPr>
                      <a:spLocks noChangeAspect="1"/>
                    </p:cNvSpPr>
                    <p:nvPr/>
                  </p:nvSpPr>
                  <p:spPr>
                    <a:xfrm>
                      <a:off x="1097" y="143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79" name="矩形 878"/>
                    <p:cNvSpPr>
                      <a:spLocks noChangeAspect="1"/>
                    </p:cNvSpPr>
                    <p:nvPr/>
                  </p:nvSpPr>
                  <p:spPr>
                    <a:xfrm>
                      <a:off x="1222" y="1556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880" name="组合 879"/>
                  <p:cNvGrpSpPr>
                    <a:grpSpLocks noChangeAspect="1"/>
                  </p:cNvGrpSpPr>
                  <p:nvPr/>
                </p:nvGrpSpPr>
                <p:grpSpPr>
                  <a:xfrm>
                    <a:off x="1701" y="0"/>
                    <a:ext cx="566" cy="566"/>
                    <a:chOff x="1097" y="1431"/>
                    <a:chExt cx="566" cy="566"/>
                  </a:xfrm>
                </p:grpSpPr>
                <p:sp>
                  <p:nvSpPr>
                    <p:cNvPr id="881" name="矩形 880"/>
                    <p:cNvSpPr>
                      <a:spLocks noChangeAspect="1"/>
                    </p:cNvSpPr>
                    <p:nvPr/>
                  </p:nvSpPr>
                  <p:spPr>
                    <a:xfrm>
                      <a:off x="1097" y="143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82" name="矩形 881"/>
                    <p:cNvSpPr>
                      <a:spLocks noChangeAspect="1"/>
                    </p:cNvSpPr>
                    <p:nvPr/>
                  </p:nvSpPr>
                  <p:spPr>
                    <a:xfrm>
                      <a:off x="1222" y="1556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883" name="组合 882"/>
                <p:cNvGrpSpPr/>
                <p:nvPr/>
              </p:nvGrpSpPr>
              <p:grpSpPr>
                <a:xfrm>
                  <a:off x="4535" y="0"/>
                  <a:ext cx="2267" cy="566"/>
                  <a:chOff x="0" y="0"/>
                  <a:chExt cx="2267" cy="566"/>
                </a:xfrm>
              </p:grpSpPr>
              <p:grpSp>
                <p:nvGrpSpPr>
                  <p:cNvPr id="884" name="组合 883"/>
                  <p:cNvGrpSpPr>
                    <a:grpSpLocks noChangeAspect="1"/>
                  </p:cNvGrpSpPr>
                  <p:nvPr/>
                </p:nvGrpSpPr>
                <p:grpSpPr>
                  <a:xfrm>
                    <a:off x="0" y="0"/>
                    <a:ext cx="566" cy="566"/>
                    <a:chOff x="1097" y="1431"/>
                    <a:chExt cx="566" cy="566"/>
                  </a:xfrm>
                </p:grpSpPr>
                <p:sp>
                  <p:nvSpPr>
                    <p:cNvPr id="885" name="矩形 884"/>
                    <p:cNvSpPr>
                      <a:spLocks noChangeAspect="1"/>
                    </p:cNvSpPr>
                    <p:nvPr/>
                  </p:nvSpPr>
                  <p:spPr>
                    <a:xfrm>
                      <a:off x="1097" y="143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86" name="矩形 885"/>
                    <p:cNvSpPr>
                      <a:spLocks noChangeAspect="1"/>
                    </p:cNvSpPr>
                    <p:nvPr/>
                  </p:nvSpPr>
                  <p:spPr>
                    <a:xfrm>
                      <a:off x="1222" y="1556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887" name="组合 886"/>
                  <p:cNvGrpSpPr>
                    <a:grpSpLocks noChangeAspect="1"/>
                  </p:cNvGrpSpPr>
                  <p:nvPr/>
                </p:nvGrpSpPr>
                <p:grpSpPr>
                  <a:xfrm>
                    <a:off x="567" y="0"/>
                    <a:ext cx="566" cy="566"/>
                    <a:chOff x="1097" y="1431"/>
                    <a:chExt cx="566" cy="566"/>
                  </a:xfrm>
                </p:grpSpPr>
                <p:sp>
                  <p:nvSpPr>
                    <p:cNvPr id="888" name="矩形 887"/>
                    <p:cNvSpPr>
                      <a:spLocks noChangeAspect="1"/>
                    </p:cNvSpPr>
                    <p:nvPr/>
                  </p:nvSpPr>
                  <p:spPr>
                    <a:xfrm>
                      <a:off x="1097" y="143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89" name="矩形 888"/>
                    <p:cNvSpPr>
                      <a:spLocks noChangeAspect="1"/>
                    </p:cNvSpPr>
                    <p:nvPr/>
                  </p:nvSpPr>
                  <p:spPr>
                    <a:xfrm>
                      <a:off x="1222" y="1556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890" name="组合 889"/>
                  <p:cNvGrpSpPr>
                    <a:grpSpLocks noChangeAspect="1"/>
                  </p:cNvGrpSpPr>
                  <p:nvPr/>
                </p:nvGrpSpPr>
                <p:grpSpPr>
                  <a:xfrm>
                    <a:off x="1134" y="0"/>
                    <a:ext cx="566" cy="566"/>
                    <a:chOff x="1097" y="1431"/>
                    <a:chExt cx="566" cy="566"/>
                  </a:xfrm>
                </p:grpSpPr>
                <p:sp>
                  <p:nvSpPr>
                    <p:cNvPr id="891" name="矩形 890"/>
                    <p:cNvSpPr>
                      <a:spLocks noChangeAspect="1"/>
                    </p:cNvSpPr>
                    <p:nvPr/>
                  </p:nvSpPr>
                  <p:spPr>
                    <a:xfrm>
                      <a:off x="1097" y="143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92" name="矩形 891"/>
                    <p:cNvSpPr>
                      <a:spLocks noChangeAspect="1"/>
                    </p:cNvSpPr>
                    <p:nvPr/>
                  </p:nvSpPr>
                  <p:spPr>
                    <a:xfrm>
                      <a:off x="1222" y="1556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893" name="组合 892"/>
                  <p:cNvGrpSpPr>
                    <a:grpSpLocks noChangeAspect="1"/>
                  </p:cNvGrpSpPr>
                  <p:nvPr/>
                </p:nvGrpSpPr>
                <p:grpSpPr>
                  <a:xfrm>
                    <a:off x="1701" y="0"/>
                    <a:ext cx="566" cy="566"/>
                    <a:chOff x="1097" y="1431"/>
                    <a:chExt cx="566" cy="566"/>
                  </a:xfrm>
                </p:grpSpPr>
                <p:sp>
                  <p:nvSpPr>
                    <p:cNvPr id="894" name="矩形 893"/>
                    <p:cNvSpPr>
                      <a:spLocks noChangeAspect="1"/>
                    </p:cNvSpPr>
                    <p:nvPr/>
                  </p:nvSpPr>
                  <p:spPr>
                    <a:xfrm>
                      <a:off x="1097" y="143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95" name="矩形 894"/>
                    <p:cNvSpPr>
                      <a:spLocks noChangeAspect="1"/>
                    </p:cNvSpPr>
                    <p:nvPr/>
                  </p:nvSpPr>
                  <p:spPr>
                    <a:xfrm>
                      <a:off x="1222" y="1556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896" name="组合 895"/>
                <p:cNvGrpSpPr>
                  <a:grpSpLocks noChangeAspect="1"/>
                </p:cNvGrpSpPr>
                <p:nvPr/>
              </p:nvGrpSpPr>
              <p:grpSpPr>
                <a:xfrm>
                  <a:off x="6803" y="0"/>
                  <a:ext cx="566" cy="566"/>
                  <a:chOff x="1097" y="1431"/>
                  <a:chExt cx="566" cy="566"/>
                </a:xfrm>
              </p:grpSpPr>
              <p:sp>
                <p:nvSpPr>
                  <p:cNvPr id="897" name="矩形 896"/>
                  <p:cNvSpPr>
                    <a:spLocks noChangeAspect="1"/>
                  </p:cNvSpPr>
                  <p:nvPr/>
                </p:nvSpPr>
                <p:spPr>
                  <a:xfrm>
                    <a:off x="1097" y="1431"/>
                    <a:ext cx="567" cy="567"/>
                  </a:xfrm>
                  <a:prstGeom prst="rect">
                    <a:avLst/>
                  </a:prstGeom>
                  <a:solidFill>
                    <a:schemeClr val="bg1"/>
                  </a:solidFill>
                  <a:ln w="508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98" name="矩形 897"/>
                  <p:cNvSpPr>
                    <a:spLocks noChangeAspect="1"/>
                  </p:cNvSpPr>
                  <p:nvPr/>
                </p:nvSpPr>
                <p:spPr>
                  <a:xfrm>
                    <a:off x="1222" y="1556"/>
                    <a:ext cx="317" cy="317"/>
                  </a:xfrm>
                  <a:prstGeom prst="rect">
                    <a:avLst/>
                  </a:prstGeom>
                  <a:solidFill>
                    <a:schemeClr val="tx1"/>
                  </a:solidFill>
                  <a:ln w="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899" name="组合 898"/>
                <p:cNvGrpSpPr>
                  <a:grpSpLocks noChangeAspect="1"/>
                </p:cNvGrpSpPr>
                <p:nvPr/>
              </p:nvGrpSpPr>
              <p:grpSpPr>
                <a:xfrm>
                  <a:off x="7370" y="0"/>
                  <a:ext cx="566" cy="566"/>
                  <a:chOff x="1097" y="1431"/>
                  <a:chExt cx="566" cy="566"/>
                </a:xfrm>
              </p:grpSpPr>
              <p:sp>
                <p:nvSpPr>
                  <p:cNvPr id="900" name="矩形 899"/>
                  <p:cNvSpPr>
                    <a:spLocks noChangeAspect="1"/>
                  </p:cNvSpPr>
                  <p:nvPr/>
                </p:nvSpPr>
                <p:spPr>
                  <a:xfrm>
                    <a:off x="1097" y="1431"/>
                    <a:ext cx="567" cy="567"/>
                  </a:xfrm>
                  <a:prstGeom prst="rect">
                    <a:avLst/>
                  </a:prstGeom>
                  <a:solidFill>
                    <a:schemeClr val="bg1"/>
                  </a:solidFill>
                  <a:ln w="508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01" name="矩形 900"/>
                  <p:cNvSpPr>
                    <a:spLocks noChangeAspect="1"/>
                  </p:cNvSpPr>
                  <p:nvPr/>
                </p:nvSpPr>
                <p:spPr>
                  <a:xfrm>
                    <a:off x="1222" y="1556"/>
                    <a:ext cx="317" cy="317"/>
                  </a:xfrm>
                  <a:prstGeom prst="rect">
                    <a:avLst/>
                  </a:prstGeom>
                  <a:solidFill>
                    <a:schemeClr val="tx1"/>
                  </a:solidFill>
                  <a:ln w="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902" name="组合 901"/>
              <p:cNvGrpSpPr/>
              <p:nvPr/>
            </p:nvGrpSpPr>
            <p:grpSpPr>
              <a:xfrm>
                <a:off x="0" y="1134"/>
                <a:ext cx="7936" cy="566"/>
                <a:chOff x="0" y="0"/>
                <a:chExt cx="7936" cy="566"/>
              </a:xfrm>
            </p:grpSpPr>
            <p:grpSp>
              <p:nvGrpSpPr>
                <p:cNvPr id="903" name="组合 902"/>
                <p:cNvGrpSpPr/>
                <p:nvPr/>
              </p:nvGrpSpPr>
              <p:grpSpPr>
                <a:xfrm>
                  <a:off x="0" y="0"/>
                  <a:ext cx="2267" cy="566"/>
                  <a:chOff x="0" y="0"/>
                  <a:chExt cx="2267" cy="566"/>
                </a:xfrm>
              </p:grpSpPr>
              <p:grpSp>
                <p:nvGrpSpPr>
                  <p:cNvPr id="904" name="组合 903"/>
                  <p:cNvGrpSpPr>
                    <a:grpSpLocks noChangeAspect="1"/>
                  </p:cNvGrpSpPr>
                  <p:nvPr/>
                </p:nvGrpSpPr>
                <p:grpSpPr>
                  <a:xfrm>
                    <a:off x="0" y="0"/>
                    <a:ext cx="566" cy="566"/>
                    <a:chOff x="1097" y="1431"/>
                    <a:chExt cx="566" cy="566"/>
                  </a:xfrm>
                </p:grpSpPr>
                <p:sp>
                  <p:nvSpPr>
                    <p:cNvPr id="905" name="矩形 904"/>
                    <p:cNvSpPr>
                      <a:spLocks noChangeAspect="1"/>
                    </p:cNvSpPr>
                    <p:nvPr/>
                  </p:nvSpPr>
                  <p:spPr>
                    <a:xfrm>
                      <a:off x="1097" y="143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06" name="矩形 905"/>
                    <p:cNvSpPr>
                      <a:spLocks noChangeAspect="1"/>
                    </p:cNvSpPr>
                    <p:nvPr/>
                  </p:nvSpPr>
                  <p:spPr>
                    <a:xfrm>
                      <a:off x="1222" y="1556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907" name="组合 906"/>
                  <p:cNvGrpSpPr>
                    <a:grpSpLocks noChangeAspect="1"/>
                  </p:cNvGrpSpPr>
                  <p:nvPr/>
                </p:nvGrpSpPr>
                <p:grpSpPr>
                  <a:xfrm>
                    <a:off x="567" y="0"/>
                    <a:ext cx="566" cy="566"/>
                    <a:chOff x="1097" y="1431"/>
                    <a:chExt cx="566" cy="566"/>
                  </a:xfrm>
                </p:grpSpPr>
                <p:sp>
                  <p:nvSpPr>
                    <p:cNvPr id="908" name="矩形 907"/>
                    <p:cNvSpPr>
                      <a:spLocks noChangeAspect="1"/>
                    </p:cNvSpPr>
                    <p:nvPr/>
                  </p:nvSpPr>
                  <p:spPr>
                    <a:xfrm>
                      <a:off x="1097" y="143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09" name="矩形 908"/>
                    <p:cNvSpPr>
                      <a:spLocks noChangeAspect="1"/>
                    </p:cNvSpPr>
                    <p:nvPr/>
                  </p:nvSpPr>
                  <p:spPr>
                    <a:xfrm>
                      <a:off x="1222" y="1556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910" name="组合 909"/>
                  <p:cNvGrpSpPr>
                    <a:grpSpLocks noChangeAspect="1"/>
                  </p:cNvGrpSpPr>
                  <p:nvPr/>
                </p:nvGrpSpPr>
                <p:grpSpPr>
                  <a:xfrm>
                    <a:off x="1134" y="0"/>
                    <a:ext cx="566" cy="566"/>
                    <a:chOff x="1097" y="1431"/>
                    <a:chExt cx="566" cy="566"/>
                  </a:xfrm>
                </p:grpSpPr>
                <p:sp>
                  <p:nvSpPr>
                    <p:cNvPr id="911" name="矩形 910"/>
                    <p:cNvSpPr>
                      <a:spLocks noChangeAspect="1"/>
                    </p:cNvSpPr>
                    <p:nvPr/>
                  </p:nvSpPr>
                  <p:spPr>
                    <a:xfrm>
                      <a:off x="1097" y="143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12" name="矩形 911"/>
                    <p:cNvSpPr>
                      <a:spLocks noChangeAspect="1"/>
                    </p:cNvSpPr>
                    <p:nvPr/>
                  </p:nvSpPr>
                  <p:spPr>
                    <a:xfrm>
                      <a:off x="1222" y="1556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913" name="组合 912"/>
                  <p:cNvGrpSpPr>
                    <a:grpSpLocks noChangeAspect="1"/>
                  </p:cNvGrpSpPr>
                  <p:nvPr/>
                </p:nvGrpSpPr>
                <p:grpSpPr>
                  <a:xfrm>
                    <a:off x="1701" y="0"/>
                    <a:ext cx="566" cy="566"/>
                    <a:chOff x="1097" y="1431"/>
                    <a:chExt cx="566" cy="566"/>
                  </a:xfrm>
                </p:grpSpPr>
                <p:sp>
                  <p:nvSpPr>
                    <p:cNvPr id="914" name="矩形 913"/>
                    <p:cNvSpPr>
                      <a:spLocks noChangeAspect="1"/>
                    </p:cNvSpPr>
                    <p:nvPr/>
                  </p:nvSpPr>
                  <p:spPr>
                    <a:xfrm>
                      <a:off x="1097" y="143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15" name="矩形 914"/>
                    <p:cNvSpPr>
                      <a:spLocks noChangeAspect="1"/>
                    </p:cNvSpPr>
                    <p:nvPr/>
                  </p:nvSpPr>
                  <p:spPr>
                    <a:xfrm>
                      <a:off x="1222" y="1556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916" name="组合 915"/>
                <p:cNvGrpSpPr/>
                <p:nvPr/>
              </p:nvGrpSpPr>
              <p:grpSpPr>
                <a:xfrm>
                  <a:off x="2268" y="0"/>
                  <a:ext cx="2267" cy="566"/>
                  <a:chOff x="0" y="0"/>
                  <a:chExt cx="2267" cy="566"/>
                </a:xfrm>
              </p:grpSpPr>
              <p:grpSp>
                <p:nvGrpSpPr>
                  <p:cNvPr id="917" name="组合 916"/>
                  <p:cNvGrpSpPr>
                    <a:grpSpLocks noChangeAspect="1"/>
                  </p:cNvGrpSpPr>
                  <p:nvPr/>
                </p:nvGrpSpPr>
                <p:grpSpPr>
                  <a:xfrm>
                    <a:off x="0" y="0"/>
                    <a:ext cx="566" cy="566"/>
                    <a:chOff x="1097" y="1431"/>
                    <a:chExt cx="566" cy="566"/>
                  </a:xfrm>
                </p:grpSpPr>
                <p:sp>
                  <p:nvSpPr>
                    <p:cNvPr id="918" name="矩形 917"/>
                    <p:cNvSpPr>
                      <a:spLocks noChangeAspect="1"/>
                    </p:cNvSpPr>
                    <p:nvPr/>
                  </p:nvSpPr>
                  <p:spPr>
                    <a:xfrm>
                      <a:off x="1097" y="143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19" name="矩形 918"/>
                    <p:cNvSpPr>
                      <a:spLocks noChangeAspect="1"/>
                    </p:cNvSpPr>
                    <p:nvPr/>
                  </p:nvSpPr>
                  <p:spPr>
                    <a:xfrm>
                      <a:off x="1222" y="1556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920" name="组合 919"/>
                  <p:cNvGrpSpPr>
                    <a:grpSpLocks noChangeAspect="1"/>
                  </p:cNvGrpSpPr>
                  <p:nvPr/>
                </p:nvGrpSpPr>
                <p:grpSpPr>
                  <a:xfrm>
                    <a:off x="567" y="0"/>
                    <a:ext cx="566" cy="566"/>
                    <a:chOff x="1097" y="1431"/>
                    <a:chExt cx="566" cy="566"/>
                  </a:xfrm>
                </p:grpSpPr>
                <p:sp>
                  <p:nvSpPr>
                    <p:cNvPr id="921" name="矩形 920"/>
                    <p:cNvSpPr>
                      <a:spLocks noChangeAspect="1"/>
                    </p:cNvSpPr>
                    <p:nvPr/>
                  </p:nvSpPr>
                  <p:spPr>
                    <a:xfrm>
                      <a:off x="1097" y="143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22" name="矩形 921"/>
                    <p:cNvSpPr>
                      <a:spLocks noChangeAspect="1"/>
                    </p:cNvSpPr>
                    <p:nvPr/>
                  </p:nvSpPr>
                  <p:spPr>
                    <a:xfrm>
                      <a:off x="1222" y="1556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923" name="组合 922"/>
                  <p:cNvGrpSpPr>
                    <a:grpSpLocks noChangeAspect="1"/>
                  </p:cNvGrpSpPr>
                  <p:nvPr/>
                </p:nvGrpSpPr>
                <p:grpSpPr>
                  <a:xfrm>
                    <a:off x="1134" y="0"/>
                    <a:ext cx="566" cy="566"/>
                    <a:chOff x="1097" y="1431"/>
                    <a:chExt cx="566" cy="566"/>
                  </a:xfrm>
                </p:grpSpPr>
                <p:sp>
                  <p:nvSpPr>
                    <p:cNvPr id="924" name="矩形 923"/>
                    <p:cNvSpPr>
                      <a:spLocks noChangeAspect="1"/>
                    </p:cNvSpPr>
                    <p:nvPr/>
                  </p:nvSpPr>
                  <p:spPr>
                    <a:xfrm>
                      <a:off x="1097" y="143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25" name="矩形 924"/>
                    <p:cNvSpPr>
                      <a:spLocks noChangeAspect="1"/>
                    </p:cNvSpPr>
                    <p:nvPr/>
                  </p:nvSpPr>
                  <p:spPr>
                    <a:xfrm>
                      <a:off x="1222" y="1556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926" name="组合 925"/>
                  <p:cNvGrpSpPr>
                    <a:grpSpLocks noChangeAspect="1"/>
                  </p:cNvGrpSpPr>
                  <p:nvPr/>
                </p:nvGrpSpPr>
                <p:grpSpPr>
                  <a:xfrm>
                    <a:off x="1701" y="0"/>
                    <a:ext cx="566" cy="566"/>
                    <a:chOff x="1097" y="1431"/>
                    <a:chExt cx="566" cy="566"/>
                  </a:xfrm>
                </p:grpSpPr>
                <p:sp>
                  <p:nvSpPr>
                    <p:cNvPr id="927" name="矩形 926"/>
                    <p:cNvSpPr>
                      <a:spLocks noChangeAspect="1"/>
                    </p:cNvSpPr>
                    <p:nvPr/>
                  </p:nvSpPr>
                  <p:spPr>
                    <a:xfrm>
                      <a:off x="1097" y="143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28" name="矩形 927"/>
                    <p:cNvSpPr>
                      <a:spLocks noChangeAspect="1"/>
                    </p:cNvSpPr>
                    <p:nvPr/>
                  </p:nvSpPr>
                  <p:spPr>
                    <a:xfrm>
                      <a:off x="1222" y="1556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929" name="组合 928"/>
                <p:cNvGrpSpPr/>
                <p:nvPr/>
              </p:nvGrpSpPr>
              <p:grpSpPr>
                <a:xfrm>
                  <a:off x="4535" y="0"/>
                  <a:ext cx="2267" cy="566"/>
                  <a:chOff x="0" y="0"/>
                  <a:chExt cx="2267" cy="566"/>
                </a:xfrm>
              </p:grpSpPr>
              <p:grpSp>
                <p:nvGrpSpPr>
                  <p:cNvPr id="930" name="组合 929"/>
                  <p:cNvGrpSpPr>
                    <a:grpSpLocks noChangeAspect="1"/>
                  </p:cNvGrpSpPr>
                  <p:nvPr/>
                </p:nvGrpSpPr>
                <p:grpSpPr>
                  <a:xfrm>
                    <a:off x="0" y="0"/>
                    <a:ext cx="566" cy="566"/>
                    <a:chOff x="1097" y="1431"/>
                    <a:chExt cx="566" cy="566"/>
                  </a:xfrm>
                </p:grpSpPr>
                <p:sp>
                  <p:nvSpPr>
                    <p:cNvPr id="931" name="矩形 930"/>
                    <p:cNvSpPr>
                      <a:spLocks noChangeAspect="1"/>
                    </p:cNvSpPr>
                    <p:nvPr/>
                  </p:nvSpPr>
                  <p:spPr>
                    <a:xfrm>
                      <a:off x="1097" y="143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32" name="矩形 931"/>
                    <p:cNvSpPr>
                      <a:spLocks noChangeAspect="1"/>
                    </p:cNvSpPr>
                    <p:nvPr/>
                  </p:nvSpPr>
                  <p:spPr>
                    <a:xfrm>
                      <a:off x="1222" y="1556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933" name="组合 932"/>
                  <p:cNvGrpSpPr>
                    <a:grpSpLocks noChangeAspect="1"/>
                  </p:cNvGrpSpPr>
                  <p:nvPr/>
                </p:nvGrpSpPr>
                <p:grpSpPr>
                  <a:xfrm>
                    <a:off x="567" y="0"/>
                    <a:ext cx="566" cy="566"/>
                    <a:chOff x="1097" y="1431"/>
                    <a:chExt cx="566" cy="566"/>
                  </a:xfrm>
                </p:grpSpPr>
                <p:sp>
                  <p:nvSpPr>
                    <p:cNvPr id="934" name="矩形 933"/>
                    <p:cNvSpPr>
                      <a:spLocks noChangeAspect="1"/>
                    </p:cNvSpPr>
                    <p:nvPr/>
                  </p:nvSpPr>
                  <p:spPr>
                    <a:xfrm>
                      <a:off x="1097" y="143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35" name="矩形 934"/>
                    <p:cNvSpPr>
                      <a:spLocks noChangeAspect="1"/>
                    </p:cNvSpPr>
                    <p:nvPr/>
                  </p:nvSpPr>
                  <p:spPr>
                    <a:xfrm>
                      <a:off x="1222" y="1556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936" name="组合 935"/>
                  <p:cNvGrpSpPr>
                    <a:grpSpLocks noChangeAspect="1"/>
                  </p:cNvGrpSpPr>
                  <p:nvPr/>
                </p:nvGrpSpPr>
                <p:grpSpPr>
                  <a:xfrm>
                    <a:off x="1134" y="0"/>
                    <a:ext cx="566" cy="566"/>
                    <a:chOff x="1097" y="1431"/>
                    <a:chExt cx="566" cy="566"/>
                  </a:xfrm>
                </p:grpSpPr>
                <p:sp>
                  <p:nvSpPr>
                    <p:cNvPr id="937" name="矩形 936"/>
                    <p:cNvSpPr>
                      <a:spLocks noChangeAspect="1"/>
                    </p:cNvSpPr>
                    <p:nvPr/>
                  </p:nvSpPr>
                  <p:spPr>
                    <a:xfrm>
                      <a:off x="1097" y="143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38" name="矩形 937"/>
                    <p:cNvSpPr>
                      <a:spLocks noChangeAspect="1"/>
                    </p:cNvSpPr>
                    <p:nvPr/>
                  </p:nvSpPr>
                  <p:spPr>
                    <a:xfrm>
                      <a:off x="1222" y="1556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939" name="组合 938"/>
                  <p:cNvGrpSpPr>
                    <a:grpSpLocks noChangeAspect="1"/>
                  </p:cNvGrpSpPr>
                  <p:nvPr/>
                </p:nvGrpSpPr>
                <p:grpSpPr>
                  <a:xfrm>
                    <a:off x="1701" y="0"/>
                    <a:ext cx="566" cy="566"/>
                    <a:chOff x="1097" y="1431"/>
                    <a:chExt cx="566" cy="566"/>
                  </a:xfrm>
                </p:grpSpPr>
                <p:sp>
                  <p:nvSpPr>
                    <p:cNvPr id="940" name="矩形 939"/>
                    <p:cNvSpPr>
                      <a:spLocks noChangeAspect="1"/>
                    </p:cNvSpPr>
                    <p:nvPr/>
                  </p:nvSpPr>
                  <p:spPr>
                    <a:xfrm>
                      <a:off x="1097" y="143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41" name="矩形 940"/>
                    <p:cNvSpPr>
                      <a:spLocks noChangeAspect="1"/>
                    </p:cNvSpPr>
                    <p:nvPr/>
                  </p:nvSpPr>
                  <p:spPr>
                    <a:xfrm>
                      <a:off x="1222" y="1556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942" name="组合 941"/>
                <p:cNvGrpSpPr>
                  <a:grpSpLocks noChangeAspect="1"/>
                </p:cNvGrpSpPr>
                <p:nvPr/>
              </p:nvGrpSpPr>
              <p:grpSpPr>
                <a:xfrm>
                  <a:off x="6803" y="0"/>
                  <a:ext cx="566" cy="566"/>
                  <a:chOff x="1097" y="1431"/>
                  <a:chExt cx="566" cy="566"/>
                </a:xfrm>
              </p:grpSpPr>
              <p:sp>
                <p:nvSpPr>
                  <p:cNvPr id="943" name="矩形 942"/>
                  <p:cNvSpPr>
                    <a:spLocks noChangeAspect="1"/>
                  </p:cNvSpPr>
                  <p:nvPr/>
                </p:nvSpPr>
                <p:spPr>
                  <a:xfrm>
                    <a:off x="1097" y="1431"/>
                    <a:ext cx="567" cy="567"/>
                  </a:xfrm>
                  <a:prstGeom prst="rect">
                    <a:avLst/>
                  </a:prstGeom>
                  <a:solidFill>
                    <a:schemeClr val="bg1"/>
                  </a:solidFill>
                  <a:ln w="508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44" name="矩形 943"/>
                  <p:cNvSpPr>
                    <a:spLocks noChangeAspect="1"/>
                  </p:cNvSpPr>
                  <p:nvPr/>
                </p:nvSpPr>
                <p:spPr>
                  <a:xfrm>
                    <a:off x="1222" y="1556"/>
                    <a:ext cx="317" cy="317"/>
                  </a:xfrm>
                  <a:prstGeom prst="rect">
                    <a:avLst/>
                  </a:prstGeom>
                  <a:solidFill>
                    <a:schemeClr val="tx1"/>
                  </a:solidFill>
                  <a:ln w="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945" name="组合 944"/>
                <p:cNvGrpSpPr>
                  <a:grpSpLocks noChangeAspect="1"/>
                </p:cNvGrpSpPr>
                <p:nvPr/>
              </p:nvGrpSpPr>
              <p:grpSpPr>
                <a:xfrm>
                  <a:off x="7370" y="0"/>
                  <a:ext cx="566" cy="566"/>
                  <a:chOff x="1097" y="1431"/>
                  <a:chExt cx="566" cy="566"/>
                </a:xfrm>
              </p:grpSpPr>
              <p:sp>
                <p:nvSpPr>
                  <p:cNvPr id="946" name="矩形 945"/>
                  <p:cNvSpPr>
                    <a:spLocks noChangeAspect="1"/>
                  </p:cNvSpPr>
                  <p:nvPr/>
                </p:nvSpPr>
                <p:spPr>
                  <a:xfrm>
                    <a:off x="1097" y="1431"/>
                    <a:ext cx="567" cy="567"/>
                  </a:xfrm>
                  <a:prstGeom prst="rect">
                    <a:avLst/>
                  </a:prstGeom>
                  <a:solidFill>
                    <a:schemeClr val="bg1"/>
                  </a:solidFill>
                  <a:ln w="508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47" name="矩形 946"/>
                  <p:cNvSpPr>
                    <a:spLocks noChangeAspect="1"/>
                  </p:cNvSpPr>
                  <p:nvPr/>
                </p:nvSpPr>
                <p:spPr>
                  <a:xfrm>
                    <a:off x="1222" y="1556"/>
                    <a:ext cx="317" cy="317"/>
                  </a:xfrm>
                  <a:prstGeom prst="rect">
                    <a:avLst/>
                  </a:prstGeom>
                  <a:solidFill>
                    <a:schemeClr val="tx1"/>
                  </a:solidFill>
                  <a:ln w="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948" name="组合 947"/>
              <p:cNvGrpSpPr/>
              <p:nvPr/>
            </p:nvGrpSpPr>
            <p:grpSpPr>
              <a:xfrm>
                <a:off x="0" y="1701"/>
                <a:ext cx="7936" cy="566"/>
                <a:chOff x="0" y="0"/>
                <a:chExt cx="7936" cy="566"/>
              </a:xfrm>
            </p:grpSpPr>
            <p:grpSp>
              <p:nvGrpSpPr>
                <p:cNvPr id="949" name="组合 948"/>
                <p:cNvGrpSpPr/>
                <p:nvPr/>
              </p:nvGrpSpPr>
              <p:grpSpPr>
                <a:xfrm>
                  <a:off x="0" y="0"/>
                  <a:ext cx="2267" cy="566"/>
                  <a:chOff x="0" y="0"/>
                  <a:chExt cx="2267" cy="566"/>
                </a:xfrm>
              </p:grpSpPr>
              <p:grpSp>
                <p:nvGrpSpPr>
                  <p:cNvPr id="950" name="组合 949"/>
                  <p:cNvGrpSpPr>
                    <a:grpSpLocks noChangeAspect="1"/>
                  </p:cNvGrpSpPr>
                  <p:nvPr/>
                </p:nvGrpSpPr>
                <p:grpSpPr>
                  <a:xfrm>
                    <a:off x="0" y="0"/>
                    <a:ext cx="566" cy="566"/>
                    <a:chOff x="1097" y="1431"/>
                    <a:chExt cx="566" cy="566"/>
                  </a:xfrm>
                </p:grpSpPr>
                <p:sp>
                  <p:nvSpPr>
                    <p:cNvPr id="951" name="矩形 950"/>
                    <p:cNvSpPr>
                      <a:spLocks noChangeAspect="1"/>
                    </p:cNvSpPr>
                    <p:nvPr/>
                  </p:nvSpPr>
                  <p:spPr>
                    <a:xfrm>
                      <a:off x="1097" y="143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52" name="矩形 951"/>
                    <p:cNvSpPr>
                      <a:spLocks noChangeAspect="1"/>
                    </p:cNvSpPr>
                    <p:nvPr/>
                  </p:nvSpPr>
                  <p:spPr>
                    <a:xfrm>
                      <a:off x="1222" y="1556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953" name="组合 952"/>
                  <p:cNvGrpSpPr>
                    <a:grpSpLocks noChangeAspect="1"/>
                  </p:cNvGrpSpPr>
                  <p:nvPr/>
                </p:nvGrpSpPr>
                <p:grpSpPr>
                  <a:xfrm>
                    <a:off x="567" y="0"/>
                    <a:ext cx="566" cy="566"/>
                    <a:chOff x="1097" y="1431"/>
                    <a:chExt cx="566" cy="566"/>
                  </a:xfrm>
                </p:grpSpPr>
                <p:sp>
                  <p:nvSpPr>
                    <p:cNvPr id="954" name="矩形 953"/>
                    <p:cNvSpPr>
                      <a:spLocks noChangeAspect="1"/>
                    </p:cNvSpPr>
                    <p:nvPr/>
                  </p:nvSpPr>
                  <p:spPr>
                    <a:xfrm>
                      <a:off x="1097" y="143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55" name="矩形 954"/>
                    <p:cNvSpPr>
                      <a:spLocks noChangeAspect="1"/>
                    </p:cNvSpPr>
                    <p:nvPr/>
                  </p:nvSpPr>
                  <p:spPr>
                    <a:xfrm>
                      <a:off x="1222" y="1556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956" name="组合 955"/>
                  <p:cNvGrpSpPr>
                    <a:grpSpLocks noChangeAspect="1"/>
                  </p:cNvGrpSpPr>
                  <p:nvPr/>
                </p:nvGrpSpPr>
                <p:grpSpPr>
                  <a:xfrm>
                    <a:off x="1134" y="0"/>
                    <a:ext cx="566" cy="566"/>
                    <a:chOff x="1097" y="1431"/>
                    <a:chExt cx="566" cy="566"/>
                  </a:xfrm>
                </p:grpSpPr>
                <p:sp>
                  <p:nvSpPr>
                    <p:cNvPr id="957" name="矩形 956"/>
                    <p:cNvSpPr>
                      <a:spLocks noChangeAspect="1"/>
                    </p:cNvSpPr>
                    <p:nvPr/>
                  </p:nvSpPr>
                  <p:spPr>
                    <a:xfrm>
                      <a:off x="1097" y="143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58" name="矩形 957"/>
                    <p:cNvSpPr>
                      <a:spLocks noChangeAspect="1"/>
                    </p:cNvSpPr>
                    <p:nvPr/>
                  </p:nvSpPr>
                  <p:spPr>
                    <a:xfrm>
                      <a:off x="1222" y="1556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959" name="组合 958"/>
                  <p:cNvGrpSpPr>
                    <a:grpSpLocks noChangeAspect="1"/>
                  </p:cNvGrpSpPr>
                  <p:nvPr/>
                </p:nvGrpSpPr>
                <p:grpSpPr>
                  <a:xfrm>
                    <a:off x="1701" y="0"/>
                    <a:ext cx="566" cy="566"/>
                    <a:chOff x="1097" y="1431"/>
                    <a:chExt cx="566" cy="566"/>
                  </a:xfrm>
                </p:grpSpPr>
                <p:sp>
                  <p:nvSpPr>
                    <p:cNvPr id="960" name="矩形 959"/>
                    <p:cNvSpPr>
                      <a:spLocks noChangeAspect="1"/>
                    </p:cNvSpPr>
                    <p:nvPr/>
                  </p:nvSpPr>
                  <p:spPr>
                    <a:xfrm>
                      <a:off x="1097" y="143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61" name="矩形 960"/>
                    <p:cNvSpPr>
                      <a:spLocks noChangeAspect="1"/>
                    </p:cNvSpPr>
                    <p:nvPr/>
                  </p:nvSpPr>
                  <p:spPr>
                    <a:xfrm>
                      <a:off x="1222" y="1556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962" name="组合 961"/>
                <p:cNvGrpSpPr/>
                <p:nvPr/>
              </p:nvGrpSpPr>
              <p:grpSpPr>
                <a:xfrm>
                  <a:off x="2268" y="0"/>
                  <a:ext cx="2267" cy="566"/>
                  <a:chOff x="0" y="0"/>
                  <a:chExt cx="2267" cy="566"/>
                </a:xfrm>
              </p:grpSpPr>
              <p:grpSp>
                <p:nvGrpSpPr>
                  <p:cNvPr id="963" name="组合 962"/>
                  <p:cNvGrpSpPr>
                    <a:grpSpLocks noChangeAspect="1"/>
                  </p:cNvGrpSpPr>
                  <p:nvPr/>
                </p:nvGrpSpPr>
                <p:grpSpPr>
                  <a:xfrm>
                    <a:off x="0" y="0"/>
                    <a:ext cx="566" cy="566"/>
                    <a:chOff x="1097" y="1431"/>
                    <a:chExt cx="566" cy="566"/>
                  </a:xfrm>
                </p:grpSpPr>
                <p:sp>
                  <p:nvSpPr>
                    <p:cNvPr id="964" name="矩形 963"/>
                    <p:cNvSpPr>
                      <a:spLocks noChangeAspect="1"/>
                    </p:cNvSpPr>
                    <p:nvPr/>
                  </p:nvSpPr>
                  <p:spPr>
                    <a:xfrm>
                      <a:off x="1097" y="143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65" name="矩形 964"/>
                    <p:cNvSpPr>
                      <a:spLocks noChangeAspect="1"/>
                    </p:cNvSpPr>
                    <p:nvPr/>
                  </p:nvSpPr>
                  <p:spPr>
                    <a:xfrm>
                      <a:off x="1222" y="1556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966" name="组合 965"/>
                  <p:cNvGrpSpPr>
                    <a:grpSpLocks noChangeAspect="1"/>
                  </p:cNvGrpSpPr>
                  <p:nvPr/>
                </p:nvGrpSpPr>
                <p:grpSpPr>
                  <a:xfrm>
                    <a:off x="567" y="0"/>
                    <a:ext cx="566" cy="566"/>
                    <a:chOff x="1097" y="1431"/>
                    <a:chExt cx="566" cy="566"/>
                  </a:xfrm>
                </p:grpSpPr>
                <p:sp>
                  <p:nvSpPr>
                    <p:cNvPr id="967" name="矩形 966"/>
                    <p:cNvSpPr>
                      <a:spLocks noChangeAspect="1"/>
                    </p:cNvSpPr>
                    <p:nvPr/>
                  </p:nvSpPr>
                  <p:spPr>
                    <a:xfrm>
                      <a:off x="1097" y="143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68" name="矩形 967"/>
                    <p:cNvSpPr>
                      <a:spLocks noChangeAspect="1"/>
                    </p:cNvSpPr>
                    <p:nvPr/>
                  </p:nvSpPr>
                  <p:spPr>
                    <a:xfrm>
                      <a:off x="1222" y="1556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969" name="组合 968"/>
                  <p:cNvGrpSpPr>
                    <a:grpSpLocks noChangeAspect="1"/>
                  </p:cNvGrpSpPr>
                  <p:nvPr/>
                </p:nvGrpSpPr>
                <p:grpSpPr>
                  <a:xfrm>
                    <a:off x="1134" y="0"/>
                    <a:ext cx="566" cy="566"/>
                    <a:chOff x="1097" y="1431"/>
                    <a:chExt cx="566" cy="566"/>
                  </a:xfrm>
                </p:grpSpPr>
                <p:sp>
                  <p:nvSpPr>
                    <p:cNvPr id="970" name="矩形 969"/>
                    <p:cNvSpPr>
                      <a:spLocks noChangeAspect="1"/>
                    </p:cNvSpPr>
                    <p:nvPr/>
                  </p:nvSpPr>
                  <p:spPr>
                    <a:xfrm>
                      <a:off x="1097" y="143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71" name="矩形 970"/>
                    <p:cNvSpPr>
                      <a:spLocks noChangeAspect="1"/>
                    </p:cNvSpPr>
                    <p:nvPr/>
                  </p:nvSpPr>
                  <p:spPr>
                    <a:xfrm>
                      <a:off x="1222" y="1556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972" name="组合 971"/>
                  <p:cNvGrpSpPr>
                    <a:grpSpLocks noChangeAspect="1"/>
                  </p:cNvGrpSpPr>
                  <p:nvPr/>
                </p:nvGrpSpPr>
                <p:grpSpPr>
                  <a:xfrm>
                    <a:off x="1701" y="0"/>
                    <a:ext cx="566" cy="566"/>
                    <a:chOff x="1097" y="1431"/>
                    <a:chExt cx="566" cy="566"/>
                  </a:xfrm>
                </p:grpSpPr>
                <p:sp>
                  <p:nvSpPr>
                    <p:cNvPr id="973" name="矩形 972"/>
                    <p:cNvSpPr>
                      <a:spLocks noChangeAspect="1"/>
                    </p:cNvSpPr>
                    <p:nvPr/>
                  </p:nvSpPr>
                  <p:spPr>
                    <a:xfrm>
                      <a:off x="1097" y="143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74" name="矩形 973"/>
                    <p:cNvSpPr>
                      <a:spLocks noChangeAspect="1"/>
                    </p:cNvSpPr>
                    <p:nvPr/>
                  </p:nvSpPr>
                  <p:spPr>
                    <a:xfrm>
                      <a:off x="1222" y="1556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975" name="组合 974"/>
                <p:cNvGrpSpPr/>
                <p:nvPr/>
              </p:nvGrpSpPr>
              <p:grpSpPr>
                <a:xfrm>
                  <a:off x="4535" y="0"/>
                  <a:ext cx="2267" cy="566"/>
                  <a:chOff x="0" y="0"/>
                  <a:chExt cx="2267" cy="566"/>
                </a:xfrm>
              </p:grpSpPr>
              <p:grpSp>
                <p:nvGrpSpPr>
                  <p:cNvPr id="976" name="组合 975"/>
                  <p:cNvGrpSpPr>
                    <a:grpSpLocks noChangeAspect="1"/>
                  </p:cNvGrpSpPr>
                  <p:nvPr/>
                </p:nvGrpSpPr>
                <p:grpSpPr>
                  <a:xfrm>
                    <a:off x="0" y="0"/>
                    <a:ext cx="566" cy="566"/>
                    <a:chOff x="1097" y="1431"/>
                    <a:chExt cx="566" cy="566"/>
                  </a:xfrm>
                </p:grpSpPr>
                <p:sp>
                  <p:nvSpPr>
                    <p:cNvPr id="977" name="矩形 976"/>
                    <p:cNvSpPr>
                      <a:spLocks noChangeAspect="1"/>
                    </p:cNvSpPr>
                    <p:nvPr/>
                  </p:nvSpPr>
                  <p:spPr>
                    <a:xfrm>
                      <a:off x="1097" y="143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78" name="矩形 977"/>
                    <p:cNvSpPr>
                      <a:spLocks noChangeAspect="1"/>
                    </p:cNvSpPr>
                    <p:nvPr/>
                  </p:nvSpPr>
                  <p:spPr>
                    <a:xfrm>
                      <a:off x="1222" y="1556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979" name="组合 978"/>
                  <p:cNvGrpSpPr>
                    <a:grpSpLocks noChangeAspect="1"/>
                  </p:cNvGrpSpPr>
                  <p:nvPr/>
                </p:nvGrpSpPr>
                <p:grpSpPr>
                  <a:xfrm>
                    <a:off x="567" y="0"/>
                    <a:ext cx="566" cy="566"/>
                    <a:chOff x="1097" y="1431"/>
                    <a:chExt cx="566" cy="566"/>
                  </a:xfrm>
                </p:grpSpPr>
                <p:sp>
                  <p:nvSpPr>
                    <p:cNvPr id="980" name="矩形 979"/>
                    <p:cNvSpPr>
                      <a:spLocks noChangeAspect="1"/>
                    </p:cNvSpPr>
                    <p:nvPr/>
                  </p:nvSpPr>
                  <p:spPr>
                    <a:xfrm>
                      <a:off x="1097" y="143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81" name="矩形 980"/>
                    <p:cNvSpPr>
                      <a:spLocks noChangeAspect="1"/>
                    </p:cNvSpPr>
                    <p:nvPr/>
                  </p:nvSpPr>
                  <p:spPr>
                    <a:xfrm>
                      <a:off x="1222" y="1556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982" name="组合 981"/>
                  <p:cNvGrpSpPr>
                    <a:grpSpLocks noChangeAspect="1"/>
                  </p:cNvGrpSpPr>
                  <p:nvPr/>
                </p:nvGrpSpPr>
                <p:grpSpPr>
                  <a:xfrm>
                    <a:off x="1134" y="0"/>
                    <a:ext cx="566" cy="566"/>
                    <a:chOff x="1097" y="1431"/>
                    <a:chExt cx="566" cy="566"/>
                  </a:xfrm>
                </p:grpSpPr>
                <p:sp>
                  <p:nvSpPr>
                    <p:cNvPr id="983" name="矩形 982"/>
                    <p:cNvSpPr>
                      <a:spLocks noChangeAspect="1"/>
                    </p:cNvSpPr>
                    <p:nvPr/>
                  </p:nvSpPr>
                  <p:spPr>
                    <a:xfrm>
                      <a:off x="1097" y="143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84" name="矩形 983"/>
                    <p:cNvSpPr>
                      <a:spLocks noChangeAspect="1"/>
                    </p:cNvSpPr>
                    <p:nvPr/>
                  </p:nvSpPr>
                  <p:spPr>
                    <a:xfrm>
                      <a:off x="1222" y="1556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985" name="组合 984"/>
                  <p:cNvGrpSpPr>
                    <a:grpSpLocks noChangeAspect="1"/>
                  </p:cNvGrpSpPr>
                  <p:nvPr/>
                </p:nvGrpSpPr>
                <p:grpSpPr>
                  <a:xfrm>
                    <a:off x="1701" y="0"/>
                    <a:ext cx="566" cy="566"/>
                    <a:chOff x="1097" y="1431"/>
                    <a:chExt cx="566" cy="566"/>
                  </a:xfrm>
                </p:grpSpPr>
                <p:sp>
                  <p:nvSpPr>
                    <p:cNvPr id="986" name="矩形 985"/>
                    <p:cNvSpPr>
                      <a:spLocks noChangeAspect="1"/>
                    </p:cNvSpPr>
                    <p:nvPr/>
                  </p:nvSpPr>
                  <p:spPr>
                    <a:xfrm>
                      <a:off x="1097" y="143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87" name="矩形 986"/>
                    <p:cNvSpPr>
                      <a:spLocks noChangeAspect="1"/>
                    </p:cNvSpPr>
                    <p:nvPr/>
                  </p:nvSpPr>
                  <p:spPr>
                    <a:xfrm>
                      <a:off x="1222" y="1556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988" name="组合 987"/>
                <p:cNvGrpSpPr>
                  <a:grpSpLocks noChangeAspect="1"/>
                </p:cNvGrpSpPr>
                <p:nvPr/>
              </p:nvGrpSpPr>
              <p:grpSpPr>
                <a:xfrm>
                  <a:off x="6803" y="0"/>
                  <a:ext cx="566" cy="566"/>
                  <a:chOff x="1097" y="1431"/>
                  <a:chExt cx="566" cy="566"/>
                </a:xfrm>
              </p:grpSpPr>
              <p:sp>
                <p:nvSpPr>
                  <p:cNvPr id="989" name="矩形 988"/>
                  <p:cNvSpPr>
                    <a:spLocks noChangeAspect="1"/>
                  </p:cNvSpPr>
                  <p:nvPr/>
                </p:nvSpPr>
                <p:spPr>
                  <a:xfrm>
                    <a:off x="1097" y="1431"/>
                    <a:ext cx="567" cy="567"/>
                  </a:xfrm>
                  <a:prstGeom prst="rect">
                    <a:avLst/>
                  </a:prstGeom>
                  <a:solidFill>
                    <a:schemeClr val="bg1"/>
                  </a:solidFill>
                  <a:ln w="508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90" name="矩形 989"/>
                  <p:cNvSpPr>
                    <a:spLocks noChangeAspect="1"/>
                  </p:cNvSpPr>
                  <p:nvPr/>
                </p:nvSpPr>
                <p:spPr>
                  <a:xfrm>
                    <a:off x="1222" y="1556"/>
                    <a:ext cx="317" cy="317"/>
                  </a:xfrm>
                  <a:prstGeom prst="rect">
                    <a:avLst/>
                  </a:prstGeom>
                  <a:solidFill>
                    <a:schemeClr val="tx1"/>
                  </a:solidFill>
                  <a:ln w="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991" name="组合 990"/>
                <p:cNvGrpSpPr>
                  <a:grpSpLocks noChangeAspect="1"/>
                </p:cNvGrpSpPr>
                <p:nvPr/>
              </p:nvGrpSpPr>
              <p:grpSpPr>
                <a:xfrm>
                  <a:off x="7370" y="0"/>
                  <a:ext cx="566" cy="566"/>
                  <a:chOff x="1097" y="1431"/>
                  <a:chExt cx="566" cy="566"/>
                </a:xfrm>
              </p:grpSpPr>
              <p:sp>
                <p:nvSpPr>
                  <p:cNvPr id="992" name="矩形 991"/>
                  <p:cNvSpPr>
                    <a:spLocks noChangeAspect="1"/>
                  </p:cNvSpPr>
                  <p:nvPr/>
                </p:nvSpPr>
                <p:spPr>
                  <a:xfrm>
                    <a:off x="1097" y="1431"/>
                    <a:ext cx="567" cy="567"/>
                  </a:xfrm>
                  <a:prstGeom prst="rect">
                    <a:avLst/>
                  </a:prstGeom>
                  <a:solidFill>
                    <a:schemeClr val="bg1"/>
                  </a:solidFill>
                  <a:ln w="508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93" name="矩形 992"/>
                  <p:cNvSpPr>
                    <a:spLocks noChangeAspect="1"/>
                  </p:cNvSpPr>
                  <p:nvPr/>
                </p:nvSpPr>
                <p:spPr>
                  <a:xfrm>
                    <a:off x="1222" y="1556"/>
                    <a:ext cx="317" cy="317"/>
                  </a:xfrm>
                  <a:prstGeom prst="rect">
                    <a:avLst/>
                  </a:prstGeom>
                  <a:solidFill>
                    <a:schemeClr val="tx1"/>
                  </a:solidFill>
                  <a:ln w="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</p:grpSp>
        </p:grpSp>
        <p:grpSp>
          <p:nvGrpSpPr>
            <p:cNvPr id="994" name="组合 993"/>
            <p:cNvGrpSpPr/>
            <p:nvPr/>
          </p:nvGrpSpPr>
          <p:grpSpPr>
            <a:xfrm>
              <a:off x="0" y="6803"/>
              <a:ext cx="7936" cy="2267"/>
              <a:chOff x="0" y="0"/>
              <a:chExt cx="7936" cy="2267"/>
            </a:xfrm>
          </p:grpSpPr>
          <p:grpSp>
            <p:nvGrpSpPr>
              <p:cNvPr id="995" name="组合 994"/>
              <p:cNvGrpSpPr/>
              <p:nvPr/>
            </p:nvGrpSpPr>
            <p:grpSpPr>
              <a:xfrm>
                <a:off x="0" y="0"/>
                <a:ext cx="7936" cy="566"/>
                <a:chOff x="0" y="0"/>
                <a:chExt cx="7936" cy="566"/>
              </a:xfrm>
            </p:grpSpPr>
            <p:grpSp>
              <p:nvGrpSpPr>
                <p:cNvPr id="996" name="组合 995"/>
                <p:cNvGrpSpPr/>
                <p:nvPr/>
              </p:nvGrpSpPr>
              <p:grpSpPr>
                <a:xfrm>
                  <a:off x="0" y="0"/>
                  <a:ext cx="2267" cy="566"/>
                  <a:chOff x="0" y="0"/>
                  <a:chExt cx="2267" cy="566"/>
                </a:xfrm>
              </p:grpSpPr>
              <p:grpSp>
                <p:nvGrpSpPr>
                  <p:cNvPr id="997" name="组合 996"/>
                  <p:cNvGrpSpPr>
                    <a:grpSpLocks noChangeAspect="1"/>
                  </p:cNvGrpSpPr>
                  <p:nvPr/>
                </p:nvGrpSpPr>
                <p:grpSpPr>
                  <a:xfrm>
                    <a:off x="0" y="0"/>
                    <a:ext cx="566" cy="566"/>
                    <a:chOff x="1097" y="1431"/>
                    <a:chExt cx="566" cy="566"/>
                  </a:xfrm>
                </p:grpSpPr>
                <p:sp>
                  <p:nvSpPr>
                    <p:cNvPr id="998" name="矩形 997"/>
                    <p:cNvSpPr>
                      <a:spLocks noChangeAspect="1"/>
                    </p:cNvSpPr>
                    <p:nvPr/>
                  </p:nvSpPr>
                  <p:spPr>
                    <a:xfrm>
                      <a:off x="1097" y="143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99" name="矩形 998"/>
                    <p:cNvSpPr>
                      <a:spLocks noChangeAspect="1"/>
                    </p:cNvSpPr>
                    <p:nvPr/>
                  </p:nvSpPr>
                  <p:spPr>
                    <a:xfrm>
                      <a:off x="1222" y="1556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000" name="组合 999"/>
                  <p:cNvGrpSpPr>
                    <a:grpSpLocks noChangeAspect="1"/>
                  </p:cNvGrpSpPr>
                  <p:nvPr/>
                </p:nvGrpSpPr>
                <p:grpSpPr>
                  <a:xfrm>
                    <a:off x="567" y="0"/>
                    <a:ext cx="566" cy="566"/>
                    <a:chOff x="1097" y="1431"/>
                    <a:chExt cx="566" cy="566"/>
                  </a:xfrm>
                </p:grpSpPr>
                <p:sp>
                  <p:nvSpPr>
                    <p:cNvPr id="1001" name="矩形 1000"/>
                    <p:cNvSpPr>
                      <a:spLocks noChangeAspect="1"/>
                    </p:cNvSpPr>
                    <p:nvPr/>
                  </p:nvSpPr>
                  <p:spPr>
                    <a:xfrm>
                      <a:off x="1097" y="143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02" name="矩形 1001"/>
                    <p:cNvSpPr>
                      <a:spLocks noChangeAspect="1"/>
                    </p:cNvSpPr>
                    <p:nvPr/>
                  </p:nvSpPr>
                  <p:spPr>
                    <a:xfrm>
                      <a:off x="1222" y="1556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003" name="组合 1002"/>
                  <p:cNvGrpSpPr>
                    <a:grpSpLocks noChangeAspect="1"/>
                  </p:cNvGrpSpPr>
                  <p:nvPr/>
                </p:nvGrpSpPr>
                <p:grpSpPr>
                  <a:xfrm>
                    <a:off x="1134" y="0"/>
                    <a:ext cx="566" cy="566"/>
                    <a:chOff x="1097" y="1431"/>
                    <a:chExt cx="566" cy="566"/>
                  </a:xfrm>
                </p:grpSpPr>
                <p:sp>
                  <p:nvSpPr>
                    <p:cNvPr id="1004" name="矩形 1003"/>
                    <p:cNvSpPr>
                      <a:spLocks noChangeAspect="1"/>
                    </p:cNvSpPr>
                    <p:nvPr/>
                  </p:nvSpPr>
                  <p:spPr>
                    <a:xfrm>
                      <a:off x="1097" y="143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05" name="矩形 1004"/>
                    <p:cNvSpPr>
                      <a:spLocks noChangeAspect="1"/>
                    </p:cNvSpPr>
                    <p:nvPr/>
                  </p:nvSpPr>
                  <p:spPr>
                    <a:xfrm>
                      <a:off x="1222" y="1556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006" name="组合 1005"/>
                  <p:cNvGrpSpPr>
                    <a:grpSpLocks noChangeAspect="1"/>
                  </p:cNvGrpSpPr>
                  <p:nvPr/>
                </p:nvGrpSpPr>
                <p:grpSpPr>
                  <a:xfrm>
                    <a:off x="1701" y="0"/>
                    <a:ext cx="566" cy="566"/>
                    <a:chOff x="1097" y="1431"/>
                    <a:chExt cx="566" cy="566"/>
                  </a:xfrm>
                </p:grpSpPr>
                <p:sp>
                  <p:nvSpPr>
                    <p:cNvPr id="1007" name="矩形 1006"/>
                    <p:cNvSpPr>
                      <a:spLocks noChangeAspect="1"/>
                    </p:cNvSpPr>
                    <p:nvPr/>
                  </p:nvSpPr>
                  <p:spPr>
                    <a:xfrm>
                      <a:off x="1097" y="143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08" name="矩形 1007"/>
                    <p:cNvSpPr>
                      <a:spLocks noChangeAspect="1"/>
                    </p:cNvSpPr>
                    <p:nvPr/>
                  </p:nvSpPr>
                  <p:spPr>
                    <a:xfrm>
                      <a:off x="1222" y="1556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1009" name="组合 1008"/>
                <p:cNvGrpSpPr/>
                <p:nvPr/>
              </p:nvGrpSpPr>
              <p:grpSpPr>
                <a:xfrm>
                  <a:off x="2268" y="0"/>
                  <a:ext cx="2267" cy="566"/>
                  <a:chOff x="0" y="0"/>
                  <a:chExt cx="2267" cy="566"/>
                </a:xfrm>
              </p:grpSpPr>
              <p:grpSp>
                <p:nvGrpSpPr>
                  <p:cNvPr id="1010" name="组合 1009"/>
                  <p:cNvGrpSpPr>
                    <a:grpSpLocks noChangeAspect="1"/>
                  </p:cNvGrpSpPr>
                  <p:nvPr/>
                </p:nvGrpSpPr>
                <p:grpSpPr>
                  <a:xfrm>
                    <a:off x="0" y="0"/>
                    <a:ext cx="566" cy="566"/>
                    <a:chOff x="1097" y="1431"/>
                    <a:chExt cx="566" cy="566"/>
                  </a:xfrm>
                </p:grpSpPr>
                <p:sp>
                  <p:nvSpPr>
                    <p:cNvPr id="1011" name="矩形 1010"/>
                    <p:cNvSpPr>
                      <a:spLocks noChangeAspect="1"/>
                    </p:cNvSpPr>
                    <p:nvPr/>
                  </p:nvSpPr>
                  <p:spPr>
                    <a:xfrm>
                      <a:off x="1097" y="143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12" name="矩形 1011"/>
                    <p:cNvSpPr>
                      <a:spLocks noChangeAspect="1"/>
                    </p:cNvSpPr>
                    <p:nvPr/>
                  </p:nvSpPr>
                  <p:spPr>
                    <a:xfrm>
                      <a:off x="1222" y="1556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013" name="组合 1012"/>
                  <p:cNvGrpSpPr>
                    <a:grpSpLocks noChangeAspect="1"/>
                  </p:cNvGrpSpPr>
                  <p:nvPr/>
                </p:nvGrpSpPr>
                <p:grpSpPr>
                  <a:xfrm>
                    <a:off x="567" y="0"/>
                    <a:ext cx="566" cy="566"/>
                    <a:chOff x="1097" y="1431"/>
                    <a:chExt cx="566" cy="566"/>
                  </a:xfrm>
                </p:grpSpPr>
                <p:sp>
                  <p:nvSpPr>
                    <p:cNvPr id="1014" name="矩形 1013"/>
                    <p:cNvSpPr>
                      <a:spLocks noChangeAspect="1"/>
                    </p:cNvSpPr>
                    <p:nvPr/>
                  </p:nvSpPr>
                  <p:spPr>
                    <a:xfrm>
                      <a:off x="1097" y="143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15" name="矩形 1014"/>
                    <p:cNvSpPr>
                      <a:spLocks noChangeAspect="1"/>
                    </p:cNvSpPr>
                    <p:nvPr/>
                  </p:nvSpPr>
                  <p:spPr>
                    <a:xfrm>
                      <a:off x="1222" y="1556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016" name="组合 1015"/>
                  <p:cNvGrpSpPr>
                    <a:grpSpLocks noChangeAspect="1"/>
                  </p:cNvGrpSpPr>
                  <p:nvPr/>
                </p:nvGrpSpPr>
                <p:grpSpPr>
                  <a:xfrm>
                    <a:off x="1134" y="0"/>
                    <a:ext cx="566" cy="566"/>
                    <a:chOff x="1097" y="1431"/>
                    <a:chExt cx="566" cy="566"/>
                  </a:xfrm>
                </p:grpSpPr>
                <p:sp>
                  <p:nvSpPr>
                    <p:cNvPr id="1017" name="矩形 1016"/>
                    <p:cNvSpPr>
                      <a:spLocks noChangeAspect="1"/>
                    </p:cNvSpPr>
                    <p:nvPr/>
                  </p:nvSpPr>
                  <p:spPr>
                    <a:xfrm>
                      <a:off x="1097" y="143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18" name="矩形 1017"/>
                    <p:cNvSpPr>
                      <a:spLocks noChangeAspect="1"/>
                    </p:cNvSpPr>
                    <p:nvPr/>
                  </p:nvSpPr>
                  <p:spPr>
                    <a:xfrm>
                      <a:off x="1222" y="1556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019" name="组合 1018"/>
                  <p:cNvGrpSpPr>
                    <a:grpSpLocks noChangeAspect="1"/>
                  </p:cNvGrpSpPr>
                  <p:nvPr/>
                </p:nvGrpSpPr>
                <p:grpSpPr>
                  <a:xfrm>
                    <a:off x="1701" y="0"/>
                    <a:ext cx="566" cy="566"/>
                    <a:chOff x="1097" y="1431"/>
                    <a:chExt cx="566" cy="566"/>
                  </a:xfrm>
                </p:grpSpPr>
                <p:sp>
                  <p:nvSpPr>
                    <p:cNvPr id="1020" name="矩形 1019"/>
                    <p:cNvSpPr>
                      <a:spLocks noChangeAspect="1"/>
                    </p:cNvSpPr>
                    <p:nvPr/>
                  </p:nvSpPr>
                  <p:spPr>
                    <a:xfrm>
                      <a:off x="1097" y="143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21" name="矩形 1020"/>
                    <p:cNvSpPr>
                      <a:spLocks noChangeAspect="1"/>
                    </p:cNvSpPr>
                    <p:nvPr/>
                  </p:nvSpPr>
                  <p:spPr>
                    <a:xfrm>
                      <a:off x="1222" y="1556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1022" name="组合 1021"/>
                <p:cNvGrpSpPr/>
                <p:nvPr/>
              </p:nvGrpSpPr>
              <p:grpSpPr>
                <a:xfrm>
                  <a:off x="4535" y="0"/>
                  <a:ext cx="2267" cy="566"/>
                  <a:chOff x="0" y="0"/>
                  <a:chExt cx="2267" cy="566"/>
                </a:xfrm>
              </p:grpSpPr>
              <p:grpSp>
                <p:nvGrpSpPr>
                  <p:cNvPr id="1023" name="组合 1022"/>
                  <p:cNvGrpSpPr>
                    <a:grpSpLocks noChangeAspect="1"/>
                  </p:cNvGrpSpPr>
                  <p:nvPr/>
                </p:nvGrpSpPr>
                <p:grpSpPr>
                  <a:xfrm>
                    <a:off x="0" y="0"/>
                    <a:ext cx="566" cy="566"/>
                    <a:chOff x="1097" y="1431"/>
                    <a:chExt cx="566" cy="566"/>
                  </a:xfrm>
                </p:grpSpPr>
                <p:sp>
                  <p:nvSpPr>
                    <p:cNvPr id="1024" name="矩形 1023"/>
                    <p:cNvSpPr>
                      <a:spLocks noChangeAspect="1"/>
                    </p:cNvSpPr>
                    <p:nvPr/>
                  </p:nvSpPr>
                  <p:spPr>
                    <a:xfrm>
                      <a:off x="1097" y="143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25" name="矩形 1024"/>
                    <p:cNvSpPr>
                      <a:spLocks noChangeAspect="1"/>
                    </p:cNvSpPr>
                    <p:nvPr/>
                  </p:nvSpPr>
                  <p:spPr>
                    <a:xfrm>
                      <a:off x="1222" y="1556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026" name="组合 1025"/>
                  <p:cNvGrpSpPr>
                    <a:grpSpLocks noChangeAspect="1"/>
                  </p:cNvGrpSpPr>
                  <p:nvPr/>
                </p:nvGrpSpPr>
                <p:grpSpPr>
                  <a:xfrm>
                    <a:off x="567" y="0"/>
                    <a:ext cx="566" cy="566"/>
                    <a:chOff x="1097" y="1431"/>
                    <a:chExt cx="566" cy="566"/>
                  </a:xfrm>
                </p:grpSpPr>
                <p:sp>
                  <p:nvSpPr>
                    <p:cNvPr id="1027" name="矩形 1026"/>
                    <p:cNvSpPr>
                      <a:spLocks noChangeAspect="1"/>
                    </p:cNvSpPr>
                    <p:nvPr/>
                  </p:nvSpPr>
                  <p:spPr>
                    <a:xfrm>
                      <a:off x="1097" y="143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28" name="矩形 1027"/>
                    <p:cNvSpPr>
                      <a:spLocks noChangeAspect="1"/>
                    </p:cNvSpPr>
                    <p:nvPr/>
                  </p:nvSpPr>
                  <p:spPr>
                    <a:xfrm>
                      <a:off x="1222" y="1556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029" name="组合 1028"/>
                  <p:cNvGrpSpPr>
                    <a:grpSpLocks noChangeAspect="1"/>
                  </p:cNvGrpSpPr>
                  <p:nvPr/>
                </p:nvGrpSpPr>
                <p:grpSpPr>
                  <a:xfrm>
                    <a:off x="1134" y="0"/>
                    <a:ext cx="566" cy="566"/>
                    <a:chOff x="1097" y="1431"/>
                    <a:chExt cx="566" cy="566"/>
                  </a:xfrm>
                </p:grpSpPr>
                <p:sp>
                  <p:nvSpPr>
                    <p:cNvPr id="1030" name="矩形 1029"/>
                    <p:cNvSpPr>
                      <a:spLocks noChangeAspect="1"/>
                    </p:cNvSpPr>
                    <p:nvPr/>
                  </p:nvSpPr>
                  <p:spPr>
                    <a:xfrm>
                      <a:off x="1097" y="143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31" name="矩形 1030"/>
                    <p:cNvSpPr>
                      <a:spLocks noChangeAspect="1"/>
                    </p:cNvSpPr>
                    <p:nvPr/>
                  </p:nvSpPr>
                  <p:spPr>
                    <a:xfrm>
                      <a:off x="1222" y="1556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032" name="组合 1031"/>
                  <p:cNvGrpSpPr>
                    <a:grpSpLocks noChangeAspect="1"/>
                  </p:cNvGrpSpPr>
                  <p:nvPr/>
                </p:nvGrpSpPr>
                <p:grpSpPr>
                  <a:xfrm>
                    <a:off x="1701" y="0"/>
                    <a:ext cx="566" cy="566"/>
                    <a:chOff x="1097" y="1431"/>
                    <a:chExt cx="566" cy="566"/>
                  </a:xfrm>
                </p:grpSpPr>
                <p:sp>
                  <p:nvSpPr>
                    <p:cNvPr id="1033" name="矩形 1032"/>
                    <p:cNvSpPr>
                      <a:spLocks noChangeAspect="1"/>
                    </p:cNvSpPr>
                    <p:nvPr/>
                  </p:nvSpPr>
                  <p:spPr>
                    <a:xfrm>
                      <a:off x="1097" y="143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34" name="矩形 1033"/>
                    <p:cNvSpPr>
                      <a:spLocks noChangeAspect="1"/>
                    </p:cNvSpPr>
                    <p:nvPr/>
                  </p:nvSpPr>
                  <p:spPr>
                    <a:xfrm>
                      <a:off x="1222" y="1556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1035" name="组合 1034"/>
                <p:cNvGrpSpPr>
                  <a:grpSpLocks noChangeAspect="1"/>
                </p:cNvGrpSpPr>
                <p:nvPr/>
              </p:nvGrpSpPr>
              <p:grpSpPr>
                <a:xfrm>
                  <a:off x="6803" y="0"/>
                  <a:ext cx="566" cy="566"/>
                  <a:chOff x="1097" y="1431"/>
                  <a:chExt cx="566" cy="566"/>
                </a:xfrm>
              </p:grpSpPr>
              <p:sp>
                <p:nvSpPr>
                  <p:cNvPr id="1036" name="矩形 1035"/>
                  <p:cNvSpPr>
                    <a:spLocks noChangeAspect="1"/>
                  </p:cNvSpPr>
                  <p:nvPr/>
                </p:nvSpPr>
                <p:spPr>
                  <a:xfrm>
                    <a:off x="1097" y="1431"/>
                    <a:ext cx="567" cy="567"/>
                  </a:xfrm>
                  <a:prstGeom prst="rect">
                    <a:avLst/>
                  </a:prstGeom>
                  <a:solidFill>
                    <a:schemeClr val="bg1"/>
                  </a:solidFill>
                  <a:ln w="508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37" name="矩形 1036"/>
                  <p:cNvSpPr>
                    <a:spLocks noChangeAspect="1"/>
                  </p:cNvSpPr>
                  <p:nvPr/>
                </p:nvSpPr>
                <p:spPr>
                  <a:xfrm>
                    <a:off x="1222" y="1556"/>
                    <a:ext cx="317" cy="317"/>
                  </a:xfrm>
                  <a:prstGeom prst="rect">
                    <a:avLst/>
                  </a:prstGeom>
                  <a:solidFill>
                    <a:schemeClr val="tx1"/>
                  </a:solidFill>
                  <a:ln w="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038" name="组合 1037"/>
                <p:cNvGrpSpPr>
                  <a:grpSpLocks noChangeAspect="1"/>
                </p:cNvGrpSpPr>
                <p:nvPr/>
              </p:nvGrpSpPr>
              <p:grpSpPr>
                <a:xfrm>
                  <a:off x="7370" y="0"/>
                  <a:ext cx="566" cy="566"/>
                  <a:chOff x="1097" y="1431"/>
                  <a:chExt cx="566" cy="566"/>
                </a:xfrm>
              </p:grpSpPr>
              <p:sp>
                <p:nvSpPr>
                  <p:cNvPr id="1039" name="矩形 1038"/>
                  <p:cNvSpPr>
                    <a:spLocks noChangeAspect="1"/>
                  </p:cNvSpPr>
                  <p:nvPr/>
                </p:nvSpPr>
                <p:spPr>
                  <a:xfrm>
                    <a:off x="1097" y="1431"/>
                    <a:ext cx="567" cy="567"/>
                  </a:xfrm>
                  <a:prstGeom prst="rect">
                    <a:avLst/>
                  </a:prstGeom>
                  <a:solidFill>
                    <a:schemeClr val="bg1"/>
                  </a:solidFill>
                  <a:ln w="508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40" name="矩形 1039"/>
                  <p:cNvSpPr>
                    <a:spLocks noChangeAspect="1"/>
                  </p:cNvSpPr>
                  <p:nvPr/>
                </p:nvSpPr>
                <p:spPr>
                  <a:xfrm>
                    <a:off x="1222" y="1556"/>
                    <a:ext cx="317" cy="317"/>
                  </a:xfrm>
                  <a:prstGeom prst="rect">
                    <a:avLst/>
                  </a:prstGeom>
                  <a:solidFill>
                    <a:schemeClr val="tx1"/>
                  </a:solidFill>
                  <a:ln w="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1041" name="组合 1040"/>
              <p:cNvGrpSpPr/>
              <p:nvPr/>
            </p:nvGrpSpPr>
            <p:grpSpPr>
              <a:xfrm>
                <a:off x="0" y="567"/>
                <a:ext cx="7936" cy="566"/>
                <a:chOff x="0" y="0"/>
                <a:chExt cx="7936" cy="566"/>
              </a:xfrm>
            </p:grpSpPr>
            <p:grpSp>
              <p:nvGrpSpPr>
                <p:cNvPr id="1042" name="组合 1041"/>
                <p:cNvGrpSpPr/>
                <p:nvPr/>
              </p:nvGrpSpPr>
              <p:grpSpPr>
                <a:xfrm>
                  <a:off x="0" y="0"/>
                  <a:ext cx="2267" cy="566"/>
                  <a:chOff x="0" y="0"/>
                  <a:chExt cx="2267" cy="566"/>
                </a:xfrm>
              </p:grpSpPr>
              <p:grpSp>
                <p:nvGrpSpPr>
                  <p:cNvPr id="1043" name="组合 1042"/>
                  <p:cNvGrpSpPr>
                    <a:grpSpLocks noChangeAspect="1"/>
                  </p:cNvGrpSpPr>
                  <p:nvPr/>
                </p:nvGrpSpPr>
                <p:grpSpPr>
                  <a:xfrm>
                    <a:off x="0" y="0"/>
                    <a:ext cx="566" cy="566"/>
                    <a:chOff x="1097" y="1431"/>
                    <a:chExt cx="566" cy="566"/>
                  </a:xfrm>
                </p:grpSpPr>
                <p:sp>
                  <p:nvSpPr>
                    <p:cNvPr id="1044" name="矩形 1043"/>
                    <p:cNvSpPr>
                      <a:spLocks noChangeAspect="1"/>
                    </p:cNvSpPr>
                    <p:nvPr/>
                  </p:nvSpPr>
                  <p:spPr>
                    <a:xfrm>
                      <a:off x="1097" y="143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45" name="矩形 1044"/>
                    <p:cNvSpPr>
                      <a:spLocks noChangeAspect="1"/>
                    </p:cNvSpPr>
                    <p:nvPr/>
                  </p:nvSpPr>
                  <p:spPr>
                    <a:xfrm>
                      <a:off x="1222" y="1556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046" name="组合 1045"/>
                  <p:cNvGrpSpPr>
                    <a:grpSpLocks noChangeAspect="1"/>
                  </p:cNvGrpSpPr>
                  <p:nvPr/>
                </p:nvGrpSpPr>
                <p:grpSpPr>
                  <a:xfrm>
                    <a:off x="567" y="0"/>
                    <a:ext cx="566" cy="566"/>
                    <a:chOff x="1097" y="1431"/>
                    <a:chExt cx="566" cy="566"/>
                  </a:xfrm>
                </p:grpSpPr>
                <p:sp>
                  <p:nvSpPr>
                    <p:cNvPr id="1047" name="矩形 1046"/>
                    <p:cNvSpPr>
                      <a:spLocks noChangeAspect="1"/>
                    </p:cNvSpPr>
                    <p:nvPr/>
                  </p:nvSpPr>
                  <p:spPr>
                    <a:xfrm>
                      <a:off x="1097" y="143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48" name="矩形 1047"/>
                    <p:cNvSpPr>
                      <a:spLocks noChangeAspect="1"/>
                    </p:cNvSpPr>
                    <p:nvPr/>
                  </p:nvSpPr>
                  <p:spPr>
                    <a:xfrm>
                      <a:off x="1222" y="1556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049" name="组合 1048"/>
                  <p:cNvGrpSpPr>
                    <a:grpSpLocks noChangeAspect="1"/>
                  </p:cNvGrpSpPr>
                  <p:nvPr/>
                </p:nvGrpSpPr>
                <p:grpSpPr>
                  <a:xfrm>
                    <a:off x="1134" y="0"/>
                    <a:ext cx="566" cy="566"/>
                    <a:chOff x="1097" y="1431"/>
                    <a:chExt cx="566" cy="566"/>
                  </a:xfrm>
                </p:grpSpPr>
                <p:sp>
                  <p:nvSpPr>
                    <p:cNvPr id="1050" name="矩形 1049"/>
                    <p:cNvSpPr>
                      <a:spLocks noChangeAspect="1"/>
                    </p:cNvSpPr>
                    <p:nvPr/>
                  </p:nvSpPr>
                  <p:spPr>
                    <a:xfrm>
                      <a:off x="1097" y="143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51" name="矩形 1050"/>
                    <p:cNvSpPr>
                      <a:spLocks noChangeAspect="1"/>
                    </p:cNvSpPr>
                    <p:nvPr/>
                  </p:nvSpPr>
                  <p:spPr>
                    <a:xfrm>
                      <a:off x="1222" y="1556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052" name="组合 1051"/>
                  <p:cNvGrpSpPr>
                    <a:grpSpLocks noChangeAspect="1"/>
                  </p:cNvGrpSpPr>
                  <p:nvPr/>
                </p:nvGrpSpPr>
                <p:grpSpPr>
                  <a:xfrm>
                    <a:off x="1701" y="0"/>
                    <a:ext cx="566" cy="566"/>
                    <a:chOff x="1097" y="1431"/>
                    <a:chExt cx="566" cy="566"/>
                  </a:xfrm>
                </p:grpSpPr>
                <p:sp>
                  <p:nvSpPr>
                    <p:cNvPr id="1053" name="矩形 1052"/>
                    <p:cNvSpPr>
                      <a:spLocks noChangeAspect="1"/>
                    </p:cNvSpPr>
                    <p:nvPr/>
                  </p:nvSpPr>
                  <p:spPr>
                    <a:xfrm>
                      <a:off x="1097" y="143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54" name="矩形 1053"/>
                    <p:cNvSpPr>
                      <a:spLocks noChangeAspect="1"/>
                    </p:cNvSpPr>
                    <p:nvPr/>
                  </p:nvSpPr>
                  <p:spPr>
                    <a:xfrm>
                      <a:off x="1222" y="1556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1055" name="组合 1054"/>
                <p:cNvGrpSpPr/>
                <p:nvPr/>
              </p:nvGrpSpPr>
              <p:grpSpPr>
                <a:xfrm>
                  <a:off x="2268" y="0"/>
                  <a:ext cx="2267" cy="566"/>
                  <a:chOff x="0" y="0"/>
                  <a:chExt cx="2267" cy="566"/>
                </a:xfrm>
              </p:grpSpPr>
              <p:grpSp>
                <p:nvGrpSpPr>
                  <p:cNvPr id="1056" name="组合 1055"/>
                  <p:cNvGrpSpPr>
                    <a:grpSpLocks noChangeAspect="1"/>
                  </p:cNvGrpSpPr>
                  <p:nvPr/>
                </p:nvGrpSpPr>
                <p:grpSpPr>
                  <a:xfrm>
                    <a:off x="0" y="0"/>
                    <a:ext cx="566" cy="566"/>
                    <a:chOff x="1097" y="1431"/>
                    <a:chExt cx="566" cy="566"/>
                  </a:xfrm>
                </p:grpSpPr>
                <p:sp>
                  <p:nvSpPr>
                    <p:cNvPr id="1057" name="矩形 1056"/>
                    <p:cNvSpPr>
                      <a:spLocks noChangeAspect="1"/>
                    </p:cNvSpPr>
                    <p:nvPr/>
                  </p:nvSpPr>
                  <p:spPr>
                    <a:xfrm>
                      <a:off x="1097" y="143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58" name="矩形 1057"/>
                    <p:cNvSpPr>
                      <a:spLocks noChangeAspect="1"/>
                    </p:cNvSpPr>
                    <p:nvPr/>
                  </p:nvSpPr>
                  <p:spPr>
                    <a:xfrm>
                      <a:off x="1222" y="1556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059" name="组合 1058"/>
                  <p:cNvGrpSpPr>
                    <a:grpSpLocks noChangeAspect="1"/>
                  </p:cNvGrpSpPr>
                  <p:nvPr/>
                </p:nvGrpSpPr>
                <p:grpSpPr>
                  <a:xfrm>
                    <a:off x="567" y="0"/>
                    <a:ext cx="566" cy="566"/>
                    <a:chOff x="1097" y="1431"/>
                    <a:chExt cx="566" cy="566"/>
                  </a:xfrm>
                </p:grpSpPr>
                <p:sp>
                  <p:nvSpPr>
                    <p:cNvPr id="1060" name="矩形 1059"/>
                    <p:cNvSpPr>
                      <a:spLocks noChangeAspect="1"/>
                    </p:cNvSpPr>
                    <p:nvPr/>
                  </p:nvSpPr>
                  <p:spPr>
                    <a:xfrm>
                      <a:off x="1097" y="143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61" name="矩形 1060"/>
                    <p:cNvSpPr>
                      <a:spLocks noChangeAspect="1"/>
                    </p:cNvSpPr>
                    <p:nvPr/>
                  </p:nvSpPr>
                  <p:spPr>
                    <a:xfrm>
                      <a:off x="1222" y="1556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062" name="组合 1061"/>
                  <p:cNvGrpSpPr>
                    <a:grpSpLocks noChangeAspect="1"/>
                  </p:cNvGrpSpPr>
                  <p:nvPr/>
                </p:nvGrpSpPr>
                <p:grpSpPr>
                  <a:xfrm>
                    <a:off x="1134" y="0"/>
                    <a:ext cx="566" cy="566"/>
                    <a:chOff x="1097" y="1431"/>
                    <a:chExt cx="566" cy="566"/>
                  </a:xfrm>
                </p:grpSpPr>
                <p:sp>
                  <p:nvSpPr>
                    <p:cNvPr id="1063" name="矩形 1062"/>
                    <p:cNvSpPr>
                      <a:spLocks noChangeAspect="1"/>
                    </p:cNvSpPr>
                    <p:nvPr/>
                  </p:nvSpPr>
                  <p:spPr>
                    <a:xfrm>
                      <a:off x="1097" y="143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64" name="矩形 1063"/>
                    <p:cNvSpPr>
                      <a:spLocks noChangeAspect="1"/>
                    </p:cNvSpPr>
                    <p:nvPr/>
                  </p:nvSpPr>
                  <p:spPr>
                    <a:xfrm>
                      <a:off x="1222" y="1556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065" name="组合 1064"/>
                  <p:cNvGrpSpPr>
                    <a:grpSpLocks noChangeAspect="1"/>
                  </p:cNvGrpSpPr>
                  <p:nvPr/>
                </p:nvGrpSpPr>
                <p:grpSpPr>
                  <a:xfrm>
                    <a:off x="1701" y="0"/>
                    <a:ext cx="566" cy="566"/>
                    <a:chOff x="1097" y="1431"/>
                    <a:chExt cx="566" cy="566"/>
                  </a:xfrm>
                </p:grpSpPr>
                <p:sp>
                  <p:nvSpPr>
                    <p:cNvPr id="1066" name="矩形 1065"/>
                    <p:cNvSpPr>
                      <a:spLocks noChangeAspect="1"/>
                    </p:cNvSpPr>
                    <p:nvPr/>
                  </p:nvSpPr>
                  <p:spPr>
                    <a:xfrm>
                      <a:off x="1097" y="143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67" name="矩形 1066"/>
                    <p:cNvSpPr>
                      <a:spLocks noChangeAspect="1"/>
                    </p:cNvSpPr>
                    <p:nvPr/>
                  </p:nvSpPr>
                  <p:spPr>
                    <a:xfrm>
                      <a:off x="1222" y="1556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1068" name="组合 1067"/>
                <p:cNvGrpSpPr/>
                <p:nvPr/>
              </p:nvGrpSpPr>
              <p:grpSpPr>
                <a:xfrm>
                  <a:off x="4535" y="0"/>
                  <a:ext cx="2267" cy="566"/>
                  <a:chOff x="0" y="0"/>
                  <a:chExt cx="2267" cy="566"/>
                </a:xfrm>
              </p:grpSpPr>
              <p:grpSp>
                <p:nvGrpSpPr>
                  <p:cNvPr id="1069" name="组合 1068"/>
                  <p:cNvGrpSpPr>
                    <a:grpSpLocks noChangeAspect="1"/>
                  </p:cNvGrpSpPr>
                  <p:nvPr/>
                </p:nvGrpSpPr>
                <p:grpSpPr>
                  <a:xfrm>
                    <a:off x="0" y="0"/>
                    <a:ext cx="566" cy="566"/>
                    <a:chOff x="1097" y="1431"/>
                    <a:chExt cx="566" cy="566"/>
                  </a:xfrm>
                </p:grpSpPr>
                <p:sp>
                  <p:nvSpPr>
                    <p:cNvPr id="1070" name="矩形 1069"/>
                    <p:cNvSpPr>
                      <a:spLocks noChangeAspect="1"/>
                    </p:cNvSpPr>
                    <p:nvPr/>
                  </p:nvSpPr>
                  <p:spPr>
                    <a:xfrm>
                      <a:off x="1097" y="143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71" name="矩形 1070"/>
                    <p:cNvSpPr>
                      <a:spLocks noChangeAspect="1"/>
                    </p:cNvSpPr>
                    <p:nvPr/>
                  </p:nvSpPr>
                  <p:spPr>
                    <a:xfrm>
                      <a:off x="1222" y="1556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072" name="组合 1071"/>
                  <p:cNvGrpSpPr>
                    <a:grpSpLocks noChangeAspect="1"/>
                  </p:cNvGrpSpPr>
                  <p:nvPr/>
                </p:nvGrpSpPr>
                <p:grpSpPr>
                  <a:xfrm>
                    <a:off x="567" y="0"/>
                    <a:ext cx="566" cy="566"/>
                    <a:chOff x="1097" y="1431"/>
                    <a:chExt cx="566" cy="566"/>
                  </a:xfrm>
                </p:grpSpPr>
                <p:sp>
                  <p:nvSpPr>
                    <p:cNvPr id="1073" name="矩形 1072"/>
                    <p:cNvSpPr>
                      <a:spLocks noChangeAspect="1"/>
                    </p:cNvSpPr>
                    <p:nvPr/>
                  </p:nvSpPr>
                  <p:spPr>
                    <a:xfrm>
                      <a:off x="1097" y="143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74" name="矩形 1073"/>
                    <p:cNvSpPr>
                      <a:spLocks noChangeAspect="1"/>
                    </p:cNvSpPr>
                    <p:nvPr/>
                  </p:nvSpPr>
                  <p:spPr>
                    <a:xfrm>
                      <a:off x="1222" y="1556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075" name="组合 1074"/>
                  <p:cNvGrpSpPr>
                    <a:grpSpLocks noChangeAspect="1"/>
                  </p:cNvGrpSpPr>
                  <p:nvPr/>
                </p:nvGrpSpPr>
                <p:grpSpPr>
                  <a:xfrm>
                    <a:off x="1134" y="0"/>
                    <a:ext cx="566" cy="566"/>
                    <a:chOff x="1097" y="1431"/>
                    <a:chExt cx="566" cy="566"/>
                  </a:xfrm>
                </p:grpSpPr>
                <p:sp>
                  <p:nvSpPr>
                    <p:cNvPr id="1076" name="矩形 1075"/>
                    <p:cNvSpPr>
                      <a:spLocks noChangeAspect="1"/>
                    </p:cNvSpPr>
                    <p:nvPr/>
                  </p:nvSpPr>
                  <p:spPr>
                    <a:xfrm>
                      <a:off x="1097" y="143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77" name="矩形 1076"/>
                    <p:cNvSpPr>
                      <a:spLocks noChangeAspect="1"/>
                    </p:cNvSpPr>
                    <p:nvPr/>
                  </p:nvSpPr>
                  <p:spPr>
                    <a:xfrm>
                      <a:off x="1222" y="1556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078" name="组合 1077"/>
                  <p:cNvGrpSpPr>
                    <a:grpSpLocks noChangeAspect="1"/>
                  </p:cNvGrpSpPr>
                  <p:nvPr/>
                </p:nvGrpSpPr>
                <p:grpSpPr>
                  <a:xfrm>
                    <a:off x="1701" y="0"/>
                    <a:ext cx="566" cy="566"/>
                    <a:chOff x="1097" y="1431"/>
                    <a:chExt cx="566" cy="566"/>
                  </a:xfrm>
                </p:grpSpPr>
                <p:sp>
                  <p:nvSpPr>
                    <p:cNvPr id="1079" name="矩形 1078"/>
                    <p:cNvSpPr>
                      <a:spLocks noChangeAspect="1"/>
                    </p:cNvSpPr>
                    <p:nvPr/>
                  </p:nvSpPr>
                  <p:spPr>
                    <a:xfrm>
                      <a:off x="1097" y="143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80" name="矩形 1079"/>
                    <p:cNvSpPr>
                      <a:spLocks noChangeAspect="1"/>
                    </p:cNvSpPr>
                    <p:nvPr/>
                  </p:nvSpPr>
                  <p:spPr>
                    <a:xfrm>
                      <a:off x="1222" y="1556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1081" name="组合 1080"/>
                <p:cNvGrpSpPr>
                  <a:grpSpLocks noChangeAspect="1"/>
                </p:cNvGrpSpPr>
                <p:nvPr/>
              </p:nvGrpSpPr>
              <p:grpSpPr>
                <a:xfrm>
                  <a:off x="6803" y="0"/>
                  <a:ext cx="566" cy="566"/>
                  <a:chOff x="1097" y="1431"/>
                  <a:chExt cx="566" cy="566"/>
                </a:xfrm>
              </p:grpSpPr>
              <p:sp>
                <p:nvSpPr>
                  <p:cNvPr id="1082" name="矩形 1081"/>
                  <p:cNvSpPr>
                    <a:spLocks noChangeAspect="1"/>
                  </p:cNvSpPr>
                  <p:nvPr/>
                </p:nvSpPr>
                <p:spPr>
                  <a:xfrm>
                    <a:off x="1097" y="1431"/>
                    <a:ext cx="567" cy="567"/>
                  </a:xfrm>
                  <a:prstGeom prst="rect">
                    <a:avLst/>
                  </a:prstGeom>
                  <a:solidFill>
                    <a:schemeClr val="bg1"/>
                  </a:solidFill>
                  <a:ln w="508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83" name="矩形 1082"/>
                  <p:cNvSpPr>
                    <a:spLocks noChangeAspect="1"/>
                  </p:cNvSpPr>
                  <p:nvPr/>
                </p:nvSpPr>
                <p:spPr>
                  <a:xfrm>
                    <a:off x="1222" y="1556"/>
                    <a:ext cx="317" cy="317"/>
                  </a:xfrm>
                  <a:prstGeom prst="rect">
                    <a:avLst/>
                  </a:prstGeom>
                  <a:solidFill>
                    <a:schemeClr val="tx1"/>
                  </a:solidFill>
                  <a:ln w="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084" name="组合 1083"/>
                <p:cNvGrpSpPr>
                  <a:grpSpLocks noChangeAspect="1"/>
                </p:cNvGrpSpPr>
                <p:nvPr/>
              </p:nvGrpSpPr>
              <p:grpSpPr>
                <a:xfrm>
                  <a:off x="7370" y="0"/>
                  <a:ext cx="566" cy="566"/>
                  <a:chOff x="1097" y="1431"/>
                  <a:chExt cx="566" cy="566"/>
                </a:xfrm>
              </p:grpSpPr>
              <p:sp>
                <p:nvSpPr>
                  <p:cNvPr id="1085" name="矩形 1084"/>
                  <p:cNvSpPr>
                    <a:spLocks noChangeAspect="1"/>
                  </p:cNvSpPr>
                  <p:nvPr/>
                </p:nvSpPr>
                <p:spPr>
                  <a:xfrm>
                    <a:off x="1097" y="1431"/>
                    <a:ext cx="567" cy="567"/>
                  </a:xfrm>
                  <a:prstGeom prst="rect">
                    <a:avLst/>
                  </a:prstGeom>
                  <a:solidFill>
                    <a:schemeClr val="bg1"/>
                  </a:solidFill>
                  <a:ln w="508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86" name="矩形 1085"/>
                  <p:cNvSpPr>
                    <a:spLocks noChangeAspect="1"/>
                  </p:cNvSpPr>
                  <p:nvPr/>
                </p:nvSpPr>
                <p:spPr>
                  <a:xfrm>
                    <a:off x="1222" y="1556"/>
                    <a:ext cx="317" cy="317"/>
                  </a:xfrm>
                  <a:prstGeom prst="rect">
                    <a:avLst/>
                  </a:prstGeom>
                  <a:solidFill>
                    <a:schemeClr val="tx1"/>
                  </a:solidFill>
                  <a:ln w="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1087" name="组合 1086"/>
              <p:cNvGrpSpPr/>
              <p:nvPr/>
            </p:nvGrpSpPr>
            <p:grpSpPr>
              <a:xfrm>
                <a:off x="0" y="1134"/>
                <a:ext cx="7936" cy="566"/>
                <a:chOff x="0" y="0"/>
                <a:chExt cx="7936" cy="566"/>
              </a:xfrm>
            </p:grpSpPr>
            <p:grpSp>
              <p:nvGrpSpPr>
                <p:cNvPr id="1088" name="组合 1087"/>
                <p:cNvGrpSpPr/>
                <p:nvPr/>
              </p:nvGrpSpPr>
              <p:grpSpPr>
                <a:xfrm>
                  <a:off x="0" y="0"/>
                  <a:ext cx="2267" cy="566"/>
                  <a:chOff x="0" y="0"/>
                  <a:chExt cx="2267" cy="566"/>
                </a:xfrm>
              </p:grpSpPr>
              <p:grpSp>
                <p:nvGrpSpPr>
                  <p:cNvPr id="1089" name="组合 1088"/>
                  <p:cNvGrpSpPr>
                    <a:grpSpLocks noChangeAspect="1"/>
                  </p:cNvGrpSpPr>
                  <p:nvPr/>
                </p:nvGrpSpPr>
                <p:grpSpPr>
                  <a:xfrm>
                    <a:off x="0" y="0"/>
                    <a:ext cx="566" cy="566"/>
                    <a:chOff x="1097" y="1431"/>
                    <a:chExt cx="566" cy="566"/>
                  </a:xfrm>
                </p:grpSpPr>
                <p:sp>
                  <p:nvSpPr>
                    <p:cNvPr id="1090" name="矩形 1089"/>
                    <p:cNvSpPr>
                      <a:spLocks noChangeAspect="1"/>
                    </p:cNvSpPr>
                    <p:nvPr/>
                  </p:nvSpPr>
                  <p:spPr>
                    <a:xfrm>
                      <a:off x="1097" y="143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91" name="矩形 1090"/>
                    <p:cNvSpPr>
                      <a:spLocks noChangeAspect="1"/>
                    </p:cNvSpPr>
                    <p:nvPr/>
                  </p:nvSpPr>
                  <p:spPr>
                    <a:xfrm>
                      <a:off x="1222" y="1556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092" name="组合 1091"/>
                  <p:cNvGrpSpPr>
                    <a:grpSpLocks noChangeAspect="1"/>
                  </p:cNvGrpSpPr>
                  <p:nvPr/>
                </p:nvGrpSpPr>
                <p:grpSpPr>
                  <a:xfrm>
                    <a:off x="567" y="0"/>
                    <a:ext cx="566" cy="566"/>
                    <a:chOff x="1097" y="1431"/>
                    <a:chExt cx="566" cy="566"/>
                  </a:xfrm>
                </p:grpSpPr>
                <p:sp>
                  <p:nvSpPr>
                    <p:cNvPr id="1093" name="矩形 1092"/>
                    <p:cNvSpPr>
                      <a:spLocks noChangeAspect="1"/>
                    </p:cNvSpPr>
                    <p:nvPr/>
                  </p:nvSpPr>
                  <p:spPr>
                    <a:xfrm>
                      <a:off x="1097" y="143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94" name="矩形 1093"/>
                    <p:cNvSpPr>
                      <a:spLocks noChangeAspect="1"/>
                    </p:cNvSpPr>
                    <p:nvPr/>
                  </p:nvSpPr>
                  <p:spPr>
                    <a:xfrm>
                      <a:off x="1222" y="1556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095" name="组合 1094"/>
                  <p:cNvGrpSpPr>
                    <a:grpSpLocks noChangeAspect="1"/>
                  </p:cNvGrpSpPr>
                  <p:nvPr/>
                </p:nvGrpSpPr>
                <p:grpSpPr>
                  <a:xfrm>
                    <a:off x="1134" y="0"/>
                    <a:ext cx="566" cy="566"/>
                    <a:chOff x="1097" y="1431"/>
                    <a:chExt cx="566" cy="566"/>
                  </a:xfrm>
                </p:grpSpPr>
                <p:sp>
                  <p:nvSpPr>
                    <p:cNvPr id="1096" name="矩形 1095"/>
                    <p:cNvSpPr>
                      <a:spLocks noChangeAspect="1"/>
                    </p:cNvSpPr>
                    <p:nvPr/>
                  </p:nvSpPr>
                  <p:spPr>
                    <a:xfrm>
                      <a:off x="1097" y="143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97" name="矩形 1096"/>
                    <p:cNvSpPr>
                      <a:spLocks noChangeAspect="1"/>
                    </p:cNvSpPr>
                    <p:nvPr/>
                  </p:nvSpPr>
                  <p:spPr>
                    <a:xfrm>
                      <a:off x="1222" y="1556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098" name="组合 1097"/>
                  <p:cNvGrpSpPr>
                    <a:grpSpLocks noChangeAspect="1"/>
                  </p:cNvGrpSpPr>
                  <p:nvPr/>
                </p:nvGrpSpPr>
                <p:grpSpPr>
                  <a:xfrm>
                    <a:off x="1701" y="0"/>
                    <a:ext cx="566" cy="566"/>
                    <a:chOff x="1097" y="1431"/>
                    <a:chExt cx="566" cy="566"/>
                  </a:xfrm>
                </p:grpSpPr>
                <p:sp>
                  <p:nvSpPr>
                    <p:cNvPr id="1099" name="矩形 1098"/>
                    <p:cNvSpPr>
                      <a:spLocks noChangeAspect="1"/>
                    </p:cNvSpPr>
                    <p:nvPr/>
                  </p:nvSpPr>
                  <p:spPr>
                    <a:xfrm>
                      <a:off x="1097" y="143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00" name="矩形 1099"/>
                    <p:cNvSpPr>
                      <a:spLocks noChangeAspect="1"/>
                    </p:cNvSpPr>
                    <p:nvPr/>
                  </p:nvSpPr>
                  <p:spPr>
                    <a:xfrm>
                      <a:off x="1222" y="1556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1101" name="组合 1100"/>
                <p:cNvGrpSpPr/>
                <p:nvPr/>
              </p:nvGrpSpPr>
              <p:grpSpPr>
                <a:xfrm>
                  <a:off x="2268" y="0"/>
                  <a:ext cx="2267" cy="566"/>
                  <a:chOff x="0" y="0"/>
                  <a:chExt cx="2267" cy="566"/>
                </a:xfrm>
              </p:grpSpPr>
              <p:grpSp>
                <p:nvGrpSpPr>
                  <p:cNvPr id="1102" name="组合 1101"/>
                  <p:cNvGrpSpPr>
                    <a:grpSpLocks noChangeAspect="1"/>
                  </p:cNvGrpSpPr>
                  <p:nvPr/>
                </p:nvGrpSpPr>
                <p:grpSpPr>
                  <a:xfrm>
                    <a:off x="0" y="0"/>
                    <a:ext cx="566" cy="566"/>
                    <a:chOff x="1097" y="1431"/>
                    <a:chExt cx="566" cy="566"/>
                  </a:xfrm>
                </p:grpSpPr>
                <p:sp>
                  <p:nvSpPr>
                    <p:cNvPr id="1103" name="矩形 1102"/>
                    <p:cNvSpPr>
                      <a:spLocks noChangeAspect="1"/>
                    </p:cNvSpPr>
                    <p:nvPr/>
                  </p:nvSpPr>
                  <p:spPr>
                    <a:xfrm>
                      <a:off x="1097" y="143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04" name="矩形 1103"/>
                    <p:cNvSpPr>
                      <a:spLocks noChangeAspect="1"/>
                    </p:cNvSpPr>
                    <p:nvPr/>
                  </p:nvSpPr>
                  <p:spPr>
                    <a:xfrm>
                      <a:off x="1222" y="1556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105" name="组合 1104"/>
                  <p:cNvGrpSpPr>
                    <a:grpSpLocks noChangeAspect="1"/>
                  </p:cNvGrpSpPr>
                  <p:nvPr/>
                </p:nvGrpSpPr>
                <p:grpSpPr>
                  <a:xfrm>
                    <a:off x="567" y="0"/>
                    <a:ext cx="566" cy="566"/>
                    <a:chOff x="1097" y="1431"/>
                    <a:chExt cx="566" cy="566"/>
                  </a:xfrm>
                </p:grpSpPr>
                <p:sp>
                  <p:nvSpPr>
                    <p:cNvPr id="1106" name="矩形 1105"/>
                    <p:cNvSpPr>
                      <a:spLocks noChangeAspect="1"/>
                    </p:cNvSpPr>
                    <p:nvPr/>
                  </p:nvSpPr>
                  <p:spPr>
                    <a:xfrm>
                      <a:off x="1097" y="143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07" name="矩形 1106"/>
                    <p:cNvSpPr>
                      <a:spLocks noChangeAspect="1"/>
                    </p:cNvSpPr>
                    <p:nvPr/>
                  </p:nvSpPr>
                  <p:spPr>
                    <a:xfrm>
                      <a:off x="1222" y="1556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108" name="组合 1107"/>
                  <p:cNvGrpSpPr>
                    <a:grpSpLocks noChangeAspect="1"/>
                  </p:cNvGrpSpPr>
                  <p:nvPr/>
                </p:nvGrpSpPr>
                <p:grpSpPr>
                  <a:xfrm>
                    <a:off x="1134" y="0"/>
                    <a:ext cx="566" cy="566"/>
                    <a:chOff x="1097" y="1431"/>
                    <a:chExt cx="566" cy="566"/>
                  </a:xfrm>
                </p:grpSpPr>
                <p:sp>
                  <p:nvSpPr>
                    <p:cNvPr id="1109" name="矩形 1108"/>
                    <p:cNvSpPr>
                      <a:spLocks noChangeAspect="1"/>
                    </p:cNvSpPr>
                    <p:nvPr/>
                  </p:nvSpPr>
                  <p:spPr>
                    <a:xfrm>
                      <a:off x="1097" y="143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10" name="矩形 1109"/>
                    <p:cNvSpPr>
                      <a:spLocks noChangeAspect="1"/>
                    </p:cNvSpPr>
                    <p:nvPr/>
                  </p:nvSpPr>
                  <p:spPr>
                    <a:xfrm>
                      <a:off x="1222" y="1556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111" name="组合 1110"/>
                  <p:cNvGrpSpPr>
                    <a:grpSpLocks noChangeAspect="1"/>
                  </p:cNvGrpSpPr>
                  <p:nvPr/>
                </p:nvGrpSpPr>
                <p:grpSpPr>
                  <a:xfrm>
                    <a:off x="1701" y="0"/>
                    <a:ext cx="566" cy="566"/>
                    <a:chOff x="1097" y="1431"/>
                    <a:chExt cx="566" cy="566"/>
                  </a:xfrm>
                </p:grpSpPr>
                <p:sp>
                  <p:nvSpPr>
                    <p:cNvPr id="1112" name="矩形 1111"/>
                    <p:cNvSpPr>
                      <a:spLocks noChangeAspect="1"/>
                    </p:cNvSpPr>
                    <p:nvPr/>
                  </p:nvSpPr>
                  <p:spPr>
                    <a:xfrm>
                      <a:off x="1097" y="143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13" name="矩形 1112"/>
                    <p:cNvSpPr>
                      <a:spLocks noChangeAspect="1"/>
                    </p:cNvSpPr>
                    <p:nvPr/>
                  </p:nvSpPr>
                  <p:spPr>
                    <a:xfrm>
                      <a:off x="1222" y="1556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1114" name="组合 1113"/>
                <p:cNvGrpSpPr/>
                <p:nvPr/>
              </p:nvGrpSpPr>
              <p:grpSpPr>
                <a:xfrm>
                  <a:off x="4535" y="0"/>
                  <a:ext cx="2267" cy="566"/>
                  <a:chOff x="0" y="0"/>
                  <a:chExt cx="2267" cy="566"/>
                </a:xfrm>
              </p:grpSpPr>
              <p:grpSp>
                <p:nvGrpSpPr>
                  <p:cNvPr id="1115" name="组合 1114"/>
                  <p:cNvGrpSpPr>
                    <a:grpSpLocks noChangeAspect="1"/>
                  </p:cNvGrpSpPr>
                  <p:nvPr/>
                </p:nvGrpSpPr>
                <p:grpSpPr>
                  <a:xfrm>
                    <a:off x="0" y="0"/>
                    <a:ext cx="566" cy="566"/>
                    <a:chOff x="1097" y="1431"/>
                    <a:chExt cx="566" cy="566"/>
                  </a:xfrm>
                </p:grpSpPr>
                <p:sp>
                  <p:nvSpPr>
                    <p:cNvPr id="1116" name="矩形 1115"/>
                    <p:cNvSpPr>
                      <a:spLocks noChangeAspect="1"/>
                    </p:cNvSpPr>
                    <p:nvPr/>
                  </p:nvSpPr>
                  <p:spPr>
                    <a:xfrm>
                      <a:off x="1097" y="143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17" name="矩形 1116"/>
                    <p:cNvSpPr>
                      <a:spLocks noChangeAspect="1"/>
                    </p:cNvSpPr>
                    <p:nvPr/>
                  </p:nvSpPr>
                  <p:spPr>
                    <a:xfrm>
                      <a:off x="1222" y="1556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118" name="组合 1117"/>
                  <p:cNvGrpSpPr>
                    <a:grpSpLocks noChangeAspect="1"/>
                  </p:cNvGrpSpPr>
                  <p:nvPr/>
                </p:nvGrpSpPr>
                <p:grpSpPr>
                  <a:xfrm>
                    <a:off x="567" y="0"/>
                    <a:ext cx="566" cy="566"/>
                    <a:chOff x="1097" y="1431"/>
                    <a:chExt cx="566" cy="566"/>
                  </a:xfrm>
                </p:grpSpPr>
                <p:sp>
                  <p:nvSpPr>
                    <p:cNvPr id="1119" name="矩形 1118"/>
                    <p:cNvSpPr>
                      <a:spLocks noChangeAspect="1"/>
                    </p:cNvSpPr>
                    <p:nvPr/>
                  </p:nvSpPr>
                  <p:spPr>
                    <a:xfrm>
                      <a:off x="1097" y="143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20" name="矩形 1119"/>
                    <p:cNvSpPr>
                      <a:spLocks noChangeAspect="1"/>
                    </p:cNvSpPr>
                    <p:nvPr/>
                  </p:nvSpPr>
                  <p:spPr>
                    <a:xfrm>
                      <a:off x="1222" y="1556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121" name="组合 1120"/>
                  <p:cNvGrpSpPr>
                    <a:grpSpLocks noChangeAspect="1"/>
                  </p:cNvGrpSpPr>
                  <p:nvPr/>
                </p:nvGrpSpPr>
                <p:grpSpPr>
                  <a:xfrm>
                    <a:off x="1134" y="0"/>
                    <a:ext cx="566" cy="566"/>
                    <a:chOff x="1097" y="1431"/>
                    <a:chExt cx="566" cy="566"/>
                  </a:xfrm>
                </p:grpSpPr>
                <p:sp>
                  <p:nvSpPr>
                    <p:cNvPr id="1122" name="矩形 1121"/>
                    <p:cNvSpPr>
                      <a:spLocks noChangeAspect="1"/>
                    </p:cNvSpPr>
                    <p:nvPr/>
                  </p:nvSpPr>
                  <p:spPr>
                    <a:xfrm>
                      <a:off x="1097" y="143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23" name="矩形 1122"/>
                    <p:cNvSpPr>
                      <a:spLocks noChangeAspect="1"/>
                    </p:cNvSpPr>
                    <p:nvPr/>
                  </p:nvSpPr>
                  <p:spPr>
                    <a:xfrm>
                      <a:off x="1222" y="1556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124" name="组合 1123"/>
                  <p:cNvGrpSpPr>
                    <a:grpSpLocks noChangeAspect="1"/>
                  </p:cNvGrpSpPr>
                  <p:nvPr/>
                </p:nvGrpSpPr>
                <p:grpSpPr>
                  <a:xfrm>
                    <a:off x="1701" y="0"/>
                    <a:ext cx="566" cy="566"/>
                    <a:chOff x="1097" y="1431"/>
                    <a:chExt cx="566" cy="566"/>
                  </a:xfrm>
                </p:grpSpPr>
                <p:sp>
                  <p:nvSpPr>
                    <p:cNvPr id="1125" name="矩形 1124"/>
                    <p:cNvSpPr>
                      <a:spLocks noChangeAspect="1"/>
                    </p:cNvSpPr>
                    <p:nvPr/>
                  </p:nvSpPr>
                  <p:spPr>
                    <a:xfrm>
                      <a:off x="1097" y="143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26" name="矩形 1125"/>
                    <p:cNvSpPr>
                      <a:spLocks noChangeAspect="1"/>
                    </p:cNvSpPr>
                    <p:nvPr/>
                  </p:nvSpPr>
                  <p:spPr>
                    <a:xfrm>
                      <a:off x="1222" y="1556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1127" name="组合 1126"/>
                <p:cNvGrpSpPr>
                  <a:grpSpLocks noChangeAspect="1"/>
                </p:cNvGrpSpPr>
                <p:nvPr/>
              </p:nvGrpSpPr>
              <p:grpSpPr>
                <a:xfrm>
                  <a:off x="6803" y="0"/>
                  <a:ext cx="566" cy="566"/>
                  <a:chOff x="1097" y="1431"/>
                  <a:chExt cx="566" cy="566"/>
                </a:xfrm>
              </p:grpSpPr>
              <p:sp>
                <p:nvSpPr>
                  <p:cNvPr id="1128" name="矩形 1127"/>
                  <p:cNvSpPr>
                    <a:spLocks noChangeAspect="1"/>
                  </p:cNvSpPr>
                  <p:nvPr/>
                </p:nvSpPr>
                <p:spPr>
                  <a:xfrm>
                    <a:off x="1097" y="1431"/>
                    <a:ext cx="567" cy="567"/>
                  </a:xfrm>
                  <a:prstGeom prst="rect">
                    <a:avLst/>
                  </a:prstGeom>
                  <a:solidFill>
                    <a:schemeClr val="bg1"/>
                  </a:solidFill>
                  <a:ln w="508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29" name="矩形 1128"/>
                  <p:cNvSpPr>
                    <a:spLocks noChangeAspect="1"/>
                  </p:cNvSpPr>
                  <p:nvPr/>
                </p:nvSpPr>
                <p:spPr>
                  <a:xfrm>
                    <a:off x="1222" y="1556"/>
                    <a:ext cx="317" cy="317"/>
                  </a:xfrm>
                  <a:prstGeom prst="rect">
                    <a:avLst/>
                  </a:prstGeom>
                  <a:solidFill>
                    <a:schemeClr val="tx1"/>
                  </a:solidFill>
                  <a:ln w="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130" name="组合 1129"/>
                <p:cNvGrpSpPr>
                  <a:grpSpLocks noChangeAspect="1"/>
                </p:cNvGrpSpPr>
                <p:nvPr/>
              </p:nvGrpSpPr>
              <p:grpSpPr>
                <a:xfrm>
                  <a:off x="7370" y="0"/>
                  <a:ext cx="566" cy="566"/>
                  <a:chOff x="1097" y="1431"/>
                  <a:chExt cx="566" cy="566"/>
                </a:xfrm>
              </p:grpSpPr>
              <p:sp>
                <p:nvSpPr>
                  <p:cNvPr id="1131" name="矩形 1130"/>
                  <p:cNvSpPr>
                    <a:spLocks noChangeAspect="1"/>
                  </p:cNvSpPr>
                  <p:nvPr/>
                </p:nvSpPr>
                <p:spPr>
                  <a:xfrm>
                    <a:off x="1097" y="1431"/>
                    <a:ext cx="567" cy="567"/>
                  </a:xfrm>
                  <a:prstGeom prst="rect">
                    <a:avLst/>
                  </a:prstGeom>
                  <a:solidFill>
                    <a:schemeClr val="bg1"/>
                  </a:solidFill>
                  <a:ln w="508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32" name="矩形 1131"/>
                  <p:cNvSpPr>
                    <a:spLocks noChangeAspect="1"/>
                  </p:cNvSpPr>
                  <p:nvPr/>
                </p:nvSpPr>
                <p:spPr>
                  <a:xfrm>
                    <a:off x="1222" y="1556"/>
                    <a:ext cx="317" cy="317"/>
                  </a:xfrm>
                  <a:prstGeom prst="rect">
                    <a:avLst/>
                  </a:prstGeom>
                  <a:solidFill>
                    <a:schemeClr val="tx1"/>
                  </a:solidFill>
                  <a:ln w="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1133" name="组合 1132"/>
              <p:cNvGrpSpPr/>
              <p:nvPr/>
            </p:nvGrpSpPr>
            <p:grpSpPr>
              <a:xfrm>
                <a:off x="0" y="1701"/>
                <a:ext cx="7936" cy="566"/>
                <a:chOff x="0" y="0"/>
                <a:chExt cx="7936" cy="566"/>
              </a:xfrm>
            </p:grpSpPr>
            <p:grpSp>
              <p:nvGrpSpPr>
                <p:cNvPr id="1134" name="组合 1133"/>
                <p:cNvGrpSpPr/>
                <p:nvPr/>
              </p:nvGrpSpPr>
              <p:grpSpPr>
                <a:xfrm>
                  <a:off x="0" y="0"/>
                  <a:ext cx="2267" cy="566"/>
                  <a:chOff x="0" y="0"/>
                  <a:chExt cx="2267" cy="566"/>
                </a:xfrm>
              </p:grpSpPr>
              <p:grpSp>
                <p:nvGrpSpPr>
                  <p:cNvPr id="1135" name="组合 1134"/>
                  <p:cNvGrpSpPr>
                    <a:grpSpLocks noChangeAspect="1"/>
                  </p:cNvGrpSpPr>
                  <p:nvPr/>
                </p:nvGrpSpPr>
                <p:grpSpPr>
                  <a:xfrm>
                    <a:off x="0" y="0"/>
                    <a:ext cx="566" cy="566"/>
                    <a:chOff x="1097" y="1431"/>
                    <a:chExt cx="566" cy="566"/>
                  </a:xfrm>
                </p:grpSpPr>
                <p:sp>
                  <p:nvSpPr>
                    <p:cNvPr id="1136" name="矩形 1135"/>
                    <p:cNvSpPr>
                      <a:spLocks noChangeAspect="1"/>
                    </p:cNvSpPr>
                    <p:nvPr/>
                  </p:nvSpPr>
                  <p:spPr>
                    <a:xfrm>
                      <a:off x="1097" y="143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37" name="矩形 1136"/>
                    <p:cNvSpPr>
                      <a:spLocks noChangeAspect="1"/>
                    </p:cNvSpPr>
                    <p:nvPr/>
                  </p:nvSpPr>
                  <p:spPr>
                    <a:xfrm>
                      <a:off x="1222" y="1556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138" name="组合 1137"/>
                  <p:cNvGrpSpPr>
                    <a:grpSpLocks noChangeAspect="1"/>
                  </p:cNvGrpSpPr>
                  <p:nvPr/>
                </p:nvGrpSpPr>
                <p:grpSpPr>
                  <a:xfrm>
                    <a:off x="567" y="0"/>
                    <a:ext cx="566" cy="566"/>
                    <a:chOff x="1097" y="1431"/>
                    <a:chExt cx="566" cy="566"/>
                  </a:xfrm>
                </p:grpSpPr>
                <p:sp>
                  <p:nvSpPr>
                    <p:cNvPr id="1139" name="矩形 1138"/>
                    <p:cNvSpPr>
                      <a:spLocks noChangeAspect="1"/>
                    </p:cNvSpPr>
                    <p:nvPr/>
                  </p:nvSpPr>
                  <p:spPr>
                    <a:xfrm>
                      <a:off x="1097" y="143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40" name="矩形 1139"/>
                    <p:cNvSpPr>
                      <a:spLocks noChangeAspect="1"/>
                    </p:cNvSpPr>
                    <p:nvPr/>
                  </p:nvSpPr>
                  <p:spPr>
                    <a:xfrm>
                      <a:off x="1222" y="1556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141" name="组合 1140"/>
                  <p:cNvGrpSpPr>
                    <a:grpSpLocks noChangeAspect="1"/>
                  </p:cNvGrpSpPr>
                  <p:nvPr/>
                </p:nvGrpSpPr>
                <p:grpSpPr>
                  <a:xfrm>
                    <a:off x="1134" y="0"/>
                    <a:ext cx="566" cy="566"/>
                    <a:chOff x="1097" y="1431"/>
                    <a:chExt cx="566" cy="566"/>
                  </a:xfrm>
                </p:grpSpPr>
                <p:sp>
                  <p:nvSpPr>
                    <p:cNvPr id="1142" name="矩形 1141"/>
                    <p:cNvSpPr>
                      <a:spLocks noChangeAspect="1"/>
                    </p:cNvSpPr>
                    <p:nvPr/>
                  </p:nvSpPr>
                  <p:spPr>
                    <a:xfrm>
                      <a:off x="1097" y="143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43" name="矩形 1142"/>
                    <p:cNvSpPr>
                      <a:spLocks noChangeAspect="1"/>
                    </p:cNvSpPr>
                    <p:nvPr/>
                  </p:nvSpPr>
                  <p:spPr>
                    <a:xfrm>
                      <a:off x="1222" y="1556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144" name="组合 1143"/>
                  <p:cNvGrpSpPr>
                    <a:grpSpLocks noChangeAspect="1"/>
                  </p:cNvGrpSpPr>
                  <p:nvPr/>
                </p:nvGrpSpPr>
                <p:grpSpPr>
                  <a:xfrm>
                    <a:off x="1701" y="0"/>
                    <a:ext cx="566" cy="566"/>
                    <a:chOff x="1097" y="1431"/>
                    <a:chExt cx="566" cy="566"/>
                  </a:xfrm>
                </p:grpSpPr>
                <p:sp>
                  <p:nvSpPr>
                    <p:cNvPr id="1145" name="矩形 1144"/>
                    <p:cNvSpPr>
                      <a:spLocks noChangeAspect="1"/>
                    </p:cNvSpPr>
                    <p:nvPr/>
                  </p:nvSpPr>
                  <p:spPr>
                    <a:xfrm>
                      <a:off x="1097" y="143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46" name="矩形 1145"/>
                    <p:cNvSpPr>
                      <a:spLocks noChangeAspect="1"/>
                    </p:cNvSpPr>
                    <p:nvPr/>
                  </p:nvSpPr>
                  <p:spPr>
                    <a:xfrm>
                      <a:off x="1222" y="1556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1147" name="组合 1146"/>
                <p:cNvGrpSpPr/>
                <p:nvPr/>
              </p:nvGrpSpPr>
              <p:grpSpPr>
                <a:xfrm>
                  <a:off x="2268" y="0"/>
                  <a:ext cx="2267" cy="566"/>
                  <a:chOff x="0" y="0"/>
                  <a:chExt cx="2267" cy="566"/>
                </a:xfrm>
              </p:grpSpPr>
              <p:grpSp>
                <p:nvGrpSpPr>
                  <p:cNvPr id="1148" name="组合 1147"/>
                  <p:cNvGrpSpPr>
                    <a:grpSpLocks noChangeAspect="1"/>
                  </p:cNvGrpSpPr>
                  <p:nvPr/>
                </p:nvGrpSpPr>
                <p:grpSpPr>
                  <a:xfrm>
                    <a:off x="0" y="0"/>
                    <a:ext cx="566" cy="566"/>
                    <a:chOff x="1097" y="1431"/>
                    <a:chExt cx="566" cy="566"/>
                  </a:xfrm>
                </p:grpSpPr>
                <p:sp>
                  <p:nvSpPr>
                    <p:cNvPr id="1149" name="矩形 1148"/>
                    <p:cNvSpPr>
                      <a:spLocks noChangeAspect="1"/>
                    </p:cNvSpPr>
                    <p:nvPr/>
                  </p:nvSpPr>
                  <p:spPr>
                    <a:xfrm>
                      <a:off x="1097" y="143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50" name="矩形 1149"/>
                    <p:cNvSpPr>
                      <a:spLocks noChangeAspect="1"/>
                    </p:cNvSpPr>
                    <p:nvPr/>
                  </p:nvSpPr>
                  <p:spPr>
                    <a:xfrm>
                      <a:off x="1222" y="1556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151" name="组合 1150"/>
                  <p:cNvGrpSpPr>
                    <a:grpSpLocks noChangeAspect="1"/>
                  </p:cNvGrpSpPr>
                  <p:nvPr/>
                </p:nvGrpSpPr>
                <p:grpSpPr>
                  <a:xfrm>
                    <a:off x="567" y="0"/>
                    <a:ext cx="566" cy="566"/>
                    <a:chOff x="1097" y="1431"/>
                    <a:chExt cx="566" cy="566"/>
                  </a:xfrm>
                </p:grpSpPr>
                <p:sp>
                  <p:nvSpPr>
                    <p:cNvPr id="1152" name="矩形 1151"/>
                    <p:cNvSpPr>
                      <a:spLocks noChangeAspect="1"/>
                    </p:cNvSpPr>
                    <p:nvPr/>
                  </p:nvSpPr>
                  <p:spPr>
                    <a:xfrm>
                      <a:off x="1097" y="143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53" name="矩形 1152"/>
                    <p:cNvSpPr>
                      <a:spLocks noChangeAspect="1"/>
                    </p:cNvSpPr>
                    <p:nvPr/>
                  </p:nvSpPr>
                  <p:spPr>
                    <a:xfrm>
                      <a:off x="1222" y="1556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154" name="组合 1153"/>
                  <p:cNvGrpSpPr>
                    <a:grpSpLocks noChangeAspect="1"/>
                  </p:cNvGrpSpPr>
                  <p:nvPr/>
                </p:nvGrpSpPr>
                <p:grpSpPr>
                  <a:xfrm>
                    <a:off x="1134" y="0"/>
                    <a:ext cx="566" cy="566"/>
                    <a:chOff x="1097" y="1431"/>
                    <a:chExt cx="566" cy="566"/>
                  </a:xfrm>
                </p:grpSpPr>
                <p:sp>
                  <p:nvSpPr>
                    <p:cNvPr id="1155" name="矩形 1154"/>
                    <p:cNvSpPr>
                      <a:spLocks noChangeAspect="1"/>
                    </p:cNvSpPr>
                    <p:nvPr/>
                  </p:nvSpPr>
                  <p:spPr>
                    <a:xfrm>
                      <a:off x="1097" y="143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56" name="矩形 1155"/>
                    <p:cNvSpPr>
                      <a:spLocks noChangeAspect="1"/>
                    </p:cNvSpPr>
                    <p:nvPr/>
                  </p:nvSpPr>
                  <p:spPr>
                    <a:xfrm>
                      <a:off x="1222" y="1556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157" name="组合 1156"/>
                  <p:cNvGrpSpPr>
                    <a:grpSpLocks noChangeAspect="1"/>
                  </p:cNvGrpSpPr>
                  <p:nvPr/>
                </p:nvGrpSpPr>
                <p:grpSpPr>
                  <a:xfrm>
                    <a:off x="1701" y="0"/>
                    <a:ext cx="566" cy="566"/>
                    <a:chOff x="1097" y="1431"/>
                    <a:chExt cx="566" cy="566"/>
                  </a:xfrm>
                </p:grpSpPr>
                <p:sp>
                  <p:nvSpPr>
                    <p:cNvPr id="1158" name="矩形 1157"/>
                    <p:cNvSpPr>
                      <a:spLocks noChangeAspect="1"/>
                    </p:cNvSpPr>
                    <p:nvPr/>
                  </p:nvSpPr>
                  <p:spPr>
                    <a:xfrm>
                      <a:off x="1097" y="143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59" name="矩形 1158"/>
                    <p:cNvSpPr>
                      <a:spLocks noChangeAspect="1"/>
                    </p:cNvSpPr>
                    <p:nvPr/>
                  </p:nvSpPr>
                  <p:spPr>
                    <a:xfrm>
                      <a:off x="1222" y="1556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1160" name="组合 1159"/>
                <p:cNvGrpSpPr/>
                <p:nvPr/>
              </p:nvGrpSpPr>
              <p:grpSpPr>
                <a:xfrm>
                  <a:off x="4535" y="0"/>
                  <a:ext cx="2267" cy="566"/>
                  <a:chOff x="0" y="0"/>
                  <a:chExt cx="2267" cy="566"/>
                </a:xfrm>
              </p:grpSpPr>
              <p:grpSp>
                <p:nvGrpSpPr>
                  <p:cNvPr id="1161" name="组合 1160"/>
                  <p:cNvGrpSpPr>
                    <a:grpSpLocks noChangeAspect="1"/>
                  </p:cNvGrpSpPr>
                  <p:nvPr/>
                </p:nvGrpSpPr>
                <p:grpSpPr>
                  <a:xfrm>
                    <a:off x="0" y="0"/>
                    <a:ext cx="566" cy="566"/>
                    <a:chOff x="1097" y="1431"/>
                    <a:chExt cx="566" cy="566"/>
                  </a:xfrm>
                </p:grpSpPr>
                <p:sp>
                  <p:nvSpPr>
                    <p:cNvPr id="1162" name="矩形 1161"/>
                    <p:cNvSpPr>
                      <a:spLocks noChangeAspect="1"/>
                    </p:cNvSpPr>
                    <p:nvPr/>
                  </p:nvSpPr>
                  <p:spPr>
                    <a:xfrm>
                      <a:off x="1097" y="143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63" name="矩形 1162"/>
                    <p:cNvSpPr>
                      <a:spLocks noChangeAspect="1"/>
                    </p:cNvSpPr>
                    <p:nvPr/>
                  </p:nvSpPr>
                  <p:spPr>
                    <a:xfrm>
                      <a:off x="1222" y="1556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164" name="组合 1163"/>
                  <p:cNvGrpSpPr>
                    <a:grpSpLocks noChangeAspect="1"/>
                  </p:cNvGrpSpPr>
                  <p:nvPr/>
                </p:nvGrpSpPr>
                <p:grpSpPr>
                  <a:xfrm>
                    <a:off x="567" y="0"/>
                    <a:ext cx="566" cy="566"/>
                    <a:chOff x="1097" y="1431"/>
                    <a:chExt cx="566" cy="566"/>
                  </a:xfrm>
                </p:grpSpPr>
                <p:sp>
                  <p:nvSpPr>
                    <p:cNvPr id="1165" name="矩形 1164"/>
                    <p:cNvSpPr>
                      <a:spLocks noChangeAspect="1"/>
                    </p:cNvSpPr>
                    <p:nvPr/>
                  </p:nvSpPr>
                  <p:spPr>
                    <a:xfrm>
                      <a:off x="1097" y="143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66" name="矩形 1165"/>
                    <p:cNvSpPr>
                      <a:spLocks noChangeAspect="1"/>
                    </p:cNvSpPr>
                    <p:nvPr/>
                  </p:nvSpPr>
                  <p:spPr>
                    <a:xfrm>
                      <a:off x="1222" y="1556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167" name="组合 1166"/>
                  <p:cNvGrpSpPr>
                    <a:grpSpLocks noChangeAspect="1"/>
                  </p:cNvGrpSpPr>
                  <p:nvPr/>
                </p:nvGrpSpPr>
                <p:grpSpPr>
                  <a:xfrm>
                    <a:off x="1134" y="0"/>
                    <a:ext cx="566" cy="566"/>
                    <a:chOff x="1097" y="1431"/>
                    <a:chExt cx="566" cy="566"/>
                  </a:xfrm>
                </p:grpSpPr>
                <p:sp>
                  <p:nvSpPr>
                    <p:cNvPr id="1168" name="矩形 1167"/>
                    <p:cNvSpPr>
                      <a:spLocks noChangeAspect="1"/>
                    </p:cNvSpPr>
                    <p:nvPr/>
                  </p:nvSpPr>
                  <p:spPr>
                    <a:xfrm>
                      <a:off x="1097" y="143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69" name="矩形 1168"/>
                    <p:cNvSpPr>
                      <a:spLocks noChangeAspect="1"/>
                    </p:cNvSpPr>
                    <p:nvPr/>
                  </p:nvSpPr>
                  <p:spPr>
                    <a:xfrm>
                      <a:off x="1222" y="1556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170" name="组合 1169"/>
                  <p:cNvGrpSpPr>
                    <a:grpSpLocks noChangeAspect="1"/>
                  </p:cNvGrpSpPr>
                  <p:nvPr/>
                </p:nvGrpSpPr>
                <p:grpSpPr>
                  <a:xfrm>
                    <a:off x="1701" y="0"/>
                    <a:ext cx="566" cy="566"/>
                    <a:chOff x="1097" y="1431"/>
                    <a:chExt cx="566" cy="566"/>
                  </a:xfrm>
                </p:grpSpPr>
                <p:sp>
                  <p:nvSpPr>
                    <p:cNvPr id="1171" name="矩形 1170"/>
                    <p:cNvSpPr>
                      <a:spLocks noChangeAspect="1"/>
                    </p:cNvSpPr>
                    <p:nvPr/>
                  </p:nvSpPr>
                  <p:spPr>
                    <a:xfrm>
                      <a:off x="1097" y="143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72" name="矩形 1171"/>
                    <p:cNvSpPr>
                      <a:spLocks noChangeAspect="1"/>
                    </p:cNvSpPr>
                    <p:nvPr/>
                  </p:nvSpPr>
                  <p:spPr>
                    <a:xfrm>
                      <a:off x="1222" y="1556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1173" name="组合 1172"/>
                <p:cNvGrpSpPr>
                  <a:grpSpLocks noChangeAspect="1"/>
                </p:cNvGrpSpPr>
                <p:nvPr/>
              </p:nvGrpSpPr>
              <p:grpSpPr>
                <a:xfrm>
                  <a:off x="6803" y="0"/>
                  <a:ext cx="566" cy="566"/>
                  <a:chOff x="1097" y="1431"/>
                  <a:chExt cx="566" cy="566"/>
                </a:xfrm>
              </p:grpSpPr>
              <p:sp>
                <p:nvSpPr>
                  <p:cNvPr id="1174" name="矩形 1173"/>
                  <p:cNvSpPr>
                    <a:spLocks noChangeAspect="1"/>
                  </p:cNvSpPr>
                  <p:nvPr/>
                </p:nvSpPr>
                <p:spPr>
                  <a:xfrm>
                    <a:off x="1097" y="1431"/>
                    <a:ext cx="567" cy="567"/>
                  </a:xfrm>
                  <a:prstGeom prst="rect">
                    <a:avLst/>
                  </a:prstGeom>
                  <a:solidFill>
                    <a:schemeClr val="bg1"/>
                  </a:solidFill>
                  <a:ln w="508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75" name="矩形 1174"/>
                  <p:cNvSpPr>
                    <a:spLocks noChangeAspect="1"/>
                  </p:cNvSpPr>
                  <p:nvPr/>
                </p:nvSpPr>
                <p:spPr>
                  <a:xfrm>
                    <a:off x="1222" y="1556"/>
                    <a:ext cx="317" cy="317"/>
                  </a:xfrm>
                  <a:prstGeom prst="rect">
                    <a:avLst/>
                  </a:prstGeom>
                  <a:solidFill>
                    <a:schemeClr val="tx1"/>
                  </a:solidFill>
                  <a:ln w="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176" name="组合 1175"/>
                <p:cNvGrpSpPr>
                  <a:grpSpLocks noChangeAspect="1"/>
                </p:cNvGrpSpPr>
                <p:nvPr/>
              </p:nvGrpSpPr>
              <p:grpSpPr>
                <a:xfrm>
                  <a:off x="7370" y="0"/>
                  <a:ext cx="566" cy="566"/>
                  <a:chOff x="1097" y="1431"/>
                  <a:chExt cx="566" cy="566"/>
                </a:xfrm>
              </p:grpSpPr>
              <p:sp>
                <p:nvSpPr>
                  <p:cNvPr id="1177" name="矩形 1176"/>
                  <p:cNvSpPr>
                    <a:spLocks noChangeAspect="1"/>
                  </p:cNvSpPr>
                  <p:nvPr/>
                </p:nvSpPr>
                <p:spPr>
                  <a:xfrm>
                    <a:off x="1097" y="1431"/>
                    <a:ext cx="567" cy="567"/>
                  </a:xfrm>
                  <a:prstGeom prst="rect">
                    <a:avLst/>
                  </a:prstGeom>
                  <a:solidFill>
                    <a:schemeClr val="bg1"/>
                  </a:solidFill>
                  <a:ln w="508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78" name="矩形 1177"/>
                  <p:cNvSpPr>
                    <a:spLocks noChangeAspect="1"/>
                  </p:cNvSpPr>
                  <p:nvPr/>
                </p:nvSpPr>
                <p:spPr>
                  <a:xfrm>
                    <a:off x="1222" y="1556"/>
                    <a:ext cx="317" cy="317"/>
                  </a:xfrm>
                  <a:prstGeom prst="rect">
                    <a:avLst/>
                  </a:prstGeom>
                  <a:solidFill>
                    <a:schemeClr val="tx1"/>
                  </a:solidFill>
                  <a:ln w="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</p:grpSp>
        </p:grpSp>
        <p:grpSp>
          <p:nvGrpSpPr>
            <p:cNvPr id="1179" name="组合 1178"/>
            <p:cNvGrpSpPr/>
            <p:nvPr/>
          </p:nvGrpSpPr>
          <p:grpSpPr>
            <a:xfrm>
              <a:off x="0" y="9071"/>
              <a:ext cx="7936" cy="2267"/>
              <a:chOff x="0" y="0"/>
              <a:chExt cx="7936" cy="2267"/>
            </a:xfrm>
          </p:grpSpPr>
          <p:grpSp>
            <p:nvGrpSpPr>
              <p:cNvPr id="1180" name="组合 1179"/>
              <p:cNvGrpSpPr/>
              <p:nvPr/>
            </p:nvGrpSpPr>
            <p:grpSpPr>
              <a:xfrm>
                <a:off x="0" y="0"/>
                <a:ext cx="7936" cy="566"/>
                <a:chOff x="0" y="0"/>
                <a:chExt cx="7936" cy="566"/>
              </a:xfrm>
            </p:grpSpPr>
            <p:grpSp>
              <p:nvGrpSpPr>
                <p:cNvPr id="1181" name="组合 1180"/>
                <p:cNvGrpSpPr/>
                <p:nvPr/>
              </p:nvGrpSpPr>
              <p:grpSpPr>
                <a:xfrm>
                  <a:off x="0" y="0"/>
                  <a:ext cx="2267" cy="566"/>
                  <a:chOff x="0" y="0"/>
                  <a:chExt cx="2267" cy="566"/>
                </a:xfrm>
              </p:grpSpPr>
              <p:grpSp>
                <p:nvGrpSpPr>
                  <p:cNvPr id="1182" name="组合 1181"/>
                  <p:cNvGrpSpPr>
                    <a:grpSpLocks noChangeAspect="1"/>
                  </p:cNvGrpSpPr>
                  <p:nvPr/>
                </p:nvGrpSpPr>
                <p:grpSpPr>
                  <a:xfrm>
                    <a:off x="0" y="0"/>
                    <a:ext cx="566" cy="566"/>
                    <a:chOff x="1097" y="1431"/>
                    <a:chExt cx="566" cy="566"/>
                  </a:xfrm>
                </p:grpSpPr>
                <p:sp>
                  <p:nvSpPr>
                    <p:cNvPr id="1183" name="矩形 1182"/>
                    <p:cNvSpPr>
                      <a:spLocks noChangeAspect="1"/>
                    </p:cNvSpPr>
                    <p:nvPr/>
                  </p:nvSpPr>
                  <p:spPr>
                    <a:xfrm>
                      <a:off x="1097" y="143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84" name="矩形 1183"/>
                    <p:cNvSpPr>
                      <a:spLocks noChangeAspect="1"/>
                    </p:cNvSpPr>
                    <p:nvPr/>
                  </p:nvSpPr>
                  <p:spPr>
                    <a:xfrm>
                      <a:off x="1222" y="1556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185" name="组合 1184"/>
                  <p:cNvGrpSpPr>
                    <a:grpSpLocks noChangeAspect="1"/>
                  </p:cNvGrpSpPr>
                  <p:nvPr/>
                </p:nvGrpSpPr>
                <p:grpSpPr>
                  <a:xfrm>
                    <a:off x="567" y="0"/>
                    <a:ext cx="566" cy="566"/>
                    <a:chOff x="1097" y="1431"/>
                    <a:chExt cx="566" cy="566"/>
                  </a:xfrm>
                </p:grpSpPr>
                <p:sp>
                  <p:nvSpPr>
                    <p:cNvPr id="1186" name="矩形 1185"/>
                    <p:cNvSpPr>
                      <a:spLocks noChangeAspect="1"/>
                    </p:cNvSpPr>
                    <p:nvPr/>
                  </p:nvSpPr>
                  <p:spPr>
                    <a:xfrm>
                      <a:off x="1097" y="143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87" name="矩形 1186"/>
                    <p:cNvSpPr>
                      <a:spLocks noChangeAspect="1"/>
                    </p:cNvSpPr>
                    <p:nvPr/>
                  </p:nvSpPr>
                  <p:spPr>
                    <a:xfrm>
                      <a:off x="1222" y="1556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188" name="组合 1187"/>
                  <p:cNvGrpSpPr>
                    <a:grpSpLocks noChangeAspect="1"/>
                  </p:cNvGrpSpPr>
                  <p:nvPr/>
                </p:nvGrpSpPr>
                <p:grpSpPr>
                  <a:xfrm>
                    <a:off x="1134" y="0"/>
                    <a:ext cx="566" cy="566"/>
                    <a:chOff x="1097" y="1431"/>
                    <a:chExt cx="566" cy="566"/>
                  </a:xfrm>
                </p:grpSpPr>
                <p:sp>
                  <p:nvSpPr>
                    <p:cNvPr id="1189" name="矩形 1188"/>
                    <p:cNvSpPr>
                      <a:spLocks noChangeAspect="1"/>
                    </p:cNvSpPr>
                    <p:nvPr/>
                  </p:nvSpPr>
                  <p:spPr>
                    <a:xfrm>
                      <a:off x="1097" y="143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90" name="矩形 1189"/>
                    <p:cNvSpPr>
                      <a:spLocks noChangeAspect="1"/>
                    </p:cNvSpPr>
                    <p:nvPr/>
                  </p:nvSpPr>
                  <p:spPr>
                    <a:xfrm>
                      <a:off x="1222" y="1556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191" name="组合 1190"/>
                  <p:cNvGrpSpPr>
                    <a:grpSpLocks noChangeAspect="1"/>
                  </p:cNvGrpSpPr>
                  <p:nvPr/>
                </p:nvGrpSpPr>
                <p:grpSpPr>
                  <a:xfrm>
                    <a:off x="1701" y="0"/>
                    <a:ext cx="566" cy="566"/>
                    <a:chOff x="1097" y="1431"/>
                    <a:chExt cx="566" cy="566"/>
                  </a:xfrm>
                </p:grpSpPr>
                <p:sp>
                  <p:nvSpPr>
                    <p:cNvPr id="1192" name="矩形 1191"/>
                    <p:cNvSpPr>
                      <a:spLocks noChangeAspect="1"/>
                    </p:cNvSpPr>
                    <p:nvPr/>
                  </p:nvSpPr>
                  <p:spPr>
                    <a:xfrm>
                      <a:off x="1097" y="143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93" name="矩形 1192"/>
                    <p:cNvSpPr>
                      <a:spLocks noChangeAspect="1"/>
                    </p:cNvSpPr>
                    <p:nvPr/>
                  </p:nvSpPr>
                  <p:spPr>
                    <a:xfrm>
                      <a:off x="1222" y="1556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1194" name="组合 1193"/>
                <p:cNvGrpSpPr/>
                <p:nvPr/>
              </p:nvGrpSpPr>
              <p:grpSpPr>
                <a:xfrm>
                  <a:off x="2268" y="0"/>
                  <a:ext cx="2267" cy="566"/>
                  <a:chOff x="0" y="0"/>
                  <a:chExt cx="2267" cy="566"/>
                </a:xfrm>
              </p:grpSpPr>
              <p:grpSp>
                <p:nvGrpSpPr>
                  <p:cNvPr id="1195" name="组合 1194"/>
                  <p:cNvGrpSpPr>
                    <a:grpSpLocks noChangeAspect="1"/>
                  </p:cNvGrpSpPr>
                  <p:nvPr/>
                </p:nvGrpSpPr>
                <p:grpSpPr>
                  <a:xfrm>
                    <a:off x="0" y="0"/>
                    <a:ext cx="566" cy="566"/>
                    <a:chOff x="1097" y="1431"/>
                    <a:chExt cx="566" cy="566"/>
                  </a:xfrm>
                </p:grpSpPr>
                <p:sp>
                  <p:nvSpPr>
                    <p:cNvPr id="1196" name="矩形 1195"/>
                    <p:cNvSpPr>
                      <a:spLocks noChangeAspect="1"/>
                    </p:cNvSpPr>
                    <p:nvPr/>
                  </p:nvSpPr>
                  <p:spPr>
                    <a:xfrm>
                      <a:off x="1097" y="143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97" name="矩形 1196"/>
                    <p:cNvSpPr>
                      <a:spLocks noChangeAspect="1"/>
                    </p:cNvSpPr>
                    <p:nvPr/>
                  </p:nvSpPr>
                  <p:spPr>
                    <a:xfrm>
                      <a:off x="1222" y="1556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198" name="组合 1197"/>
                  <p:cNvGrpSpPr>
                    <a:grpSpLocks noChangeAspect="1"/>
                  </p:cNvGrpSpPr>
                  <p:nvPr/>
                </p:nvGrpSpPr>
                <p:grpSpPr>
                  <a:xfrm>
                    <a:off x="567" y="0"/>
                    <a:ext cx="566" cy="566"/>
                    <a:chOff x="1097" y="1431"/>
                    <a:chExt cx="566" cy="566"/>
                  </a:xfrm>
                </p:grpSpPr>
                <p:sp>
                  <p:nvSpPr>
                    <p:cNvPr id="1199" name="矩形 1198"/>
                    <p:cNvSpPr>
                      <a:spLocks noChangeAspect="1"/>
                    </p:cNvSpPr>
                    <p:nvPr/>
                  </p:nvSpPr>
                  <p:spPr>
                    <a:xfrm>
                      <a:off x="1097" y="143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00" name="矩形 1199"/>
                    <p:cNvSpPr>
                      <a:spLocks noChangeAspect="1"/>
                    </p:cNvSpPr>
                    <p:nvPr/>
                  </p:nvSpPr>
                  <p:spPr>
                    <a:xfrm>
                      <a:off x="1222" y="1556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201" name="组合 1200"/>
                  <p:cNvGrpSpPr>
                    <a:grpSpLocks noChangeAspect="1"/>
                  </p:cNvGrpSpPr>
                  <p:nvPr/>
                </p:nvGrpSpPr>
                <p:grpSpPr>
                  <a:xfrm>
                    <a:off x="1134" y="0"/>
                    <a:ext cx="566" cy="566"/>
                    <a:chOff x="1097" y="1431"/>
                    <a:chExt cx="566" cy="566"/>
                  </a:xfrm>
                </p:grpSpPr>
                <p:sp>
                  <p:nvSpPr>
                    <p:cNvPr id="1202" name="矩形 1201"/>
                    <p:cNvSpPr>
                      <a:spLocks noChangeAspect="1"/>
                    </p:cNvSpPr>
                    <p:nvPr/>
                  </p:nvSpPr>
                  <p:spPr>
                    <a:xfrm>
                      <a:off x="1097" y="143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03" name="矩形 1202"/>
                    <p:cNvSpPr>
                      <a:spLocks noChangeAspect="1"/>
                    </p:cNvSpPr>
                    <p:nvPr/>
                  </p:nvSpPr>
                  <p:spPr>
                    <a:xfrm>
                      <a:off x="1222" y="1556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204" name="组合 1203"/>
                  <p:cNvGrpSpPr>
                    <a:grpSpLocks noChangeAspect="1"/>
                  </p:cNvGrpSpPr>
                  <p:nvPr/>
                </p:nvGrpSpPr>
                <p:grpSpPr>
                  <a:xfrm>
                    <a:off x="1701" y="0"/>
                    <a:ext cx="566" cy="566"/>
                    <a:chOff x="1097" y="1431"/>
                    <a:chExt cx="566" cy="566"/>
                  </a:xfrm>
                </p:grpSpPr>
                <p:sp>
                  <p:nvSpPr>
                    <p:cNvPr id="1205" name="矩形 1204"/>
                    <p:cNvSpPr>
                      <a:spLocks noChangeAspect="1"/>
                    </p:cNvSpPr>
                    <p:nvPr/>
                  </p:nvSpPr>
                  <p:spPr>
                    <a:xfrm>
                      <a:off x="1097" y="143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06" name="矩形 1205"/>
                    <p:cNvSpPr>
                      <a:spLocks noChangeAspect="1"/>
                    </p:cNvSpPr>
                    <p:nvPr/>
                  </p:nvSpPr>
                  <p:spPr>
                    <a:xfrm>
                      <a:off x="1222" y="1556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1207" name="组合 1206"/>
                <p:cNvGrpSpPr/>
                <p:nvPr/>
              </p:nvGrpSpPr>
              <p:grpSpPr>
                <a:xfrm>
                  <a:off x="4535" y="0"/>
                  <a:ext cx="2267" cy="566"/>
                  <a:chOff x="0" y="0"/>
                  <a:chExt cx="2267" cy="566"/>
                </a:xfrm>
              </p:grpSpPr>
              <p:grpSp>
                <p:nvGrpSpPr>
                  <p:cNvPr id="1208" name="组合 1207"/>
                  <p:cNvGrpSpPr>
                    <a:grpSpLocks noChangeAspect="1"/>
                  </p:cNvGrpSpPr>
                  <p:nvPr/>
                </p:nvGrpSpPr>
                <p:grpSpPr>
                  <a:xfrm>
                    <a:off x="0" y="0"/>
                    <a:ext cx="566" cy="566"/>
                    <a:chOff x="1097" y="1431"/>
                    <a:chExt cx="566" cy="566"/>
                  </a:xfrm>
                </p:grpSpPr>
                <p:sp>
                  <p:nvSpPr>
                    <p:cNvPr id="1209" name="矩形 1208"/>
                    <p:cNvSpPr>
                      <a:spLocks noChangeAspect="1"/>
                    </p:cNvSpPr>
                    <p:nvPr/>
                  </p:nvSpPr>
                  <p:spPr>
                    <a:xfrm>
                      <a:off x="1097" y="143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10" name="矩形 1209"/>
                    <p:cNvSpPr>
                      <a:spLocks noChangeAspect="1"/>
                    </p:cNvSpPr>
                    <p:nvPr/>
                  </p:nvSpPr>
                  <p:spPr>
                    <a:xfrm>
                      <a:off x="1222" y="1556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211" name="组合 1210"/>
                  <p:cNvGrpSpPr>
                    <a:grpSpLocks noChangeAspect="1"/>
                  </p:cNvGrpSpPr>
                  <p:nvPr/>
                </p:nvGrpSpPr>
                <p:grpSpPr>
                  <a:xfrm>
                    <a:off x="567" y="0"/>
                    <a:ext cx="566" cy="566"/>
                    <a:chOff x="1097" y="1431"/>
                    <a:chExt cx="566" cy="566"/>
                  </a:xfrm>
                </p:grpSpPr>
                <p:sp>
                  <p:nvSpPr>
                    <p:cNvPr id="1212" name="矩形 1211"/>
                    <p:cNvSpPr>
                      <a:spLocks noChangeAspect="1"/>
                    </p:cNvSpPr>
                    <p:nvPr/>
                  </p:nvSpPr>
                  <p:spPr>
                    <a:xfrm>
                      <a:off x="1097" y="143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13" name="矩形 1212"/>
                    <p:cNvSpPr>
                      <a:spLocks noChangeAspect="1"/>
                    </p:cNvSpPr>
                    <p:nvPr/>
                  </p:nvSpPr>
                  <p:spPr>
                    <a:xfrm>
                      <a:off x="1222" y="1556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214" name="组合 1213"/>
                  <p:cNvGrpSpPr>
                    <a:grpSpLocks noChangeAspect="1"/>
                  </p:cNvGrpSpPr>
                  <p:nvPr/>
                </p:nvGrpSpPr>
                <p:grpSpPr>
                  <a:xfrm>
                    <a:off x="1134" y="0"/>
                    <a:ext cx="566" cy="566"/>
                    <a:chOff x="1097" y="1431"/>
                    <a:chExt cx="566" cy="566"/>
                  </a:xfrm>
                </p:grpSpPr>
                <p:sp>
                  <p:nvSpPr>
                    <p:cNvPr id="1215" name="矩形 1214"/>
                    <p:cNvSpPr>
                      <a:spLocks noChangeAspect="1"/>
                    </p:cNvSpPr>
                    <p:nvPr/>
                  </p:nvSpPr>
                  <p:spPr>
                    <a:xfrm>
                      <a:off x="1097" y="143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16" name="矩形 1215"/>
                    <p:cNvSpPr>
                      <a:spLocks noChangeAspect="1"/>
                    </p:cNvSpPr>
                    <p:nvPr/>
                  </p:nvSpPr>
                  <p:spPr>
                    <a:xfrm>
                      <a:off x="1222" y="1556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217" name="组合 1216"/>
                  <p:cNvGrpSpPr>
                    <a:grpSpLocks noChangeAspect="1"/>
                  </p:cNvGrpSpPr>
                  <p:nvPr/>
                </p:nvGrpSpPr>
                <p:grpSpPr>
                  <a:xfrm>
                    <a:off x="1701" y="0"/>
                    <a:ext cx="566" cy="566"/>
                    <a:chOff x="1097" y="1431"/>
                    <a:chExt cx="566" cy="566"/>
                  </a:xfrm>
                </p:grpSpPr>
                <p:sp>
                  <p:nvSpPr>
                    <p:cNvPr id="1218" name="矩形 1217"/>
                    <p:cNvSpPr>
                      <a:spLocks noChangeAspect="1"/>
                    </p:cNvSpPr>
                    <p:nvPr/>
                  </p:nvSpPr>
                  <p:spPr>
                    <a:xfrm>
                      <a:off x="1097" y="143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19" name="矩形 1218"/>
                    <p:cNvSpPr>
                      <a:spLocks noChangeAspect="1"/>
                    </p:cNvSpPr>
                    <p:nvPr/>
                  </p:nvSpPr>
                  <p:spPr>
                    <a:xfrm>
                      <a:off x="1222" y="1556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1220" name="组合 1219"/>
                <p:cNvGrpSpPr>
                  <a:grpSpLocks noChangeAspect="1"/>
                </p:cNvGrpSpPr>
                <p:nvPr/>
              </p:nvGrpSpPr>
              <p:grpSpPr>
                <a:xfrm>
                  <a:off x="6803" y="0"/>
                  <a:ext cx="566" cy="566"/>
                  <a:chOff x="1097" y="1431"/>
                  <a:chExt cx="566" cy="566"/>
                </a:xfrm>
              </p:grpSpPr>
              <p:sp>
                <p:nvSpPr>
                  <p:cNvPr id="1221" name="矩形 1220"/>
                  <p:cNvSpPr>
                    <a:spLocks noChangeAspect="1"/>
                  </p:cNvSpPr>
                  <p:nvPr/>
                </p:nvSpPr>
                <p:spPr>
                  <a:xfrm>
                    <a:off x="1097" y="1431"/>
                    <a:ext cx="567" cy="567"/>
                  </a:xfrm>
                  <a:prstGeom prst="rect">
                    <a:avLst/>
                  </a:prstGeom>
                  <a:solidFill>
                    <a:schemeClr val="bg1"/>
                  </a:solidFill>
                  <a:ln w="508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22" name="矩形 1221"/>
                  <p:cNvSpPr>
                    <a:spLocks noChangeAspect="1"/>
                  </p:cNvSpPr>
                  <p:nvPr/>
                </p:nvSpPr>
                <p:spPr>
                  <a:xfrm>
                    <a:off x="1222" y="1556"/>
                    <a:ext cx="317" cy="317"/>
                  </a:xfrm>
                  <a:prstGeom prst="rect">
                    <a:avLst/>
                  </a:prstGeom>
                  <a:solidFill>
                    <a:schemeClr val="tx1"/>
                  </a:solidFill>
                  <a:ln w="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223" name="组合 1222"/>
                <p:cNvGrpSpPr>
                  <a:grpSpLocks noChangeAspect="1"/>
                </p:cNvGrpSpPr>
                <p:nvPr/>
              </p:nvGrpSpPr>
              <p:grpSpPr>
                <a:xfrm>
                  <a:off x="7370" y="0"/>
                  <a:ext cx="566" cy="566"/>
                  <a:chOff x="1097" y="1431"/>
                  <a:chExt cx="566" cy="566"/>
                </a:xfrm>
              </p:grpSpPr>
              <p:sp>
                <p:nvSpPr>
                  <p:cNvPr id="1224" name="矩形 1223"/>
                  <p:cNvSpPr>
                    <a:spLocks noChangeAspect="1"/>
                  </p:cNvSpPr>
                  <p:nvPr/>
                </p:nvSpPr>
                <p:spPr>
                  <a:xfrm>
                    <a:off x="1097" y="1431"/>
                    <a:ext cx="567" cy="567"/>
                  </a:xfrm>
                  <a:prstGeom prst="rect">
                    <a:avLst/>
                  </a:prstGeom>
                  <a:solidFill>
                    <a:schemeClr val="bg1"/>
                  </a:solidFill>
                  <a:ln w="508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25" name="矩形 1224"/>
                  <p:cNvSpPr>
                    <a:spLocks noChangeAspect="1"/>
                  </p:cNvSpPr>
                  <p:nvPr/>
                </p:nvSpPr>
                <p:spPr>
                  <a:xfrm>
                    <a:off x="1222" y="1556"/>
                    <a:ext cx="317" cy="317"/>
                  </a:xfrm>
                  <a:prstGeom prst="rect">
                    <a:avLst/>
                  </a:prstGeom>
                  <a:solidFill>
                    <a:schemeClr val="tx1"/>
                  </a:solidFill>
                  <a:ln w="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1226" name="组合 1225"/>
              <p:cNvGrpSpPr/>
              <p:nvPr/>
            </p:nvGrpSpPr>
            <p:grpSpPr>
              <a:xfrm>
                <a:off x="0" y="567"/>
                <a:ext cx="7936" cy="566"/>
                <a:chOff x="0" y="0"/>
                <a:chExt cx="7936" cy="566"/>
              </a:xfrm>
            </p:grpSpPr>
            <p:grpSp>
              <p:nvGrpSpPr>
                <p:cNvPr id="1227" name="组合 1226"/>
                <p:cNvGrpSpPr/>
                <p:nvPr/>
              </p:nvGrpSpPr>
              <p:grpSpPr>
                <a:xfrm>
                  <a:off x="0" y="0"/>
                  <a:ext cx="2267" cy="566"/>
                  <a:chOff x="0" y="0"/>
                  <a:chExt cx="2267" cy="566"/>
                </a:xfrm>
              </p:grpSpPr>
              <p:grpSp>
                <p:nvGrpSpPr>
                  <p:cNvPr id="1228" name="组合 1227"/>
                  <p:cNvGrpSpPr>
                    <a:grpSpLocks noChangeAspect="1"/>
                  </p:cNvGrpSpPr>
                  <p:nvPr/>
                </p:nvGrpSpPr>
                <p:grpSpPr>
                  <a:xfrm>
                    <a:off x="0" y="0"/>
                    <a:ext cx="566" cy="566"/>
                    <a:chOff x="1097" y="1431"/>
                    <a:chExt cx="566" cy="566"/>
                  </a:xfrm>
                </p:grpSpPr>
                <p:sp>
                  <p:nvSpPr>
                    <p:cNvPr id="1229" name="矩形 1228"/>
                    <p:cNvSpPr>
                      <a:spLocks noChangeAspect="1"/>
                    </p:cNvSpPr>
                    <p:nvPr/>
                  </p:nvSpPr>
                  <p:spPr>
                    <a:xfrm>
                      <a:off x="1097" y="143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30" name="矩形 1229"/>
                    <p:cNvSpPr>
                      <a:spLocks noChangeAspect="1"/>
                    </p:cNvSpPr>
                    <p:nvPr/>
                  </p:nvSpPr>
                  <p:spPr>
                    <a:xfrm>
                      <a:off x="1222" y="1556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231" name="组合 1230"/>
                  <p:cNvGrpSpPr>
                    <a:grpSpLocks noChangeAspect="1"/>
                  </p:cNvGrpSpPr>
                  <p:nvPr/>
                </p:nvGrpSpPr>
                <p:grpSpPr>
                  <a:xfrm>
                    <a:off x="567" y="0"/>
                    <a:ext cx="566" cy="566"/>
                    <a:chOff x="1097" y="1431"/>
                    <a:chExt cx="566" cy="566"/>
                  </a:xfrm>
                </p:grpSpPr>
                <p:sp>
                  <p:nvSpPr>
                    <p:cNvPr id="1232" name="矩形 1231"/>
                    <p:cNvSpPr>
                      <a:spLocks noChangeAspect="1"/>
                    </p:cNvSpPr>
                    <p:nvPr/>
                  </p:nvSpPr>
                  <p:spPr>
                    <a:xfrm>
                      <a:off x="1097" y="143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33" name="矩形 1232"/>
                    <p:cNvSpPr>
                      <a:spLocks noChangeAspect="1"/>
                    </p:cNvSpPr>
                    <p:nvPr/>
                  </p:nvSpPr>
                  <p:spPr>
                    <a:xfrm>
                      <a:off x="1222" y="1556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234" name="组合 1233"/>
                  <p:cNvGrpSpPr>
                    <a:grpSpLocks noChangeAspect="1"/>
                  </p:cNvGrpSpPr>
                  <p:nvPr/>
                </p:nvGrpSpPr>
                <p:grpSpPr>
                  <a:xfrm>
                    <a:off x="1134" y="0"/>
                    <a:ext cx="566" cy="566"/>
                    <a:chOff x="1097" y="1431"/>
                    <a:chExt cx="566" cy="566"/>
                  </a:xfrm>
                </p:grpSpPr>
                <p:sp>
                  <p:nvSpPr>
                    <p:cNvPr id="1235" name="矩形 1234"/>
                    <p:cNvSpPr>
                      <a:spLocks noChangeAspect="1"/>
                    </p:cNvSpPr>
                    <p:nvPr/>
                  </p:nvSpPr>
                  <p:spPr>
                    <a:xfrm>
                      <a:off x="1097" y="143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36" name="矩形 1235"/>
                    <p:cNvSpPr>
                      <a:spLocks noChangeAspect="1"/>
                    </p:cNvSpPr>
                    <p:nvPr/>
                  </p:nvSpPr>
                  <p:spPr>
                    <a:xfrm>
                      <a:off x="1222" y="1556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237" name="组合 1236"/>
                  <p:cNvGrpSpPr>
                    <a:grpSpLocks noChangeAspect="1"/>
                  </p:cNvGrpSpPr>
                  <p:nvPr/>
                </p:nvGrpSpPr>
                <p:grpSpPr>
                  <a:xfrm>
                    <a:off x="1701" y="0"/>
                    <a:ext cx="566" cy="566"/>
                    <a:chOff x="1097" y="1431"/>
                    <a:chExt cx="566" cy="566"/>
                  </a:xfrm>
                </p:grpSpPr>
                <p:sp>
                  <p:nvSpPr>
                    <p:cNvPr id="1238" name="矩形 1237"/>
                    <p:cNvSpPr>
                      <a:spLocks noChangeAspect="1"/>
                    </p:cNvSpPr>
                    <p:nvPr/>
                  </p:nvSpPr>
                  <p:spPr>
                    <a:xfrm>
                      <a:off x="1097" y="143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39" name="矩形 1238"/>
                    <p:cNvSpPr>
                      <a:spLocks noChangeAspect="1"/>
                    </p:cNvSpPr>
                    <p:nvPr/>
                  </p:nvSpPr>
                  <p:spPr>
                    <a:xfrm>
                      <a:off x="1222" y="1556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1240" name="组合 1239"/>
                <p:cNvGrpSpPr/>
                <p:nvPr/>
              </p:nvGrpSpPr>
              <p:grpSpPr>
                <a:xfrm>
                  <a:off x="2268" y="0"/>
                  <a:ext cx="2267" cy="566"/>
                  <a:chOff x="0" y="0"/>
                  <a:chExt cx="2267" cy="566"/>
                </a:xfrm>
              </p:grpSpPr>
              <p:grpSp>
                <p:nvGrpSpPr>
                  <p:cNvPr id="1241" name="组合 1240"/>
                  <p:cNvGrpSpPr>
                    <a:grpSpLocks noChangeAspect="1"/>
                  </p:cNvGrpSpPr>
                  <p:nvPr/>
                </p:nvGrpSpPr>
                <p:grpSpPr>
                  <a:xfrm>
                    <a:off x="0" y="0"/>
                    <a:ext cx="566" cy="566"/>
                    <a:chOff x="1097" y="1431"/>
                    <a:chExt cx="566" cy="566"/>
                  </a:xfrm>
                </p:grpSpPr>
                <p:sp>
                  <p:nvSpPr>
                    <p:cNvPr id="1242" name="矩形 1241"/>
                    <p:cNvSpPr>
                      <a:spLocks noChangeAspect="1"/>
                    </p:cNvSpPr>
                    <p:nvPr/>
                  </p:nvSpPr>
                  <p:spPr>
                    <a:xfrm>
                      <a:off x="1097" y="143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43" name="矩形 1242"/>
                    <p:cNvSpPr>
                      <a:spLocks noChangeAspect="1"/>
                    </p:cNvSpPr>
                    <p:nvPr/>
                  </p:nvSpPr>
                  <p:spPr>
                    <a:xfrm>
                      <a:off x="1222" y="1556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244" name="组合 1243"/>
                  <p:cNvGrpSpPr>
                    <a:grpSpLocks noChangeAspect="1"/>
                  </p:cNvGrpSpPr>
                  <p:nvPr/>
                </p:nvGrpSpPr>
                <p:grpSpPr>
                  <a:xfrm>
                    <a:off x="567" y="0"/>
                    <a:ext cx="566" cy="566"/>
                    <a:chOff x="1097" y="1431"/>
                    <a:chExt cx="566" cy="566"/>
                  </a:xfrm>
                </p:grpSpPr>
                <p:sp>
                  <p:nvSpPr>
                    <p:cNvPr id="1245" name="矩形 1244"/>
                    <p:cNvSpPr>
                      <a:spLocks noChangeAspect="1"/>
                    </p:cNvSpPr>
                    <p:nvPr/>
                  </p:nvSpPr>
                  <p:spPr>
                    <a:xfrm>
                      <a:off x="1097" y="143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46" name="矩形 1245"/>
                    <p:cNvSpPr>
                      <a:spLocks noChangeAspect="1"/>
                    </p:cNvSpPr>
                    <p:nvPr/>
                  </p:nvSpPr>
                  <p:spPr>
                    <a:xfrm>
                      <a:off x="1222" y="1556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247" name="组合 1246"/>
                  <p:cNvGrpSpPr>
                    <a:grpSpLocks noChangeAspect="1"/>
                  </p:cNvGrpSpPr>
                  <p:nvPr/>
                </p:nvGrpSpPr>
                <p:grpSpPr>
                  <a:xfrm>
                    <a:off x="1134" y="0"/>
                    <a:ext cx="566" cy="566"/>
                    <a:chOff x="1097" y="1431"/>
                    <a:chExt cx="566" cy="566"/>
                  </a:xfrm>
                </p:grpSpPr>
                <p:sp>
                  <p:nvSpPr>
                    <p:cNvPr id="1248" name="矩形 1247"/>
                    <p:cNvSpPr>
                      <a:spLocks noChangeAspect="1"/>
                    </p:cNvSpPr>
                    <p:nvPr/>
                  </p:nvSpPr>
                  <p:spPr>
                    <a:xfrm>
                      <a:off x="1097" y="143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49" name="矩形 1248"/>
                    <p:cNvSpPr>
                      <a:spLocks noChangeAspect="1"/>
                    </p:cNvSpPr>
                    <p:nvPr/>
                  </p:nvSpPr>
                  <p:spPr>
                    <a:xfrm>
                      <a:off x="1222" y="1556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250" name="组合 1249"/>
                  <p:cNvGrpSpPr>
                    <a:grpSpLocks noChangeAspect="1"/>
                  </p:cNvGrpSpPr>
                  <p:nvPr/>
                </p:nvGrpSpPr>
                <p:grpSpPr>
                  <a:xfrm>
                    <a:off x="1701" y="0"/>
                    <a:ext cx="566" cy="566"/>
                    <a:chOff x="1097" y="1431"/>
                    <a:chExt cx="566" cy="566"/>
                  </a:xfrm>
                </p:grpSpPr>
                <p:sp>
                  <p:nvSpPr>
                    <p:cNvPr id="1251" name="矩形 1250"/>
                    <p:cNvSpPr>
                      <a:spLocks noChangeAspect="1"/>
                    </p:cNvSpPr>
                    <p:nvPr/>
                  </p:nvSpPr>
                  <p:spPr>
                    <a:xfrm>
                      <a:off x="1097" y="143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52" name="矩形 1251"/>
                    <p:cNvSpPr>
                      <a:spLocks noChangeAspect="1"/>
                    </p:cNvSpPr>
                    <p:nvPr/>
                  </p:nvSpPr>
                  <p:spPr>
                    <a:xfrm>
                      <a:off x="1222" y="1556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1253" name="组合 1252"/>
                <p:cNvGrpSpPr/>
                <p:nvPr/>
              </p:nvGrpSpPr>
              <p:grpSpPr>
                <a:xfrm>
                  <a:off x="4535" y="0"/>
                  <a:ext cx="2267" cy="566"/>
                  <a:chOff x="0" y="0"/>
                  <a:chExt cx="2267" cy="566"/>
                </a:xfrm>
              </p:grpSpPr>
              <p:grpSp>
                <p:nvGrpSpPr>
                  <p:cNvPr id="1254" name="组合 1253"/>
                  <p:cNvGrpSpPr>
                    <a:grpSpLocks noChangeAspect="1"/>
                  </p:cNvGrpSpPr>
                  <p:nvPr/>
                </p:nvGrpSpPr>
                <p:grpSpPr>
                  <a:xfrm>
                    <a:off x="0" y="0"/>
                    <a:ext cx="566" cy="566"/>
                    <a:chOff x="1097" y="1431"/>
                    <a:chExt cx="566" cy="566"/>
                  </a:xfrm>
                </p:grpSpPr>
                <p:sp>
                  <p:nvSpPr>
                    <p:cNvPr id="1255" name="矩形 1254"/>
                    <p:cNvSpPr>
                      <a:spLocks noChangeAspect="1"/>
                    </p:cNvSpPr>
                    <p:nvPr/>
                  </p:nvSpPr>
                  <p:spPr>
                    <a:xfrm>
                      <a:off x="1097" y="143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56" name="矩形 1255"/>
                    <p:cNvSpPr>
                      <a:spLocks noChangeAspect="1"/>
                    </p:cNvSpPr>
                    <p:nvPr/>
                  </p:nvSpPr>
                  <p:spPr>
                    <a:xfrm>
                      <a:off x="1222" y="1556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257" name="组合 1256"/>
                  <p:cNvGrpSpPr>
                    <a:grpSpLocks noChangeAspect="1"/>
                  </p:cNvGrpSpPr>
                  <p:nvPr/>
                </p:nvGrpSpPr>
                <p:grpSpPr>
                  <a:xfrm>
                    <a:off x="567" y="0"/>
                    <a:ext cx="566" cy="566"/>
                    <a:chOff x="1097" y="1431"/>
                    <a:chExt cx="566" cy="566"/>
                  </a:xfrm>
                </p:grpSpPr>
                <p:sp>
                  <p:nvSpPr>
                    <p:cNvPr id="1258" name="矩形 1257"/>
                    <p:cNvSpPr>
                      <a:spLocks noChangeAspect="1"/>
                    </p:cNvSpPr>
                    <p:nvPr/>
                  </p:nvSpPr>
                  <p:spPr>
                    <a:xfrm>
                      <a:off x="1097" y="143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59" name="矩形 1258"/>
                    <p:cNvSpPr>
                      <a:spLocks noChangeAspect="1"/>
                    </p:cNvSpPr>
                    <p:nvPr/>
                  </p:nvSpPr>
                  <p:spPr>
                    <a:xfrm>
                      <a:off x="1222" y="1556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260" name="组合 1259"/>
                  <p:cNvGrpSpPr>
                    <a:grpSpLocks noChangeAspect="1"/>
                  </p:cNvGrpSpPr>
                  <p:nvPr/>
                </p:nvGrpSpPr>
                <p:grpSpPr>
                  <a:xfrm>
                    <a:off x="1134" y="0"/>
                    <a:ext cx="566" cy="566"/>
                    <a:chOff x="1097" y="1431"/>
                    <a:chExt cx="566" cy="566"/>
                  </a:xfrm>
                </p:grpSpPr>
                <p:sp>
                  <p:nvSpPr>
                    <p:cNvPr id="1261" name="矩形 1260"/>
                    <p:cNvSpPr>
                      <a:spLocks noChangeAspect="1"/>
                    </p:cNvSpPr>
                    <p:nvPr/>
                  </p:nvSpPr>
                  <p:spPr>
                    <a:xfrm>
                      <a:off x="1097" y="143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62" name="矩形 1261"/>
                    <p:cNvSpPr>
                      <a:spLocks noChangeAspect="1"/>
                    </p:cNvSpPr>
                    <p:nvPr/>
                  </p:nvSpPr>
                  <p:spPr>
                    <a:xfrm>
                      <a:off x="1222" y="1556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263" name="组合 1262"/>
                  <p:cNvGrpSpPr>
                    <a:grpSpLocks noChangeAspect="1"/>
                  </p:cNvGrpSpPr>
                  <p:nvPr/>
                </p:nvGrpSpPr>
                <p:grpSpPr>
                  <a:xfrm>
                    <a:off x="1701" y="0"/>
                    <a:ext cx="566" cy="566"/>
                    <a:chOff x="1097" y="1431"/>
                    <a:chExt cx="566" cy="566"/>
                  </a:xfrm>
                </p:grpSpPr>
                <p:sp>
                  <p:nvSpPr>
                    <p:cNvPr id="1264" name="矩形 1263"/>
                    <p:cNvSpPr>
                      <a:spLocks noChangeAspect="1"/>
                    </p:cNvSpPr>
                    <p:nvPr/>
                  </p:nvSpPr>
                  <p:spPr>
                    <a:xfrm>
                      <a:off x="1097" y="143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65" name="矩形 1264"/>
                    <p:cNvSpPr>
                      <a:spLocks noChangeAspect="1"/>
                    </p:cNvSpPr>
                    <p:nvPr/>
                  </p:nvSpPr>
                  <p:spPr>
                    <a:xfrm>
                      <a:off x="1222" y="1556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1266" name="组合 1265"/>
                <p:cNvGrpSpPr>
                  <a:grpSpLocks noChangeAspect="1"/>
                </p:cNvGrpSpPr>
                <p:nvPr/>
              </p:nvGrpSpPr>
              <p:grpSpPr>
                <a:xfrm>
                  <a:off x="6803" y="0"/>
                  <a:ext cx="566" cy="566"/>
                  <a:chOff x="1097" y="1431"/>
                  <a:chExt cx="566" cy="566"/>
                </a:xfrm>
              </p:grpSpPr>
              <p:sp>
                <p:nvSpPr>
                  <p:cNvPr id="1267" name="矩形 1266"/>
                  <p:cNvSpPr>
                    <a:spLocks noChangeAspect="1"/>
                  </p:cNvSpPr>
                  <p:nvPr/>
                </p:nvSpPr>
                <p:spPr>
                  <a:xfrm>
                    <a:off x="1097" y="1431"/>
                    <a:ext cx="567" cy="567"/>
                  </a:xfrm>
                  <a:prstGeom prst="rect">
                    <a:avLst/>
                  </a:prstGeom>
                  <a:solidFill>
                    <a:schemeClr val="bg1"/>
                  </a:solidFill>
                  <a:ln w="508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68" name="矩形 1267"/>
                  <p:cNvSpPr>
                    <a:spLocks noChangeAspect="1"/>
                  </p:cNvSpPr>
                  <p:nvPr/>
                </p:nvSpPr>
                <p:spPr>
                  <a:xfrm>
                    <a:off x="1222" y="1556"/>
                    <a:ext cx="317" cy="317"/>
                  </a:xfrm>
                  <a:prstGeom prst="rect">
                    <a:avLst/>
                  </a:prstGeom>
                  <a:solidFill>
                    <a:schemeClr val="tx1"/>
                  </a:solidFill>
                  <a:ln w="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269" name="组合 1268"/>
                <p:cNvGrpSpPr>
                  <a:grpSpLocks noChangeAspect="1"/>
                </p:cNvGrpSpPr>
                <p:nvPr/>
              </p:nvGrpSpPr>
              <p:grpSpPr>
                <a:xfrm>
                  <a:off x="7370" y="0"/>
                  <a:ext cx="566" cy="566"/>
                  <a:chOff x="1097" y="1431"/>
                  <a:chExt cx="566" cy="566"/>
                </a:xfrm>
              </p:grpSpPr>
              <p:sp>
                <p:nvSpPr>
                  <p:cNvPr id="1270" name="矩形 1269"/>
                  <p:cNvSpPr>
                    <a:spLocks noChangeAspect="1"/>
                  </p:cNvSpPr>
                  <p:nvPr/>
                </p:nvSpPr>
                <p:spPr>
                  <a:xfrm>
                    <a:off x="1097" y="1431"/>
                    <a:ext cx="567" cy="567"/>
                  </a:xfrm>
                  <a:prstGeom prst="rect">
                    <a:avLst/>
                  </a:prstGeom>
                  <a:solidFill>
                    <a:schemeClr val="bg1"/>
                  </a:solidFill>
                  <a:ln w="508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71" name="矩形 1270"/>
                  <p:cNvSpPr>
                    <a:spLocks noChangeAspect="1"/>
                  </p:cNvSpPr>
                  <p:nvPr/>
                </p:nvSpPr>
                <p:spPr>
                  <a:xfrm>
                    <a:off x="1222" y="1556"/>
                    <a:ext cx="317" cy="317"/>
                  </a:xfrm>
                  <a:prstGeom prst="rect">
                    <a:avLst/>
                  </a:prstGeom>
                  <a:solidFill>
                    <a:schemeClr val="tx1"/>
                  </a:solidFill>
                  <a:ln w="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1272" name="组合 1271"/>
              <p:cNvGrpSpPr/>
              <p:nvPr/>
            </p:nvGrpSpPr>
            <p:grpSpPr>
              <a:xfrm>
                <a:off x="0" y="1134"/>
                <a:ext cx="7936" cy="566"/>
                <a:chOff x="0" y="0"/>
                <a:chExt cx="7936" cy="566"/>
              </a:xfrm>
            </p:grpSpPr>
            <p:grpSp>
              <p:nvGrpSpPr>
                <p:cNvPr id="1273" name="组合 1272"/>
                <p:cNvGrpSpPr/>
                <p:nvPr/>
              </p:nvGrpSpPr>
              <p:grpSpPr>
                <a:xfrm>
                  <a:off x="0" y="0"/>
                  <a:ext cx="2267" cy="566"/>
                  <a:chOff x="0" y="0"/>
                  <a:chExt cx="2267" cy="566"/>
                </a:xfrm>
              </p:grpSpPr>
              <p:grpSp>
                <p:nvGrpSpPr>
                  <p:cNvPr id="1274" name="组合 1273"/>
                  <p:cNvGrpSpPr>
                    <a:grpSpLocks noChangeAspect="1"/>
                  </p:cNvGrpSpPr>
                  <p:nvPr/>
                </p:nvGrpSpPr>
                <p:grpSpPr>
                  <a:xfrm>
                    <a:off x="0" y="0"/>
                    <a:ext cx="566" cy="566"/>
                    <a:chOff x="1097" y="1431"/>
                    <a:chExt cx="566" cy="566"/>
                  </a:xfrm>
                </p:grpSpPr>
                <p:sp>
                  <p:nvSpPr>
                    <p:cNvPr id="1275" name="矩形 1274"/>
                    <p:cNvSpPr>
                      <a:spLocks noChangeAspect="1"/>
                    </p:cNvSpPr>
                    <p:nvPr/>
                  </p:nvSpPr>
                  <p:spPr>
                    <a:xfrm>
                      <a:off x="1097" y="143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76" name="矩形 1275"/>
                    <p:cNvSpPr>
                      <a:spLocks noChangeAspect="1"/>
                    </p:cNvSpPr>
                    <p:nvPr/>
                  </p:nvSpPr>
                  <p:spPr>
                    <a:xfrm>
                      <a:off x="1222" y="1556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277" name="组合 1276"/>
                  <p:cNvGrpSpPr>
                    <a:grpSpLocks noChangeAspect="1"/>
                  </p:cNvGrpSpPr>
                  <p:nvPr/>
                </p:nvGrpSpPr>
                <p:grpSpPr>
                  <a:xfrm>
                    <a:off x="567" y="0"/>
                    <a:ext cx="566" cy="566"/>
                    <a:chOff x="1097" y="1431"/>
                    <a:chExt cx="566" cy="566"/>
                  </a:xfrm>
                </p:grpSpPr>
                <p:sp>
                  <p:nvSpPr>
                    <p:cNvPr id="1278" name="矩形 1277"/>
                    <p:cNvSpPr>
                      <a:spLocks noChangeAspect="1"/>
                    </p:cNvSpPr>
                    <p:nvPr/>
                  </p:nvSpPr>
                  <p:spPr>
                    <a:xfrm>
                      <a:off x="1097" y="143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79" name="矩形 1278"/>
                    <p:cNvSpPr>
                      <a:spLocks noChangeAspect="1"/>
                    </p:cNvSpPr>
                    <p:nvPr/>
                  </p:nvSpPr>
                  <p:spPr>
                    <a:xfrm>
                      <a:off x="1222" y="1556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280" name="组合 1279"/>
                  <p:cNvGrpSpPr>
                    <a:grpSpLocks noChangeAspect="1"/>
                  </p:cNvGrpSpPr>
                  <p:nvPr/>
                </p:nvGrpSpPr>
                <p:grpSpPr>
                  <a:xfrm>
                    <a:off x="1134" y="0"/>
                    <a:ext cx="566" cy="566"/>
                    <a:chOff x="1097" y="1431"/>
                    <a:chExt cx="566" cy="566"/>
                  </a:xfrm>
                </p:grpSpPr>
                <p:sp>
                  <p:nvSpPr>
                    <p:cNvPr id="1281" name="矩形 1280"/>
                    <p:cNvSpPr>
                      <a:spLocks noChangeAspect="1"/>
                    </p:cNvSpPr>
                    <p:nvPr/>
                  </p:nvSpPr>
                  <p:spPr>
                    <a:xfrm>
                      <a:off x="1097" y="143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82" name="矩形 1281"/>
                    <p:cNvSpPr>
                      <a:spLocks noChangeAspect="1"/>
                    </p:cNvSpPr>
                    <p:nvPr/>
                  </p:nvSpPr>
                  <p:spPr>
                    <a:xfrm>
                      <a:off x="1222" y="1556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283" name="组合 1282"/>
                  <p:cNvGrpSpPr>
                    <a:grpSpLocks noChangeAspect="1"/>
                  </p:cNvGrpSpPr>
                  <p:nvPr/>
                </p:nvGrpSpPr>
                <p:grpSpPr>
                  <a:xfrm>
                    <a:off x="1701" y="0"/>
                    <a:ext cx="566" cy="566"/>
                    <a:chOff x="1097" y="1431"/>
                    <a:chExt cx="566" cy="566"/>
                  </a:xfrm>
                </p:grpSpPr>
                <p:sp>
                  <p:nvSpPr>
                    <p:cNvPr id="1284" name="矩形 1283"/>
                    <p:cNvSpPr>
                      <a:spLocks noChangeAspect="1"/>
                    </p:cNvSpPr>
                    <p:nvPr/>
                  </p:nvSpPr>
                  <p:spPr>
                    <a:xfrm>
                      <a:off x="1097" y="143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85" name="矩形 1284"/>
                    <p:cNvSpPr>
                      <a:spLocks noChangeAspect="1"/>
                    </p:cNvSpPr>
                    <p:nvPr/>
                  </p:nvSpPr>
                  <p:spPr>
                    <a:xfrm>
                      <a:off x="1222" y="1556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1286" name="组合 1285"/>
                <p:cNvGrpSpPr/>
                <p:nvPr/>
              </p:nvGrpSpPr>
              <p:grpSpPr>
                <a:xfrm>
                  <a:off x="2268" y="0"/>
                  <a:ext cx="2267" cy="566"/>
                  <a:chOff x="0" y="0"/>
                  <a:chExt cx="2267" cy="566"/>
                </a:xfrm>
              </p:grpSpPr>
              <p:grpSp>
                <p:nvGrpSpPr>
                  <p:cNvPr id="1287" name="组合 1286"/>
                  <p:cNvGrpSpPr>
                    <a:grpSpLocks noChangeAspect="1"/>
                  </p:cNvGrpSpPr>
                  <p:nvPr/>
                </p:nvGrpSpPr>
                <p:grpSpPr>
                  <a:xfrm>
                    <a:off x="0" y="0"/>
                    <a:ext cx="566" cy="566"/>
                    <a:chOff x="1097" y="1431"/>
                    <a:chExt cx="566" cy="566"/>
                  </a:xfrm>
                </p:grpSpPr>
                <p:sp>
                  <p:nvSpPr>
                    <p:cNvPr id="1288" name="矩形 1287"/>
                    <p:cNvSpPr>
                      <a:spLocks noChangeAspect="1"/>
                    </p:cNvSpPr>
                    <p:nvPr/>
                  </p:nvSpPr>
                  <p:spPr>
                    <a:xfrm>
                      <a:off x="1097" y="143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89" name="矩形 1288"/>
                    <p:cNvSpPr>
                      <a:spLocks noChangeAspect="1"/>
                    </p:cNvSpPr>
                    <p:nvPr/>
                  </p:nvSpPr>
                  <p:spPr>
                    <a:xfrm>
                      <a:off x="1222" y="1556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290" name="组合 1289"/>
                  <p:cNvGrpSpPr>
                    <a:grpSpLocks noChangeAspect="1"/>
                  </p:cNvGrpSpPr>
                  <p:nvPr/>
                </p:nvGrpSpPr>
                <p:grpSpPr>
                  <a:xfrm>
                    <a:off x="567" y="0"/>
                    <a:ext cx="566" cy="566"/>
                    <a:chOff x="1097" y="1431"/>
                    <a:chExt cx="566" cy="566"/>
                  </a:xfrm>
                </p:grpSpPr>
                <p:sp>
                  <p:nvSpPr>
                    <p:cNvPr id="1291" name="矩形 1290"/>
                    <p:cNvSpPr>
                      <a:spLocks noChangeAspect="1"/>
                    </p:cNvSpPr>
                    <p:nvPr/>
                  </p:nvSpPr>
                  <p:spPr>
                    <a:xfrm>
                      <a:off x="1097" y="143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92" name="矩形 1291"/>
                    <p:cNvSpPr>
                      <a:spLocks noChangeAspect="1"/>
                    </p:cNvSpPr>
                    <p:nvPr/>
                  </p:nvSpPr>
                  <p:spPr>
                    <a:xfrm>
                      <a:off x="1222" y="1556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293" name="组合 1292"/>
                  <p:cNvGrpSpPr>
                    <a:grpSpLocks noChangeAspect="1"/>
                  </p:cNvGrpSpPr>
                  <p:nvPr/>
                </p:nvGrpSpPr>
                <p:grpSpPr>
                  <a:xfrm>
                    <a:off x="1134" y="0"/>
                    <a:ext cx="566" cy="566"/>
                    <a:chOff x="1097" y="1431"/>
                    <a:chExt cx="566" cy="566"/>
                  </a:xfrm>
                </p:grpSpPr>
                <p:sp>
                  <p:nvSpPr>
                    <p:cNvPr id="1294" name="矩形 1293"/>
                    <p:cNvSpPr>
                      <a:spLocks noChangeAspect="1"/>
                    </p:cNvSpPr>
                    <p:nvPr/>
                  </p:nvSpPr>
                  <p:spPr>
                    <a:xfrm>
                      <a:off x="1097" y="143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95" name="矩形 1294"/>
                    <p:cNvSpPr>
                      <a:spLocks noChangeAspect="1"/>
                    </p:cNvSpPr>
                    <p:nvPr/>
                  </p:nvSpPr>
                  <p:spPr>
                    <a:xfrm>
                      <a:off x="1222" y="1556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296" name="组合 1295"/>
                  <p:cNvGrpSpPr>
                    <a:grpSpLocks noChangeAspect="1"/>
                  </p:cNvGrpSpPr>
                  <p:nvPr/>
                </p:nvGrpSpPr>
                <p:grpSpPr>
                  <a:xfrm>
                    <a:off x="1701" y="0"/>
                    <a:ext cx="566" cy="566"/>
                    <a:chOff x="1097" y="1431"/>
                    <a:chExt cx="566" cy="566"/>
                  </a:xfrm>
                </p:grpSpPr>
                <p:sp>
                  <p:nvSpPr>
                    <p:cNvPr id="1297" name="矩形 1296"/>
                    <p:cNvSpPr>
                      <a:spLocks noChangeAspect="1"/>
                    </p:cNvSpPr>
                    <p:nvPr/>
                  </p:nvSpPr>
                  <p:spPr>
                    <a:xfrm>
                      <a:off x="1097" y="143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98" name="矩形 1297"/>
                    <p:cNvSpPr>
                      <a:spLocks noChangeAspect="1"/>
                    </p:cNvSpPr>
                    <p:nvPr/>
                  </p:nvSpPr>
                  <p:spPr>
                    <a:xfrm>
                      <a:off x="1222" y="1556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1299" name="组合 1298"/>
                <p:cNvGrpSpPr/>
                <p:nvPr/>
              </p:nvGrpSpPr>
              <p:grpSpPr>
                <a:xfrm>
                  <a:off x="4535" y="0"/>
                  <a:ext cx="2267" cy="566"/>
                  <a:chOff x="0" y="0"/>
                  <a:chExt cx="2267" cy="566"/>
                </a:xfrm>
              </p:grpSpPr>
              <p:grpSp>
                <p:nvGrpSpPr>
                  <p:cNvPr id="1300" name="组合 1299"/>
                  <p:cNvGrpSpPr>
                    <a:grpSpLocks noChangeAspect="1"/>
                  </p:cNvGrpSpPr>
                  <p:nvPr/>
                </p:nvGrpSpPr>
                <p:grpSpPr>
                  <a:xfrm>
                    <a:off x="0" y="0"/>
                    <a:ext cx="566" cy="566"/>
                    <a:chOff x="1097" y="1431"/>
                    <a:chExt cx="566" cy="566"/>
                  </a:xfrm>
                </p:grpSpPr>
                <p:sp>
                  <p:nvSpPr>
                    <p:cNvPr id="1301" name="矩形 1300"/>
                    <p:cNvSpPr>
                      <a:spLocks noChangeAspect="1"/>
                    </p:cNvSpPr>
                    <p:nvPr/>
                  </p:nvSpPr>
                  <p:spPr>
                    <a:xfrm>
                      <a:off x="1097" y="143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02" name="矩形 1301"/>
                    <p:cNvSpPr>
                      <a:spLocks noChangeAspect="1"/>
                    </p:cNvSpPr>
                    <p:nvPr/>
                  </p:nvSpPr>
                  <p:spPr>
                    <a:xfrm>
                      <a:off x="1222" y="1556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303" name="组合 1302"/>
                  <p:cNvGrpSpPr>
                    <a:grpSpLocks noChangeAspect="1"/>
                  </p:cNvGrpSpPr>
                  <p:nvPr/>
                </p:nvGrpSpPr>
                <p:grpSpPr>
                  <a:xfrm>
                    <a:off x="567" y="0"/>
                    <a:ext cx="566" cy="566"/>
                    <a:chOff x="1097" y="1431"/>
                    <a:chExt cx="566" cy="566"/>
                  </a:xfrm>
                </p:grpSpPr>
                <p:sp>
                  <p:nvSpPr>
                    <p:cNvPr id="1304" name="矩形 1303"/>
                    <p:cNvSpPr>
                      <a:spLocks noChangeAspect="1"/>
                    </p:cNvSpPr>
                    <p:nvPr/>
                  </p:nvSpPr>
                  <p:spPr>
                    <a:xfrm>
                      <a:off x="1097" y="143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05" name="矩形 1304"/>
                    <p:cNvSpPr>
                      <a:spLocks noChangeAspect="1"/>
                    </p:cNvSpPr>
                    <p:nvPr/>
                  </p:nvSpPr>
                  <p:spPr>
                    <a:xfrm>
                      <a:off x="1222" y="1556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306" name="组合 1305"/>
                  <p:cNvGrpSpPr>
                    <a:grpSpLocks noChangeAspect="1"/>
                  </p:cNvGrpSpPr>
                  <p:nvPr/>
                </p:nvGrpSpPr>
                <p:grpSpPr>
                  <a:xfrm>
                    <a:off x="1134" y="0"/>
                    <a:ext cx="566" cy="566"/>
                    <a:chOff x="1097" y="1431"/>
                    <a:chExt cx="566" cy="566"/>
                  </a:xfrm>
                </p:grpSpPr>
                <p:sp>
                  <p:nvSpPr>
                    <p:cNvPr id="1307" name="矩形 1306"/>
                    <p:cNvSpPr>
                      <a:spLocks noChangeAspect="1"/>
                    </p:cNvSpPr>
                    <p:nvPr/>
                  </p:nvSpPr>
                  <p:spPr>
                    <a:xfrm>
                      <a:off x="1097" y="143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08" name="矩形 1307"/>
                    <p:cNvSpPr>
                      <a:spLocks noChangeAspect="1"/>
                    </p:cNvSpPr>
                    <p:nvPr/>
                  </p:nvSpPr>
                  <p:spPr>
                    <a:xfrm>
                      <a:off x="1222" y="1556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309" name="组合 1308"/>
                  <p:cNvGrpSpPr>
                    <a:grpSpLocks noChangeAspect="1"/>
                  </p:cNvGrpSpPr>
                  <p:nvPr/>
                </p:nvGrpSpPr>
                <p:grpSpPr>
                  <a:xfrm>
                    <a:off x="1701" y="0"/>
                    <a:ext cx="566" cy="566"/>
                    <a:chOff x="1097" y="1431"/>
                    <a:chExt cx="566" cy="566"/>
                  </a:xfrm>
                </p:grpSpPr>
                <p:sp>
                  <p:nvSpPr>
                    <p:cNvPr id="1310" name="矩形 1309"/>
                    <p:cNvSpPr>
                      <a:spLocks noChangeAspect="1"/>
                    </p:cNvSpPr>
                    <p:nvPr/>
                  </p:nvSpPr>
                  <p:spPr>
                    <a:xfrm>
                      <a:off x="1097" y="143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11" name="矩形 1310"/>
                    <p:cNvSpPr>
                      <a:spLocks noChangeAspect="1"/>
                    </p:cNvSpPr>
                    <p:nvPr/>
                  </p:nvSpPr>
                  <p:spPr>
                    <a:xfrm>
                      <a:off x="1222" y="1556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1312" name="组合 1311"/>
                <p:cNvGrpSpPr>
                  <a:grpSpLocks noChangeAspect="1"/>
                </p:cNvGrpSpPr>
                <p:nvPr/>
              </p:nvGrpSpPr>
              <p:grpSpPr>
                <a:xfrm>
                  <a:off x="6803" y="0"/>
                  <a:ext cx="566" cy="566"/>
                  <a:chOff x="1097" y="1431"/>
                  <a:chExt cx="566" cy="566"/>
                </a:xfrm>
              </p:grpSpPr>
              <p:sp>
                <p:nvSpPr>
                  <p:cNvPr id="1313" name="矩形 1312"/>
                  <p:cNvSpPr>
                    <a:spLocks noChangeAspect="1"/>
                  </p:cNvSpPr>
                  <p:nvPr/>
                </p:nvSpPr>
                <p:spPr>
                  <a:xfrm>
                    <a:off x="1097" y="1431"/>
                    <a:ext cx="567" cy="567"/>
                  </a:xfrm>
                  <a:prstGeom prst="rect">
                    <a:avLst/>
                  </a:prstGeom>
                  <a:solidFill>
                    <a:schemeClr val="bg1"/>
                  </a:solidFill>
                  <a:ln w="508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314" name="矩形 1313"/>
                  <p:cNvSpPr>
                    <a:spLocks noChangeAspect="1"/>
                  </p:cNvSpPr>
                  <p:nvPr/>
                </p:nvSpPr>
                <p:spPr>
                  <a:xfrm>
                    <a:off x="1222" y="1556"/>
                    <a:ext cx="317" cy="317"/>
                  </a:xfrm>
                  <a:prstGeom prst="rect">
                    <a:avLst/>
                  </a:prstGeom>
                  <a:solidFill>
                    <a:schemeClr val="tx1"/>
                  </a:solidFill>
                  <a:ln w="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315" name="组合 1314"/>
                <p:cNvGrpSpPr>
                  <a:grpSpLocks noChangeAspect="1"/>
                </p:cNvGrpSpPr>
                <p:nvPr/>
              </p:nvGrpSpPr>
              <p:grpSpPr>
                <a:xfrm>
                  <a:off x="7370" y="0"/>
                  <a:ext cx="566" cy="566"/>
                  <a:chOff x="1097" y="1431"/>
                  <a:chExt cx="566" cy="566"/>
                </a:xfrm>
              </p:grpSpPr>
              <p:sp>
                <p:nvSpPr>
                  <p:cNvPr id="1316" name="矩形 1315"/>
                  <p:cNvSpPr>
                    <a:spLocks noChangeAspect="1"/>
                  </p:cNvSpPr>
                  <p:nvPr/>
                </p:nvSpPr>
                <p:spPr>
                  <a:xfrm>
                    <a:off x="1097" y="1431"/>
                    <a:ext cx="567" cy="567"/>
                  </a:xfrm>
                  <a:prstGeom prst="rect">
                    <a:avLst/>
                  </a:prstGeom>
                  <a:solidFill>
                    <a:schemeClr val="bg1"/>
                  </a:solidFill>
                  <a:ln w="508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317" name="矩形 1316"/>
                  <p:cNvSpPr>
                    <a:spLocks noChangeAspect="1"/>
                  </p:cNvSpPr>
                  <p:nvPr/>
                </p:nvSpPr>
                <p:spPr>
                  <a:xfrm>
                    <a:off x="1222" y="1556"/>
                    <a:ext cx="317" cy="317"/>
                  </a:xfrm>
                  <a:prstGeom prst="rect">
                    <a:avLst/>
                  </a:prstGeom>
                  <a:solidFill>
                    <a:schemeClr val="tx1"/>
                  </a:solidFill>
                  <a:ln w="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1318" name="组合 1317"/>
              <p:cNvGrpSpPr/>
              <p:nvPr/>
            </p:nvGrpSpPr>
            <p:grpSpPr>
              <a:xfrm>
                <a:off x="0" y="1701"/>
                <a:ext cx="7936" cy="566"/>
                <a:chOff x="0" y="0"/>
                <a:chExt cx="7936" cy="566"/>
              </a:xfrm>
            </p:grpSpPr>
            <p:grpSp>
              <p:nvGrpSpPr>
                <p:cNvPr id="1319" name="组合 1318"/>
                <p:cNvGrpSpPr/>
                <p:nvPr/>
              </p:nvGrpSpPr>
              <p:grpSpPr>
                <a:xfrm>
                  <a:off x="0" y="0"/>
                  <a:ext cx="2267" cy="566"/>
                  <a:chOff x="0" y="0"/>
                  <a:chExt cx="2267" cy="566"/>
                </a:xfrm>
              </p:grpSpPr>
              <p:grpSp>
                <p:nvGrpSpPr>
                  <p:cNvPr id="1320" name="组合 1319"/>
                  <p:cNvGrpSpPr>
                    <a:grpSpLocks noChangeAspect="1"/>
                  </p:cNvGrpSpPr>
                  <p:nvPr/>
                </p:nvGrpSpPr>
                <p:grpSpPr>
                  <a:xfrm>
                    <a:off x="0" y="0"/>
                    <a:ext cx="566" cy="566"/>
                    <a:chOff x="1097" y="1431"/>
                    <a:chExt cx="566" cy="566"/>
                  </a:xfrm>
                </p:grpSpPr>
                <p:sp>
                  <p:nvSpPr>
                    <p:cNvPr id="1321" name="矩形 1320"/>
                    <p:cNvSpPr>
                      <a:spLocks noChangeAspect="1"/>
                    </p:cNvSpPr>
                    <p:nvPr/>
                  </p:nvSpPr>
                  <p:spPr>
                    <a:xfrm>
                      <a:off x="1097" y="143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22" name="矩形 1321"/>
                    <p:cNvSpPr>
                      <a:spLocks noChangeAspect="1"/>
                    </p:cNvSpPr>
                    <p:nvPr/>
                  </p:nvSpPr>
                  <p:spPr>
                    <a:xfrm>
                      <a:off x="1222" y="1556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323" name="组合 1322"/>
                  <p:cNvGrpSpPr>
                    <a:grpSpLocks noChangeAspect="1"/>
                  </p:cNvGrpSpPr>
                  <p:nvPr/>
                </p:nvGrpSpPr>
                <p:grpSpPr>
                  <a:xfrm>
                    <a:off x="567" y="0"/>
                    <a:ext cx="566" cy="566"/>
                    <a:chOff x="1097" y="1431"/>
                    <a:chExt cx="566" cy="566"/>
                  </a:xfrm>
                </p:grpSpPr>
                <p:sp>
                  <p:nvSpPr>
                    <p:cNvPr id="1324" name="矩形 1323"/>
                    <p:cNvSpPr>
                      <a:spLocks noChangeAspect="1"/>
                    </p:cNvSpPr>
                    <p:nvPr/>
                  </p:nvSpPr>
                  <p:spPr>
                    <a:xfrm>
                      <a:off x="1097" y="143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25" name="矩形 1324"/>
                    <p:cNvSpPr>
                      <a:spLocks noChangeAspect="1"/>
                    </p:cNvSpPr>
                    <p:nvPr/>
                  </p:nvSpPr>
                  <p:spPr>
                    <a:xfrm>
                      <a:off x="1222" y="1556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326" name="组合 1325"/>
                  <p:cNvGrpSpPr>
                    <a:grpSpLocks noChangeAspect="1"/>
                  </p:cNvGrpSpPr>
                  <p:nvPr/>
                </p:nvGrpSpPr>
                <p:grpSpPr>
                  <a:xfrm>
                    <a:off x="1134" y="0"/>
                    <a:ext cx="566" cy="566"/>
                    <a:chOff x="1097" y="1431"/>
                    <a:chExt cx="566" cy="566"/>
                  </a:xfrm>
                </p:grpSpPr>
                <p:sp>
                  <p:nvSpPr>
                    <p:cNvPr id="1327" name="矩形 1326"/>
                    <p:cNvSpPr>
                      <a:spLocks noChangeAspect="1"/>
                    </p:cNvSpPr>
                    <p:nvPr/>
                  </p:nvSpPr>
                  <p:spPr>
                    <a:xfrm>
                      <a:off x="1097" y="143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28" name="矩形 1327"/>
                    <p:cNvSpPr>
                      <a:spLocks noChangeAspect="1"/>
                    </p:cNvSpPr>
                    <p:nvPr/>
                  </p:nvSpPr>
                  <p:spPr>
                    <a:xfrm>
                      <a:off x="1222" y="1556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329" name="组合 1328"/>
                  <p:cNvGrpSpPr>
                    <a:grpSpLocks noChangeAspect="1"/>
                  </p:cNvGrpSpPr>
                  <p:nvPr/>
                </p:nvGrpSpPr>
                <p:grpSpPr>
                  <a:xfrm>
                    <a:off x="1701" y="0"/>
                    <a:ext cx="566" cy="566"/>
                    <a:chOff x="1097" y="1431"/>
                    <a:chExt cx="566" cy="566"/>
                  </a:xfrm>
                </p:grpSpPr>
                <p:sp>
                  <p:nvSpPr>
                    <p:cNvPr id="1330" name="矩形 1329"/>
                    <p:cNvSpPr>
                      <a:spLocks noChangeAspect="1"/>
                    </p:cNvSpPr>
                    <p:nvPr/>
                  </p:nvSpPr>
                  <p:spPr>
                    <a:xfrm>
                      <a:off x="1097" y="143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31" name="矩形 1330"/>
                    <p:cNvSpPr>
                      <a:spLocks noChangeAspect="1"/>
                    </p:cNvSpPr>
                    <p:nvPr/>
                  </p:nvSpPr>
                  <p:spPr>
                    <a:xfrm>
                      <a:off x="1222" y="1556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1332" name="组合 1331"/>
                <p:cNvGrpSpPr/>
                <p:nvPr/>
              </p:nvGrpSpPr>
              <p:grpSpPr>
                <a:xfrm>
                  <a:off x="2268" y="0"/>
                  <a:ext cx="2267" cy="566"/>
                  <a:chOff x="0" y="0"/>
                  <a:chExt cx="2267" cy="566"/>
                </a:xfrm>
              </p:grpSpPr>
              <p:grpSp>
                <p:nvGrpSpPr>
                  <p:cNvPr id="1333" name="组合 1332"/>
                  <p:cNvGrpSpPr>
                    <a:grpSpLocks noChangeAspect="1"/>
                  </p:cNvGrpSpPr>
                  <p:nvPr/>
                </p:nvGrpSpPr>
                <p:grpSpPr>
                  <a:xfrm>
                    <a:off x="0" y="0"/>
                    <a:ext cx="566" cy="566"/>
                    <a:chOff x="1097" y="1431"/>
                    <a:chExt cx="566" cy="566"/>
                  </a:xfrm>
                </p:grpSpPr>
                <p:sp>
                  <p:nvSpPr>
                    <p:cNvPr id="1334" name="矩形 1333"/>
                    <p:cNvSpPr>
                      <a:spLocks noChangeAspect="1"/>
                    </p:cNvSpPr>
                    <p:nvPr/>
                  </p:nvSpPr>
                  <p:spPr>
                    <a:xfrm>
                      <a:off x="1097" y="143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35" name="矩形 1334"/>
                    <p:cNvSpPr>
                      <a:spLocks noChangeAspect="1"/>
                    </p:cNvSpPr>
                    <p:nvPr/>
                  </p:nvSpPr>
                  <p:spPr>
                    <a:xfrm>
                      <a:off x="1222" y="1556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336" name="组合 1335"/>
                  <p:cNvGrpSpPr>
                    <a:grpSpLocks noChangeAspect="1"/>
                  </p:cNvGrpSpPr>
                  <p:nvPr/>
                </p:nvGrpSpPr>
                <p:grpSpPr>
                  <a:xfrm>
                    <a:off x="567" y="0"/>
                    <a:ext cx="566" cy="566"/>
                    <a:chOff x="1097" y="1431"/>
                    <a:chExt cx="566" cy="566"/>
                  </a:xfrm>
                </p:grpSpPr>
                <p:sp>
                  <p:nvSpPr>
                    <p:cNvPr id="1337" name="矩形 1336"/>
                    <p:cNvSpPr>
                      <a:spLocks noChangeAspect="1"/>
                    </p:cNvSpPr>
                    <p:nvPr/>
                  </p:nvSpPr>
                  <p:spPr>
                    <a:xfrm>
                      <a:off x="1097" y="143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38" name="矩形 1337"/>
                    <p:cNvSpPr>
                      <a:spLocks noChangeAspect="1"/>
                    </p:cNvSpPr>
                    <p:nvPr/>
                  </p:nvSpPr>
                  <p:spPr>
                    <a:xfrm>
                      <a:off x="1222" y="1556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339" name="组合 1338"/>
                  <p:cNvGrpSpPr>
                    <a:grpSpLocks noChangeAspect="1"/>
                  </p:cNvGrpSpPr>
                  <p:nvPr/>
                </p:nvGrpSpPr>
                <p:grpSpPr>
                  <a:xfrm>
                    <a:off x="1134" y="0"/>
                    <a:ext cx="566" cy="566"/>
                    <a:chOff x="1097" y="1431"/>
                    <a:chExt cx="566" cy="566"/>
                  </a:xfrm>
                </p:grpSpPr>
                <p:sp>
                  <p:nvSpPr>
                    <p:cNvPr id="1340" name="矩形 1339"/>
                    <p:cNvSpPr>
                      <a:spLocks noChangeAspect="1"/>
                    </p:cNvSpPr>
                    <p:nvPr/>
                  </p:nvSpPr>
                  <p:spPr>
                    <a:xfrm>
                      <a:off x="1097" y="143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41" name="矩形 1340"/>
                    <p:cNvSpPr>
                      <a:spLocks noChangeAspect="1"/>
                    </p:cNvSpPr>
                    <p:nvPr/>
                  </p:nvSpPr>
                  <p:spPr>
                    <a:xfrm>
                      <a:off x="1222" y="1556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342" name="组合 1341"/>
                  <p:cNvGrpSpPr>
                    <a:grpSpLocks noChangeAspect="1"/>
                  </p:cNvGrpSpPr>
                  <p:nvPr/>
                </p:nvGrpSpPr>
                <p:grpSpPr>
                  <a:xfrm>
                    <a:off x="1701" y="0"/>
                    <a:ext cx="566" cy="566"/>
                    <a:chOff x="1097" y="1431"/>
                    <a:chExt cx="566" cy="566"/>
                  </a:xfrm>
                </p:grpSpPr>
                <p:sp>
                  <p:nvSpPr>
                    <p:cNvPr id="1343" name="矩形 1342"/>
                    <p:cNvSpPr>
                      <a:spLocks noChangeAspect="1"/>
                    </p:cNvSpPr>
                    <p:nvPr/>
                  </p:nvSpPr>
                  <p:spPr>
                    <a:xfrm>
                      <a:off x="1097" y="143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44" name="矩形 1343"/>
                    <p:cNvSpPr>
                      <a:spLocks noChangeAspect="1"/>
                    </p:cNvSpPr>
                    <p:nvPr/>
                  </p:nvSpPr>
                  <p:spPr>
                    <a:xfrm>
                      <a:off x="1222" y="1556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1345" name="组合 1344"/>
                <p:cNvGrpSpPr/>
                <p:nvPr/>
              </p:nvGrpSpPr>
              <p:grpSpPr>
                <a:xfrm>
                  <a:off x="4535" y="0"/>
                  <a:ext cx="2267" cy="566"/>
                  <a:chOff x="0" y="0"/>
                  <a:chExt cx="2267" cy="566"/>
                </a:xfrm>
              </p:grpSpPr>
              <p:grpSp>
                <p:nvGrpSpPr>
                  <p:cNvPr id="1346" name="组合 1345"/>
                  <p:cNvGrpSpPr>
                    <a:grpSpLocks noChangeAspect="1"/>
                  </p:cNvGrpSpPr>
                  <p:nvPr/>
                </p:nvGrpSpPr>
                <p:grpSpPr>
                  <a:xfrm>
                    <a:off x="0" y="0"/>
                    <a:ext cx="566" cy="566"/>
                    <a:chOff x="1097" y="1431"/>
                    <a:chExt cx="566" cy="566"/>
                  </a:xfrm>
                </p:grpSpPr>
                <p:sp>
                  <p:nvSpPr>
                    <p:cNvPr id="1347" name="矩形 1346"/>
                    <p:cNvSpPr>
                      <a:spLocks noChangeAspect="1"/>
                    </p:cNvSpPr>
                    <p:nvPr/>
                  </p:nvSpPr>
                  <p:spPr>
                    <a:xfrm>
                      <a:off x="1097" y="143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48" name="矩形 1347"/>
                    <p:cNvSpPr>
                      <a:spLocks noChangeAspect="1"/>
                    </p:cNvSpPr>
                    <p:nvPr/>
                  </p:nvSpPr>
                  <p:spPr>
                    <a:xfrm>
                      <a:off x="1222" y="1556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349" name="组合 1348"/>
                  <p:cNvGrpSpPr>
                    <a:grpSpLocks noChangeAspect="1"/>
                  </p:cNvGrpSpPr>
                  <p:nvPr/>
                </p:nvGrpSpPr>
                <p:grpSpPr>
                  <a:xfrm>
                    <a:off x="567" y="0"/>
                    <a:ext cx="566" cy="566"/>
                    <a:chOff x="1097" y="1431"/>
                    <a:chExt cx="566" cy="566"/>
                  </a:xfrm>
                </p:grpSpPr>
                <p:sp>
                  <p:nvSpPr>
                    <p:cNvPr id="1350" name="矩形 1349"/>
                    <p:cNvSpPr>
                      <a:spLocks noChangeAspect="1"/>
                    </p:cNvSpPr>
                    <p:nvPr/>
                  </p:nvSpPr>
                  <p:spPr>
                    <a:xfrm>
                      <a:off x="1097" y="143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51" name="矩形 1350"/>
                    <p:cNvSpPr>
                      <a:spLocks noChangeAspect="1"/>
                    </p:cNvSpPr>
                    <p:nvPr/>
                  </p:nvSpPr>
                  <p:spPr>
                    <a:xfrm>
                      <a:off x="1222" y="1556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352" name="组合 1351"/>
                  <p:cNvGrpSpPr>
                    <a:grpSpLocks noChangeAspect="1"/>
                  </p:cNvGrpSpPr>
                  <p:nvPr/>
                </p:nvGrpSpPr>
                <p:grpSpPr>
                  <a:xfrm>
                    <a:off x="1134" y="0"/>
                    <a:ext cx="566" cy="566"/>
                    <a:chOff x="1097" y="1431"/>
                    <a:chExt cx="566" cy="566"/>
                  </a:xfrm>
                </p:grpSpPr>
                <p:sp>
                  <p:nvSpPr>
                    <p:cNvPr id="1353" name="矩形 1352"/>
                    <p:cNvSpPr>
                      <a:spLocks noChangeAspect="1"/>
                    </p:cNvSpPr>
                    <p:nvPr/>
                  </p:nvSpPr>
                  <p:spPr>
                    <a:xfrm>
                      <a:off x="1097" y="143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54" name="矩形 1353"/>
                    <p:cNvSpPr>
                      <a:spLocks noChangeAspect="1"/>
                    </p:cNvSpPr>
                    <p:nvPr/>
                  </p:nvSpPr>
                  <p:spPr>
                    <a:xfrm>
                      <a:off x="1222" y="1556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355" name="组合 1354"/>
                  <p:cNvGrpSpPr>
                    <a:grpSpLocks noChangeAspect="1"/>
                  </p:cNvGrpSpPr>
                  <p:nvPr/>
                </p:nvGrpSpPr>
                <p:grpSpPr>
                  <a:xfrm>
                    <a:off x="1701" y="0"/>
                    <a:ext cx="566" cy="566"/>
                    <a:chOff x="1097" y="1431"/>
                    <a:chExt cx="566" cy="566"/>
                  </a:xfrm>
                </p:grpSpPr>
                <p:sp>
                  <p:nvSpPr>
                    <p:cNvPr id="1356" name="矩形 1355"/>
                    <p:cNvSpPr>
                      <a:spLocks noChangeAspect="1"/>
                    </p:cNvSpPr>
                    <p:nvPr/>
                  </p:nvSpPr>
                  <p:spPr>
                    <a:xfrm>
                      <a:off x="1097" y="1431"/>
                      <a:ext cx="567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57" name="矩形 1356"/>
                    <p:cNvSpPr>
                      <a:spLocks noChangeAspect="1"/>
                    </p:cNvSpPr>
                    <p:nvPr/>
                  </p:nvSpPr>
                  <p:spPr>
                    <a:xfrm>
                      <a:off x="1222" y="1556"/>
                      <a:ext cx="317" cy="3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1358" name="组合 1357"/>
                <p:cNvGrpSpPr>
                  <a:grpSpLocks noChangeAspect="1"/>
                </p:cNvGrpSpPr>
                <p:nvPr/>
              </p:nvGrpSpPr>
              <p:grpSpPr>
                <a:xfrm>
                  <a:off x="6803" y="0"/>
                  <a:ext cx="566" cy="566"/>
                  <a:chOff x="1097" y="1431"/>
                  <a:chExt cx="566" cy="566"/>
                </a:xfrm>
              </p:grpSpPr>
              <p:sp>
                <p:nvSpPr>
                  <p:cNvPr id="1359" name="矩形 1358"/>
                  <p:cNvSpPr>
                    <a:spLocks noChangeAspect="1"/>
                  </p:cNvSpPr>
                  <p:nvPr/>
                </p:nvSpPr>
                <p:spPr>
                  <a:xfrm>
                    <a:off x="1097" y="1431"/>
                    <a:ext cx="567" cy="567"/>
                  </a:xfrm>
                  <a:prstGeom prst="rect">
                    <a:avLst/>
                  </a:prstGeom>
                  <a:solidFill>
                    <a:schemeClr val="bg1"/>
                  </a:solidFill>
                  <a:ln w="508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360" name="矩形 1359"/>
                  <p:cNvSpPr>
                    <a:spLocks noChangeAspect="1"/>
                  </p:cNvSpPr>
                  <p:nvPr/>
                </p:nvSpPr>
                <p:spPr>
                  <a:xfrm>
                    <a:off x="1222" y="1556"/>
                    <a:ext cx="317" cy="317"/>
                  </a:xfrm>
                  <a:prstGeom prst="rect">
                    <a:avLst/>
                  </a:prstGeom>
                  <a:solidFill>
                    <a:schemeClr val="tx1"/>
                  </a:solidFill>
                  <a:ln w="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361" name="组合 1360"/>
                <p:cNvGrpSpPr>
                  <a:grpSpLocks noChangeAspect="1"/>
                </p:cNvGrpSpPr>
                <p:nvPr/>
              </p:nvGrpSpPr>
              <p:grpSpPr>
                <a:xfrm>
                  <a:off x="7370" y="0"/>
                  <a:ext cx="566" cy="566"/>
                  <a:chOff x="1097" y="1431"/>
                  <a:chExt cx="566" cy="566"/>
                </a:xfrm>
              </p:grpSpPr>
              <p:sp>
                <p:nvSpPr>
                  <p:cNvPr id="1362" name="矩形 1361"/>
                  <p:cNvSpPr>
                    <a:spLocks noChangeAspect="1"/>
                  </p:cNvSpPr>
                  <p:nvPr/>
                </p:nvSpPr>
                <p:spPr>
                  <a:xfrm>
                    <a:off x="1097" y="1431"/>
                    <a:ext cx="567" cy="567"/>
                  </a:xfrm>
                  <a:prstGeom prst="rect">
                    <a:avLst/>
                  </a:prstGeom>
                  <a:solidFill>
                    <a:schemeClr val="bg1"/>
                  </a:solidFill>
                  <a:ln w="508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363" name="矩形 1362"/>
                  <p:cNvSpPr>
                    <a:spLocks noChangeAspect="1"/>
                  </p:cNvSpPr>
                  <p:nvPr/>
                </p:nvSpPr>
                <p:spPr>
                  <a:xfrm>
                    <a:off x="1222" y="1556"/>
                    <a:ext cx="317" cy="317"/>
                  </a:xfrm>
                  <a:prstGeom prst="rect">
                    <a:avLst/>
                  </a:prstGeom>
                  <a:solidFill>
                    <a:schemeClr val="tx1"/>
                  </a:solidFill>
                  <a:ln w="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</p:grpSp>
        </p:grpSp>
      </p:grpSp>
      <p:sp>
        <p:nvSpPr>
          <p:cNvPr id="1365" name="矩形 1364"/>
          <p:cNvSpPr>
            <a:spLocks noChangeAspect="1"/>
          </p:cNvSpPr>
          <p:nvPr/>
        </p:nvSpPr>
        <p:spPr>
          <a:xfrm>
            <a:off x="0" y="0"/>
            <a:ext cx="5039995" cy="7200000"/>
          </a:xfrm>
          <a:prstGeom prst="rect">
            <a:avLst/>
          </a:prstGeom>
          <a:solidFill>
            <a:schemeClr val="bg1">
              <a:lumMod val="85000"/>
              <a:alpha val="95000"/>
            </a:schemeClr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34" name="组合 233"/>
          <p:cNvGrpSpPr>
            <a:grpSpLocks noChangeAspect="1"/>
          </p:cNvGrpSpPr>
          <p:nvPr/>
        </p:nvGrpSpPr>
        <p:grpSpPr>
          <a:xfrm>
            <a:off x="4776470" y="1517650"/>
            <a:ext cx="288036" cy="288036"/>
            <a:chOff x="1097" y="1431"/>
            <a:chExt cx="567" cy="567"/>
          </a:xfrm>
        </p:grpSpPr>
        <p:sp>
          <p:nvSpPr>
            <p:cNvPr id="235" name="矩形 234"/>
            <p:cNvSpPr>
              <a:spLocks noChangeAspect="1"/>
            </p:cNvSpPr>
            <p:nvPr/>
          </p:nvSpPr>
          <p:spPr>
            <a:xfrm>
              <a:off x="1097" y="1431"/>
              <a:ext cx="567" cy="56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6" name="矩形 235"/>
            <p:cNvSpPr>
              <a:spLocks noChangeAspect="1"/>
            </p:cNvSpPr>
            <p:nvPr/>
          </p:nvSpPr>
          <p:spPr>
            <a:xfrm>
              <a:off x="1217" y="1551"/>
              <a:ext cx="326" cy="326"/>
            </a:xfrm>
            <a:prstGeom prst="rect">
              <a:avLst/>
            </a:prstGeom>
            <a:solidFill>
              <a:schemeClr val="tx1"/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127" name="组合 1126"/>
          <p:cNvGrpSpPr/>
          <p:nvPr/>
        </p:nvGrpSpPr>
        <p:grpSpPr>
          <a:xfrm>
            <a:off x="6854825" y="13970"/>
            <a:ext cx="4032250" cy="5759450"/>
            <a:chOff x="0" y="0"/>
            <a:chExt cx="6350" cy="9070"/>
          </a:xfrm>
        </p:grpSpPr>
        <p:grpSp>
          <p:nvGrpSpPr>
            <p:cNvPr id="1126" name="组合 1125"/>
            <p:cNvGrpSpPr>
              <a:grpSpLocks noChangeAspect="1"/>
            </p:cNvGrpSpPr>
            <p:nvPr/>
          </p:nvGrpSpPr>
          <p:grpSpPr>
            <a:xfrm>
              <a:off x="0" y="0"/>
              <a:ext cx="6348" cy="9071"/>
              <a:chOff x="0" y="0"/>
              <a:chExt cx="6348" cy="9071"/>
            </a:xfrm>
          </p:grpSpPr>
          <p:grpSp>
            <p:nvGrpSpPr>
              <p:cNvPr id="400" name="组合 399"/>
              <p:cNvGrpSpPr/>
              <p:nvPr/>
            </p:nvGrpSpPr>
            <p:grpSpPr>
              <a:xfrm>
                <a:off x="0" y="0"/>
                <a:ext cx="6348" cy="1815"/>
                <a:chOff x="0" y="0"/>
                <a:chExt cx="6348" cy="1815"/>
              </a:xfrm>
            </p:grpSpPr>
            <p:grpSp>
              <p:nvGrpSpPr>
                <p:cNvPr id="264" name="组合 263"/>
                <p:cNvGrpSpPr>
                  <a:grpSpLocks noChangeAspect="1"/>
                </p:cNvGrpSpPr>
                <p:nvPr/>
              </p:nvGrpSpPr>
              <p:grpSpPr>
                <a:xfrm>
                  <a:off x="0" y="0"/>
                  <a:ext cx="6349" cy="454"/>
                  <a:chOff x="0" y="0"/>
                  <a:chExt cx="6349" cy="454"/>
                </a:xfrm>
              </p:grpSpPr>
              <p:grpSp>
                <p:nvGrpSpPr>
                  <p:cNvPr id="240" name="组合 239"/>
                  <p:cNvGrpSpPr/>
                  <p:nvPr/>
                </p:nvGrpSpPr>
                <p:grpSpPr>
                  <a:xfrm>
                    <a:off x="0" y="0"/>
                    <a:ext cx="3175" cy="454"/>
                    <a:chOff x="0" y="0"/>
                    <a:chExt cx="3175" cy="454"/>
                  </a:xfrm>
                </p:grpSpPr>
                <p:grpSp>
                  <p:nvGrpSpPr>
                    <p:cNvPr id="20" name="组合 19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0" y="0"/>
                      <a:ext cx="454" cy="454"/>
                      <a:chOff x="1097" y="1431"/>
                      <a:chExt cx="567" cy="567"/>
                    </a:xfrm>
                  </p:grpSpPr>
                  <p:sp>
                    <p:nvSpPr>
                      <p:cNvPr id="21" name="矩形 2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97" y="1431"/>
                        <a:ext cx="567" cy="5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2" name="矩形 2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217" y="1551"/>
                        <a:ext cx="326" cy="32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2" name="组合 1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454" y="0"/>
                      <a:ext cx="454" cy="454"/>
                      <a:chOff x="1097" y="1431"/>
                      <a:chExt cx="567" cy="567"/>
                    </a:xfrm>
                  </p:grpSpPr>
                  <p:sp>
                    <p:nvSpPr>
                      <p:cNvPr id="3" name="矩形 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97" y="1431"/>
                        <a:ext cx="567" cy="5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18" name="矩形 21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217" y="1551"/>
                        <a:ext cx="326" cy="32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219" name="组合 218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907" y="0"/>
                      <a:ext cx="454" cy="454"/>
                      <a:chOff x="1097" y="1431"/>
                      <a:chExt cx="567" cy="567"/>
                    </a:xfrm>
                  </p:grpSpPr>
                  <p:sp>
                    <p:nvSpPr>
                      <p:cNvPr id="220" name="矩形 21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97" y="1431"/>
                        <a:ext cx="567" cy="5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21" name="矩形 22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217" y="1551"/>
                        <a:ext cx="326" cy="32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222" name="组合 221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1361" y="0"/>
                      <a:ext cx="454" cy="454"/>
                      <a:chOff x="1097" y="1431"/>
                      <a:chExt cx="567" cy="567"/>
                    </a:xfrm>
                  </p:grpSpPr>
                  <p:sp>
                    <p:nvSpPr>
                      <p:cNvPr id="223" name="矩形 22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97" y="1431"/>
                        <a:ext cx="567" cy="5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24" name="矩形 22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217" y="1551"/>
                        <a:ext cx="326" cy="32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225" name="组合 224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1814" y="0"/>
                      <a:ext cx="454" cy="454"/>
                      <a:chOff x="1097" y="1431"/>
                      <a:chExt cx="567" cy="567"/>
                    </a:xfrm>
                  </p:grpSpPr>
                  <p:sp>
                    <p:nvSpPr>
                      <p:cNvPr id="226" name="矩形 22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97" y="1431"/>
                        <a:ext cx="567" cy="5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27" name="矩形 22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217" y="1551"/>
                        <a:ext cx="326" cy="32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228" name="组合 227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721" y="0"/>
                      <a:ext cx="454" cy="454"/>
                      <a:chOff x="1097" y="1431"/>
                      <a:chExt cx="567" cy="567"/>
                    </a:xfrm>
                  </p:grpSpPr>
                  <p:sp>
                    <p:nvSpPr>
                      <p:cNvPr id="229" name="矩形 22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97" y="1431"/>
                        <a:ext cx="567" cy="5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30" name="矩形 22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217" y="1551"/>
                        <a:ext cx="326" cy="32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231" name="组合 230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268" y="0"/>
                      <a:ext cx="454" cy="454"/>
                      <a:chOff x="1097" y="1431"/>
                      <a:chExt cx="567" cy="567"/>
                    </a:xfrm>
                  </p:grpSpPr>
                  <p:sp>
                    <p:nvSpPr>
                      <p:cNvPr id="232" name="矩形 23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97" y="1431"/>
                        <a:ext cx="567" cy="5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33" name="矩形 23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217" y="1551"/>
                        <a:ext cx="326" cy="32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242" name="组合 241"/>
                  <p:cNvGrpSpPr/>
                  <p:nvPr/>
                </p:nvGrpSpPr>
                <p:grpSpPr>
                  <a:xfrm>
                    <a:off x="3175" y="0"/>
                    <a:ext cx="3175" cy="454"/>
                    <a:chOff x="0" y="0"/>
                    <a:chExt cx="3175" cy="454"/>
                  </a:xfrm>
                </p:grpSpPr>
                <p:grpSp>
                  <p:nvGrpSpPr>
                    <p:cNvPr id="243" name="组合 242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0" y="0"/>
                      <a:ext cx="454" cy="454"/>
                      <a:chOff x="1097" y="1431"/>
                      <a:chExt cx="567" cy="567"/>
                    </a:xfrm>
                  </p:grpSpPr>
                  <p:sp>
                    <p:nvSpPr>
                      <p:cNvPr id="244" name="矩形 24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97" y="1431"/>
                        <a:ext cx="567" cy="5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45" name="矩形 24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217" y="1551"/>
                        <a:ext cx="326" cy="32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246" name="组合 245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454" y="0"/>
                      <a:ext cx="454" cy="454"/>
                      <a:chOff x="1097" y="1431"/>
                      <a:chExt cx="567" cy="567"/>
                    </a:xfrm>
                  </p:grpSpPr>
                  <p:sp>
                    <p:nvSpPr>
                      <p:cNvPr id="247" name="矩形 24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97" y="1431"/>
                        <a:ext cx="567" cy="5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48" name="矩形 24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217" y="1551"/>
                        <a:ext cx="326" cy="32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249" name="组合 248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907" y="0"/>
                      <a:ext cx="454" cy="454"/>
                      <a:chOff x="1097" y="1431"/>
                      <a:chExt cx="567" cy="567"/>
                    </a:xfrm>
                  </p:grpSpPr>
                  <p:sp>
                    <p:nvSpPr>
                      <p:cNvPr id="250" name="矩形 24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97" y="1431"/>
                        <a:ext cx="567" cy="5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51" name="矩形 25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217" y="1551"/>
                        <a:ext cx="326" cy="32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252" name="组合 251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1361" y="0"/>
                      <a:ext cx="454" cy="454"/>
                      <a:chOff x="1097" y="1431"/>
                      <a:chExt cx="567" cy="567"/>
                    </a:xfrm>
                  </p:grpSpPr>
                  <p:sp>
                    <p:nvSpPr>
                      <p:cNvPr id="253" name="矩形 25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97" y="1431"/>
                        <a:ext cx="567" cy="5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54" name="矩形 25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217" y="1551"/>
                        <a:ext cx="326" cy="32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255" name="组合 254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1814" y="0"/>
                      <a:ext cx="454" cy="454"/>
                      <a:chOff x="1097" y="1431"/>
                      <a:chExt cx="567" cy="567"/>
                    </a:xfrm>
                  </p:grpSpPr>
                  <p:sp>
                    <p:nvSpPr>
                      <p:cNvPr id="256" name="矩形 25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97" y="1431"/>
                        <a:ext cx="567" cy="5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57" name="矩形 25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217" y="1551"/>
                        <a:ext cx="326" cy="32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258" name="组合 257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721" y="0"/>
                      <a:ext cx="454" cy="454"/>
                      <a:chOff x="1097" y="1431"/>
                      <a:chExt cx="567" cy="567"/>
                    </a:xfrm>
                  </p:grpSpPr>
                  <p:sp>
                    <p:nvSpPr>
                      <p:cNvPr id="259" name="矩形 25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97" y="1431"/>
                        <a:ext cx="567" cy="5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60" name="矩形 25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217" y="1551"/>
                        <a:ext cx="326" cy="32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261" name="组合 260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268" y="0"/>
                      <a:ext cx="454" cy="454"/>
                      <a:chOff x="1097" y="1431"/>
                      <a:chExt cx="567" cy="567"/>
                    </a:xfrm>
                  </p:grpSpPr>
                  <p:sp>
                    <p:nvSpPr>
                      <p:cNvPr id="262" name="矩形 26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97" y="1431"/>
                        <a:ext cx="567" cy="5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63" name="矩形 26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217" y="1551"/>
                        <a:ext cx="326" cy="32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</p:grpSp>
            <p:grpSp>
              <p:nvGrpSpPr>
                <p:cNvPr id="265" name="组合 264"/>
                <p:cNvGrpSpPr/>
                <p:nvPr/>
              </p:nvGrpSpPr>
              <p:grpSpPr>
                <a:xfrm>
                  <a:off x="0" y="454"/>
                  <a:ext cx="6349" cy="454"/>
                  <a:chOff x="0" y="0"/>
                  <a:chExt cx="6349" cy="454"/>
                </a:xfrm>
              </p:grpSpPr>
              <p:grpSp>
                <p:nvGrpSpPr>
                  <p:cNvPr id="266" name="组合 265"/>
                  <p:cNvGrpSpPr/>
                  <p:nvPr/>
                </p:nvGrpSpPr>
                <p:grpSpPr>
                  <a:xfrm>
                    <a:off x="0" y="0"/>
                    <a:ext cx="3175" cy="454"/>
                    <a:chOff x="0" y="0"/>
                    <a:chExt cx="3175" cy="454"/>
                  </a:xfrm>
                </p:grpSpPr>
                <p:grpSp>
                  <p:nvGrpSpPr>
                    <p:cNvPr id="267" name="组合 266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0" y="0"/>
                      <a:ext cx="454" cy="454"/>
                      <a:chOff x="1097" y="1431"/>
                      <a:chExt cx="567" cy="567"/>
                    </a:xfrm>
                  </p:grpSpPr>
                  <p:sp>
                    <p:nvSpPr>
                      <p:cNvPr id="268" name="矩形 26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97" y="1431"/>
                        <a:ext cx="567" cy="5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69" name="矩形 26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217" y="1551"/>
                        <a:ext cx="326" cy="32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270" name="组合 269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454" y="0"/>
                      <a:ext cx="454" cy="454"/>
                      <a:chOff x="1097" y="1431"/>
                      <a:chExt cx="567" cy="567"/>
                    </a:xfrm>
                  </p:grpSpPr>
                  <p:sp>
                    <p:nvSpPr>
                      <p:cNvPr id="271" name="矩形 27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97" y="1431"/>
                        <a:ext cx="567" cy="5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72" name="矩形 27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217" y="1551"/>
                        <a:ext cx="326" cy="32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273" name="组合 272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907" y="0"/>
                      <a:ext cx="454" cy="454"/>
                      <a:chOff x="1097" y="1431"/>
                      <a:chExt cx="567" cy="567"/>
                    </a:xfrm>
                  </p:grpSpPr>
                  <p:sp>
                    <p:nvSpPr>
                      <p:cNvPr id="274" name="矩形 27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97" y="1431"/>
                        <a:ext cx="567" cy="5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75" name="矩形 27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217" y="1551"/>
                        <a:ext cx="326" cy="32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276" name="组合 275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1361" y="0"/>
                      <a:ext cx="454" cy="454"/>
                      <a:chOff x="1097" y="1431"/>
                      <a:chExt cx="567" cy="567"/>
                    </a:xfrm>
                  </p:grpSpPr>
                  <p:sp>
                    <p:nvSpPr>
                      <p:cNvPr id="277" name="矩形 27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97" y="1431"/>
                        <a:ext cx="567" cy="5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78" name="矩形 27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217" y="1551"/>
                        <a:ext cx="326" cy="32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279" name="组合 278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1814" y="0"/>
                      <a:ext cx="454" cy="454"/>
                      <a:chOff x="1097" y="1431"/>
                      <a:chExt cx="567" cy="567"/>
                    </a:xfrm>
                  </p:grpSpPr>
                  <p:sp>
                    <p:nvSpPr>
                      <p:cNvPr id="280" name="矩形 27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97" y="1431"/>
                        <a:ext cx="567" cy="5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81" name="矩形 28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217" y="1551"/>
                        <a:ext cx="326" cy="32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282" name="组合 281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721" y="0"/>
                      <a:ext cx="454" cy="454"/>
                      <a:chOff x="1097" y="1431"/>
                      <a:chExt cx="567" cy="567"/>
                    </a:xfrm>
                  </p:grpSpPr>
                  <p:sp>
                    <p:nvSpPr>
                      <p:cNvPr id="283" name="矩形 28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97" y="1431"/>
                        <a:ext cx="567" cy="5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84" name="矩形 28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217" y="1551"/>
                        <a:ext cx="326" cy="32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285" name="组合 284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268" y="0"/>
                      <a:ext cx="454" cy="454"/>
                      <a:chOff x="1097" y="1431"/>
                      <a:chExt cx="567" cy="567"/>
                    </a:xfrm>
                  </p:grpSpPr>
                  <p:sp>
                    <p:nvSpPr>
                      <p:cNvPr id="286" name="矩形 28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97" y="1431"/>
                        <a:ext cx="567" cy="5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87" name="矩形 28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217" y="1551"/>
                        <a:ext cx="326" cy="32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288" name="组合 287"/>
                  <p:cNvGrpSpPr/>
                  <p:nvPr/>
                </p:nvGrpSpPr>
                <p:grpSpPr>
                  <a:xfrm>
                    <a:off x="3175" y="0"/>
                    <a:ext cx="3175" cy="454"/>
                    <a:chOff x="0" y="0"/>
                    <a:chExt cx="3175" cy="454"/>
                  </a:xfrm>
                </p:grpSpPr>
                <p:grpSp>
                  <p:nvGrpSpPr>
                    <p:cNvPr id="289" name="组合 288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0" y="0"/>
                      <a:ext cx="454" cy="454"/>
                      <a:chOff x="1097" y="1431"/>
                      <a:chExt cx="567" cy="567"/>
                    </a:xfrm>
                  </p:grpSpPr>
                  <p:sp>
                    <p:nvSpPr>
                      <p:cNvPr id="290" name="矩形 28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97" y="1431"/>
                        <a:ext cx="567" cy="5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91" name="矩形 29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217" y="1551"/>
                        <a:ext cx="326" cy="32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292" name="组合 291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454" y="0"/>
                      <a:ext cx="454" cy="454"/>
                      <a:chOff x="1097" y="1431"/>
                      <a:chExt cx="567" cy="567"/>
                    </a:xfrm>
                  </p:grpSpPr>
                  <p:sp>
                    <p:nvSpPr>
                      <p:cNvPr id="293" name="矩形 29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97" y="1431"/>
                        <a:ext cx="567" cy="5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94" name="矩形 29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217" y="1551"/>
                        <a:ext cx="326" cy="32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295" name="组合 294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907" y="0"/>
                      <a:ext cx="454" cy="454"/>
                      <a:chOff x="1097" y="1431"/>
                      <a:chExt cx="567" cy="567"/>
                    </a:xfrm>
                  </p:grpSpPr>
                  <p:sp>
                    <p:nvSpPr>
                      <p:cNvPr id="296" name="矩形 29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97" y="1431"/>
                        <a:ext cx="567" cy="5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97" name="矩形 29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217" y="1551"/>
                        <a:ext cx="326" cy="32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298" name="组合 297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1361" y="0"/>
                      <a:ext cx="454" cy="454"/>
                      <a:chOff x="1097" y="1431"/>
                      <a:chExt cx="567" cy="567"/>
                    </a:xfrm>
                  </p:grpSpPr>
                  <p:sp>
                    <p:nvSpPr>
                      <p:cNvPr id="299" name="矩形 29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97" y="1431"/>
                        <a:ext cx="567" cy="5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300" name="矩形 29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217" y="1551"/>
                        <a:ext cx="326" cy="32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301" name="组合 300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1814" y="0"/>
                      <a:ext cx="454" cy="454"/>
                      <a:chOff x="1097" y="1431"/>
                      <a:chExt cx="567" cy="567"/>
                    </a:xfrm>
                  </p:grpSpPr>
                  <p:sp>
                    <p:nvSpPr>
                      <p:cNvPr id="302" name="矩形 30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97" y="1431"/>
                        <a:ext cx="567" cy="5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303" name="矩形 30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217" y="1551"/>
                        <a:ext cx="326" cy="32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304" name="组合 303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721" y="0"/>
                      <a:ext cx="454" cy="454"/>
                      <a:chOff x="1097" y="1431"/>
                      <a:chExt cx="567" cy="567"/>
                    </a:xfrm>
                  </p:grpSpPr>
                  <p:sp>
                    <p:nvSpPr>
                      <p:cNvPr id="305" name="矩形 30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97" y="1431"/>
                        <a:ext cx="567" cy="5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306" name="矩形 30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217" y="1551"/>
                        <a:ext cx="326" cy="32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307" name="组合 306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268" y="0"/>
                      <a:ext cx="454" cy="454"/>
                      <a:chOff x="1097" y="1431"/>
                      <a:chExt cx="567" cy="567"/>
                    </a:xfrm>
                  </p:grpSpPr>
                  <p:sp>
                    <p:nvSpPr>
                      <p:cNvPr id="308" name="矩形 30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97" y="1431"/>
                        <a:ext cx="567" cy="5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309" name="矩形 30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217" y="1551"/>
                        <a:ext cx="326" cy="32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</p:grpSp>
            <p:grpSp>
              <p:nvGrpSpPr>
                <p:cNvPr id="310" name="组合 309"/>
                <p:cNvGrpSpPr/>
                <p:nvPr/>
              </p:nvGrpSpPr>
              <p:grpSpPr>
                <a:xfrm>
                  <a:off x="0" y="907"/>
                  <a:ext cx="6349" cy="454"/>
                  <a:chOff x="0" y="0"/>
                  <a:chExt cx="6349" cy="454"/>
                </a:xfrm>
              </p:grpSpPr>
              <p:grpSp>
                <p:nvGrpSpPr>
                  <p:cNvPr id="311" name="组合 310"/>
                  <p:cNvGrpSpPr/>
                  <p:nvPr/>
                </p:nvGrpSpPr>
                <p:grpSpPr>
                  <a:xfrm>
                    <a:off x="0" y="0"/>
                    <a:ext cx="3175" cy="454"/>
                    <a:chOff x="0" y="0"/>
                    <a:chExt cx="3175" cy="454"/>
                  </a:xfrm>
                </p:grpSpPr>
                <p:grpSp>
                  <p:nvGrpSpPr>
                    <p:cNvPr id="312" name="组合 311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0" y="0"/>
                      <a:ext cx="454" cy="454"/>
                      <a:chOff x="1097" y="1431"/>
                      <a:chExt cx="567" cy="567"/>
                    </a:xfrm>
                  </p:grpSpPr>
                  <p:sp>
                    <p:nvSpPr>
                      <p:cNvPr id="313" name="矩形 31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97" y="1431"/>
                        <a:ext cx="567" cy="5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314" name="矩形 31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217" y="1551"/>
                        <a:ext cx="326" cy="32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315" name="组合 314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454" y="0"/>
                      <a:ext cx="454" cy="454"/>
                      <a:chOff x="1097" y="1431"/>
                      <a:chExt cx="567" cy="567"/>
                    </a:xfrm>
                  </p:grpSpPr>
                  <p:sp>
                    <p:nvSpPr>
                      <p:cNvPr id="316" name="矩形 31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97" y="1431"/>
                        <a:ext cx="567" cy="5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317" name="矩形 31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217" y="1551"/>
                        <a:ext cx="326" cy="32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318" name="组合 317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907" y="0"/>
                      <a:ext cx="454" cy="454"/>
                      <a:chOff x="1097" y="1431"/>
                      <a:chExt cx="567" cy="567"/>
                    </a:xfrm>
                  </p:grpSpPr>
                  <p:sp>
                    <p:nvSpPr>
                      <p:cNvPr id="319" name="矩形 31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97" y="1431"/>
                        <a:ext cx="567" cy="5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320" name="矩形 31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217" y="1551"/>
                        <a:ext cx="326" cy="32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321" name="组合 320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1361" y="0"/>
                      <a:ext cx="454" cy="454"/>
                      <a:chOff x="1097" y="1431"/>
                      <a:chExt cx="567" cy="567"/>
                    </a:xfrm>
                  </p:grpSpPr>
                  <p:sp>
                    <p:nvSpPr>
                      <p:cNvPr id="322" name="矩形 32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97" y="1431"/>
                        <a:ext cx="567" cy="5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323" name="矩形 32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217" y="1551"/>
                        <a:ext cx="326" cy="32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324" name="组合 323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1814" y="0"/>
                      <a:ext cx="454" cy="454"/>
                      <a:chOff x="1097" y="1431"/>
                      <a:chExt cx="567" cy="567"/>
                    </a:xfrm>
                  </p:grpSpPr>
                  <p:sp>
                    <p:nvSpPr>
                      <p:cNvPr id="325" name="矩形 32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97" y="1431"/>
                        <a:ext cx="567" cy="5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326" name="矩形 32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217" y="1551"/>
                        <a:ext cx="326" cy="32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327" name="组合 326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721" y="0"/>
                      <a:ext cx="454" cy="454"/>
                      <a:chOff x="1097" y="1431"/>
                      <a:chExt cx="567" cy="567"/>
                    </a:xfrm>
                  </p:grpSpPr>
                  <p:sp>
                    <p:nvSpPr>
                      <p:cNvPr id="328" name="矩形 32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97" y="1431"/>
                        <a:ext cx="567" cy="5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329" name="矩形 32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217" y="1551"/>
                        <a:ext cx="326" cy="32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330" name="组合 329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268" y="0"/>
                      <a:ext cx="454" cy="454"/>
                      <a:chOff x="1097" y="1431"/>
                      <a:chExt cx="567" cy="567"/>
                    </a:xfrm>
                  </p:grpSpPr>
                  <p:sp>
                    <p:nvSpPr>
                      <p:cNvPr id="331" name="矩形 33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97" y="1431"/>
                        <a:ext cx="567" cy="5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332" name="矩形 33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217" y="1551"/>
                        <a:ext cx="326" cy="32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333" name="组合 332"/>
                  <p:cNvGrpSpPr/>
                  <p:nvPr/>
                </p:nvGrpSpPr>
                <p:grpSpPr>
                  <a:xfrm>
                    <a:off x="3175" y="0"/>
                    <a:ext cx="3175" cy="454"/>
                    <a:chOff x="0" y="0"/>
                    <a:chExt cx="3175" cy="454"/>
                  </a:xfrm>
                </p:grpSpPr>
                <p:grpSp>
                  <p:nvGrpSpPr>
                    <p:cNvPr id="334" name="组合 333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0" y="0"/>
                      <a:ext cx="454" cy="454"/>
                      <a:chOff x="1097" y="1431"/>
                      <a:chExt cx="567" cy="567"/>
                    </a:xfrm>
                  </p:grpSpPr>
                  <p:sp>
                    <p:nvSpPr>
                      <p:cNvPr id="335" name="矩形 33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97" y="1431"/>
                        <a:ext cx="567" cy="5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336" name="矩形 33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217" y="1551"/>
                        <a:ext cx="326" cy="32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337" name="组合 336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454" y="0"/>
                      <a:ext cx="454" cy="454"/>
                      <a:chOff x="1097" y="1431"/>
                      <a:chExt cx="567" cy="567"/>
                    </a:xfrm>
                  </p:grpSpPr>
                  <p:sp>
                    <p:nvSpPr>
                      <p:cNvPr id="338" name="矩形 33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97" y="1431"/>
                        <a:ext cx="567" cy="5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339" name="矩形 33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217" y="1551"/>
                        <a:ext cx="326" cy="32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340" name="组合 339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907" y="0"/>
                      <a:ext cx="454" cy="454"/>
                      <a:chOff x="1097" y="1431"/>
                      <a:chExt cx="567" cy="567"/>
                    </a:xfrm>
                  </p:grpSpPr>
                  <p:sp>
                    <p:nvSpPr>
                      <p:cNvPr id="341" name="矩形 34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97" y="1431"/>
                        <a:ext cx="567" cy="5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342" name="矩形 34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217" y="1551"/>
                        <a:ext cx="326" cy="32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343" name="组合 342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1361" y="0"/>
                      <a:ext cx="454" cy="454"/>
                      <a:chOff x="1097" y="1431"/>
                      <a:chExt cx="567" cy="567"/>
                    </a:xfrm>
                  </p:grpSpPr>
                  <p:sp>
                    <p:nvSpPr>
                      <p:cNvPr id="344" name="矩形 34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97" y="1431"/>
                        <a:ext cx="567" cy="5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345" name="矩形 34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217" y="1551"/>
                        <a:ext cx="326" cy="32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346" name="组合 345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1814" y="0"/>
                      <a:ext cx="454" cy="454"/>
                      <a:chOff x="1097" y="1431"/>
                      <a:chExt cx="567" cy="567"/>
                    </a:xfrm>
                  </p:grpSpPr>
                  <p:sp>
                    <p:nvSpPr>
                      <p:cNvPr id="347" name="矩形 34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97" y="1431"/>
                        <a:ext cx="567" cy="5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348" name="矩形 34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217" y="1551"/>
                        <a:ext cx="326" cy="32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349" name="组合 348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721" y="0"/>
                      <a:ext cx="454" cy="454"/>
                      <a:chOff x="1097" y="1431"/>
                      <a:chExt cx="567" cy="567"/>
                    </a:xfrm>
                  </p:grpSpPr>
                  <p:sp>
                    <p:nvSpPr>
                      <p:cNvPr id="350" name="矩形 34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97" y="1431"/>
                        <a:ext cx="567" cy="5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351" name="矩形 35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217" y="1551"/>
                        <a:ext cx="326" cy="32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352" name="组合 351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268" y="0"/>
                      <a:ext cx="454" cy="454"/>
                      <a:chOff x="1097" y="1431"/>
                      <a:chExt cx="567" cy="567"/>
                    </a:xfrm>
                  </p:grpSpPr>
                  <p:sp>
                    <p:nvSpPr>
                      <p:cNvPr id="353" name="矩形 35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97" y="1431"/>
                        <a:ext cx="567" cy="5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354" name="矩形 35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217" y="1551"/>
                        <a:ext cx="326" cy="32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</p:grpSp>
            <p:grpSp>
              <p:nvGrpSpPr>
                <p:cNvPr id="355" name="组合 354"/>
                <p:cNvGrpSpPr/>
                <p:nvPr/>
              </p:nvGrpSpPr>
              <p:grpSpPr>
                <a:xfrm>
                  <a:off x="0" y="1361"/>
                  <a:ext cx="6349" cy="454"/>
                  <a:chOff x="0" y="0"/>
                  <a:chExt cx="6349" cy="454"/>
                </a:xfrm>
              </p:grpSpPr>
              <p:grpSp>
                <p:nvGrpSpPr>
                  <p:cNvPr id="356" name="组合 355"/>
                  <p:cNvGrpSpPr/>
                  <p:nvPr/>
                </p:nvGrpSpPr>
                <p:grpSpPr>
                  <a:xfrm>
                    <a:off x="0" y="0"/>
                    <a:ext cx="3175" cy="454"/>
                    <a:chOff x="0" y="0"/>
                    <a:chExt cx="3175" cy="454"/>
                  </a:xfrm>
                </p:grpSpPr>
                <p:grpSp>
                  <p:nvGrpSpPr>
                    <p:cNvPr id="357" name="组合 356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0" y="0"/>
                      <a:ext cx="454" cy="454"/>
                      <a:chOff x="1097" y="1431"/>
                      <a:chExt cx="567" cy="567"/>
                    </a:xfrm>
                  </p:grpSpPr>
                  <p:sp>
                    <p:nvSpPr>
                      <p:cNvPr id="358" name="矩形 35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97" y="1431"/>
                        <a:ext cx="567" cy="5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359" name="矩形 35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217" y="1551"/>
                        <a:ext cx="326" cy="32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360" name="组合 359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454" y="0"/>
                      <a:ext cx="454" cy="454"/>
                      <a:chOff x="1097" y="1431"/>
                      <a:chExt cx="567" cy="567"/>
                    </a:xfrm>
                  </p:grpSpPr>
                  <p:sp>
                    <p:nvSpPr>
                      <p:cNvPr id="361" name="矩形 36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97" y="1431"/>
                        <a:ext cx="567" cy="5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362" name="矩形 36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217" y="1551"/>
                        <a:ext cx="326" cy="32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363" name="组合 362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907" y="0"/>
                      <a:ext cx="454" cy="454"/>
                      <a:chOff x="1097" y="1431"/>
                      <a:chExt cx="567" cy="567"/>
                    </a:xfrm>
                  </p:grpSpPr>
                  <p:sp>
                    <p:nvSpPr>
                      <p:cNvPr id="364" name="矩形 36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97" y="1431"/>
                        <a:ext cx="567" cy="5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365" name="矩形 36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217" y="1551"/>
                        <a:ext cx="326" cy="32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366" name="组合 365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1361" y="0"/>
                      <a:ext cx="454" cy="454"/>
                      <a:chOff x="1097" y="1431"/>
                      <a:chExt cx="567" cy="567"/>
                    </a:xfrm>
                  </p:grpSpPr>
                  <p:sp>
                    <p:nvSpPr>
                      <p:cNvPr id="367" name="矩形 36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97" y="1431"/>
                        <a:ext cx="567" cy="5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368" name="矩形 36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217" y="1551"/>
                        <a:ext cx="326" cy="32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369" name="组合 368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1814" y="0"/>
                      <a:ext cx="454" cy="454"/>
                      <a:chOff x="1097" y="1431"/>
                      <a:chExt cx="567" cy="567"/>
                    </a:xfrm>
                  </p:grpSpPr>
                  <p:sp>
                    <p:nvSpPr>
                      <p:cNvPr id="370" name="矩形 36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97" y="1431"/>
                        <a:ext cx="567" cy="5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371" name="矩形 37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217" y="1551"/>
                        <a:ext cx="326" cy="32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372" name="组合 371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721" y="0"/>
                      <a:ext cx="454" cy="454"/>
                      <a:chOff x="1097" y="1431"/>
                      <a:chExt cx="567" cy="567"/>
                    </a:xfrm>
                  </p:grpSpPr>
                  <p:sp>
                    <p:nvSpPr>
                      <p:cNvPr id="373" name="矩形 37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97" y="1431"/>
                        <a:ext cx="567" cy="5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374" name="矩形 37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217" y="1551"/>
                        <a:ext cx="326" cy="32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375" name="组合 374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268" y="0"/>
                      <a:ext cx="454" cy="454"/>
                      <a:chOff x="1097" y="1431"/>
                      <a:chExt cx="567" cy="567"/>
                    </a:xfrm>
                  </p:grpSpPr>
                  <p:sp>
                    <p:nvSpPr>
                      <p:cNvPr id="376" name="矩形 37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97" y="1431"/>
                        <a:ext cx="567" cy="5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377" name="矩形 37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217" y="1551"/>
                        <a:ext cx="326" cy="32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378" name="组合 377"/>
                  <p:cNvGrpSpPr/>
                  <p:nvPr/>
                </p:nvGrpSpPr>
                <p:grpSpPr>
                  <a:xfrm>
                    <a:off x="3175" y="0"/>
                    <a:ext cx="3175" cy="454"/>
                    <a:chOff x="0" y="0"/>
                    <a:chExt cx="3175" cy="454"/>
                  </a:xfrm>
                </p:grpSpPr>
                <p:grpSp>
                  <p:nvGrpSpPr>
                    <p:cNvPr id="379" name="组合 378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0" y="0"/>
                      <a:ext cx="454" cy="454"/>
                      <a:chOff x="1097" y="1431"/>
                      <a:chExt cx="567" cy="567"/>
                    </a:xfrm>
                  </p:grpSpPr>
                  <p:sp>
                    <p:nvSpPr>
                      <p:cNvPr id="380" name="矩形 37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97" y="1431"/>
                        <a:ext cx="567" cy="5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381" name="矩形 38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217" y="1551"/>
                        <a:ext cx="326" cy="32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382" name="组合 381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454" y="0"/>
                      <a:ext cx="454" cy="454"/>
                      <a:chOff x="1097" y="1431"/>
                      <a:chExt cx="567" cy="567"/>
                    </a:xfrm>
                  </p:grpSpPr>
                  <p:sp>
                    <p:nvSpPr>
                      <p:cNvPr id="383" name="矩形 38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97" y="1431"/>
                        <a:ext cx="567" cy="5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384" name="矩形 38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217" y="1551"/>
                        <a:ext cx="326" cy="32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385" name="组合 384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907" y="0"/>
                      <a:ext cx="454" cy="454"/>
                      <a:chOff x="1097" y="1431"/>
                      <a:chExt cx="567" cy="567"/>
                    </a:xfrm>
                  </p:grpSpPr>
                  <p:sp>
                    <p:nvSpPr>
                      <p:cNvPr id="386" name="矩形 38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97" y="1431"/>
                        <a:ext cx="567" cy="5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387" name="矩形 38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217" y="1551"/>
                        <a:ext cx="326" cy="32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388" name="组合 387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1361" y="0"/>
                      <a:ext cx="454" cy="454"/>
                      <a:chOff x="1097" y="1431"/>
                      <a:chExt cx="567" cy="567"/>
                    </a:xfrm>
                  </p:grpSpPr>
                  <p:sp>
                    <p:nvSpPr>
                      <p:cNvPr id="389" name="矩形 38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97" y="1431"/>
                        <a:ext cx="567" cy="5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390" name="矩形 38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217" y="1551"/>
                        <a:ext cx="326" cy="32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391" name="组合 390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1814" y="0"/>
                      <a:ext cx="454" cy="454"/>
                      <a:chOff x="1097" y="1431"/>
                      <a:chExt cx="567" cy="567"/>
                    </a:xfrm>
                  </p:grpSpPr>
                  <p:sp>
                    <p:nvSpPr>
                      <p:cNvPr id="392" name="矩形 39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97" y="1431"/>
                        <a:ext cx="567" cy="5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393" name="矩形 39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217" y="1551"/>
                        <a:ext cx="326" cy="32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394" name="组合 393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721" y="0"/>
                      <a:ext cx="454" cy="454"/>
                      <a:chOff x="1097" y="1431"/>
                      <a:chExt cx="567" cy="567"/>
                    </a:xfrm>
                  </p:grpSpPr>
                  <p:sp>
                    <p:nvSpPr>
                      <p:cNvPr id="395" name="矩形 39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97" y="1431"/>
                        <a:ext cx="567" cy="5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396" name="矩形 39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217" y="1551"/>
                        <a:ext cx="326" cy="32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397" name="组合 396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268" y="0"/>
                      <a:ext cx="454" cy="454"/>
                      <a:chOff x="1097" y="1431"/>
                      <a:chExt cx="567" cy="567"/>
                    </a:xfrm>
                  </p:grpSpPr>
                  <p:sp>
                    <p:nvSpPr>
                      <p:cNvPr id="398" name="矩形 39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97" y="1431"/>
                        <a:ext cx="567" cy="5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399" name="矩形 39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217" y="1551"/>
                        <a:ext cx="326" cy="32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</p:grpSp>
          </p:grpSp>
          <p:grpSp>
            <p:nvGrpSpPr>
              <p:cNvPr id="401" name="组合 400"/>
              <p:cNvGrpSpPr/>
              <p:nvPr/>
            </p:nvGrpSpPr>
            <p:grpSpPr>
              <a:xfrm>
                <a:off x="0" y="1814"/>
                <a:ext cx="6348" cy="1815"/>
                <a:chOff x="0" y="0"/>
                <a:chExt cx="6348" cy="1815"/>
              </a:xfrm>
            </p:grpSpPr>
            <p:grpSp>
              <p:nvGrpSpPr>
                <p:cNvPr id="402" name="组合 401"/>
                <p:cNvGrpSpPr>
                  <a:grpSpLocks noChangeAspect="1"/>
                </p:cNvGrpSpPr>
                <p:nvPr/>
              </p:nvGrpSpPr>
              <p:grpSpPr>
                <a:xfrm>
                  <a:off x="0" y="0"/>
                  <a:ext cx="6349" cy="454"/>
                  <a:chOff x="0" y="0"/>
                  <a:chExt cx="6349" cy="454"/>
                </a:xfrm>
              </p:grpSpPr>
              <p:grpSp>
                <p:nvGrpSpPr>
                  <p:cNvPr id="403" name="组合 402"/>
                  <p:cNvGrpSpPr/>
                  <p:nvPr/>
                </p:nvGrpSpPr>
                <p:grpSpPr>
                  <a:xfrm>
                    <a:off x="0" y="0"/>
                    <a:ext cx="3175" cy="454"/>
                    <a:chOff x="0" y="0"/>
                    <a:chExt cx="3175" cy="454"/>
                  </a:xfrm>
                </p:grpSpPr>
                <p:grpSp>
                  <p:nvGrpSpPr>
                    <p:cNvPr id="404" name="组合 403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0" y="0"/>
                      <a:ext cx="454" cy="454"/>
                      <a:chOff x="1097" y="1431"/>
                      <a:chExt cx="567" cy="567"/>
                    </a:xfrm>
                  </p:grpSpPr>
                  <p:sp>
                    <p:nvSpPr>
                      <p:cNvPr id="405" name="矩形 40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97" y="1431"/>
                        <a:ext cx="567" cy="5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406" name="矩形 40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217" y="1551"/>
                        <a:ext cx="326" cy="32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407" name="组合 406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454" y="0"/>
                      <a:ext cx="454" cy="454"/>
                      <a:chOff x="1097" y="1431"/>
                      <a:chExt cx="567" cy="567"/>
                    </a:xfrm>
                  </p:grpSpPr>
                  <p:sp>
                    <p:nvSpPr>
                      <p:cNvPr id="408" name="矩形 40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97" y="1431"/>
                        <a:ext cx="567" cy="5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409" name="矩形 40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217" y="1551"/>
                        <a:ext cx="326" cy="32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410" name="组合 409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907" y="0"/>
                      <a:ext cx="454" cy="454"/>
                      <a:chOff x="1097" y="1431"/>
                      <a:chExt cx="567" cy="567"/>
                    </a:xfrm>
                  </p:grpSpPr>
                  <p:sp>
                    <p:nvSpPr>
                      <p:cNvPr id="411" name="矩形 41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97" y="1431"/>
                        <a:ext cx="567" cy="5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412" name="矩形 41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217" y="1551"/>
                        <a:ext cx="326" cy="32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413" name="组合 412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1361" y="0"/>
                      <a:ext cx="454" cy="454"/>
                      <a:chOff x="1097" y="1431"/>
                      <a:chExt cx="567" cy="567"/>
                    </a:xfrm>
                  </p:grpSpPr>
                  <p:sp>
                    <p:nvSpPr>
                      <p:cNvPr id="414" name="矩形 41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97" y="1431"/>
                        <a:ext cx="567" cy="5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415" name="矩形 41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217" y="1551"/>
                        <a:ext cx="326" cy="32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416" name="组合 415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1814" y="0"/>
                      <a:ext cx="454" cy="454"/>
                      <a:chOff x="1097" y="1431"/>
                      <a:chExt cx="567" cy="567"/>
                    </a:xfrm>
                  </p:grpSpPr>
                  <p:sp>
                    <p:nvSpPr>
                      <p:cNvPr id="417" name="矩形 41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97" y="1431"/>
                        <a:ext cx="567" cy="5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418" name="矩形 41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217" y="1551"/>
                        <a:ext cx="326" cy="32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419" name="组合 418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721" y="0"/>
                      <a:ext cx="454" cy="454"/>
                      <a:chOff x="1097" y="1431"/>
                      <a:chExt cx="567" cy="567"/>
                    </a:xfrm>
                  </p:grpSpPr>
                  <p:sp>
                    <p:nvSpPr>
                      <p:cNvPr id="420" name="矩形 41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97" y="1431"/>
                        <a:ext cx="567" cy="5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421" name="矩形 42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217" y="1551"/>
                        <a:ext cx="326" cy="32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422" name="组合 421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268" y="0"/>
                      <a:ext cx="454" cy="454"/>
                      <a:chOff x="1097" y="1431"/>
                      <a:chExt cx="567" cy="567"/>
                    </a:xfrm>
                  </p:grpSpPr>
                  <p:sp>
                    <p:nvSpPr>
                      <p:cNvPr id="423" name="矩形 42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97" y="1431"/>
                        <a:ext cx="567" cy="5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424" name="矩形 42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217" y="1551"/>
                        <a:ext cx="326" cy="32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425" name="组合 424"/>
                  <p:cNvGrpSpPr/>
                  <p:nvPr/>
                </p:nvGrpSpPr>
                <p:grpSpPr>
                  <a:xfrm>
                    <a:off x="3175" y="0"/>
                    <a:ext cx="3175" cy="454"/>
                    <a:chOff x="0" y="0"/>
                    <a:chExt cx="3175" cy="454"/>
                  </a:xfrm>
                </p:grpSpPr>
                <p:grpSp>
                  <p:nvGrpSpPr>
                    <p:cNvPr id="426" name="组合 425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0" y="0"/>
                      <a:ext cx="454" cy="454"/>
                      <a:chOff x="1097" y="1431"/>
                      <a:chExt cx="567" cy="567"/>
                    </a:xfrm>
                  </p:grpSpPr>
                  <p:sp>
                    <p:nvSpPr>
                      <p:cNvPr id="427" name="矩形 42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97" y="1431"/>
                        <a:ext cx="567" cy="5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428" name="矩形 42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217" y="1551"/>
                        <a:ext cx="326" cy="32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429" name="组合 428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454" y="0"/>
                      <a:ext cx="454" cy="454"/>
                      <a:chOff x="1097" y="1431"/>
                      <a:chExt cx="567" cy="567"/>
                    </a:xfrm>
                  </p:grpSpPr>
                  <p:sp>
                    <p:nvSpPr>
                      <p:cNvPr id="430" name="矩形 42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97" y="1431"/>
                        <a:ext cx="567" cy="5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431" name="矩形 43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217" y="1551"/>
                        <a:ext cx="326" cy="32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432" name="组合 431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907" y="0"/>
                      <a:ext cx="454" cy="454"/>
                      <a:chOff x="1097" y="1431"/>
                      <a:chExt cx="567" cy="567"/>
                    </a:xfrm>
                  </p:grpSpPr>
                  <p:sp>
                    <p:nvSpPr>
                      <p:cNvPr id="433" name="矩形 43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97" y="1431"/>
                        <a:ext cx="567" cy="5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434" name="矩形 43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217" y="1551"/>
                        <a:ext cx="326" cy="32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435" name="组合 434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1361" y="0"/>
                      <a:ext cx="454" cy="454"/>
                      <a:chOff x="1097" y="1431"/>
                      <a:chExt cx="567" cy="567"/>
                    </a:xfrm>
                  </p:grpSpPr>
                  <p:sp>
                    <p:nvSpPr>
                      <p:cNvPr id="436" name="矩形 43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97" y="1431"/>
                        <a:ext cx="567" cy="5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437" name="矩形 43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217" y="1551"/>
                        <a:ext cx="326" cy="32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438" name="组合 437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1814" y="0"/>
                      <a:ext cx="454" cy="454"/>
                      <a:chOff x="1097" y="1431"/>
                      <a:chExt cx="567" cy="567"/>
                    </a:xfrm>
                  </p:grpSpPr>
                  <p:sp>
                    <p:nvSpPr>
                      <p:cNvPr id="439" name="矩形 43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97" y="1431"/>
                        <a:ext cx="567" cy="5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440" name="矩形 43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217" y="1551"/>
                        <a:ext cx="326" cy="32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441" name="组合 440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721" y="0"/>
                      <a:ext cx="454" cy="454"/>
                      <a:chOff x="1097" y="1431"/>
                      <a:chExt cx="567" cy="567"/>
                    </a:xfrm>
                  </p:grpSpPr>
                  <p:sp>
                    <p:nvSpPr>
                      <p:cNvPr id="442" name="矩形 44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97" y="1431"/>
                        <a:ext cx="567" cy="5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443" name="矩形 44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217" y="1551"/>
                        <a:ext cx="326" cy="32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444" name="组合 443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268" y="0"/>
                      <a:ext cx="454" cy="454"/>
                      <a:chOff x="1097" y="1431"/>
                      <a:chExt cx="567" cy="567"/>
                    </a:xfrm>
                  </p:grpSpPr>
                  <p:sp>
                    <p:nvSpPr>
                      <p:cNvPr id="445" name="矩形 44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97" y="1431"/>
                        <a:ext cx="567" cy="5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446" name="矩形 44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217" y="1551"/>
                        <a:ext cx="326" cy="32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</p:grpSp>
            <p:grpSp>
              <p:nvGrpSpPr>
                <p:cNvPr id="447" name="组合 446"/>
                <p:cNvGrpSpPr/>
                <p:nvPr/>
              </p:nvGrpSpPr>
              <p:grpSpPr>
                <a:xfrm>
                  <a:off x="0" y="454"/>
                  <a:ext cx="6349" cy="454"/>
                  <a:chOff x="0" y="0"/>
                  <a:chExt cx="6349" cy="454"/>
                </a:xfrm>
              </p:grpSpPr>
              <p:grpSp>
                <p:nvGrpSpPr>
                  <p:cNvPr id="448" name="组合 447"/>
                  <p:cNvGrpSpPr/>
                  <p:nvPr/>
                </p:nvGrpSpPr>
                <p:grpSpPr>
                  <a:xfrm>
                    <a:off x="0" y="0"/>
                    <a:ext cx="3175" cy="454"/>
                    <a:chOff x="0" y="0"/>
                    <a:chExt cx="3175" cy="454"/>
                  </a:xfrm>
                </p:grpSpPr>
                <p:grpSp>
                  <p:nvGrpSpPr>
                    <p:cNvPr id="449" name="组合 448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0" y="0"/>
                      <a:ext cx="454" cy="454"/>
                      <a:chOff x="1097" y="1431"/>
                      <a:chExt cx="567" cy="567"/>
                    </a:xfrm>
                  </p:grpSpPr>
                  <p:sp>
                    <p:nvSpPr>
                      <p:cNvPr id="450" name="矩形 44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97" y="1431"/>
                        <a:ext cx="567" cy="5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451" name="矩形 45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217" y="1551"/>
                        <a:ext cx="326" cy="32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452" name="组合 451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454" y="0"/>
                      <a:ext cx="454" cy="454"/>
                      <a:chOff x="1097" y="1431"/>
                      <a:chExt cx="567" cy="567"/>
                    </a:xfrm>
                  </p:grpSpPr>
                  <p:sp>
                    <p:nvSpPr>
                      <p:cNvPr id="453" name="矩形 45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97" y="1431"/>
                        <a:ext cx="567" cy="5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454" name="矩形 45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217" y="1551"/>
                        <a:ext cx="326" cy="32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455" name="组合 454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907" y="0"/>
                      <a:ext cx="454" cy="454"/>
                      <a:chOff x="1097" y="1431"/>
                      <a:chExt cx="567" cy="567"/>
                    </a:xfrm>
                  </p:grpSpPr>
                  <p:sp>
                    <p:nvSpPr>
                      <p:cNvPr id="456" name="矩形 45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97" y="1431"/>
                        <a:ext cx="567" cy="5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457" name="矩形 45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217" y="1551"/>
                        <a:ext cx="326" cy="32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458" name="组合 457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1361" y="0"/>
                      <a:ext cx="454" cy="454"/>
                      <a:chOff x="1097" y="1431"/>
                      <a:chExt cx="567" cy="567"/>
                    </a:xfrm>
                  </p:grpSpPr>
                  <p:sp>
                    <p:nvSpPr>
                      <p:cNvPr id="459" name="矩形 45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97" y="1431"/>
                        <a:ext cx="567" cy="5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460" name="矩形 45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217" y="1551"/>
                        <a:ext cx="326" cy="32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461" name="组合 460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1814" y="0"/>
                      <a:ext cx="454" cy="454"/>
                      <a:chOff x="1097" y="1431"/>
                      <a:chExt cx="567" cy="567"/>
                    </a:xfrm>
                  </p:grpSpPr>
                  <p:sp>
                    <p:nvSpPr>
                      <p:cNvPr id="462" name="矩形 46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97" y="1431"/>
                        <a:ext cx="567" cy="5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463" name="矩形 46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217" y="1551"/>
                        <a:ext cx="326" cy="32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464" name="组合 463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721" y="0"/>
                      <a:ext cx="454" cy="454"/>
                      <a:chOff x="1097" y="1431"/>
                      <a:chExt cx="567" cy="567"/>
                    </a:xfrm>
                  </p:grpSpPr>
                  <p:sp>
                    <p:nvSpPr>
                      <p:cNvPr id="465" name="矩形 46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97" y="1431"/>
                        <a:ext cx="567" cy="5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466" name="矩形 46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217" y="1551"/>
                        <a:ext cx="326" cy="32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467" name="组合 466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268" y="0"/>
                      <a:ext cx="454" cy="454"/>
                      <a:chOff x="1097" y="1431"/>
                      <a:chExt cx="567" cy="567"/>
                    </a:xfrm>
                  </p:grpSpPr>
                  <p:sp>
                    <p:nvSpPr>
                      <p:cNvPr id="468" name="矩形 46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97" y="1431"/>
                        <a:ext cx="567" cy="5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469" name="矩形 46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217" y="1551"/>
                        <a:ext cx="326" cy="32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470" name="组合 469"/>
                  <p:cNvGrpSpPr/>
                  <p:nvPr/>
                </p:nvGrpSpPr>
                <p:grpSpPr>
                  <a:xfrm>
                    <a:off x="3175" y="0"/>
                    <a:ext cx="3175" cy="454"/>
                    <a:chOff x="0" y="0"/>
                    <a:chExt cx="3175" cy="454"/>
                  </a:xfrm>
                </p:grpSpPr>
                <p:grpSp>
                  <p:nvGrpSpPr>
                    <p:cNvPr id="471" name="组合 470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0" y="0"/>
                      <a:ext cx="454" cy="454"/>
                      <a:chOff x="1097" y="1431"/>
                      <a:chExt cx="567" cy="567"/>
                    </a:xfrm>
                  </p:grpSpPr>
                  <p:sp>
                    <p:nvSpPr>
                      <p:cNvPr id="472" name="矩形 47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97" y="1431"/>
                        <a:ext cx="567" cy="5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473" name="矩形 47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217" y="1551"/>
                        <a:ext cx="326" cy="32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474" name="组合 473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454" y="0"/>
                      <a:ext cx="454" cy="454"/>
                      <a:chOff x="1097" y="1431"/>
                      <a:chExt cx="567" cy="567"/>
                    </a:xfrm>
                  </p:grpSpPr>
                  <p:sp>
                    <p:nvSpPr>
                      <p:cNvPr id="475" name="矩形 47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97" y="1431"/>
                        <a:ext cx="567" cy="5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476" name="矩形 47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217" y="1551"/>
                        <a:ext cx="326" cy="32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477" name="组合 476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907" y="0"/>
                      <a:ext cx="454" cy="454"/>
                      <a:chOff x="1097" y="1431"/>
                      <a:chExt cx="567" cy="567"/>
                    </a:xfrm>
                  </p:grpSpPr>
                  <p:sp>
                    <p:nvSpPr>
                      <p:cNvPr id="478" name="矩形 47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97" y="1431"/>
                        <a:ext cx="567" cy="5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479" name="矩形 47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217" y="1551"/>
                        <a:ext cx="326" cy="32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480" name="组合 479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1361" y="0"/>
                      <a:ext cx="454" cy="454"/>
                      <a:chOff x="1097" y="1431"/>
                      <a:chExt cx="567" cy="567"/>
                    </a:xfrm>
                  </p:grpSpPr>
                  <p:sp>
                    <p:nvSpPr>
                      <p:cNvPr id="481" name="矩形 48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97" y="1431"/>
                        <a:ext cx="567" cy="5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482" name="矩形 48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217" y="1551"/>
                        <a:ext cx="326" cy="32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483" name="组合 482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1814" y="0"/>
                      <a:ext cx="454" cy="454"/>
                      <a:chOff x="1097" y="1431"/>
                      <a:chExt cx="567" cy="567"/>
                    </a:xfrm>
                  </p:grpSpPr>
                  <p:sp>
                    <p:nvSpPr>
                      <p:cNvPr id="484" name="矩形 48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97" y="1431"/>
                        <a:ext cx="567" cy="5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485" name="矩形 48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217" y="1551"/>
                        <a:ext cx="326" cy="32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486" name="组合 485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721" y="0"/>
                      <a:ext cx="454" cy="454"/>
                      <a:chOff x="1097" y="1431"/>
                      <a:chExt cx="567" cy="567"/>
                    </a:xfrm>
                  </p:grpSpPr>
                  <p:sp>
                    <p:nvSpPr>
                      <p:cNvPr id="487" name="矩形 48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97" y="1431"/>
                        <a:ext cx="567" cy="5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488" name="矩形 48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217" y="1551"/>
                        <a:ext cx="326" cy="32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489" name="组合 488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268" y="0"/>
                      <a:ext cx="454" cy="454"/>
                      <a:chOff x="1097" y="1431"/>
                      <a:chExt cx="567" cy="567"/>
                    </a:xfrm>
                  </p:grpSpPr>
                  <p:sp>
                    <p:nvSpPr>
                      <p:cNvPr id="490" name="矩形 48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97" y="1431"/>
                        <a:ext cx="567" cy="5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491" name="矩形 49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217" y="1551"/>
                        <a:ext cx="326" cy="32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</p:grpSp>
            <p:grpSp>
              <p:nvGrpSpPr>
                <p:cNvPr id="492" name="组合 491"/>
                <p:cNvGrpSpPr/>
                <p:nvPr/>
              </p:nvGrpSpPr>
              <p:grpSpPr>
                <a:xfrm>
                  <a:off x="0" y="907"/>
                  <a:ext cx="6349" cy="454"/>
                  <a:chOff x="0" y="0"/>
                  <a:chExt cx="6349" cy="454"/>
                </a:xfrm>
              </p:grpSpPr>
              <p:grpSp>
                <p:nvGrpSpPr>
                  <p:cNvPr id="493" name="组合 492"/>
                  <p:cNvGrpSpPr/>
                  <p:nvPr/>
                </p:nvGrpSpPr>
                <p:grpSpPr>
                  <a:xfrm>
                    <a:off x="0" y="0"/>
                    <a:ext cx="3175" cy="454"/>
                    <a:chOff x="0" y="0"/>
                    <a:chExt cx="3175" cy="454"/>
                  </a:xfrm>
                </p:grpSpPr>
                <p:grpSp>
                  <p:nvGrpSpPr>
                    <p:cNvPr id="494" name="组合 493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0" y="0"/>
                      <a:ext cx="454" cy="454"/>
                      <a:chOff x="1097" y="1431"/>
                      <a:chExt cx="567" cy="567"/>
                    </a:xfrm>
                  </p:grpSpPr>
                  <p:sp>
                    <p:nvSpPr>
                      <p:cNvPr id="495" name="矩形 49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97" y="1431"/>
                        <a:ext cx="567" cy="5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496" name="矩形 49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217" y="1551"/>
                        <a:ext cx="326" cy="32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497" name="组合 496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454" y="0"/>
                      <a:ext cx="454" cy="454"/>
                      <a:chOff x="1097" y="1431"/>
                      <a:chExt cx="567" cy="567"/>
                    </a:xfrm>
                  </p:grpSpPr>
                  <p:sp>
                    <p:nvSpPr>
                      <p:cNvPr id="498" name="矩形 49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97" y="1431"/>
                        <a:ext cx="567" cy="5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499" name="矩形 49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217" y="1551"/>
                        <a:ext cx="326" cy="32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500" name="组合 499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907" y="0"/>
                      <a:ext cx="454" cy="454"/>
                      <a:chOff x="1097" y="1431"/>
                      <a:chExt cx="567" cy="567"/>
                    </a:xfrm>
                  </p:grpSpPr>
                  <p:sp>
                    <p:nvSpPr>
                      <p:cNvPr id="501" name="矩形 50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97" y="1431"/>
                        <a:ext cx="567" cy="5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502" name="矩形 50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217" y="1551"/>
                        <a:ext cx="326" cy="32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503" name="组合 502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1361" y="0"/>
                      <a:ext cx="454" cy="454"/>
                      <a:chOff x="1097" y="1431"/>
                      <a:chExt cx="567" cy="567"/>
                    </a:xfrm>
                  </p:grpSpPr>
                  <p:sp>
                    <p:nvSpPr>
                      <p:cNvPr id="504" name="矩形 50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97" y="1431"/>
                        <a:ext cx="567" cy="5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505" name="矩形 50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217" y="1551"/>
                        <a:ext cx="326" cy="32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506" name="组合 505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1814" y="0"/>
                      <a:ext cx="454" cy="454"/>
                      <a:chOff x="1097" y="1431"/>
                      <a:chExt cx="567" cy="567"/>
                    </a:xfrm>
                  </p:grpSpPr>
                  <p:sp>
                    <p:nvSpPr>
                      <p:cNvPr id="507" name="矩形 50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97" y="1431"/>
                        <a:ext cx="567" cy="5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508" name="矩形 50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217" y="1551"/>
                        <a:ext cx="326" cy="32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509" name="组合 508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721" y="0"/>
                      <a:ext cx="454" cy="454"/>
                      <a:chOff x="1097" y="1431"/>
                      <a:chExt cx="567" cy="567"/>
                    </a:xfrm>
                  </p:grpSpPr>
                  <p:sp>
                    <p:nvSpPr>
                      <p:cNvPr id="510" name="矩形 50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97" y="1431"/>
                        <a:ext cx="567" cy="5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511" name="矩形 51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217" y="1551"/>
                        <a:ext cx="326" cy="32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512" name="组合 511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268" y="0"/>
                      <a:ext cx="454" cy="454"/>
                      <a:chOff x="1097" y="1431"/>
                      <a:chExt cx="567" cy="567"/>
                    </a:xfrm>
                  </p:grpSpPr>
                  <p:sp>
                    <p:nvSpPr>
                      <p:cNvPr id="513" name="矩形 51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97" y="1431"/>
                        <a:ext cx="567" cy="5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514" name="矩形 51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217" y="1551"/>
                        <a:ext cx="326" cy="32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515" name="组合 514"/>
                  <p:cNvGrpSpPr/>
                  <p:nvPr/>
                </p:nvGrpSpPr>
                <p:grpSpPr>
                  <a:xfrm>
                    <a:off x="3175" y="0"/>
                    <a:ext cx="3175" cy="454"/>
                    <a:chOff x="0" y="0"/>
                    <a:chExt cx="3175" cy="454"/>
                  </a:xfrm>
                </p:grpSpPr>
                <p:grpSp>
                  <p:nvGrpSpPr>
                    <p:cNvPr id="516" name="组合 515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0" y="0"/>
                      <a:ext cx="454" cy="454"/>
                      <a:chOff x="1097" y="1431"/>
                      <a:chExt cx="567" cy="567"/>
                    </a:xfrm>
                  </p:grpSpPr>
                  <p:sp>
                    <p:nvSpPr>
                      <p:cNvPr id="517" name="矩形 51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97" y="1431"/>
                        <a:ext cx="567" cy="5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518" name="矩形 51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217" y="1551"/>
                        <a:ext cx="326" cy="32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519" name="组合 518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454" y="0"/>
                      <a:ext cx="454" cy="454"/>
                      <a:chOff x="1097" y="1431"/>
                      <a:chExt cx="567" cy="567"/>
                    </a:xfrm>
                  </p:grpSpPr>
                  <p:sp>
                    <p:nvSpPr>
                      <p:cNvPr id="520" name="矩形 51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97" y="1431"/>
                        <a:ext cx="567" cy="5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521" name="矩形 52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217" y="1551"/>
                        <a:ext cx="326" cy="32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522" name="组合 521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907" y="0"/>
                      <a:ext cx="454" cy="454"/>
                      <a:chOff x="1097" y="1431"/>
                      <a:chExt cx="567" cy="567"/>
                    </a:xfrm>
                  </p:grpSpPr>
                  <p:sp>
                    <p:nvSpPr>
                      <p:cNvPr id="523" name="矩形 52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97" y="1431"/>
                        <a:ext cx="567" cy="5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524" name="矩形 52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217" y="1551"/>
                        <a:ext cx="326" cy="32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525" name="组合 524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1361" y="0"/>
                      <a:ext cx="454" cy="454"/>
                      <a:chOff x="1097" y="1431"/>
                      <a:chExt cx="567" cy="567"/>
                    </a:xfrm>
                  </p:grpSpPr>
                  <p:sp>
                    <p:nvSpPr>
                      <p:cNvPr id="526" name="矩形 52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97" y="1431"/>
                        <a:ext cx="567" cy="5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527" name="矩形 52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217" y="1551"/>
                        <a:ext cx="326" cy="32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528" name="组合 527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1814" y="0"/>
                      <a:ext cx="454" cy="454"/>
                      <a:chOff x="1097" y="1431"/>
                      <a:chExt cx="567" cy="567"/>
                    </a:xfrm>
                  </p:grpSpPr>
                  <p:sp>
                    <p:nvSpPr>
                      <p:cNvPr id="529" name="矩形 52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97" y="1431"/>
                        <a:ext cx="567" cy="5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530" name="矩形 52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217" y="1551"/>
                        <a:ext cx="326" cy="32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531" name="组合 530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721" y="0"/>
                      <a:ext cx="454" cy="454"/>
                      <a:chOff x="1097" y="1431"/>
                      <a:chExt cx="567" cy="567"/>
                    </a:xfrm>
                  </p:grpSpPr>
                  <p:sp>
                    <p:nvSpPr>
                      <p:cNvPr id="532" name="矩形 53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97" y="1431"/>
                        <a:ext cx="567" cy="5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533" name="矩形 53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217" y="1551"/>
                        <a:ext cx="326" cy="32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534" name="组合 533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268" y="0"/>
                      <a:ext cx="454" cy="454"/>
                      <a:chOff x="1097" y="1431"/>
                      <a:chExt cx="567" cy="567"/>
                    </a:xfrm>
                  </p:grpSpPr>
                  <p:sp>
                    <p:nvSpPr>
                      <p:cNvPr id="535" name="矩形 53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97" y="1431"/>
                        <a:ext cx="567" cy="5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536" name="矩形 53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217" y="1551"/>
                        <a:ext cx="326" cy="32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</p:grpSp>
            <p:grpSp>
              <p:nvGrpSpPr>
                <p:cNvPr id="537" name="组合 536"/>
                <p:cNvGrpSpPr/>
                <p:nvPr/>
              </p:nvGrpSpPr>
              <p:grpSpPr>
                <a:xfrm>
                  <a:off x="0" y="1361"/>
                  <a:ext cx="6349" cy="454"/>
                  <a:chOff x="0" y="0"/>
                  <a:chExt cx="6349" cy="454"/>
                </a:xfrm>
              </p:grpSpPr>
              <p:grpSp>
                <p:nvGrpSpPr>
                  <p:cNvPr id="538" name="组合 537"/>
                  <p:cNvGrpSpPr/>
                  <p:nvPr/>
                </p:nvGrpSpPr>
                <p:grpSpPr>
                  <a:xfrm>
                    <a:off x="0" y="0"/>
                    <a:ext cx="3175" cy="454"/>
                    <a:chOff x="0" y="0"/>
                    <a:chExt cx="3175" cy="454"/>
                  </a:xfrm>
                </p:grpSpPr>
                <p:grpSp>
                  <p:nvGrpSpPr>
                    <p:cNvPr id="539" name="组合 538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0" y="0"/>
                      <a:ext cx="454" cy="454"/>
                      <a:chOff x="1097" y="1431"/>
                      <a:chExt cx="567" cy="567"/>
                    </a:xfrm>
                  </p:grpSpPr>
                  <p:sp>
                    <p:nvSpPr>
                      <p:cNvPr id="540" name="矩形 53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97" y="1431"/>
                        <a:ext cx="567" cy="5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541" name="矩形 54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217" y="1551"/>
                        <a:ext cx="326" cy="32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542" name="组合 541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454" y="0"/>
                      <a:ext cx="454" cy="454"/>
                      <a:chOff x="1097" y="1431"/>
                      <a:chExt cx="567" cy="567"/>
                    </a:xfrm>
                  </p:grpSpPr>
                  <p:sp>
                    <p:nvSpPr>
                      <p:cNvPr id="543" name="矩形 54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97" y="1431"/>
                        <a:ext cx="567" cy="5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544" name="矩形 54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217" y="1551"/>
                        <a:ext cx="326" cy="32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545" name="组合 544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907" y="0"/>
                      <a:ext cx="454" cy="454"/>
                      <a:chOff x="1097" y="1431"/>
                      <a:chExt cx="567" cy="567"/>
                    </a:xfrm>
                  </p:grpSpPr>
                  <p:sp>
                    <p:nvSpPr>
                      <p:cNvPr id="546" name="矩形 54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97" y="1431"/>
                        <a:ext cx="567" cy="5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547" name="矩形 54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217" y="1551"/>
                        <a:ext cx="326" cy="32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548" name="组合 547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1361" y="0"/>
                      <a:ext cx="454" cy="454"/>
                      <a:chOff x="1097" y="1431"/>
                      <a:chExt cx="567" cy="567"/>
                    </a:xfrm>
                  </p:grpSpPr>
                  <p:sp>
                    <p:nvSpPr>
                      <p:cNvPr id="549" name="矩形 54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97" y="1431"/>
                        <a:ext cx="567" cy="5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550" name="矩形 54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217" y="1551"/>
                        <a:ext cx="326" cy="32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551" name="组合 550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1814" y="0"/>
                      <a:ext cx="454" cy="454"/>
                      <a:chOff x="1097" y="1431"/>
                      <a:chExt cx="567" cy="567"/>
                    </a:xfrm>
                  </p:grpSpPr>
                  <p:sp>
                    <p:nvSpPr>
                      <p:cNvPr id="552" name="矩形 55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97" y="1431"/>
                        <a:ext cx="567" cy="5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553" name="矩形 55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217" y="1551"/>
                        <a:ext cx="326" cy="32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554" name="组合 553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721" y="0"/>
                      <a:ext cx="454" cy="454"/>
                      <a:chOff x="1097" y="1431"/>
                      <a:chExt cx="567" cy="567"/>
                    </a:xfrm>
                  </p:grpSpPr>
                  <p:sp>
                    <p:nvSpPr>
                      <p:cNvPr id="555" name="矩形 55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97" y="1431"/>
                        <a:ext cx="567" cy="5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556" name="矩形 55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217" y="1551"/>
                        <a:ext cx="326" cy="32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557" name="组合 556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268" y="0"/>
                      <a:ext cx="454" cy="454"/>
                      <a:chOff x="1097" y="1431"/>
                      <a:chExt cx="567" cy="567"/>
                    </a:xfrm>
                  </p:grpSpPr>
                  <p:sp>
                    <p:nvSpPr>
                      <p:cNvPr id="558" name="矩形 55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97" y="1431"/>
                        <a:ext cx="567" cy="5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559" name="矩形 55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217" y="1551"/>
                        <a:ext cx="326" cy="32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560" name="组合 559"/>
                  <p:cNvGrpSpPr/>
                  <p:nvPr/>
                </p:nvGrpSpPr>
                <p:grpSpPr>
                  <a:xfrm>
                    <a:off x="3175" y="0"/>
                    <a:ext cx="3175" cy="454"/>
                    <a:chOff x="0" y="0"/>
                    <a:chExt cx="3175" cy="454"/>
                  </a:xfrm>
                </p:grpSpPr>
                <p:grpSp>
                  <p:nvGrpSpPr>
                    <p:cNvPr id="561" name="组合 560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0" y="0"/>
                      <a:ext cx="454" cy="454"/>
                      <a:chOff x="1097" y="1431"/>
                      <a:chExt cx="567" cy="567"/>
                    </a:xfrm>
                  </p:grpSpPr>
                  <p:sp>
                    <p:nvSpPr>
                      <p:cNvPr id="562" name="矩形 56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97" y="1431"/>
                        <a:ext cx="567" cy="5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563" name="矩形 56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217" y="1551"/>
                        <a:ext cx="326" cy="32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564" name="组合 563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454" y="0"/>
                      <a:ext cx="454" cy="454"/>
                      <a:chOff x="1097" y="1431"/>
                      <a:chExt cx="567" cy="567"/>
                    </a:xfrm>
                  </p:grpSpPr>
                  <p:sp>
                    <p:nvSpPr>
                      <p:cNvPr id="565" name="矩形 56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97" y="1431"/>
                        <a:ext cx="567" cy="5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566" name="矩形 56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217" y="1551"/>
                        <a:ext cx="326" cy="32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567" name="组合 566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907" y="0"/>
                      <a:ext cx="454" cy="454"/>
                      <a:chOff x="1097" y="1431"/>
                      <a:chExt cx="567" cy="567"/>
                    </a:xfrm>
                  </p:grpSpPr>
                  <p:sp>
                    <p:nvSpPr>
                      <p:cNvPr id="568" name="矩形 56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97" y="1431"/>
                        <a:ext cx="567" cy="5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569" name="矩形 56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217" y="1551"/>
                        <a:ext cx="326" cy="32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570" name="组合 569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1361" y="0"/>
                      <a:ext cx="454" cy="454"/>
                      <a:chOff x="1097" y="1431"/>
                      <a:chExt cx="567" cy="567"/>
                    </a:xfrm>
                  </p:grpSpPr>
                  <p:sp>
                    <p:nvSpPr>
                      <p:cNvPr id="571" name="矩形 57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97" y="1431"/>
                        <a:ext cx="567" cy="5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572" name="矩形 57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217" y="1551"/>
                        <a:ext cx="326" cy="32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573" name="组合 572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1814" y="0"/>
                      <a:ext cx="454" cy="454"/>
                      <a:chOff x="1097" y="1431"/>
                      <a:chExt cx="567" cy="567"/>
                    </a:xfrm>
                  </p:grpSpPr>
                  <p:sp>
                    <p:nvSpPr>
                      <p:cNvPr id="574" name="矩形 57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97" y="1431"/>
                        <a:ext cx="567" cy="5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575" name="矩形 57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217" y="1551"/>
                        <a:ext cx="326" cy="32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576" name="组合 575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721" y="0"/>
                      <a:ext cx="454" cy="454"/>
                      <a:chOff x="1097" y="1431"/>
                      <a:chExt cx="567" cy="567"/>
                    </a:xfrm>
                  </p:grpSpPr>
                  <p:sp>
                    <p:nvSpPr>
                      <p:cNvPr id="577" name="矩形 57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97" y="1431"/>
                        <a:ext cx="567" cy="5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578" name="矩形 57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217" y="1551"/>
                        <a:ext cx="326" cy="32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579" name="组合 578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268" y="0"/>
                      <a:ext cx="454" cy="454"/>
                      <a:chOff x="1097" y="1431"/>
                      <a:chExt cx="567" cy="567"/>
                    </a:xfrm>
                  </p:grpSpPr>
                  <p:sp>
                    <p:nvSpPr>
                      <p:cNvPr id="580" name="矩形 57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97" y="1431"/>
                        <a:ext cx="567" cy="5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581" name="矩形 58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217" y="1551"/>
                        <a:ext cx="326" cy="32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</p:grpSp>
          </p:grpSp>
          <p:grpSp>
            <p:nvGrpSpPr>
              <p:cNvPr id="582" name="组合 581"/>
              <p:cNvGrpSpPr/>
              <p:nvPr/>
            </p:nvGrpSpPr>
            <p:grpSpPr>
              <a:xfrm>
                <a:off x="0" y="3628"/>
                <a:ext cx="6348" cy="1815"/>
                <a:chOff x="0" y="0"/>
                <a:chExt cx="6348" cy="1815"/>
              </a:xfrm>
            </p:grpSpPr>
            <p:grpSp>
              <p:nvGrpSpPr>
                <p:cNvPr id="583" name="组合 582"/>
                <p:cNvGrpSpPr>
                  <a:grpSpLocks noChangeAspect="1"/>
                </p:cNvGrpSpPr>
                <p:nvPr/>
              </p:nvGrpSpPr>
              <p:grpSpPr>
                <a:xfrm>
                  <a:off x="0" y="0"/>
                  <a:ext cx="6349" cy="454"/>
                  <a:chOff x="0" y="0"/>
                  <a:chExt cx="6349" cy="454"/>
                </a:xfrm>
              </p:grpSpPr>
              <p:grpSp>
                <p:nvGrpSpPr>
                  <p:cNvPr id="584" name="组合 583"/>
                  <p:cNvGrpSpPr/>
                  <p:nvPr/>
                </p:nvGrpSpPr>
                <p:grpSpPr>
                  <a:xfrm>
                    <a:off x="0" y="0"/>
                    <a:ext cx="3175" cy="454"/>
                    <a:chOff x="0" y="0"/>
                    <a:chExt cx="3175" cy="454"/>
                  </a:xfrm>
                </p:grpSpPr>
                <p:grpSp>
                  <p:nvGrpSpPr>
                    <p:cNvPr id="585" name="组合 584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0" y="0"/>
                      <a:ext cx="454" cy="454"/>
                      <a:chOff x="1097" y="1431"/>
                      <a:chExt cx="567" cy="567"/>
                    </a:xfrm>
                  </p:grpSpPr>
                  <p:sp>
                    <p:nvSpPr>
                      <p:cNvPr id="586" name="矩形 58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97" y="1431"/>
                        <a:ext cx="567" cy="5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587" name="矩形 58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217" y="1551"/>
                        <a:ext cx="326" cy="32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588" name="组合 587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454" y="0"/>
                      <a:ext cx="454" cy="454"/>
                      <a:chOff x="1097" y="1431"/>
                      <a:chExt cx="567" cy="567"/>
                    </a:xfrm>
                  </p:grpSpPr>
                  <p:sp>
                    <p:nvSpPr>
                      <p:cNvPr id="589" name="矩形 58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97" y="1431"/>
                        <a:ext cx="567" cy="5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590" name="矩形 58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217" y="1551"/>
                        <a:ext cx="326" cy="32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591" name="组合 590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907" y="0"/>
                      <a:ext cx="454" cy="454"/>
                      <a:chOff x="1097" y="1431"/>
                      <a:chExt cx="567" cy="567"/>
                    </a:xfrm>
                  </p:grpSpPr>
                  <p:sp>
                    <p:nvSpPr>
                      <p:cNvPr id="592" name="矩形 59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97" y="1431"/>
                        <a:ext cx="567" cy="5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593" name="矩形 59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217" y="1551"/>
                        <a:ext cx="326" cy="32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594" name="组合 593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1361" y="0"/>
                      <a:ext cx="454" cy="454"/>
                      <a:chOff x="1097" y="1431"/>
                      <a:chExt cx="567" cy="567"/>
                    </a:xfrm>
                  </p:grpSpPr>
                  <p:sp>
                    <p:nvSpPr>
                      <p:cNvPr id="595" name="矩形 59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97" y="1431"/>
                        <a:ext cx="567" cy="5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596" name="矩形 59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217" y="1551"/>
                        <a:ext cx="326" cy="32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597" name="组合 596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1814" y="0"/>
                      <a:ext cx="454" cy="454"/>
                      <a:chOff x="1097" y="1431"/>
                      <a:chExt cx="567" cy="567"/>
                    </a:xfrm>
                  </p:grpSpPr>
                  <p:sp>
                    <p:nvSpPr>
                      <p:cNvPr id="598" name="矩形 59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97" y="1431"/>
                        <a:ext cx="567" cy="5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599" name="矩形 59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217" y="1551"/>
                        <a:ext cx="326" cy="32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600" name="组合 599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721" y="0"/>
                      <a:ext cx="454" cy="454"/>
                      <a:chOff x="1097" y="1431"/>
                      <a:chExt cx="567" cy="567"/>
                    </a:xfrm>
                  </p:grpSpPr>
                  <p:sp>
                    <p:nvSpPr>
                      <p:cNvPr id="601" name="矩形 60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97" y="1431"/>
                        <a:ext cx="567" cy="5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02" name="矩形 60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217" y="1551"/>
                        <a:ext cx="326" cy="32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603" name="组合 602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268" y="0"/>
                      <a:ext cx="454" cy="454"/>
                      <a:chOff x="1097" y="1431"/>
                      <a:chExt cx="567" cy="567"/>
                    </a:xfrm>
                  </p:grpSpPr>
                  <p:sp>
                    <p:nvSpPr>
                      <p:cNvPr id="604" name="矩形 60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97" y="1431"/>
                        <a:ext cx="567" cy="5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05" name="矩形 60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217" y="1551"/>
                        <a:ext cx="326" cy="32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606" name="组合 605"/>
                  <p:cNvGrpSpPr/>
                  <p:nvPr/>
                </p:nvGrpSpPr>
                <p:grpSpPr>
                  <a:xfrm>
                    <a:off x="3175" y="0"/>
                    <a:ext cx="3175" cy="454"/>
                    <a:chOff x="0" y="0"/>
                    <a:chExt cx="3175" cy="454"/>
                  </a:xfrm>
                </p:grpSpPr>
                <p:grpSp>
                  <p:nvGrpSpPr>
                    <p:cNvPr id="607" name="组合 606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0" y="0"/>
                      <a:ext cx="454" cy="454"/>
                      <a:chOff x="1097" y="1431"/>
                      <a:chExt cx="567" cy="567"/>
                    </a:xfrm>
                  </p:grpSpPr>
                  <p:sp>
                    <p:nvSpPr>
                      <p:cNvPr id="608" name="矩形 60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97" y="1431"/>
                        <a:ext cx="567" cy="5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09" name="矩形 60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217" y="1551"/>
                        <a:ext cx="326" cy="32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610" name="组合 609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454" y="0"/>
                      <a:ext cx="454" cy="454"/>
                      <a:chOff x="1097" y="1431"/>
                      <a:chExt cx="567" cy="567"/>
                    </a:xfrm>
                  </p:grpSpPr>
                  <p:sp>
                    <p:nvSpPr>
                      <p:cNvPr id="611" name="矩形 61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97" y="1431"/>
                        <a:ext cx="567" cy="5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12" name="矩形 61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217" y="1551"/>
                        <a:ext cx="326" cy="32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613" name="组合 612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907" y="0"/>
                      <a:ext cx="454" cy="454"/>
                      <a:chOff x="1097" y="1431"/>
                      <a:chExt cx="567" cy="567"/>
                    </a:xfrm>
                  </p:grpSpPr>
                  <p:sp>
                    <p:nvSpPr>
                      <p:cNvPr id="614" name="矩形 61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97" y="1431"/>
                        <a:ext cx="567" cy="5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15" name="矩形 61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217" y="1551"/>
                        <a:ext cx="326" cy="32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616" name="组合 615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1361" y="0"/>
                      <a:ext cx="454" cy="454"/>
                      <a:chOff x="1097" y="1431"/>
                      <a:chExt cx="567" cy="567"/>
                    </a:xfrm>
                  </p:grpSpPr>
                  <p:sp>
                    <p:nvSpPr>
                      <p:cNvPr id="617" name="矩形 61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97" y="1431"/>
                        <a:ext cx="567" cy="5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18" name="矩形 61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217" y="1551"/>
                        <a:ext cx="326" cy="32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619" name="组合 618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1814" y="0"/>
                      <a:ext cx="454" cy="454"/>
                      <a:chOff x="1097" y="1431"/>
                      <a:chExt cx="567" cy="567"/>
                    </a:xfrm>
                  </p:grpSpPr>
                  <p:sp>
                    <p:nvSpPr>
                      <p:cNvPr id="620" name="矩形 61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97" y="1431"/>
                        <a:ext cx="567" cy="5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21" name="矩形 62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217" y="1551"/>
                        <a:ext cx="326" cy="32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622" name="组合 621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721" y="0"/>
                      <a:ext cx="454" cy="454"/>
                      <a:chOff x="1097" y="1431"/>
                      <a:chExt cx="567" cy="567"/>
                    </a:xfrm>
                  </p:grpSpPr>
                  <p:sp>
                    <p:nvSpPr>
                      <p:cNvPr id="623" name="矩形 62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97" y="1431"/>
                        <a:ext cx="567" cy="5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24" name="矩形 62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217" y="1551"/>
                        <a:ext cx="326" cy="32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625" name="组合 624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268" y="0"/>
                      <a:ext cx="454" cy="454"/>
                      <a:chOff x="1097" y="1431"/>
                      <a:chExt cx="567" cy="567"/>
                    </a:xfrm>
                  </p:grpSpPr>
                  <p:sp>
                    <p:nvSpPr>
                      <p:cNvPr id="626" name="矩形 62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97" y="1431"/>
                        <a:ext cx="567" cy="5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27" name="矩形 62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217" y="1551"/>
                        <a:ext cx="326" cy="32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</p:grpSp>
            <p:grpSp>
              <p:nvGrpSpPr>
                <p:cNvPr id="628" name="组合 627"/>
                <p:cNvGrpSpPr/>
                <p:nvPr/>
              </p:nvGrpSpPr>
              <p:grpSpPr>
                <a:xfrm>
                  <a:off x="0" y="454"/>
                  <a:ext cx="6349" cy="454"/>
                  <a:chOff x="0" y="0"/>
                  <a:chExt cx="6349" cy="454"/>
                </a:xfrm>
              </p:grpSpPr>
              <p:grpSp>
                <p:nvGrpSpPr>
                  <p:cNvPr id="629" name="组合 628"/>
                  <p:cNvGrpSpPr/>
                  <p:nvPr/>
                </p:nvGrpSpPr>
                <p:grpSpPr>
                  <a:xfrm>
                    <a:off x="0" y="0"/>
                    <a:ext cx="3175" cy="454"/>
                    <a:chOff x="0" y="0"/>
                    <a:chExt cx="3175" cy="454"/>
                  </a:xfrm>
                </p:grpSpPr>
                <p:grpSp>
                  <p:nvGrpSpPr>
                    <p:cNvPr id="630" name="组合 629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0" y="0"/>
                      <a:ext cx="454" cy="454"/>
                      <a:chOff x="1097" y="1431"/>
                      <a:chExt cx="567" cy="567"/>
                    </a:xfrm>
                  </p:grpSpPr>
                  <p:sp>
                    <p:nvSpPr>
                      <p:cNvPr id="631" name="矩形 63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97" y="1431"/>
                        <a:ext cx="567" cy="5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32" name="矩形 63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217" y="1551"/>
                        <a:ext cx="326" cy="32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633" name="组合 632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454" y="0"/>
                      <a:ext cx="454" cy="454"/>
                      <a:chOff x="1097" y="1431"/>
                      <a:chExt cx="567" cy="567"/>
                    </a:xfrm>
                  </p:grpSpPr>
                  <p:sp>
                    <p:nvSpPr>
                      <p:cNvPr id="634" name="矩形 63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97" y="1431"/>
                        <a:ext cx="567" cy="5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35" name="矩形 63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217" y="1551"/>
                        <a:ext cx="326" cy="32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636" name="组合 635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907" y="0"/>
                      <a:ext cx="454" cy="454"/>
                      <a:chOff x="1097" y="1431"/>
                      <a:chExt cx="567" cy="567"/>
                    </a:xfrm>
                  </p:grpSpPr>
                  <p:sp>
                    <p:nvSpPr>
                      <p:cNvPr id="637" name="矩形 63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97" y="1431"/>
                        <a:ext cx="567" cy="5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38" name="矩形 63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217" y="1551"/>
                        <a:ext cx="326" cy="32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639" name="组合 638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1361" y="0"/>
                      <a:ext cx="454" cy="454"/>
                      <a:chOff x="1097" y="1431"/>
                      <a:chExt cx="567" cy="567"/>
                    </a:xfrm>
                  </p:grpSpPr>
                  <p:sp>
                    <p:nvSpPr>
                      <p:cNvPr id="640" name="矩形 63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97" y="1431"/>
                        <a:ext cx="567" cy="5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41" name="矩形 64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217" y="1551"/>
                        <a:ext cx="326" cy="32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642" name="组合 641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1814" y="0"/>
                      <a:ext cx="454" cy="454"/>
                      <a:chOff x="1097" y="1431"/>
                      <a:chExt cx="567" cy="567"/>
                    </a:xfrm>
                  </p:grpSpPr>
                  <p:sp>
                    <p:nvSpPr>
                      <p:cNvPr id="643" name="矩形 64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97" y="1431"/>
                        <a:ext cx="567" cy="5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44" name="矩形 64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217" y="1551"/>
                        <a:ext cx="326" cy="32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645" name="组合 644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721" y="0"/>
                      <a:ext cx="454" cy="454"/>
                      <a:chOff x="1097" y="1431"/>
                      <a:chExt cx="567" cy="567"/>
                    </a:xfrm>
                  </p:grpSpPr>
                  <p:sp>
                    <p:nvSpPr>
                      <p:cNvPr id="646" name="矩形 64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97" y="1431"/>
                        <a:ext cx="567" cy="5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47" name="矩形 64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217" y="1551"/>
                        <a:ext cx="326" cy="32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648" name="组合 647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268" y="0"/>
                      <a:ext cx="454" cy="454"/>
                      <a:chOff x="1097" y="1431"/>
                      <a:chExt cx="567" cy="567"/>
                    </a:xfrm>
                  </p:grpSpPr>
                  <p:sp>
                    <p:nvSpPr>
                      <p:cNvPr id="649" name="矩形 64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97" y="1431"/>
                        <a:ext cx="567" cy="5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50" name="矩形 64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217" y="1551"/>
                        <a:ext cx="326" cy="32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651" name="组合 650"/>
                  <p:cNvGrpSpPr/>
                  <p:nvPr/>
                </p:nvGrpSpPr>
                <p:grpSpPr>
                  <a:xfrm>
                    <a:off x="3175" y="0"/>
                    <a:ext cx="3175" cy="454"/>
                    <a:chOff x="0" y="0"/>
                    <a:chExt cx="3175" cy="454"/>
                  </a:xfrm>
                </p:grpSpPr>
                <p:grpSp>
                  <p:nvGrpSpPr>
                    <p:cNvPr id="652" name="组合 651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0" y="0"/>
                      <a:ext cx="454" cy="454"/>
                      <a:chOff x="1097" y="1431"/>
                      <a:chExt cx="567" cy="567"/>
                    </a:xfrm>
                  </p:grpSpPr>
                  <p:sp>
                    <p:nvSpPr>
                      <p:cNvPr id="653" name="矩形 65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97" y="1431"/>
                        <a:ext cx="567" cy="5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54" name="矩形 65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217" y="1551"/>
                        <a:ext cx="326" cy="32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655" name="组合 654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454" y="0"/>
                      <a:ext cx="454" cy="454"/>
                      <a:chOff x="1097" y="1431"/>
                      <a:chExt cx="567" cy="567"/>
                    </a:xfrm>
                  </p:grpSpPr>
                  <p:sp>
                    <p:nvSpPr>
                      <p:cNvPr id="656" name="矩形 65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97" y="1431"/>
                        <a:ext cx="567" cy="5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57" name="矩形 65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217" y="1551"/>
                        <a:ext cx="326" cy="32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658" name="组合 657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907" y="0"/>
                      <a:ext cx="454" cy="454"/>
                      <a:chOff x="1097" y="1431"/>
                      <a:chExt cx="567" cy="567"/>
                    </a:xfrm>
                  </p:grpSpPr>
                  <p:sp>
                    <p:nvSpPr>
                      <p:cNvPr id="659" name="矩形 65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97" y="1431"/>
                        <a:ext cx="567" cy="5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60" name="矩形 65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217" y="1551"/>
                        <a:ext cx="326" cy="32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661" name="组合 660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1361" y="0"/>
                      <a:ext cx="454" cy="454"/>
                      <a:chOff x="1097" y="1431"/>
                      <a:chExt cx="567" cy="567"/>
                    </a:xfrm>
                  </p:grpSpPr>
                  <p:sp>
                    <p:nvSpPr>
                      <p:cNvPr id="662" name="矩形 66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97" y="1431"/>
                        <a:ext cx="567" cy="5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63" name="矩形 66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217" y="1551"/>
                        <a:ext cx="326" cy="32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664" name="组合 663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1814" y="0"/>
                      <a:ext cx="454" cy="454"/>
                      <a:chOff x="1097" y="1431"/>
                      <a:chExt cx="567" cy="567"/>
                    </a:xfrm>
                  </p:grpSpPr>
                  <p:sp>
                    <p:nvSpPr>
                      <p:cNvPr id="665" name="矩形 66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97" y="1431"/>
                        <a:ext cx="567" cy="5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66" name="矩形 66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217" y="1551"/>
                        <a:ext cx="326" cy="32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667" name="组合 666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721" y="0"/>
                      <a:ext cx="454" cy="454"/>
                      <a:chOff x="1097" y="1431"/>
                      <a:chExt cx="567" cy="567"/>
                    </a:xfrm>
                  </p:grpSpPr>
                  <p:sp>
                    <p:nvSpPr>
                      <p:cNvPr id="668" name="矩形 66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97" y="1431"/>
                        <a:ext cx="567" cy="5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69" name="矩形 66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217" y="1551"/>
                        <a:ext cx="326" cy="32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670" name="组合 669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268" y="0"/>
                      <a:ext cx="454" cy="454"/>
                      <a:chOff x="1097" y="1431"/>
                      <a:chExt cx="567" cy="567"/>
                    </a:xfrm>
                  </p:grpSpPr>
                  <p:sp>
                    <p:nvSpPr>
                      <p:cNvPr id="671" name="矩形 67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97" y="1431"/>
                        <a:ext cx="567" cy="5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72" name="矩形 67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217" y="1551"/>
                        <a:ext cx="326" cy="32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</p:grpSp>
            <p:grpSp>
              <p:nvGrpSpPr>
                <p:cNvPr id="673" name="组合 672"/>
                <p:cNvGrpSpPr/>
                <p:nvPr/>
              </p:nvGrpSpPr>
              <p:grpSpPr>
                <a:xfrm>
                  <a:off x="0" y="907"/>
                  <a:ext cx="6349" cy="454"/>
                  <a:chOff x="0" y="0"/>
                  <a:chExt cx="6349" cy="454"/>
                </a:xfrm>
              </p:grpSpPr>
              <p:grpSp>
                <p:nvGrpSpPr>
                  <p:cNvPr id="674" name="组合 673"/>
                  <p:cNvGrpSpPr/>
                  <p:nvPr/>
                </p:nvGrpSpPr>
                <p:grpSpPr>
                  <a:xfrm>
                    <a:off x="0" y="0"/>
                    <a:ext cx="3175" cy="454"/>
                    <a:chOff x="0" y="0"/>
                    <a:chExt cx="3175" cy="454"/>
                  </a:xfrm>
                </p:grpSpPr>
                <p:grpSp>
                  <p:nvGrpSpPr>
                    <p:cNvPr id="675" name="组合 674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0" y="0"/>
                      <a:ext cx="454" cy="454"/>
                      <a:chOff x="1097" y="1431"/>
                      <a:chExt cx="567" cy="567"/>
                    </a:xfrm>
                  </p:grpSpPr>
                  <p:sp>
                    <p:nvSpPr>
                      <p:cNvPr id="676" name="矩形 67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97" y="1431"/>
                        <a:ext cx="567" cy="5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77" name="矩形 67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217" y="1551"/>
                        <a:ext cx="326" cy="32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678" name="组合 677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454" y="0"/>
                      <a:ext cx="454" cy="454"/>
                      <a:chOff x="1097" y="1431"/>
                      <a:chExt cx="567" cy="567"/>
                    </a:xfrm>
                  </p:grpSpPr>
                  <p:sp>
                    <p:nvSpPr>
                      <p:cNvPr id="679" name="矩形 67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97" y="1431"/>
                        <a:ext cx="567" cy="5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80" name="矩形 67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217" y="1551"/>
                        <a:ext cx="326" cy="32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681" name="组合 680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907" y="0"/>
                      <a:ext cx="454" cy="454"/>
                      <a:chOff x="1097" y="1431"/>
                      <a:chExt cx="567" cy="567"/>
                    </a:xfrm>
                  </p:grpSpPr>
                  <p:sp>
                    <p:nvSpPr>
                      <p:cNvPr id="682" name="矩形 68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97" y="1431"/>
                        <a:ext cx="567" cy="5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83" name="矩形 68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217" y="1551"/>
                        <a:ext cx="326" cy="32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684" name="组合 683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1361" y="0"/>
                      <a:ext cx="454" cy="454"/>
                      <a:chOff x="1097" y="1431"/>
                      <a:chExt cx="567" cy="567"/>
                    </a:xfrm>
                  </p:grpSpPr>
                  <p:sp>
                    <p:nvSpPr>
                      <p:cNvPr id="685" name="矩形 68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97" y="1431"/>
                        <a:ext cx="567" cy="5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86" name="矩形 68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217" y="1551"/>
                        <a:ext cx="326" cy="32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687" name="组合 686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1814" y="0"/>
                      <a:ext cx="454" cy="454"/>
                      <a:chOff x="1097" y="1431"/>
                      <a:chExt cx="567" cy="567"/>
                    </a:xfrm>
                  </p:grpSpPr>
                  <p:sp>
                    <p:nvSpPr>
                      <p:cNvPr id="688" name="矩形 68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97" y="1431"/>
                        <a:ext cx="567" cy="5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89" name="矩形 68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217" y="1551"/>
                        <a:ext cx="326" cy="32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690" name="组合 689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721" y="0"/>
                      <a:ext cx="454" cy="454"/>
                      <a:chOff x="1097" y="1431"/>
                      <a:chExt cx="567" cy="567"/>
                    </a:xfrm>
                  </p:grpSpPr>
                  <p:sp>
                    <p:nvSpPr>
                      <p:cNvPr id="691" name="矩形 69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97" y="1431"/>
                        <a:ext cx="567" cy="5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92" name="矩形 69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217" y="1551"/>
                        <a:ext cx="326" cy="32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693" name="组合 692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268" y="0"/>
                      <a:ext cx="454" cy="454"/>
                      <a:chOff x="1097" y="1431"/>
                      <a:chExt cx="567" cy="567"/>
                    </a:xfrm>
                  </p:grpSpPr>
                  <p:sp>
                    <p:nvSpPr>
                      <p:cNvPr id="694" name="矩形 69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97" y="1431"/>
                        <a:ext cx="567" cy="5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95" name="矩形 69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217" y="1551"/>
                        <a:ext cx="326" cy="32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696" name="组合 695"/>
                  <p:cNvGrpSpPr/>
                  <p:nvPr/>
                </p:nvGrpSpPr>
                <p:grpSpPr>
                  <a:xfrm>
                    <a:off x="3175" y="0"/>
                    <a:ext cx="3175" cy="454"/>
                    <a:chOff x="0" y="0"/>
                    <a:chExt cx="3175" cy="454"/>
                  </a:xfrm>
                </p:grpSpPr>
                <p:grpSp>
                  <p:nvGrpSpPr>
                    <p:cNvPr id="697" name="组合 696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0" y="0"/>
                      <a:ext cx="454" cy="454"/>
                      <a:chOff x="1097" y="1431"/>
                      <a:chExt cx="567" cy="567"/>
                    </a:xfrm>
                  </p:grpSpPr>
                  <p:sp>
                    <p:nvSpPr>
                      <p:cNvPr id="698" name="矩形 69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97" y="1431"/>
                        <a:ext cx="567" cy="5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99" name="矩形 69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217" y="1551"/>
                        <a:ext cx="326" cy="32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700" name="组合 699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454" y="0"/>
                      <a:ext cx="454" cy="454"/>
                      <a:chOff x="1097" y="1431"/>
                      <a:chExt cx="567" cy="567"/>
                    </a:xfrm>
                  </p:grpSpPr>
                  <p:sp>
                    <p:nvSpPr>
                      <p:cNvPr id="701" name="矩形 70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97" y="1431"/>
                        <a:ext cx="567" cy="5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02" name="矩形 70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217" y="1551"/>
                        <a:ext cx="326" cy="32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703" name="组合 702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907" y="0"/>
                      <a:ext cx="454" cy="454"/>
                      <a:chOff x="1097" y="1431"/>
                      <a:chExt cx="567" cy="567"/>
                    </a:xfrm>
                  </p:grpSpPr>
                  <p:sp>
                    <p:nvSpPr>
                      <p:cNvPr id="704" name="矩形 70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97" y="1431"/>
                        <a:ext cx="567" cy="5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05" name="矩形 70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217" y="1551"/>
                        <a:ext cx="326" cy="32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706" name="组合 705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1361" y="0"/>
                      <a:ext cx="454" cy="454"/>
                      <a:chOff x="1097" y="1431"/>
                      <a:chExt cx="567" cy="567"/>
                    </a:xfrm>
                  </p:grpSpPr>
                  <p:sp>
                    <p:nvSpPr>
                      <p:cNvPr id="707" name="矩形 70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97" y="1431"/>
                        <a:ext cx="567" cy="5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08" name="矩形 70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217" y="1551"/>
                        <a:ext cx="326" cy="32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709" name="组合 708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1814" y="0"/>
                      <a:ext cx="454" cy="454"/>
                      <a:chOff x="1097" y="1431"/>
                      <a:chExt cx="567" cy="567"/>
                    </a:xfrm>
                  </p:grpSpPr>
                  <p:sp>
                    <p:nvSpPr>
                      <p:cNvPr id="710" name="矩形 70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97" y="1431"/>
                        <a:ext cx="567" cy="5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11" name="矩形 71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217" y="1551"/>
                        <a:ext cx="326" cy="32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712" name="组合 711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721" y="0"/>
                      <a:ext cx="454" cy="454"/>
                      <a:chOff x="1097" y="1431"/>
                      <a:chExt cx="567" cy="567"/>
                    </a:xfrm>
                  </p:grpSpPr>
                  <p:sp>
                    <p:nvSpPr>
                      <p:cNvPr id="713" name="矩形 71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97" y="1431"/>
                        <a:ext cx="567" cy="5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14" name="矩形 71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217" y="1551"/>
                        <a:ext cx="326" cy="32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715" name="组合 714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268" y="0"/>
                      <a:ext cx="454" cy="454"/>
                      <a:chOff x="1097" y="1431"/>
                      <a:chExt cx="567" cy="567"/>
                    </a:xfrm>
                  </p:grpSpPr>
                  <p:sp>
                    <p:nvSpPr>
                      <p:cNvPr id="716" name="矩形 71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97" y="1431"/>
                        <a:ext cx="567" cy="5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17" name="矩形 71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217" y="1551"/>
                        <a:ext cx="326" cy="32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</p:grpSp>
            <p:grpSp>
              <p:nvGrpSpPr>
                <p:cNvPr id="718" name="组合 717"/>
                <p:cNvGrpSpPr/>
                <p:nvPr/>
              </p:nvGrpSpPr>
              <p:grpSpPr>
                <a:xfrm>
                  <a:off x="0" y="1361"/>
                  <a:ext cx="6349" cy="454"/>
                  <a:chOff x="0" y="0"/>
                  <a:chExt cx="6349" cy="454"/>
                </a:xfrm>
              </p:grpSpPr>
              <p:grpSp>
                <p:nvGrpSpPr>
                  <p:cNvPr id="719" name="组合 718"/>
                  <p:cNvGrpSpPr/>
                  <p:nvPr/>
                </p:nvGrpSpPr>
                <p:grpSpPr>
                  <a:xfrm>
                    <a:off x="0" y="0"/>
                    <a:ext cx="3175" cy="454"/>
                    <a:chOff x="0" y="0"/>
                    <a:chExt cx="3175" cy="454"/>
                  </a:xfrm>
                </p:grpSpPr>
                <p:grpSp>
                  <p:nvGrpSpPr>
                    <p:cNvPr id="720" name="组合 719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0" y="0"/>
                      <a:ext cx="454" cy="454"/>
                      <a:chOff x="1097" y="1431"/>
                      <a:chExt cx="567" cy="567"/>
                    </a:xfrm>
                  </p:grpSpPr>
                  <p:sp>
                    <p:nvSpPr>
                      <p:cNvPr id="721" name="矩形 72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97" y="1431"/>
                        <a:ext cx="567" cy="5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22" name="矩形 72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217" y="1551"/>
                        <a:ext cx="326" cy="32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723" name="组合 722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454" y="0"/>
                      <a:ext cx="454" cy="454"/>
                      <a:chOff x="1097" y="1431"/>
                      <a:chExt cx="567" cy="567"/>
                    </a:xfrm>
                  </p:grpSpPr>
                  <p:sp>
                    <p:nvSpPr>
                      <p:cNvPr id="724" name="矩形 72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97" y="1431"/>
                        <a:ext cx="567" cy="5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25" name="矩形 72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217" y="1551"/>
                        <a:ext cx="326" cy="32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726" name="组合 725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907" y="0"/>
                      <a:ext cx="454" cy="454"/>
                      <a:chOff x="1097" y="1431"/>
                      <a:chExt cx="567" cy="567"/>
                    </a:xfrm>
                  </p:grpSpPr>
                  <p:sp>
                    <p:nvSpPr>
                      <p:cNvPr id="727" name="矩形 72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97" y="1431"/>
                        <a:ext cx="567" cy="5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28" name="矩形 72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217" y="1551"/>
                        <a:ext cx="326" cy="32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729" name="组合 728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1361" y="0"/>
                      <a:ext cx="454" cy="454"/>
                      <a:chOff x="1097" y="1431"/>
                      <a:chExt cx="567" cy="567"/>
                    </a:xfrm>
                  </p:grpSpPr>
                  <p:sp>
                    <p:nvSpPr>
                      <p:cNvPr id="730" name="矩形 72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97" y="1431"/>
                        <a:ext cx="567" cy="5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31" name="矩形 73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217" y="1551"/>
                        <a:ext cx="326" cy="32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732" name="组合 731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1814" y="0"/>
                      <a:ext cx="454" cy="454"/>
                      <a:chOff x="1097" y="1431"/>
                      <a:chExt cx="567" cy="567"/>
                    </a:xfrm>
                  </p:grpSpPr>
                  <p:sp>
                    <p:nvSpPr>
                      <p:cNvPr id="733" name="矩形 73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97" y="1431"/>
                        <a:ext cx="567" cy="5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34" name="矩形 73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217" y="1551"/>
                        <a:ext cx="326" cy="32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735" name="组合 734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721" y="0"/>
                      <a:ext cx="454" cy="454"/>
                      <a:chOff x="1097" y="1431"/>
                      <a:chExt cx="567" cy="567"/>
                    </a:xfrm>
                  </p:grpSpPr>
                  <p:sp>
                    <p:nvSpPr>
                      <p:cNvPr id="736" name="矩形 73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97" y="1431"/>
                        <a:ext cx="567" cy="5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37" name="矩形 73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217" y="1551"/>
                        <a:ext cx="326" cy="32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738" name="组合 737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268" y="0"/>
                      <a:ext cx="454" cy="454"/>
                      <a:chOff x="1097" y="1431"/>
                      <a:chExt cx="567" cy="567"/>
                    </a:xfrm>
                  </p:grpSpPr>
                  <p:sp>
                    <p:nvSpPr>
                      <p:cNvPr id="739" name="矩形 73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97" y="1431"/>
                        <a:ext cx="567" cy="5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40" name="矩形 73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217" y="1551"/>
                        <a:ext cx="326" cy="32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741" name="组合 740"/>
                  <p:cNvGrpSpPr/>
                  <p:nvPr/>
                </p:nvGrpSpPr>
                <p:grpSpPr>
                  <a:xfrm>
                    <a:off x="3175" y="0"/>
                    <a:ext cx="3175" cy="454"/>
                    <a:chOff x="0" y="0"/>
                    <a:chExt cx="3175" cy="454"/>
                  </a:xfrm>
                </p:grpSpPr>
                <p:grpSp>
                  <p:nvGrpSpPr>
                    <p:cNvPr id="742" name="组合 741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0" y="0"/>
                      <a:ext cx="454" cy="454"/>
                      <a:chOff x="1097" y="1431"/>
                      <a:chExt cx="567" cy="567"/>
                    </a:xfrm>
                  </p:grpSpPr>
                  <p:sp>
                    <p:nvSpPr>
                      <p:cNvPr id="743" name="矩形 74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97" y="1431"/>
                        <a:ext cx="567" cy="5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44" name="矩形 74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217" y="1551"/>
                        <a:ext cx="326" cy="32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745" name="组合 744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454" y="0"/>
                      <a:ext cx="454" cy="454"/>
                      <a:chOff x="1097" y="1431"/>
                      <a:chExt cx="567" cy="567"/>
                    </a:xfrm>
                  </p:grpSpPr>
                  <p:sp>
                    <p:nvSpPr>
                      <p:cNvPr id="746" name="矩形 74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97" y="1431"/>
                        <a:ext cx="567" cy="5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47" name="矩形 74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217" y="1551"/>
                        <a:ext cx="326" cy="32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748" name="组合 747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907" y="0"/>
                      <a:ext cx="454" cy="454"/>
                      <a:chOff x="1097" y="1431"/>
                      <a:chExt cx="567" cy="567"/>
                    </a:xfrm>
                  </p:grpSpPr>
                  <p:sp>
                    <p:nvSpPr>
                      <p:cNvPr id="749" name="矩形 74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97" y="1431"/>
                        <a:ext cx="567" cy="5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50" name="矩形 74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217" y="1551"/>
                        <a:ext cx="326" cy="32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751" name="组合 750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1361" y="0"/>
                      <a:ext cx="454" cy="454"/>
                      <a:chOff x="1097" y="1431"/>
                      <a:chExt cx="567" cy="567"/>
                    </a:xfrm>
                  </p:grpSpPr>
                  <p:sp>
                    <p:nvSpPr>
                      <p:cNvPr id="752" name="矩形 75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97" y="1431"/>
                        <a:ext cx="567" cy="5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53" name="矩形 75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217" y="1551"/>
                        <a:ext cx="326" cy="32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754" name="组合 753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1814" y="0"/>
                      <a:ext cx="454" cy="454"/>
                      <a:chOff x="1097" y="1431"/>
                      <a:chExt cx="567" cy="567"/>
                    </a:xfrm>
                  </p:grpSpPr>
                  <p:sp>
                    <p:nvSpPr>
                      <p:cNvPr id="755" name="矩形 75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97" y="1431"/>
                        <a:ext cx="567" cy="5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56" name="矩形 75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217" y="1551"/>
                        <a:ext cx="326" cy="32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757" name="组合 756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721" y="0"/>
                      <a:ext cx="454" cy="454"/>
                      <a:chOff x="1097" y="1431"/>
                      <a:chExt cx="567" cy="567"/>
                    </a:xfrm>
                  </p:grpSpPr>
                  <p:sp>
                    <p:nvSpPr>
                      <p:cNvPr id="758" name="矩形 75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97" y="1431"/>
                        <a:ext cx="567" cy="5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59" name="矩形 75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217" y="1551"/>
                        <a:ext cx="326" cy="32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760" name="组合 759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268" y="0"/>
                      <a:ext cx="454" cy="454"/>
                      <a:chOff x="1097" y="1431"/>
                      <a:chExt cx="567" cy="567"/>
                    </a:xfrm>
                  </p:grpSpPr>
                  <p:sp>
                    <p:nvSpPr>
                      <p:cNvPr id="761" name="矩形 76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97" y="1431"/>
                        <a:ext cx="567" cy="5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62" name="矩形 76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217" y="1551"/>
                        <a:ext cx="326" cy="32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</p:grpSp>
          </p:grpSp>
          <p:grpSp>
            <p:nvGrpSpPr>
              <p:cNvPr id="763" name="组合 762"/>
              <p:cNvGrpSpPr/>
              <p:nvPr/>
            </p:nvGrpSpPr>
            <p:grpSpPr>
              <a:xfrm>
                <a:off x="0" y="5443"/>
                <a:ext cx="6348" cy="1815"/>
                <a:chOff x="0" y="0"/>
                <a:chExt cx="6348" cy="1815"/>
              </a:xfrm>
            </p:grpSpPr>
            <p:grpSp>
              <p:nvGrpSpPr>
                <p:cNvPr id="764" name="组合 763"/>
                <p:cNvGrpSpPr>
                  <a:grpSpLocks noChangeAspect="1"/>
                </p:cNvGrpSpPr>
                <p:nvPr/>
              </p:nvGrpSpPr>
              <p:grpSpPr>
                <a:xfrm>
                  <a:off x="0" y="0"/>
                  <a:ext cx="6349" cy="454"/>
                  <a:chOff x="0" y="0"/>
                  <a:chExt cx="6349" cy="454"/>
                </a:xfrm>
              </p:grpSpPr>
              <p:grpSp>
                <p:nvGrpSpPr>
                  <p:cNvPr id="765" name="组合 764"/>
                  <p:cNvGrpSpPr/>
                  <p:nvPr/>
                </p:nvGrpSpPr>
                <p:grpSpPr>
                  <a:xfrm>
                    <a:off x="0" y="0"/>
                    <a:ext cx="3175" cy="454"/>
                    <a:chOff x="0" y="0"/>
                    <a:chExt cx="3175" cy="454"/>
                  </a:xfrm>
                </p:grpSpPr>
                <p:grpSp>
                  <p:nvGrpSpPr>
                    <p:cNvPr id="766" name="组合 765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0" y="0"/>
                      <a:ext cx="454" cy="454"/>
                      <a:chOff x="1097" y="1431"/>
                      <a:chExt cx="567" cy="567"/>
                    </a:xfrm>
                  </p:grpSpPr>
                  <p:sp>
                    <p:nvSpPr>
                      <p:cNvPr id="767" name="矩形 76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97" y="1431"/>
                        <a:ext cx="567" cy="5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68" name="矩形 76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217" y="1551"/>
                        <a:ext cx="326" cy="32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769" name="组合 768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454" y="0"/>
                      <a:ext cx="454" cy="454"/>
                      <a:chOff x="1097" y="1431"/>
                      <a:chExt cx="567" cy="567"/>
                    </a:xfrm>
                  </p:grpSpPr>
                  <p:sp>
                    <p:nvSpPr>
                      <p:cNvPr id="770" name="矩形 76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97" y="1431"/>
                        <a:ext cx="567" cy="5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71" name="矩形 77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217" y="1551"/>
                        <a:ext cx="326" cy="32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772" name="组合 771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907" y="0"/>
                      <a:ext cx="454" cy="454"/>
                      <a:chOff x="1097" y="1431"/>
                      <a:chExt cx="567" cy="567"/>
                    </a:xfrm>
                  </p:grpSpPr>
                  <p:sp>
                    <p:nvSpPr>
                      <p:cNvPr id="773" name="矩形 77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97" y="1431"/>
                        <a:ext cx="567" cy="5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74" name="矩形 77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217" y="1551"/>
                        <a:ext cx="326" cy="32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775" name="组合 774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1361" y="0"/>
                      <a:ext cx="454" cy="454"/>
                      <a:chOff x="1097" y="1431"/>
                      <a:chExt cx="567" cy="567"/>
                    </a:xfrm>
                  </p:grpSpPr>
                  <p:sp>
                    <p:nvSpPr>
                      <p:cNvPr id="776" name="矩形 77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97" y="1431"/>
                        <a:ext cx="567" cy="5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77" name="矩形 77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217" y="1551"/>
                        <a:ext cx="326" cy="32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778" name="组合 777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1814" y="0"/>
                      <a:ext cx="454" cy="454"/>
                      <a:chOff x="1097" y="1431"/>
                      <a:chExt cx="567" cy="567"/>
                    </a:xfrm>
                  </p:grpSpPr>
                  <p:sp>
                    <p:nvSpPr>
                      <p:cNvPr id="779" name="矩形 77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97" y="1431"/>
                        <a:ext cx="567" cy="5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80" name="矩形 77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217" y="1551"/>
                        <a:ext cx="326" cy="32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781" name="组合 780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721" y="0"/>
                      <a:ext cx="454" cy="454"/>
                      <a:chOff x="1097" y="1431"/>
                      <a:chExt cx="567" cy="567"/>
                    </a:xfrm>
                  </p:grpSpPr>
                  <p:sp>
                    <p:nvSpPr>
                      <p:cNvPr id="782" name="矩形 78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97" y="1431"/>
                        <a:ext cx="567" cy="5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83" name="矩形 78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217" y="1551"/>
                        <a:ext cx="326" cy="32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784" name="组合 783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268" y="0"/>
                      <a:ext cx="454" cy="454"/>
                      <a:chOff x="1097" y="1431"/>
                      <a:chExt cx="567" cy="567"/>
                    </a:xfrm>
                  </p:grpSpPr>
                  <p:sp>
                    <p:nvSpPr>
                      <p:cNvPr id="785" name="矩形 78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97" y="1431"/>
                        <a:ext cx="567" cy="5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86" name="矩形 78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217" y="1551"/>
                        <a:ext cx="326" cy="32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787" name="组合 786"/>
                  <p:cNvGrpSpPr/>
                  <p:nvPr/>
                </p:nvGrpSpPr>
                <p:grpSpPr>
                  <a:xfrm>
                    <a:off x="3175" y="0"/>
                    <a:ext cx="3175" cy="454"/>
                    <a:chOff x="0" y="0"/>
                    <a:chExt cx="3175" cy="454"/>
                  </a:xfrm>
                </p:grpSpPr>
                <p:grpSp>
                  <p:nvGrpSpPr>
                    <p:cNvPr id="788" name="组合 787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0" y="0"/>
                      <a:ext cx="454" cy="454"/>
                      <a:chOff x="1097" y="1431"/>
                      <a:chExt cx="567" cy="567"/>
                    </a:xfrm>
                  </p:grpSpPr>
                  <p:sp>
                    <p:nvSpPr>
                      <p:cNvPr id="789" name="矩形 78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97" y="1431"/>
                        <a:ext cx="567" cy="5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90" name="矩形 78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217" y="1551"/>
                        <a:ext cx="326" cy="32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791" name="组合 790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454" y="0"/>
                      <a:ext cx="454" cy="454"/>
                      <a:chOff x="1097" y="1431"/>
                      <a:chExt cx="567" cy="567"/>
                    </a:xfrm>
                  </p:grpSpPr>
                  <p:sp>
                    <p:nvSpPr>
                      <p:cNvPr id="792" name="矩形 79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97" y="1431"/>
                        <a:ext cx="567" cy="5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93" name="矩形 79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217" y="1551"/>
                        <a:ext cx="326" cy="32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794" name="组合 793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907" y="0"/>
                      <a:ext cx="454" cy="454"/>
                      <a:chOff x="1097" y="1431"/>
                      <a:chExt cx="567" cy="567"/>
                    </a:xfrm>
                  </p:grpSpPr>
                  <p:sp>
                    <p:nvSpPr>
                      <p:cNvPr id="795" name="矩形 79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97" y="1431"/>
                        <a:ext cx="567" cy="5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96" name="矩形 79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217" y="1551"/>
                        <a:ext cx="326" cy="32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797" name="组合 796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1361" y="0"/>
                      <a:ext cx="454" cy="454"/>
                      <a:chOff x="1097" y="1431"/>
                      <a:chExt cx="567" cy="567"/>
                    </a:xfrm>
                  </p:grpSpPr>
                  <p:sp>
                    <p:nvSpPr>
                      <p:cNvPr id="798" name="矩形 79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97" y="1431"/>
                        <a:ext cx="567" cy="5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99" name="矩形 79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217" y="1551"/>
                        <a:ext cx="326" cy="32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800" name="组合 799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1814" y="0"/>
                      <a:ext cx="454" cy="454"/>
                      <a:chOff x="1097" y="1431"/>
                      <a:chExt cx="567" cy="567"/>
                    </a:xfrm>
                  </p:grpSpPr>
                  <p:sp>
                    <p:nvSpPr>
                      <p:cNvPr id="801" name="矩形 80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97" y="1431"/>
                        <a:ext cx="567" cy="5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802" name="矩形 80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217" y="1551"/>
                        <a:ext cx="326" cy="32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803" name="组合 802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721" y="0"/>
                      <a:ext cx="454" cy="454"/>
                      <a:chOff x="1097" y="1431"/>
                      <a:chExt cx="567" cy="567"/>
                    </a:xfrm>
                  </p:grpSpPr>
                  <p:sp>
                    <p:nvSpPr>
                      <p:cNvPr id="804" name="矩形 80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97" y="1431"/>
                        <a:ext cx="567" cy="5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805" name="矩形 80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217" y="1551"/>
                        <a:ext cx="326" cy="32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806" name="组合 805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268" y="0"/>
                      <a:ext cx="454" cy="454"/>
                      <a:chOff x="1097" y="1431"/>
                      <a:chExt cx="567" cy="567"/>
                    </a:xfrm>
                  </p:grpSpPr>
                  <p:sp>
                    <p:nvSpPr>
                      <p:cNvPr id="807" name="矩形 80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97" y="1431"/>
                        <a:ext cx="567" cy="5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808" name="矩形 80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217" y="1551"/>
                        <a:ext cx="326" cy="32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</p:grpSp>
            <p:grpSp>
              <p:nvGrpSpPr>
                <p:cNvPr id="809" name="组合 808"/>
                <p:cNvGrpSpPr/>
                <p:nvPr/>
              </p:nvGrpSpPr>
              <p:grpSpPr>
                <a:xfrm>
                  <a:off x="0" y="454"/>
                  <a:ext cx="6349" cy="454"/>
                  <a:chOff x="0" y="0"/>
                  <a:chExt cx="6349" cy="454"/>
                </a:xfrm>
              </p:grpSpPr>
              <p:grpSp>
                <p:nvGrpSpPr>
                  <p:cNvPr id="810" name="组合 809"/>
                  <p:cNvGrpSpPr/>
                  <p:nvPr/>
                </p:nvGrpSpPr>
                <p:grpSpPr>
                  <a:xfrm>
                    <a:off x="0" y="0"/>
                    <a:ext cx="3175" cy="454"/>
                    <a:chOff x="0" y="0"/>
                    <a:chExt cx="3175" cy="454"/>
                  </a:xfrm>
                </p:grpSpPr>
                <p:grpSp>
                  <p:nvGrpSpPr>
                    <p:cNvPr id="811" name="组合 810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0" y="0"/>
                      <a:ext cx="454" cy="454"/>
                      <a:chOff x="1097" y="1431"/>
                      <a:chExt cx="567" cy="567"/>
                    </a:xfrm>
                  </p:grpSpPr>
                  <p:sp>
                    <p:nvSpPr>
                      <p:cNvPr id="812" name="矩形 81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97" y="1431"/>
                        <a:ext cx="567" cy="5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813" name="矩形 81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217" y="1551"/>
                        <a:ext cx="326" cy="32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814" name="组合 813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454" y="0"/>
                      <a:ext cx="454" cy="454"/>
                      <a:chOff x="1097" y="1431"/>
                      <a:chExt cx="567" cy="567"/>
                    </a:xfrm>
                  </p:grpSpPr>
                  <p:sp>
                    <p:nvSpPr>
                      <p:cNvPr id="815" name="矩形 81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97" y="1431"/>
                        <a:ext cx="567" cy="5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816" name="矩形 81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217" y="1551"/>
                        <a:ext cx="326" cy="32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817" name="组合 816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907" y="0"/>
                      <a:ext cx="454" cy="454"/>
                      <a:chOff x="1097" y="1431"/>
                      <a:chExt cx="567" cy="567"/>
                    </a:xfrm>
                  </p:grpSpPr>
                  <p:sp>
                    <p:nvSpPr>
                      <p:cNvPr id="818" name="矩形 81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97" y="1431"/>
                        <a:ext cx="567" cy="5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819" name="矩形 81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217" y="1551"/>
                        <a:ext cx="326" cy="32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820" name="组合 819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1361" y="0"/>
                      <a:ext cx="454" cy="454"/>
                      <a:chOff x="1097" y="1431"/>
                      <a:chExt cx="567" cy="567"/>
                    </a:xfrm>
                  </p:grpSpPr>
                  <p:sp>
                    <p:nvSpPr>
                      <p:cNvPr id="821" name="矩形 82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97" y="1431"/>
                        <a:ext cx="567" cy="5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822" name="矩形 82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217" y="1551"/>
                        <a:ext cx="326" cy="32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823" name="组合 822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1814" y="0"/>
                      <a:ext cx="454" cy="454"/>
                      <a:chOff x="1097" y="1431"/>
                      <a:chExt cx="567" cy="567"/>
                    </a:xfrm>
                  </p:grpSpPr>
                  <p:sp>
                    <p:nvSpPr>
                      <p:cNvPr id="824" name="矩形 82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97" y="1431"/>
                        <a:ext cx="567" cy="5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825" name="矩形 82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217" y="1551"/>
                        <a:ext cx="326" cy="32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826" name="组合 825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721" y="0"/>
                      <a:ext cx="454" cy="454"/>
                      <a:chOff x="1097" y="1431"/>
                      <a:chExt cx="567" cy="567"/>
                    </a:xfrm>
                  </p:grpSpPr>
                  <p:sp>
                    <p:nvSpPr>
                      <p:cNvPr id="827" name="矩形 82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97" y="1431"/>
                        <a:ext cx="567" cy="5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828" name="矩形 82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217" y="1551"/>
                        <a:ext cx="326" cy="32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829" name="组合 828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268" y="0"/>
                      <a:ext cx="454" cy="454"/>
                      <a:chOff x="1097" y="1431"/>
                      <a:chExt cx="567" cy="567"/>
                    </a:xfrm>
                  </p:grpSpPr>
                  <p:sp>
                    <p:nvSpPr>
                      <p:cNvPr id="830" name="矩形 82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97" y="1431"/>
                        <a:ext cx="567" cy="5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831" name="矩形 83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217" y="1551"/>
                        <a:ext cx="326" cy="32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832" name="组合 831"/>
                  <p:cNvGrpSpPr/>
                  <p:nvPr/>
                </p:nvGrpSpPr>
                <p:grpSpPr>
                  <a:xfrm>
                    <a:off x="3175" y="0"/>
                    <a:ext cx="3175" cy="454"/>
                    <a:chOff x="0" y="0"/>
                    <a:chExt cx="3175" cy="454"/>
                  </a:xfrm>
                </p:grpSpPr>
                <p:grpSp>
                  <p:nvGrpSpPr>
                    <p:cNvPr id="833" name="组合 832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0" y="0"/>
                      <a:ext cx="454" cy="454"/>
                      <a:chOff x="1097" y="1431"/>
                      <a:chExt cx="567" cy="567"/>
                    </a:xfrm>
                  </p:grpSpPr>
                  <p:sp>
                    <p:nvSpPr>
                      <p:cNvPr id="834" name="矩形 83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97" y="1431"/>
                        <a:ext cx="567" cy="5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835" name="矩形 83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217" y="1551"/>
                        <a:ext cx="326" cy="32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836" name="组合 835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454" y="0"/>
                      <a:ext cx="454" cy="454"/>
                      <a:chOff x="1097" y="1431"/>
                      <a:chExt cx="567" cy="567"/>
                    </a:xfrm>
                  </p:grpSpPr>
                  <p:sp>
                    <p:nvSpPr>
                      <p:cNvPr id="837" name="矩形 83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97" y="1431"/>
                        <a:ext cx="567" cy="5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838" name="矩形 83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217" y="1551"/>
                        <a:ext cx="326" cy="32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839" name="组合 838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907" y="0"/>
                      <a:ext cx="454" cy="454"/>
                      <a:chOff x="1097" y="1431"/>
                      <a:chExt cx="567" cy="567"/>
                    </a:xfrm>
                  </p:grpSpPr>
                  <p:sp>
                    <p:nvSpPr>
                      <p:cNvPr id="840" name="矩形 83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97" y="1431"/>
                        <a:ext cx="567" cy="5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841" name="矩形 84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217" y="1551"/>
                        <a:ext cx="326" cy="32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842" name="组合 841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1361" y="0"/>
                      <a:ext cx="454" cy="454"/>
                      <a:chOff x="1097" y="1431"/>
                      <a:chExt cx="567" cy="567"/>
                    </a:xfrm>
                  </p:grpSpPr>
                  <p:sp>
                    <p:nvSpPr>
                      <p:cNvPr id="843" name="矩形 84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97" y="1431"/>
                        <a:ext cx="567" cy="5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844" name="矩形 84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217" y="1551"/>
                        <a:ext cx="326" cy="32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845" name="组合 844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1814" y="0"/>
                      <a:ext cx="454" cy="454"/>
                      <a:chOff x="1097" y="1431"/>
                      <a:chExt cx="567" cy="567"/>
                    </a:xfrm>
                  </p:grpSpPr>
                  <p:sp>
                    <p:nvSpPr>
                      <p:cNvPr id="846" name="矩形 84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97" y="1431"/>
                        <a:ext cx="567" cy="5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847" name="矩形 84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217" y="1551"/>
                        <a:ext cx="326" cy="32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848" name="组合 847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721" y="0"/>
                      <a:ext cx="454" cy="454"/>
                      <a:chOff x="1097" y="1431"/>
                      <a:chExt cx="567" cy="567"/>
                    </a:xfrm>
                  </p:grpSpPr>
                  <p:sp>
                    <p:nvSpPr>
                      <p:cNvPr id="849" name="矩形 84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97" y="1431"/>
                        <a:ext cx="567" cy="5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850" name="矩形 84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217" y="1551"/>
                        <a:ext cx="326" cy="32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851" name="组合 850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268" y="0"/>
                      <a:ext cx="454" cy="454"/>
                      <a:chOff x="1097" y="1431"/>
                      <a:chExt cx="567" cy="567"/>
                    </a:xfrm>
                  </p:grpSpPr>
                  <p:sp>
                    <p:nvSpPr>
                      <p:cNvPr id="852" name="矩形 85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97" y="1431"/>
                        <a:ext cx="567" cy="5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853" name="矩形 85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217" y="1551"/>
                        <a:ext cx="326" cy="32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</p:grpSp>
            <p:grpSp>
              <p:nvGrpSpPr>
                <p:cNvPr id="854" name="组合 853"/>
                <p:cNvGrpSpPr/>
                <p:nvPr/>
              </p:nvGrpSpPr>
              <p:grpSpPr>
                <a:xfrm>
                  <a:off x="0" y="907"/>
                  <a:ext cx="6349" cy="454"/>
                  <a:chOff x="0" y="0"/>
                  <a:chExt cx="6349" cy="454"/>
                </a:xfrm>
              </p:grpSpPr>
              <p:grpSp>
                <p:nvGrpSpPr>
                  <p:cNvPr id="855" name="组合 854"/>
                  <p:cNvGrpSpPr/>
                  <p:nvPr/>
                </p:nvGrpSpPr>
                <p:grpSpPr>
                  <a:xfrm>
                    <a:off x="0" y="0"/>
                    <a:ext cx="3175" cy="454"/>
                    <a:chOff x="0" y="0"/>
                    <a:chExt cx="3175" cy="454"/>
                  </a:xfrm>
                </p:grpSpPr>
                <p:grpSp>
                  <p:nvGrpSpPr>
                    <p:cNvPr id="856" name="组合 855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0" y="0"/>
                      <a:ext cx="454" cy="454"/>
                      <a:chOff x="1097" y="1431"/>
                      <a:chExt cx="567" cy="567"/>
                    </a:xfrm>
                  </p:grpSpPr>
                  <p:sp>
                    <p:nvSpPr>
                      <p:cNvPr id="857" name="矩形 85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97" y="1431"/>
                        <a:ext cx="567" cy="5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858" name="矩形 85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217" y="1551"/>
                        <a:ext cx="326" cy="32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859" name="组合 858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454" y="0"/>
                      <a:ext cx="454" cy="454"/>
                      <a:chOff x="1097" y="1431"/>
                      <a:chExt cx="567" cy="567"/>
                    </a:xfrm>
                  </p:grpSpPr>
                  <p:sp>
                    <p:nvSpPr>
                      <p:cNvPr id="860" name="矩形 85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97" y="1431"/>
                        <a:ext cx="567" cy="5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861" name="矩形 86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217" y="1551"/>
                        <a:ext cx="326" cy="32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862" name="组合 861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907" y="0"/>
                      <a:ext cx="454" cy="454"/>
                      <a:chOff x="1097" y="1431"/>
                      <a:chExt cx="567" cy="567"/>
                    </a:xfrm>
                  </p:grpSpPr>
                  <p:sp>
                    <p:nvSpPr>
                      <p:cNvPr id="863" name="矩形 86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97" y="1431"/>
                        <a:ext cx="567" cy="5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864" name="矩形 86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217" y="1551"/>
                        <a:ext cx="326" cy="32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865" name="组合 864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1361" y="0"/>
                      <a:ext cx="454" cy="454"/>
                      <a:chOff x="1097" y="1431"/>
                      <a:chExt cx="567" cy="567"/>
                    </a:xfrm>
                  </p:grpSpPr>
                  <p:sp>
                    <p:nvSpPr>
                      <p:cNvPr id="866" name="矩形 86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97" y="1431"/>
                        <a:ext cx="567" cy="5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867" name="矩形 86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217" y="1551"/>
                        <a:ext cx="326" cy="32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868" name="组合 867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1814" y="0"/>
                      <a:ext cx="454" cy="454"/>
                      <a:chOff x="1097" y="1431"/>
                      <a:chExt cx="567" cy="567"/>
                    </a:xfrm>
                  </p:grpSpPr>
                  <p:sp>
                    <p:nvSpPr>
                      <p:cNvPr id="869" name="矩形 86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97" y="1431"/>
                        <a:ext cx="567" cy="5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870" name="矩形 86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217" y="1551"/>
                        <a:ext cx="326" cy="32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871" name="组合 870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721" y="0"/>
                      <a:ext cx="454" cy="454"/>
                      <a:chOff x="1097" y="1431"/>
                      <a:chExt cx="567" cy="567"/>
                    </a:xfrm>
                  </p:grpSpPr>
                  <p:sp>
                    <p:nvSpPr>
                      <p:cNvPr id="872" name="矩形 87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97" y="1431"/>
                        <a:ext cx="567" cy="5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873" name="矩形 87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217" y="1551"/>
                        <a:ext cx="326" cy="32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874" name="组合 873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268" y="0"/>
                      <a:ext cx="454" cy="454"/>
                      <a:chOff x="1097" y="1431"/>
                      <a:chExt cx="567" cy="567"/>
                    </a:xfrm>
                  </p:grpSpPr>
                  <p:sp>
                    <p:nvSpPr>
                      <p:cNvPr id="875" name="矩形 87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97" y="1431"/>
                        <a:ext cx="567" cy="5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876" name="矩形 87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217" y="1551"/>
                        <a:ext cx="326" cy="32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877" name="组合 876"/>
                  <p:cNvGrpSpPr/>
                  <p:nvPr/>
                </p:nvGrpSpPr>
                <p:grpSpPr>
                  <a:xfrm>
                    <a:off x="3175" y="0"/>
                    <a:ext cx="3175" cy="454"/>
                    <a:chOff x="0" y="0"/>
                    <a:chExt cx="3175" cy="454"/>
                  </a:xfrm>
                </p:grpSpPr>
                <p:grpSp>
                  <p:nvGrpSpPr>
                    <p:cNvPr id="878" name="组合 877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0" y="0"/>
                      <a:ext cx="454" cy="454"/>
                      <a:chOff x="1097" y="1431"/>
                      <a:chExt cx="567" cy="567"/>
                    </a:xfrm>
                  </p:grpSpPr>
                  <p:sp>
                    <p:nvSpPr>
                      <p:cNvPr id="879" name="矩形 87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97" y="1431"/>
                        <a:ext cx="567" cy="5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880" name="矩形 87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217" y="1551"/>
                        <a:ext cx="326" cy="32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881" name="组合 880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454" y="0"/>
                      <a:ext cx="454" cy="454"/>
                      <a:chOff x="1097" y="1431"/>
                      <a:chExt cx="567" cy="567"/>
                    </a:xfrm>
                  </p:grpSpPr>
                  <p:sp>
                    <p:nvSpPr>
                      <p:cNvPr id="882" name="矩形 88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97" y="1431"/>
                        <a:ext cx="567" cy="5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883" name="矩形 88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217" y="1551"/>
                        <a:ext cx="326" cy="32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884" name="组合 883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907" y="0"/>
                      <a:ext cx="454" cy="454"/>
                      <a:chOff x="1097" y="1431"/>
                      <a:chExt cx="567" cy="567"/>
                    </a:xfrm>
                  </p:grpSpPr>
                  <p:sp>
                    <p:nvSpPr>
                      <p:cNvPr id="885" name="矩形 88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97" y="1431"/>
                        <a:ext cx="567" cy="5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886" name="矩形 88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217" y="1551"/>
                        <a:ext cx="326" cy="32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887" name="组合 886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1361" y="0"/>
                      <a:ext cx="454" cy="454"/>
                      <a:chOff x="1097" y="1431"/>
                      <a:chExt cx="567" cy="567"/>
                    </a:xfrm>
                  </p:grpSpPr>
                  <p:sp>
                    <p:nvSpPr>
                      <p:cNvPr id="888" name="矩形 88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97" y="1431"/>
                        <a:ext cx="567" cy="5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889" name="矩形 88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217" y="1551"/>
                        <a:ext cx="326" cy="32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890" name="组合 889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1814" y="0"/>
                      <a:ext cx="454" cy="454"/>
                      <a:chOff x="1097" y="1431"/>
                      <a:chExt cx="567" cy="567"/>
                    </a:xfrm>
                  </p:grpSpPr>
                  <p:sp>
                    <p:nvSpPr>
                      <p:cNvPr id="891" name="矩形 89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97" y="1431"/>
                        <a:ext cx="567" cy="5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892" name="矩形 89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217" y="1551"/>
                        <a:ext cx="326" cy="32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893" name="组合 892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721" y="0"/>
                      <a:ext cx="454" cy="454"/>
                      <a:chOff x="1097" y="1431"/>
                      <a:chExt cx="567" cy="567"/>
                    </a:xfrm>
                  </p:grpSpPr>
                  <p:sp>
                    <p:nvSpPr>
                      <p:cNvPr id="894" name="矩形 89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97" y="1431"/>
                        <a:ext cx="567" cy="5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895" name="矩形 89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217" y="1551"/>
                        <a:ext cx="326" cy="32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896" name="组合 895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268" y="0"/>
                      <a:ext cx="454" cy="454"/>
                      <a:chOff x="1097" y="1431"/>
                      <a:chExt cx="567" cy="567"/>
                    </a:xfrm>
                  </p:grpSpPr>
                  <p:sp>
                    <p:nvSpPr>
                      <p:cNvPr id="897" name="矩形 89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97" y="1431"/>
                        <a:ext cx="567" cy="5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898" name="矩形 89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217" y="1551"/>
                        <a:ext cx="326" cy="32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</p:grpSp>
            <p:grpSp>
              <p:nvGrpSpPr>
                <p:cNvPr id="899" name="组合 898"/>
                <p:cNvGrpSpPr/>
                <p:nvPr/>
              </p:nvGrpSpPr>
              <p:grpSpPr>
                <a:xfrm>
                  <a:off x="0" y="1361"/>
                  <a:ext cx="6349" cy="454"/>
                  <a:chOff x="0" y="0"/>
                  <a:chExt cx="6349" cy="454"/>
                </a:xfrm>
              </p:grpSpPr>
              <p:grpSp>
                <p:nvGrpSpPr>
                  <p:cNvPr id="900" name="组合 899"/>
                  <p:cNvGrpSpPr/>
                  <p:nvPr/>
                </p:nvGrpSpPr>
                <p:grpSpPr>
                  <a:xfrm>
                    <a:off x="0" y="0"/>
                    <a:ext cx="3175" cy="454"/>
                    <a:chOff x="0" y="0"/>
                    <a:chExt cx="3175" cy="454"/>
                  </a:xfrm>
                </p:grpSpPr>
                <p:grpSp>
                  <p:nvGrpSpPr>
                    <p:cNvPr id="901" name="组合 900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0" y="0"/>
                      <a:ext cx="454" cy="454"/>
                      <a:chOff x="1097" y="1431"/>
                      <a:chExt cx="567" cy="567"/>
                    </a:xfrm>
                  </p:grpSpPr>
                  <p:sp>
                    <p:nvSpPr>
                      <p:cNvPr id="902" name="矩形 90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97" y="1431"/>
                        <a:ext cx="567" cy="5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903" name="矩形 90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217" y="1551"/>
                        <a:ext cx="326" cy="32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904" name="组合 903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454" y="0"/>
                      <a:ext cx="454" cy="454"/>
                      <a:chOff x="1097" y="1431"/>
                      <a:chExt cx="567" cy="567"/>
                    </a:xfrm>
                  </p:grpSpPr>
                  <p:sp>
                    <p:nvSpPr>
                      <p:cNvPr id="905" name="矩形 90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97" y="1431"/>
                        <a:ext cx="567" cy="5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906" name="矩形 90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217" y="1551"/>
                        <a:ext cx="326" cy="32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907" name="组合 906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907" y="0"/>
                      <a:ext cx="454" cy="454"/>
                      <a:chOff x="1097" y="1431"/>
                      <a:chExt cx="567" cy="567"/>
                    </a:xfrm>
                  </p:grpSpPr>
                  <p:sp>
                    <p:nvSpPr>
                      <p:cNvPr id="908" name="矩形 90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97" y="1431"/>
                        <a:ext cx="567" cy="5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909" name="矩形 90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217" y="1551"/>
                        <a:ext cx="326" cy="32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910" name="组合 909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1361" y="0"/>
                      <a:ext cx="454" cy="454"/>
                      <a:chOff x="1097" y="1431"/>
                      <a:chExt cx="567" cy="567"/>
                    </a:xfrm>
                  </p:grpSpPr>
                  <p:sp>
                    <p:nvSpPr>
                      <p:cNvPr id="911" name="矩形 91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97" y="1431"/>
                        <a:ext cx="567" cy="5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912" name="矩形 91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217" y="1551"/>
                        <a:ext cx="326" cy="32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913" name="组合 912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1814" y="0"/>
                      <a:ext cx="454" cy="454"/>
                      <a:chOff x="1097" y="1431"/>
                      <a:chExt cx="567" cy="567"/>
                    </a:xfrm>
                  </p:grpSpPr>
                  <p:sp>
                    <p:nvSpPr>
                      <p:cNvPr id="914" name="矩形 91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97" y="1431"/>
                        <a:ext cx="567" cy="5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915" name="矩形 91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217" y="1551"/>
                        <a:ext cx="326" cy="32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916" name="组合 915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721" y="0"/>
                      <a:ext cx="454" cy="454"/>
                      <a:chOff x="1097" y="1431"/>
                      <a:chExt cx="567" cy="567"/>
                    </a:xfrm>
                  </p:grpSpPr>
                  <p:sp>
                    <p:nvSpPr>
                      <p:cNvPr id="917" name="矩形 91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97" y="1431"/>
                        <a:ext cx="567" cy="5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918" name="矩形 91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217" y="1551"/>
                        <a:ext cx="326" cy="32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919" name="组合 918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268" y="0"/>
                      <a:ext cx="454" cy="454"/>
                      <a:chOff x="1097" y="1431"/>
                      <a:chExt cx="567" cy="567"/>
                    </a:xfrm>
                  </p:grpSpPr>
                  <p:sp>
                    <p:nvSpPr>
                      <p:cNvPr id="920" name="矩形 91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97" y="1431"/>
                        <a:ext cx="567" cy="5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921" name="矩形 92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217" y="1551"/>
                        <a:ext cx="326" cy="32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922" name="组合 921"/>
                  <p:cNvGrpSpPr/>
                  <p:nvPr/>
                </p:nvGrpSpPr>
                <p:grpSpPr>
                  <a:xfrm>
                    <a:off x="3175" y="0"/>
                    <a:ext cx="3175" cy="454"/>
                    <a:chOff x="0" y="0"/>
                    <a:chExt cx="3175" cy="454"/>
                  </a:xfrm>
                </p:grpSpPr>
                <p:grpSp>
                  <p:nvGrpSpPr>
                    <p:cNvPr id="923" name="组合 922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0" y="0"/>
                      <a:ext cx="454" cy="454"/>
                      <a:chOff x="1097" y="1431"/>
                      <a:chExt cx="567" cy="567"/>
                    </a:xfrm>
                  </p:grpSpPr>
                  <p:sp>
                    <p:nvSpPr>
                      <p:cNvPr id="924" name="矩形 92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97" y="1431"/>
                        <a:ext cx="567" cy="5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925" name="矩形 92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217" y="1551"/>
                        <a:ext cx="326" cy="32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926" name="组合 925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454" y="0"/>
                      <a:ext cx="454" cy="454"/>
                      <a:chOff x="1097" y="1431"/>
                      <a:chExt cx="567" cy="567"/>
                    </a:xfrm>
                  </p:grpSpPr>
                  <p:sp>
                    <p:nvSpPr>
                      <p:cNvPr id="927" name="矩形 92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97" y="1431"/>
                        <a:ext cx="567" cy="5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928" name="矩形 92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217" y="1551"/>
                        <a:ext cx="326" cy="32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929" name="组合 928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907" y="0"/>
                      <a:ext cx="454" cy="454"/>
                      <a:chOff x="1097" y="1431"/>
                      <a:chExt cx="567" cy="567"/>
                    </a:xfrm>
                  </p:grpSpPr>
                  <p:sp>
                    <p:nvSpPr>
                      <p:cNvPr id="930" name="矩形 92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97" y="1431"/>
                        <a:ext cx="567" cy="5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931" name="矩形 93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217" y="1551"/>
                        <a:ext cx="326" cy="32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932" name="组合 931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1361" y="0"/>
                      <a:ext cx="454" cy="454"/>
                      <a:chOff x="1097" y="1431"/>
                      <a:chExt cx="567" cy="567"/>
                    </a:xfrm>
                  </p:grpSpPr>
                  <p:sp>
                    <p:nvSpPr>
                      <p:cNvPr id="933" name="矩形 93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97" y="1431"/>
                        <a:ext cx="567" cy="5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934" name="矩形 93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217" y="1551"/>
                        <a:ext cx="326" cy="32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935" name="组合 934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1814" y="0"/>
                      <a:ext cx="454" cy="454"/>
                      <a:chOff x="1097" y="1431"/>
                      <a:chExt cx="567" cy="567"/>
                    </a:xfrm>
                  </p:grpSpPr>
                  <p:sp>
                    <p:nvSpPr>
                      <p:cNvPr id="936" name="矩形 93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97" y="1431"/>
                        <a:ext cx="567" cy="5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937" name="矩形 93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217" y="1551"/>
                        <a:ext cx="326" cy="32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938" name="组合 937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721" y="0"/>
                      <a:ext cx="454" cy="454"/>
                      <a:chOff x="1097" y="1431"/>
                      <a:chExt cx="567" cy="567"/>
                    </a:xfrm>
                  </p:grpSpPr>
                  <p:sp>
                    <p:nvSpPr>
                      <p:cNvPr id="939" name="矩形 93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97" y="1431"/>
                        <a:ext cx="567" cy="5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940" name="矩形 93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217" y="1551"/>
                        <a:ext cx="326" cy="32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941" name="组合 940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268" y="0"/>
                      <a:ext cx="454" cy="454"/>
                      <a:chOff x="1097" y="1431"/>
                      <a:chExt cx="567" cy="567"/>
                    </a:xfrm>
                  </p:grpSpPr>
                  <p:sp>
                    <p:nvSpPr>
                      <p:cNvPr id="942" name="矩形 94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97" y="1431"/>
                        <a:ext cx="567" cy="5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943" name="矩形 94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217" y="1551"/>
                        <a:ext cx="326" cy="32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</p:grpSp>
          </p:grpSp>
          <p:grpSp>
            <p:nvGrpSpPr>
              <p:cNvPr id="944" name="组合 943"/>
              <p:cNvGrpSpPr/>
              <p:nvPr/>
            </p:nvGrpSpPr>
            <p:grpSpPr>
              <a:xfrm>
                <a:off x="0" y="7257"/>
                <a:ext cx="6348" cy="1815"/>
                <a:chOff x="0" y="0"/>
                <a:chExt cx="6348" cy="1815"/>
              </a:xfrm>
            </p:grpSpPr>
            <p:grpSp>
              <p:nvGrpSpPr>
                <p:cNvPr id="945" name="组合 944"/>
                <p:cNvGrpSpPr>
                  <a:grpSpLocks noChangeAspect="1"/>
                </p:cNvGrpSpPr>
                <p:nvPr/>
              </p:nvGrpSpPr>
              <p:grpSpPr>
                <a:xfrm>
                  <a:off x="0" y="0"/>
                  <a:ext cx="6349" cy="454"/>
                  <a:chOff x="0" y="0"/>
                  <a:chExt cx="6349" cy="454"/>
                </a:xfrm>
              </p:grpSpPr>
              <p:grpSp>
                <p:nvGrpSpPr>
                  <p:cNvPr id="946" name="组合 945"/>
                  <p:cNvGrpSpPr/>
                  <p:nvPr/>
                </p:nvGrpSpPr>
                <p:grpSpPr>
                  <a:xfrm>
                    <a:off x="0" y="0"/>
                    <a:ext cx="3175" cy="454"/>
                    <a:chOff x="0" y="0"/>
                    <a:chExt cx="3175" cy="454"/>
                  </a:xfrm>
                </p:grpSpPr>
                <p:grpSp>
                  <p:nvGrpSpPr>
                    <p:cNvPr id="947" name="组合 946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0" y="0"/>
                      <a:ext cx="454" cy="454"/>
                      <a:chOff x="1097" y="1431"/>
                      <a:chExt cx="567" cy="567"/>
                    </a:xfrm>
                  </p:grpSpPr>
                  <p:sp>
                    <p:nvSpPr>
                      <p:cNvPr id="948" name="矩形 94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97" y="1431"/>
                        <a:ext cx="567" cy="5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949" name="矩形 94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217" y="1551"/>
                        <a:ext cx="326" cy="32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950" name="组合 949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454" y="0"/>
                      <a:ext cx="454" cy="454"/>
                      <a:chOff x="1097" y="1431"/>
                      <a:chExt cx="567" cy="567"/>
                    </a:xfrm>
                  </p:grpSpPr>
                  <p:sp>
                    <p:nvSpPr>
                      <p:cNvPr id="951" name="矩形 95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97" y="1431"/>
                        <a:ext cx="567" cy="5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952" name="矩形 95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217" y="1551"/>
                        <a:ext cx="326" cy="32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953" name="组合 952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907" y="0"/>
                      <a:ext cx="454" cy="454"/>
                      <a:chOff x="1097" y="1431"/>
                      <a:chExt cx="567" cy="567"/>
                    </a:xfrm>
                  </p:grpSpPr>
                  <p:sp>
                    <p:nvSpPr>
                      <p:cNvPr id="954" name="矩形 95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97" y="1431"/>
                        <a:ext cx="567" cy="5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955" name="矩形 95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217" y="1551"/>
                        <a:ext cx="326" cy="32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956" name="组合 955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1361" y="0"/>
                      <a:ext cx="454" cy="454"/>
                      <a:chOff x="1097" y="1431"/>
                      <a:chExt cx="567" cy="567"/>
                    </a:xfrm>
                  </p:grpSpPr>
                  <p:sp>
                    <p:nvSpPr>
                      <p:cNvPr id="957" name="矩形 95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97" y="1431"/>
                        <a:ext cx="567" cy="5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958" name="矩形 95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217" y="1551"/>
                        <a:ext cx="326" cy="32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959" name="组合 958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1814" y="0"/>
                      <a:ext cx="454" cy="454"/>
                      <a:chOff x="1097" y="1431"/>
                      <a:chExt cx="567" cy="567"/>
                    </a:xfrm>
                  </p:grpSpPr>
                  <p:sp>
                    <p:nvSpPr>
                      <p:cNvPr id="960" name="矩形 95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97" y="1431"/>
                        <a:ext cx="567" cy="5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961" name="矩形 96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217" y="1551"/>
                        <a:ext cx="326" cy="32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962" name="组合 961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721" y="0"/>
                      <a:ext cx="454" cy="454"/>
                      <a:chOff x="1097" y="1431"/>
                      <a:chExt cx="567" cy="567"/>
                    </a:xfrm>
                  </p:grpSpPr>
                  <p:sp>
                    <p:nvSpPr>
                      <p:cNvPr id="963" name="矩形 96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97" y="1431"/>
                        <a:ext cx="567" cy="5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964" name="矩形 96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217" y="1551"/>
                        <a:ext cx="326" cy="32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965" name="组合 964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268" y="0"/>
                      <a:ext cx="454" cy="454"/>
                      <a:chOff x="1097" y="1431"/>
                      <a:chExt cx="567" cy="567"/>
                    </a:xfrm>
                  </p:grpSpPr>
                  <p:sp>
                    <p:nvSpPr>
                      <p:cNvPr id="966" name="矩形 96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97" y="1431"/>
                        <a:ext cx="567" cy="5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967" name="矩形 96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217" y="1551"/>
                        <a:ext cx="326" cy="32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968" name="组合 967"/>
                  <p:cNvGrpSpPr/>
                  <p:nvPr/>
                </p:nvGrpSpPr>
                <p:grpSpPr>
                  <a:xfrm>
                    <a:off x="3175" y="0"/>
                    <a:ext cx="3175" cy="454"/>
                    <a:chOff x="0" y="0"/>
                    <a:chExt cx="3175" cy="454"/>
                  </a:xfrm>
                </p:grpSpPr>
                <p:grpSp>
                  <p:nvGrpSpPr>
                    <p:cNvPr id="969" name="组合 968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0" y="0"/>
                      <a:ext cx="454" cy="454"/>
                      <a:chOff x="1097" y="1431"/>
                      <a:chExt cx="567" cy="567"/>
                    </a:xfrm>
                  </p:grpSpPr>
                  <p:sp>
                    <p:nvSpPr>
                      <p:cNvPr id="970" name="矩形 96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97" y="1431"/>
                        <a:ext cx="567" cy="5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971" name="矩形 97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217" y="1551"/>
                        <a:ext cx="326" cy="32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972" name="组合 971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454" y="0"/>
                      <a:ext cx="454" cy="454"/>
                      <a:chOff x="1097" y="1431"/>
                      <a:chExt cx="567" cy="567"/>
                    </a:xfrm>
                  </p:grpSpPr>
                  <p:sp>
                    <p:nvSpPr>
                      <p:cNvPr id="973" name="矩形 97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97" y="1431"/>
                        <a:ext cx="567" cy="5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974" name="矩形 97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217" y="1551"/>
                        <a:ext cx="326" cy="32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975" name="组合 974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907" y="0"/>
                      <a:ext cx="454" cy="454"/>
                      <a:chOff x="1097" y="1431"/>
                      <a:chExt cx="567" cy="567"/>
                    </a:xfrm>
                  </p:grpSpPr>
                  <p:sp>
                    <p:nvSpPr>
                      <p:cNvPr id="976" name="矩形 97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97" y="1431"/>
                        <a:ext cx="567" cy="5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977" name="矩形 97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217" y="1551"/>
                        <a:ext cx="326" cy="32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978" name="组合 977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1361" y="0"/>
                      <a:ext cx="454" cy="454"/>
                      <a:chOff x="1097" y="1431"/>
                      <a:chExt cx="567" cy="567"/>
                    </a:xfrm>
                  </p:grpSpPr>
                  <p:sp>
                    <p:nvSpPr>
                      <p:cNvPr id="979" name="矩形 97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97" y="1431"/>
                        <a:ext cx="567" cy="5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980" name="矩形 97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217" y="1551"/>
                        <a:ext cx="326" cy="32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981" name="组合 980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1814" y="0"/>
                      <a:ext cx="454" cy="454"/>
                      <a:chOff x="1097" y="1431"/>
                      <a:chExt cx="567" cy="567"/>
                    </a:xfrm>
                  </p:grpSpPr>
                  <p:sp>
                    <p:nvSpPr>
                      <p:cNvPr id="982" name="矩形 98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97" y="1431"/>
                        <a:ext cx="567" cy="5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983" name="矩形 98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217" y="1551"/>
                        <a:ext cx="326" cy="32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984" name="组合 983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721" y="0"/>
                      <a:ext cx="454" cy="454"/>
                      <a:chOff x="1097" y="1431"/>
                      <a:chExt cx="567" cy="567"/>
                    </a:xfrm>
                  </p:grpSpPr>
                  <p:sp>
                    <p:nvSpPr>
                      <p:cNvPr id="985" name="矩形 98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97" y="1431"/>
                        <a:ext cx="567" cy="5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986" name="矩形 98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217" y="1551"/>
                        <a:ext cx="326" cy="32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987" name="组合 986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268" y="0"/>
                      <a:ext cx="454" cy="454"/>
                      <a:chOff x="1097" y="1431"/>
                      <a:chExt cx="567" cy="567"/>
                    </a:xfrm>
                  </p:grpSpPr>
                  <p:sp>
                    <p:nvSpPr>
                      <p:cNvPr id="988" name="矩形 98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97" y="1431"/>
                        <a:ext cx="567" cy="5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989" name="矩形 98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217" y="1551"/>
                        <a:ext cx="326" cy="32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</p:grpSp>
            <p:grpSp>
              <p:nvGrpSpPr>
                <p:cNvPr id="990" name="组合 989"/>
                <p:cNvGrpSpPr/>
                <p:nvPr/>
              </p:nvGrpSpPr>
              <p:grpSpPr>
                <a:xfrm>
                  <a:off x="0" y="454"/>
                  <a:ext cx="6349" cy="454"/>
                  <a:chOff x="0" y="0"/>
                  <a:chExt cx="6349" cy="454"/>
                </a:xfrm>
              </p:grpSpPr>
              <p:grpSp>
                <p:nvGrpSpPr>
                  <p:cNvPr id="991" name="组合 990"/>
                  <p:cNvGrpSpPr/>
                  <p:nvPr/>
                </p:nvGrpSpPr>
                <p:grpSpPr>
                  <a:xfrm>
                    <a:off x="0" y="0"/>
                    <a:ext cx="3175" cy="454"/>
                    <a:chOff x="0" y="0"/>
                    <a:chExt cx="3175" cy="454"/>
                  </a:xfrm>
                </p:grpSpPr>
                <p:grpSp>
                  <p:nvGrpSpPr>
                    <p:cNvPr id="992" name="组合 991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0" y="0"/>
                      <a:ext cx="454" cy="454"/>
                      <a:chOff x="1097" y="1431"/>
                      <a:chExt cx="567" cy="567"/>
                    </a:xfrm>
                  </p:grpSpPr>
                  <p:sp>
                    <p:nvSpPr>
                      <p:cNvPr id="993" name="矩形 99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97" y="1431"/>
                        <a:ext cx="567" cy="5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994" name="矩形 99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217" y="1551"/>
                        <a:ext cx="326" cy="32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995" name="组合 994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454" y="0"/>
                      <a:ext cx="454" cy="454"/>
                      <a:chOff x="1097" y="1431"/>
                      <a:chExt cx="567" cy="567"/>
                    </a:xfrm>
                  </p:grpSpPr>
                  <p:sp>
                    <p:nvSpPr>
                      <p:cNvPr id="996" name="矩形 99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97" y="1431"/>
                        <a:ext cx="567" cy="5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997" name="矩形 99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217" y="1551"/>
                        <a:ext cx="326" cy="32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998" name="组合 997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907" y="0"/>
                      <a:ext cx="454" cy="454"/>
                      <a:chOff x="1097" y="1431"/>
                      <a:chExt cx="567" cy="567"/>
                    </a:xfrm>
                  </p:grpSpPr>
                  <p:sp>
                    <p:nvSpPr>
                      <p:cNvPr id="999" name="矩形 99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97" y="1431"/>
                        <a:ext cx="567" cy="5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000" name="矩形 99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217" y="1551"/>
                        <a:ext cx="326" cy="32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1001" name="组合 1000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1361" y="0"/>
                      <a:ext cx="454" cy="454"/>
                      <a:chOff x="1097" y="1431"/>
                      <a:chExt cx="567" cy="567"/>
                    </a:xfrm>
                  </p:grpSpPr>
                  <p:sp>
                    <p:nvSpPr>
                      <p:cNvPr id="1002" name="矩形 100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97" y="1431"/>
                        <a:ext cx="567" cy="5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003" name="矩形 100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217" y="1551"/>
                        <a:ext cx="326" cy="32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1004" name="组合 1003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1814" y="0"/>
                      <a:ext cx="454" cy="454"/>
                      <a:chOff x="1097" y="1431"/>
                      <a:chExt cx="567" cy="567"/>
                    </a:xfrm>
                  </p:grpSpPr>
                  <p:sp>
                    <p:nvSpPr>
                      <p:cNvPr id="1005" name="矩形 100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97" y="1431"/>
                        <a:ext cx="567" cy="5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006" name="矩形 100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217" y="1551"/>
                        <a:ext cx="326" cy="32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1007" name="组合 1006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721" y="0"/>
                      <a:ext cx="454" cy="454"/>
                      <a:chOff x="1097" y="1431"/>
                      <a:chExt cx="567" cy="567"/>
                    </a:xfrm>
                  </p:grpSpPr>
                  <p:sp>
                    <p:nvSpPr>
                      <p:cNvPr id="1008" name="矩形 100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97" y="1431"/>
                        <a:ext cx="567" cy="5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009" name="矩形 100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217" y="1551"/>
                        <a:ext cx="326" cy="32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1010" name="组合 1009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268" y="0"/>
                      <a:ext cx="454" cy="454"/>
                      <a:chOff x="1097" y="1431"/>
                      <a:chExt cx="567" cy="567"/>
                    </a:xfrm>
                  </p:grpSpPr>
                  <p:sp>
                    <p:nvSpPr>
                      <p:cNvPr id="1011" name="矩形 101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97" y="1431"/>
                        <a:ext cx="567" cy="5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012" name="矩形 101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217" y="1551"/>
                        <a:ext cx="326" cy="32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1013" name="组合 1012"/>
                  <p:cNvGrpSpPr/>
                  <p:nvPr/>
                </p:nvGrpSpPr>
                <p:grpSpPr>
                  <a:xfrm>
                    <a:off x="3175" y="0"/>
                    <a:ext cx="3175" cy="454"/>
                    <a:chOff x="0" y="0"/>
                    <a:chExt cx="3175" cy="454"/>
                  </a:xfrm>
                </p:grpSpPr>
                <p:grpSp>
                  <p:nvGrpSpPr>
                    <p:cNvPr id="1014" name="组合 1013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0" y="0"/>
                      <a:ext cx="454" cy="454"/>
                      <a:chOff x="1097" y="1431"/>
                      <a:chExt cx="567" cy="567"/>
                    </a:xfrm>
                  </p:grpSpPr>
                  <p:sp>
                    <p:nvSpPr>
                      <p:cNvPr id="1015" name="矩形 101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97" y="1431"/>
                        <a:ext cx="567" cy="5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016" name="矩形 101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217" y="1551"/>
                        <a:ext cx="326" cy="32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1017" name="组合 1016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454" y="0"/>
                      <a:ext cx="454" cy="454"/>
                      <a:chOff x="1097" y="1431"/>
                      <a:chExt cx="567" cy="567"/>
                    </a:xfrm>
                  </p:grpSpPr>
                  <p:sp>
                    <p:nvSpPr>
                      <p:cNvPr id="1018" name="矩形 101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97" y="1431"/>
                        <a:ext cx="567" cy="5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019" name="矩形 101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217" y="1551"/>
                        <a:ext cx="326" cy="32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1020" name="组合 1019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907" y="0"/>
                      <a:ext cx="454" cy="454"/>
                      <a:chOff x="1097" y="1431"/>
                      <a:chExt cx="567" cy="567"/>
                    </a:xfrm>
                  </p:grpSpPr>
                  <p:sp>
                    <p:nvSpPr>
                      <p:cNvPr id="1021" name="矩形 102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97" y="1431"/>
                        <a:ext cx="567" cy="5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022" name="矩形 102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217" y="1551"/>
                        <a:ext cx="326" cy="32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1023" name="组合 1022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1361" y="0"/>
                      <a:ext cx="454" cy="454"/>
                      <a:chOff x="1097" y="1431"/>
                      <a:chExt cx="567" cy="567"/>
                    </a:xfrm>
                  </p:grpSpPr>
                  <p:sp>
                    <p:nvSpPr>
                      <p:cNvPr id="1024" name="矩形 102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97" y="1431"/>
                        <a:ext cx="567" cy="5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025" name="矩形 102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217" y="1551"/>
                        <a:ext cx="326" cy="32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1026" name="组合 1025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1814" y="0"/>
                      <a:ext cx="454" cy="454"/>
                      <a:chOff x="1097" y="1431"/>
                      <a:chExt cx="567" cy="567"/>
                    </a:xfrm>
                  </p:grpSpPr>
                  <p:sp>
                    <p:nvSpPr>
                      <p:cNvPr id="1027" name="矩形 102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97" y="1431"/>
                        <a:ext cx="567" cy="5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028" name="矩形 102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217" y="1551"/>
                        <a:ext cx="326" cy="32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1029" name="组合 1028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721" y="0"/>
                      <a:ext cx="454" cy="454"/>
                      <a:chOff x="1097" y="1431"/>
                      <a:chExt cx="567" cy="567"/>
                    </a:xfrm>
                  </p:grpSpPr>
                  <p:sp>
                    <p:nvSpPr>
                      <p:cNvPr id="1030" name="矩形 102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97" y="1431"/>
                        <a:ext cx="567" cy="5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031" name="矩形 103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217" y="1551"/>
                        <a:ext cx="326" cy="32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1032" name="组合 1031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268" y="0"/>
                      <a:ext cx="454" cy="454"/>
                      <a:chOff x="1097" y="1431"/>
                      <a:chExt cx="567" cy="567"/>
                    </a:xfrm>
                  </p:grpSpPr>
                  <p:sp>
                    <p:nvSpPr>
                      <p:cNvPr id="1033" name="矩形 103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97" y="1431"/>
                        <a:ext cx="567" cy="5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034" name="矩形 103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217" y="1551"/>
                        <a:ext cx="326" cy="32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</p:grpSp>
            <p:grpSp>
              <p:nvGrpSpPr>
                <p:cNvPr id="1035" name="组合 1034"/>
                <p:cNvGrpSpPr/>
                <p:nvPr/>
              </p:nvGrpSpPr>
              <p:grpSpPr>
                <a:xfrm>
                  <a:off x="0" y="907"/>
                  <a:ext cx="6349" cy="454"/>
                  <a:chOff x="0" y="0"/>
                  <a:chExt cx="6349" cy="454"/>
                </a:xfrm>
              </p:grpSpPr>
              <p:grpSp>
                <p:nvGrpSpPr>
                  <p:cNvPr id="1036" name="组合 1035"/>
                  <p:cNvGrpSpPr/>
                  <p:nvPr/>
                </p:nvGrpSpPr>
                <p:grpSpPr>
                  <a:xfrm>
                    <a:off x="0" y="0"/>
                    <a:ext cx="3175" cy="454"/>
                    <a:chOff x="0" y="0"/>
                    <a:chExt cx="3175" cy="454"/>
                  </a:xfrm>
                </p:grpSpPr>
                <p:grpSp>
                  <p:nvGrpSpPr>
                    <p:cNvPr id="1037" name="组合 1036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0" y="0"/>
                      <a:ext cx="454" cy="454"/>
                      <a:chOff x="1097" y="1431"/>
                      <a:chExt cx="567" cy="567"/>
                    </a:xfrm>
                  </p:grpSpPr>
                  <p:sp>
                    <p:nvSpPr>
                      <p:cNvPr id="1038" name="矩形 103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97" y="1431"/>
                        <a:ext cx="567" cy="5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039" name="矩形 103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217" y="1551"/>
                        <a:ext cx="326" cy="32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1040" name="组合 1039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454" y="0"/>
                      <a:ext cx="454" cy="454"/>
                      <a:chOff x="1097" y="1431"/>
                      <a:chExt cx="567" cy="567"/>
                    </a:xfrm>
                  </p:grpSpPr>
                  <p:sp>
                    <p:nvSpPr>
                      <p:cNvPr id="1041" name="矩形 104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97" y="1431"/>
                        <a:ext cx="567" cy="5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042" name="矩形 104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217" y="1551"/>
                        <a:ext cx="326" cy="32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1043" name="组合 1042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907" y="0"/>
                      <a:ext cx="454" cy="454"/>
                      <a:chOff x="1097" y="1431"/>
                      <a:chExt cx="567" cy="567"/>
                    </a:xfrm>
                  </p:grpSpPr>
                  <p:sp>
                    <p:nvSpPr>
                      <p:cNvPr id="1044" name="矩形 104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97" y="1431"/>
                        <a:ext cx="567" cy="5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045" name="矩形 104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217" y="1551"/>
                        <a:ext cx="326" cy="32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1046" name="组合 1045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1361" y="0"/>
                      <a:ext cx="454" cy="454"/>
                      <a:chOff x="1097" y="1431"/>
                      <a:chExt cx="567" cy="567"/>
                    </a:xfrm>
                  </p:grpSpPr>
                  <p:sp>
                    <p:nvSpPr>
                      <p:cNvPr id="1047" name="矩形 104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97" y="1431"/>
                        <a:ext cx="567" cy="5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048" name="矩形 104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217" y="1551"/>
                        <a:ext cx="326" cy="32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1049" name="组合 1048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1814" y="0"/>
                      <a:ext cx="454" cy="454"/>
                      <a:chOff x="1097" y="1431"/>
                      <a:chExt cx="567" cy="567"/>
                    </a:xfrm>
                  </p:grpSpPr>
                  <p:sp>
                    <p:nvSpPr>
                      <p:cNvPr id="1050" name="矩形 104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97" y="1431"/>
                        <a:ext cx="567" cy="5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051" name="矩形 105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217" y="1551"/>
                        <a:ext cx="326" cy="32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1052" name="组合 1051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721" y="0"/>
                      <a:ext cx="454" cy="454"/>
                      <a:chOff x="1097" y="1431"/>
                      <a:chExt cx="567" cy="567"/>
                    </a:xfrm>
                  </p:grpSpPr>
                  <p:sp>
                    <p:nvSpPr>
                      <p:cNvPr id="1053" name="矩形 105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97" y="1431"/>
                        <a:ext cx="567" cy="5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054" name="矩形 105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217" y="1551"/>
                        <a:ext cx="326" cy="32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1055" name="组合 1054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268" y="0"/>
                      <a:ext cx="454" cy="454"/>
                      <a:chOff x="1097" y="1431"/>
                      <a:chExt cx="567" cy="567"/>
                    </a:xfrm>
                  </p:grpSpPr>
                  <p:sp>
                    <p:nvSpPr>
                      <p:cNvPr id="1056" name="矩形 105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97" y="1431"/>
                        <a:ext cx="567" cy="5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057" name="矩形 105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217" y="1551"/>
                        <a:ext cx="326" cy="32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1058" name="组合 1057"/>
                  <p:cNvGrpSpPr/>
                  <p:nvPr/>
                </p:nvGrpSpPr>
                <p:grpSpPr>
                  <a:xfrm>
                    <a:off x="3175" y="0"/>
                    <a:ext cx="3175" cy="454"/>
                    <a:chOff x="0" y="0"/>
                    <a:chExt cx="3175" cy="454"/>
                  </a:xfrm>
                </p:grpSpPr>
                <p:grpSp>
                  <p:nvGrpSpPr>
                    <p:cNvPr id="1059" name="组合 1058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0" y="0"/>
                      <a:ext cx="454" cy="454"/>
                      <a:chOff x="1097" y="1431"/>
                      <a:chExt cx="567" cy="567"/>
                    </a:xfrm>
                  </p:grpSpPr>
                  <p:sp>
                    <p:nvSpPr>
                      <p:cNvPr id="1060" name="矩形 105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97" y="1431"/>
                        <a:ext cx="567" cy="5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061" name="矩形 106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217" y="1551"/>
                        <a:ext cx="326" cy="32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1062" name="组合 1061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454" y="0"/>
                      <a:ext cx="454" cy="454"/>
                      <a:chOff x="1097" y="1431"/>
                      <a:chExt cx="567" cy="567"/>
                    </a:xfrm>
                  </p:grpSpPr>
                  <p:sp>
                    <p:nvSpPr>
                      <p:cNvPr id="1063" name="矩形 106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97" y="1431"/>
                        <a:ext cx="567" cy="5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064" name="矩形 106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217" y="1551"/>
                        <a:ext cx="326" cy="32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1065" name="组合 1064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907" y="0"/>
                      <a:ext cx="454" cy="454"/>
                      <a:chOff x="1097" y="1431"/>
                      <a:chExt cx="567" cy="567"/>
                    </a:xfrm>
                  </p:grpSpPr>
                  <p:sp>
                    <p:nvSpPr>
                      <p:cNvPr id="1066" name="矩形 106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97" y="1431"/>
                        <a:ext cx="567" cy="5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067" name="矩形 106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217" y="1551"/>
                        <a:ext cx="326" cy="32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1068" name="组合 1067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1361" y="0"/>
                      <a:ext cx="454" cy="454"/>
                      <a:chOff x="1097" y="1431"/>
                      <a:chExt cx="567" cy="567"/>
                    </a:xfrm>
                  </p:grpSpPr>
                  <p:sp>
                    <p:nvSpPr>
                      <p:cNvPr id="1069" name="矩形 106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97" y="1431"/>
                        <a:ext cx="567" cy="5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070" name="矩形 106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217" y="1551"/>
                        <a:ext cx="326" cy="32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1071" name="组合 1070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1814" y="0"/>
                      <a:ext cx="454" cy="454"/>
                      <a:chOff x="1097" y="1431"/>
                      <a:chExt cx="567" cy="567"/>
                    </a:xfrm>
                  </p:grpSpPr>
                  <p:sp>
                    <p:nvSpPr>
                      <p:cNvPr id="1072" name="矩形 107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97" y="1431"/>
                        <a:ext cx="567" cy="5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073" name="矩形 107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217" y="1551"/>
                        <a:ext cx="326" cy="32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1074" name="组合 1073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721" y="0"/>
                      <a:ext cx="454" cy="454"/>
                      <a:chOff x="1097" y="1431"/>
                      <a:chExt cx="567" cy="567"/>
                    </a:xfrm>
                  </p:grpSpPr>
                  <p:sp>
                    <p:nvSpPr>
                      <p:cNvPr id="1075" name="矩形 107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97" y="1431"/>
                        <a:ext cx="567" cy="5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076" name="矩形 107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217" y="1551"/>
                        <a:ext cx="326" cy="32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1077" name="组合 1076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268" y="0"/>
                      <a:ext cx="454" cy="454"/>
                      <a:chOff x="1097" y="1431"/>
                      <a:chExt cx="567" cy="567"/>
                    </a:xfrm>
                  </p:grpSpPr>
                  <p:sp>
                    <p:nvSpPr>
                      <p:cNvPr id="1078" name="矩形 107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97" y="1431"/>
                        <a:ext cx="567" cy="5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079" name="矩形 107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217" y="1551"/>
                        <a:ext cx="326" cy="32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</p:grpSp>
            <p:grpSp>
              <p:nvGrpSpPr>
                <p:cNvPr id="1080" name="组合 1079"/>
                <p:cNvGrpSpPr/>
                <p:nvPr/>
              </p:nvGrpSpPr>
              <p:grpSpPr>
                <a:xfrm>
                  <a:off x="0" y="1361"/>
                  <a:ext cx="6349" cy="454"/>
                  <a:chOff x="0" y="0"/>
                  <a:chExt cx="6349" cy="454"/>
                </a:xfrm>
              </p:grpSpPr>
              <p:grpSp>
                <p:nvGrpSpPr>
                  <p:cNvPr id="1081" name="组合 1080"/>
                  <p:cNvGrpSpPr/>
                  <p:nvPr/>
                </p:nvGrpSpPr>
                <p:grpSpPr>
                  <a:xfrm>
                    <a:off x="0" y="0"/>
                    <a:ext cx="3175" cy="454"/>
                    <a:chOff x="0" y="0"/>
                    <a:chExt cx="3175" cy="454"/>
                  </a:xfrm>
                </p:grpSpPr>
                <p:grpSp>
                  <p:nvGrpSpPr>
                    <p:cNvPr id="1082" name="组合 1081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0" y="0"/>
                      <a:ext cx="454" cy="454"/>
                      <a:chOff x="1097" y="1431"/>
                      <a:chExt cx="567" cy="567"/>
                    </a:xfrm>
                  </p:grpSpPr>
                  <p:sp>
                    <p:nvSpPr>
                      <p:cNvPr id="1083" name="矩形 108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97" y="1431"/>
                        <a:ext cx="567" cy="5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084" name="矩形 108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217" y="1551"/>
                        <a:ext cx="326" cy="32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1085" name="组合 1084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454" y="0"/>
                      <a:ext cx="454" cy="454"/>
                      <a:chOff x="1097" y="1431"/>
                      <a:chExt cx="567" cy="567"/>
                    </a:xfrm>
                  </p:grpSpPr>
                  <p:sp>
                    <p:nvSpPr>
                      <p:cNvPr id="1086" name="矩形 108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97" y="1431"/>
                        <a:ext cx="567" cy="5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087" name="矩形 108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217" y="1551"/>
                        <a:ext cx="326" cy="32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1088" name="组合 1087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907" y="0"/>
                      <a:ext cx="454" cy="454"/>
                      <a:chOff x="1097" y="1431"/>
                      <a:chExt cx="567" cy="567"/>
                    </a:xfrm>
                  </p:grpSpPr>
                  <p:sp>
                    <p:nvSpPr>
                      <p:cNvPr id="1089" name="矩形 108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97" y="1431"/>
                        <a:ext cx="567" cy="5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090" name="矩形 108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217" y="1551"/>
                        <a:ext cx="326" cy="32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1091" name="组合 1090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1361" y="0"/>
                      <a:ext cx="454" cy="454"/>
                      <a:chOff x="1097" y="1431"/>
                      <a:chExt cx="567" cy="567"/>
                    </a:xfrm>
                  </p:grpSpPr>
                  <p:sp>
                    <p:nvSpPr>
                      <p:cNvPr id="1092" name="矩形 109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97" y="1431"/>
                        <a:ext cx="567" cy="5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093" name="矩形 109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217" y="1551"/>
                        <a:ext cx="326" cy="32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1094" name="组合 1093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1814" y="0"/>
                      <a:ext cx="454" cy="454"/>
                      <a:chOff x="1097" y="1431"/>
                      <a:chExt cx="567" cy="567"/>
                    </a:xfrm>
                  </p:grpSpPr>
                  <p:sp>
                    <p:nvSpPr>
                      <p:cNvPr id="1095" name="矩形 109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97" y="1431"/>
                        <a:ext cx="567" cy="5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096" name="矩形 109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217" y="1551"/>
                        <a:ext cx="326" cy="32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1097" name="组合 1096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721" y="0"/>
                      <a:ext cx="454" cy="454"/>
                      <a:chOff x="1097" y="1431"/>
                      <a:chExt cx="567" cy="567"/>
                    </a:xfrm>
                  </p:grpSpPr>
                  <p:sp>
                    <p:nvSpPr>
                      <p:cNvPr id="1098" name="矩形 109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97" y="1431"/>
                        <a:ext cx="567" cy="5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099" name="矩形 109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217" y="1551"/>
                        <a:ext cx="326" cy="32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1100" name="组合 1099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268" y="0"/>
                      <a:ext cx="454" cy="454"/>
                      <a:chOff x="1097" y="1431"/>
                      <a:chExt cx="567" cy="567"/>
                    </a:xfrm>
                  </p:grpSpPr>
                  <p:sp>
                    <p:nvSpPr>
                      <p:cNvPr id="1101" name="矩形 110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97" y="1431"/>
                        <a:ext cx="567" cy="5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102" name="矩形 110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217" y="1551"/>
                        <a:ext cx="326" cy="32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1103" name="组合 1102"/>
                  <p:cNvGrpSpPr/>
                  <p:nvPr/>
                </p:nvGrpSpPr>
                <p:grpSpPr>
                  <a:xfrm>
                    <a:off x="3175" y="0"/>
                    <a:ext cx="3175" cy="454"/>
                    <a:chOff x="0" y="0"/>
                    <a:chExt cx="3175" cy="454"/>
                  </a:xfrm>
                </p:grpSpPr>
                <p:grpSp>
                  <p:nvGrpSpPr>
                    <p:cNvPr id="1104" name="组合 1103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0" y="0"/>
                      <a:ext cx="454" cy="454"/>
                      <a:chOff x="1097" y="1431"/>
                      <a:chExt cx="567" cy="567"/>
                    </a:xfrm>
                  </p:grpSpPr>
                  <p:sp>
                    <p:nvSpPr>
                      <p:cNvPr id="1105" name="矩形 110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97" y="1431"/>
                        <a:ext cx="567" cy="5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106" name="矩形 110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217" y="1551"/>
                        <a:ext cx="326" cy="32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1107" name="组合 1106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454" y="0"/>
                      <a:ext cx="454" cy="454"/>
                      <a:chOff x="1097" y="1431"/>
                      <a:chExt cx="567" cy="567"/>
                    </a:xfrm>
                  </p:grpSpPr>
                  <p:sp>
                    <p:nvSpPr>
                      <p:cNvPr id="1108" name="矩形 110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97" y="1431"/>
                        <a:ext cx="567" cy="5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109" name="矩形 110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217" y="1551"/>
                        <a:ext cx="326" cy="32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1110" name="组合 1109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907" y="0"/>
                      <a:ext cx="454" cy="454"/>
                      <a:chOff x="1097" y="1431"/>
                      <a:chExt cx="567" cy="567"/>
                    </a:xfrm>
                  </p:grpSpPr>
                  <p:sp>
                    <p:nvSpPr>
                      <p:cNvPr id="1111" name="矩形 111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97" y="1431"/>
                        <a:ext cx="567" cy="5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112" name="矩形 111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217" y="1551"/>
                        <a:ext cx="326" cy="32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1113" name="组合 1112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1361" y="0"/>
                      <a:ext cx="454" cy="454"/>
                      <a:chOff x="1097" y="1431"/>
                      <a:chExt cx="567" cy="567"/>
                    </a:xfrm>
                  </p:grpSpPr>
                  <p:sp>
                    <p:nvSpPr>
                      <p:cNvPr id="1114" name="矩形 111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97" y="1431"/>
                        <a:ext cx="567" cy="5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115" name="矩形 111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217" y="1551"/>
                        <a:ext cx="326" cy="32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1116" name="组合 1115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1814" y="0"/>
                      <a:ext cx="454" cy="454"/>
                      <a:chOff x="1097" y="1431"/>
                      <a:chExt cx="567" cy="567"/>
                    </a:xfrm>
                  </p:grpSpPr>
                  <p:sp>
                    <p:nvSpPr>
                      <p:cNvPr id="1117" name="矩形 111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97" y="1431"/>
                        <a:ext cx="567" cy="5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118" name="矩形 111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217" y="1551"/>
                        <a:ext cx="326" cy="32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1119" name="组合 1118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721" y="0"/>
                      <a:ext cx="454" cy="454"/>
                      <a:chOff x="1097" y="1431"/>
                      <a:chExt cx="567" cy="567"/>
                    </a:xfrm>
                  </p:grpSpPr>
                  <p:sp>
                    <p:nvSpPr>
                      <p:cNvPr id="1120" name="矩形 111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97" y="1431"/>
                        <a:ext cx="567" cy="5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121" name="矩形 112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217" y="1551"/>
                        <a:ext cx="326" cy="32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1122" name="组合 1121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268" y="0"/>
                      <a:ext cx="454" cy="454"/>
                      <a:chOff x="1097" y="1431"/>
                      <a:chExt cx="567" cy="567"/>
                    </a:xfrm>
                  </p:grpSpPr>
                  <p:sp>
                    <p:nvSpPr>
                      <p:cNvPr id="1123" name="矩形 112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97" y="1431"/>
                        <a:ext cx="567" cy="5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124" name="矩形 112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217" y="1551"/>
                        <a:ext cx="326" cy="32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0">
                        <a:solidFill>
                          <a:schemeClr val="tx1">
                            <a:alpha val="93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</p:grpSp>
          </p:grpSp>
        </p:grpSp>
        <p:sp>
          <p:nvSpPr>
            <p:cNvPr id="1125" name="矩形 1124"/>
            <p:cNvSpPr>
              <a:spLocks noChangeAspect="1"/>
            </p:cNvSpPr>
            <p:nvPr/>
          </p:nvSpPr>
          <p:spPr>
            <a:xfrm>
              <a:off x="0" y="0"/>
              <a:ext cx="6350" cy="9071"/>
            </a:xfrm>
            <a:prstGeom prst="rect">
              <a:avLst/>
            </a:prstGeom>
            <a:solidFill>
              <a:srgbClr val="DDDDDD">
                <a:alpha val="94000"/>
              </a:srgbClr>
            </a:solidFill>
            <a:ln w="38100" cmpd="sng">
              <a:solidFill>
                <a:schemeClr val="bg1">
                  <a:lumMod val="95000"/>
                  <a:alpha val="93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137" name="组合 1136"/>
          <p:cNvGrpSpPr/>
          <p:nvPr/>
        </p:nvGrpSpPr>
        <p:grpSpPr>
          <a:xfrm>
            <a:off x="0" y="0"/>
            <a:ext cx="576580" cy="576580"/>
            <a:chOff x="0" y="0"/>
            <a:chExt cx="908" cy="908"/>
          </a:xfrm>
        </p:grpSpPr>
        <p:grpSp>
          <p:nvGrpSpPr>
            <p:cNvPr id="237" name="组合 236"/>
            <p:cNvGrpSpPr>
              <a:grpSpLocks noChangeAspect="1"/>
            </p:cNvGrpSpPr>
            <p:nvPr/>
          </p:nvGrpSpPr>
          <p:grpSpPr>
            <a:xfrm>
              <a:off x="0" y="0"/>
              <a:ext cx="454" cy="454"/>
              <a:chOff x="1097" y="1431"/>
              <a:chExt cx="567" cy="567"/>
            </a:xfrm>
          </p:grpSpPr>
          <p:sp>
            <p:nvSpPr>
              <p:cNvPr id="238" name="矩形 237"/>
              <p:cNvSpPr>
                <a:spLocks noChangeAspect="1"/>
              </p:cNvSpPr>
              <p:nvPr/>
            </p:nvSpPr>
            <p:spPr>
              <a:xfrm>
                <a:off x="1097" y="1431"/>
                <a:ext cx="567" cy="567"/>
              </a:xfrm>
              <a:prstGeom prst="rect">
                <a:avLst/>
              </a:prstGeom>
              <a:solidFill>
                <a:schemeClr val="bg1"/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39" name="矩形 238"/>
              <p:cNvSpPr>
                <a:spLocks noChangeAspect="1"/>
              </p:cNvSpPr>
              <p:nvPr/>
            </p:nvSpPr>
            <p:spPr>
              <a:xfrm>
                <a:off x="1217" y="1551"/>
                <a:ext cx="326" cy="326"/>
              </a:xfrm>
              <a:prstGeom prst="rect">
                <a:avLst/>
              </a:prstGeom>
              <a:solidFill>
                <a:schemeClr val="tx1"/>
              </a:solidFill>
              <a:ln w="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1128" name="组合 1127"/>
            <p:cNvGrpSpPr>
              <a:grpSpLocks noChangeAspect="1"/>
            </p:cNvGrpSpPr>
            <p:nvPr/>
          </p:nvGrpSpPr>
          <p:grpSpPr>
            <a:xfrm>
              <a:off x="454" y="0"/>
              <a:ext cx="454" cy="454"/>
              <a:chOff x="1097" y="1431"/>
              <a:chExt cx="567" cy="567"/>
            </a:xfrm>
          </p:grpSpPr>
          <p:sp>
            <p:nvSpPr>
              <p:cNvPr id="1129" name="矩形 1128"/>
              <p:cNvSpPr>
                <a:spLocks noChangeAspect="1"/>
              </p:cNvSpPr>
              <p:nvPr/>
            </p:nvSpPr>
            <p:spPr>
              <a:xfrm>
                <a:off x="1097" y="1431"/>
                <a:ext cx="567" cy="567"/>
              </a:xfrm>
              <a:prstGeom prst="rect">
                <a:avLst/>
              </a:prstGeom>
              <a:solidFill>
                <a:schemeClr val="bg1"/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30" name="矩形 1129"/>
              <p:cNvSpPr>
                <a:spLocks noChangeAspect="1"/>
              </p:cNvSpPr>
              <p:nvPr/>
            </p:nvSpPr>
            <p:spPr>
              <a:xfrm>
                <a:off x="1217" y="1551"/>
                <a:ext cx="326" cy="326"/>
              </a:xfrm>
              <a:prstGeom prst="rect">
                <a:avLst/>
              </a:prstGeom>
              <a:solidFill>
                <a:schemeClr val="tx1"/>
              </a:solidFill>
              <a:ln w="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1131" name="组合 1130"/>
            <p:cNvGrpSpPr>
              <a:grpSpLocks noChangeAspect="1"/>
            </p:cNvGrpSpPr>
            <p:nvPr/>
          </p:nvGrpSpPr>
          <p:grpSpPr>
            <a:xfrm>
              <a:off x="454" y="454"/>
              <a:ext cx="454" cy="454"/>
              <a:chOff x="1097" y="1431"/>
              <a:chExt cx="567" cy="567"/>
            </a:xfrm>
          </p:grpSpPr>
          <p:sp>
            <p:nvSpPr>
              <p:cNvPr id="1132" name="矩形 1131"/>
              <p:cNvSpPr>
                <a:spLocks noChangeAspect="1"/>
              </p:cNvSpPr>
              <p:nvPr/>
            </p:nvSpPr>
            <p:spPr>
              <a:xfrm>
                <a:off x="1097" y="1431"/>
                <a:ext cx="567" cy="567"/>
              </a:xfrm>
              <a:prstGeom prst="rect">
                <a:avLst/>
              </a:prstGeom>
              <a:solidFill>
                <a:schemeClr val="bg1"/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33" name="矩形 1132"/>
              <p:cNvSpPr>
                <a:spLocks noChangeAspect="1"/>
              </p:cNvSpPr>
              <p:nvPr/>
            </p:nvSpPr>
            <p:spPr>
              <a:xfrm>
                <a:off x="1217" y="1551"/>
                <a:ext cx="326" cy="326"/>
              </a:xfrm>
              <a:prstGeom prst="rect">
                <a:avLst/>
              </a:prstGeom>
              <a:solidFill>
                <a:schemeClr val="tx1"/>
              </a:solidFill>
              <a:ln w="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1134" name="组合 1133"/>
            <p:cNvGrpSpPr>
              <a:grpSpLocks noChangeAspect="1"/>
            </p:cNvGrpSpPr>
            <p:nvPr/>
          </p:nvGrpSpPr>
          <p:grpSpPr>
            <a:xfrm>
              <a:off x="0" y="454"/>
              <a:ext cx="454" cy="454"/>
              <a:chOff x="1097" y="1431"/>
              <a:chExt cx="567" cy="567"/>
            </a:xfrm>
          </p:grpSpPr>
          <p:sp>
            <p:nvSpPr>
              <p:cNvPr id="1135" name="矩形 1134"/>
              <p:cNvSpPr>
                <a:spLocks noChangeAspect="1"/>
              </p:cNvSpPr>
              <p:nvPr/>
            </p:nvSpPr>
            <p:spPr>
              <a:xfrm>
                <a:off x="1097" y="1431"/>
                <a:ext cx="567" cy="567"/>
              </a:xfrm>
              <a:prstGeom prst="rect">
                <a:avLst/>
              </a:prstGeom>
              <a:solidFill>
                <a:schemeClr val="bg1"/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36" name="矩形 1135"/>
              <p:cNvSpPr>
                <a:spLocks noChangeAspect="1"/>
              </p:cNvSpPr>
              <p:nvPr/>
            </p:nvSpPr>
            <p:spPr>
              <a:xfrm>
                <a:off x="1217" y="1551"/>
                <a:ext cx="326" cy="326"/>
              </a:xfrm>
              <a:prstGeom prst="rect">
                <a:avLst/>
              </a:prstGeom>
              <a:solidFill>
                <a:schemeClr val="tx1"/>
              </a:solidFill>
              <a:ln w="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150" name="组合 1149"/>
          <p:cNvGrpSpPr/>
          <p:nvPr/>
        </p:nvGrpSpPr>
        <p:grpSpPr>
          <a:xfrm>
            <a:off x="0" y="864235"/>
            <a:ext cx="576580" cy="864235"/>
            <a:chOff x="0" y="1361"/>
            <a:chExt cx="908" cy="1361"/>
          </a:xfrm>
        </p:grpSpPr>
        <p:grpSp>
          <p:nvGrpSpPr>
            <p:cNvPr id="1138" name="组合 1137"/>
            <p:cNvGrpSpPr>
              <a:grpSpLocks noChangeAspect="1"/>
            </p:cNvGrpSpPr>
            <p:nvPr/>
          </p:nvGrpSpPr>
          <p:grpSpPr>
            <a:xfrm>
              <a:off x="0" y="1361"/>
              <a:ext cx="454" cy="454"/>
              <a:chOff x="1097" y="1431"/>
              <a:chExt cx="567" cy="567"/>
            </a:xfrm>
          </p:grpSpPr>
          <p:sp>
            <p:nvSpPr>
              <p:cNvPr id="1139" name="矩形 1138"/>
              <p:cNvSpPr>
                <a:spLocks noChangeAspect="1"/>
              </p:cNvSpPr>
              <p:nvPr/>
            </p:nvSpPr>
            <p:spPr>
              <a:xfrm>
                <a:off x="1097" y="1431"/>
                <a:ext cx="567" cy="567"/>
              </a:xfrm>
              <a:prstGeom prst="rect">
                <a:avLst/>
              </a:prstGeom>
              <a:solidFill>
                <a:schemeClr val="bg1"/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40" name="矩形 1139"/>
              <p:cNvSpPr>
                <a:spLocks noChangeAspect="1"/>
              </p:cNvSpPr>
              <p:nvPr/>
            </p:nvSpPr>
            <p:spPr>
              <a:xfrm>
                <a:off x="1217" y="1551"/>
                <a:ext cx="326" cy="326"/>
              </a:xfrm>
              <a:prstGeom prst="rect">
                <a:avLst/>
              </a:prstGeom>
              <a:solidFill>
                <a:schemeClr val="tx1"/>
              </a:solidFill>
              <a:ln w="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1141" name="组合 1140"/>
            <p:cNvGrpSpPr>
              <a:grpSpLocks noChangeAspect="1"/>
            </p:cNvGrpSpPr>
            <p:nvPr/>
          </p:nvGrpSpPr>
          <p:grpSpPr>
            <a:xfrm>
              <a:off x="454" y="1361"/>
              <a:ext cx="454" cy="454"/>
              <a:chOff x="1097" y="1431"/>
              <a:chExt cx="567" cy="567"/>
            </a:xfrm>
          </p:grpSpPr>
          <p:sp>
            <p:nvSpPr>
              <p:cNvPr id="1142" name="矩形 1141"/>
              <p:cNvSpPr>
                <a:spLocks noChangeAspect="1"/>
              </p:cNvSpPr>
              <p:nvPr/>
            </p:nvSpPr>
            <p:spPr>
              <a:xfrm>
                <a:off x="1097" y="1431"/>
                <a:ext cx="567" cy="567"/>
              </a:xfrm>
              <a:prstGeom prst="rect">
                <a:avLst/>
              </a:prstGeom>
              <a:solidFill>
                <a:schemeClr val="bg1"/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43" name="矩形 1142"/>
              <p:cNvSpPr>
                <a:spLocks noChangeAspect="1"/>
              </p:cNvSpPr>
              <p:nvPr/>
            </p:nvSpPr>
            <p:spPr>
              <a:xfrm>
                <a:off x="1217" y="1551"/>
                <a:ext cx="326" cy="326"/>
              </a:xfrm>
              <a:prstGeom prst="rect">
                <a:avLst/>
              </a:prstGeom>
              <a:solidFill>
                <a:schemeClr val="tx1"/>
              </a:solidFill>
              <a:ln w="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1144" name="组合 1143"/>
            <p:cNvGrpSpPr>
              <a:grpSpLocks noChangeAspect="1"/>
            </p:cNvGrpSpPr>
            <p:nvPr/>
          </p:nvGrpSpPr>
          <p:grpSpPr>
            <a:xfrm>
              <a:off x="454" y="1814"/>
              <a:ext cx="454" cy="454"/>
              <a:chOff x="1097" y="1431"/>
              <a:chExt cx="567" cy="567"/>
            </a:xfrm>
          </p:grpSpPr>
          <p:sp>
            <p:nvSpPr>
              <p:cNvPr id="1145" name="矩形 1144"/>
              <p:cNvSpPr>
                <a:spLocks noChangeAspect="1"/>
              </p:cNvSpPr>
              <p:nvPr/>
            </p:nvSpPr>
            <p:spPr>
              <a:xfrm>
                <a:off x="1097" y="1431"/>
                <a:ext cx="567" cy="567"/>
              </a:xfrm>
              <a:prstGeom prst="rect">
                <a:avLst/>
              </a:prstGeom>
              <a:solidFill>
                <a:schemeClr val="bg1"/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46" name="矩形 1145"/>
              <p:cNvSpPr>
                <a:spLocks noChangeAspect="1"/>
              </p:cNvSpPr>
              <p:nvPr/>
            </p:nvSpPr>
            <p:spPr>
              <a:xfrm>
                <a:off x="1217" y="1551"/>
                <a:ext cx="326" cy="326"/>
              </a:xfrm>
              <a:prstGeom prst="rect">
                <a:avLst/>
              </a:prstGeom>
              <a:solidFill>
                <a:schemeClr val="tx1"/>
              </a:solidFill>
              <a:ln w="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1147" name="组合 1146"/>
            <p:cNvGrpSpPr>
              <a:grpSpLocks noChangeAspect="1"/>
            </p:cNvGrpSpPr>
            <p:nvPr/>
          </p:nvGrpSpPr>
          <p:grpSpPr>
            <a:xfrm>
              <a:off x="454" y="2268"/>
              <a:ext cx="454" cy="454"/>
              <a:chOff x="1097" y="1431"/>
              <a:chExt cx="567" cy="567"/>
            </a:xfrm>
          </p:grpSpPr>
          <p:sp>
            <p:nvSpPr>
              <p:cNvPr id="1148" name="矩形 1147"/>
              <p:cNvSpPr>
                <a:spLocks noChangeAspect="1"/>
              </p:cNvSpPr>
              <p:nvPr/>
            </p:nvSpPr>
            <p:spPr>
              <a:xfrm>
                <a:off x="1097" y="1431"/>
                <a:ext cx="567" cy="567"/>
              </a:xfrm>
              <a:prstGeom prst="rect">
                <a:avLst/>
              </a:prstGeom>
              <a:solidFill>
                <a:schemeClr val="bg1"/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49" name="矩形 1148"/>
              <p:cNvSpPr>
                <a:spLocks noChangeAspect="1"/>
              </p:cNvSpPr>
              <p:nvPr/>
            </p:nvSpPr>
            <p:spPr>
              <a:xfrm>
                <a:off x="1217" y="1551"/>
                <a:ext cx="326" cy="326"/>
              </a:xfrm>
              <a:prstGeom prst="rect">
                <a:avLst/>
              </a:prstGeom>
              <a:solidFill>
                <a:schemeClr val="tx1"/>
              </a:solidFill>
              <a:ln w="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151" name="组合 1150"/>
          <p:cNvGrpSpPr/>
          <p:nvPr/>
        </p:nvGrpSpPr>
        <p:grpSpPr>
          <a:xfrm rot="5400000">
            <a:off x="797560" y="732790"/>
            <a:ext cx="576580" cy="864235"/>
            <a:chOff x="0" y="1361"/>
            <a:chExt cx="908" cy="1361"/>
          </a:xfrm>
        </p:grpSpPr>
        <p:grpSp>
          <p:nvGrpSpPr>
            <p:cNvPr id="1152" name="组合 1151"/>
            <p:cNvGrpSpPr>
              <a:grpSpLocks noChangeAspect="1"/>
            </p:cNvGrpSpPr>
            <p:nvPr/>
          </p:nvGrpSpPr>
          <p:grpSpPr>
            <a:xfrm>
              <a:off x="0" y="1361"/>
              <a:ext cx="454" cy="454"/>
              <a:chOff x="1097" y="1431"/>
              <a:chExt cx="567" cy="567"/>
            </a:xfrm>
          </p:grpSpPr>
          <p:sp>
            <p:nvSpPr>
              <p:cNvPr id="1153" name="矩形 1152"/>
              <p:cNvSpPr>
                <a:spLocks noChangeAspect="1"/>
              </p:cNvSpPr>
              <p:nvPr/>
            </p:nvSpPr>
            <p:spPr>
              <a:xfrm>
                <a:off x="1097" y="1431"/>
                <a:ext cx="567" cy="567"/>
              </a:xfrm>
              <a:prstGeom prst="rect">
                <a:avLst/>
              </a:prstGeom>
              <a:solidFill>
                <a:schemeClr val="bg1"/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54" name="矩形 1153"/>
              <p:cNvSpPr>
                <a:spLocks noChangeAspect="1"/>
              </p:cNvSpPr>
              <p:nvPr/>
            </p:nvSpPr>
            <p:spPr>
              <a:xfrm>
                <a:off x="1217" y="1551"/>
                <a:ext cx="326" cy="326"/>
              </a:xfrm>
              <a:prstGeom prst="rect">
                <a:avLst/>
              </a:prstGeom>
              <a:solidFill>
                <a:schemeClr val="tx1"/>
              </a:solidFill>
              <a:ln w="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1155" name="组合 1154"/>
            <p:cNvGrpSpPr>
              <a:grpSpLocks noChangeAspect="1"/>
            </p:cNvGrpSpPr>
            <p:nvPr/>
          </p:nvGrpSpPr>
          <p:grpSpPr>
            <a:xfrm>
              <a:off x="454" y="1361"/>
              <a:ext cx="454" cy="454"/>
              <a:chOff x="1097" y="1431"/>
              <a:chExt cx="567" cy="567"/>
            </a:xfrm>
          </p:grpSpPr>
          <p:sp>
            <p:nvSpPr>
              <p:cNvPr id="1156" name="矩形 1155"/>
              <p:cNvSpPr>
                <a:spLocks noChangeAspect="1"/>
              </p:cNvSpPr>
              <p:nvPr/>
            </p:nvSpPr>
            <p:spPr>
              <a:xfrm>
                <a:off x="1097" y="1431"/>
                <a:ext cx="567" cy="567"/>
              </a:xfrm>
              <a:prstGeom prst="rect">
                <a:avLst/>
              </a:prstGeom>
              <a:solidFill>
                <a:schemeClr val="bg1"/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57" name="矩形 1156"/>
              <p:cNvSpPr>
                <a:spLocks noChangeAspect="1"/>
              </p:cNvSpPr>
              <p:nvPr/>
            </p:nvSpPr>
            <p:spPr>
              <a:xfrm>
                <a:off x="1217" y="1551"/>
                <a:ext cx="326" cy="326"/>
              </a:xfrm>
              <a:prstGeom prst="rect">
                <a:avLst/>
              </a:prstGeom>
              <a:solidFill>
                <a:schemeClr val="tx1"/>
              </a:solidFill>
              <a:ln w="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1158" name="组合 1157"/>
            <p:cNvGrpSpPr>
              <a:grpSpLocks noChangeAspect="1"/>
            </p:cNvGrpSpPr>
            <p:nvPr/>
          </p:nvGrpSpPr>
          <p:grpSpPr>
            <a:xfrm>
              <a:off x="454" y="1814"/>
              <a:ext cx="454" cy="454"/>
              <a:chOff x="1097" y="1431"/>
              <a:chExt cx="567" cy="567"/>
            </a:xfrm>
          </p:grpSpPr>
          <p:sp>
            <p:nvSpPr>
              <p:cNvPr id="1159" name="矩形 1158"/>
              <p:cNvSpPr>
                <a:spLocks noChangeAspect="1"/>
              </p:cNvSpPr>
              <p:nvPr/>
            </p:nvSpPr>
            <p:spPr>
              <a:xfrm>
                <a:off x="1097" y="1431"/>
                <a:ext cx="567" cy="567"/>
              </a:xfrm>
              <a:prstGeom prst="rect">
                <a:avLst/>
              </a:prstGeom>
              <a:solidFill>
                <a:schemeClr val="bg1"/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60" name="矩形 1159"/>
              <p:cNvSpPr>
                <a:spLocks noChangeAspect="1"/>
              </p:cNvSpPr>
              <p:nvPr/>
            </p:nvSpPr>
            <p:spPr>
              <a:xfrm>
                <a:off x="1217" y="1551"/>
                <a:ext cx="326" cy="326"/>
              </a:xfrm>
              <a:prstGeom prst="rect">
                <a:avLst/>
              </a:prstGeom>
              <a:solidFill>
                <a:schemeClr val="tx1"/>
              </a:solidFill>
              <a:ln w="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1161" name="组合 1160"/>
            <p:cNvGrpSpPr>
              <a:grpSpLocks noChangeAspect="1"/>
            </p:cNvGrpSpPr>
            <p:nvPr/>
          </p:nvGrpSpPr>
          <p:grpSpPr>
            <a:xfrm>
              <a:off x="454" y="2268"/>
              <a:ext cx="454" cy="454"/>
              <a:chOff x="1097" y="1431"/>
              <a:chExt cx="567" cy="567"/>
            </a:xfrm>
          </p:grpSpPr>
          <p:sp>
            <p:nvSpPr>
              <p:cNvPr id="1162" name="矩形 1161"/>
              <p:cNvSpPr>
                <a:spLocks noChangeAspect="1"/>
              </p:cNvSpPr>
              <p:nvPr/>
            </p:nvSpPr>
            <p:spPr>
              <a:xfrm>
                <a:off x="1097" y="1431"/>
                <a:ext cx="567" cy="567"/>
              </a:xfrm>
              <a:prstGeom prst="rect">
                <a:avLst/>
              </a:prstGeom>
              <a:solidFill>
                <a:schemeClr val="bg1"/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63" name="矩形 1162"/>
              <p:cNvSpPr>
                <a:spLocks noChangeAspect="1"/>
              </p:cNvSpPr>
              <p:nvPr/>
            </p:nvSpPr>
            <p:spPr>
              <a:xfrm>
                <a:off x="1217" y="1551"/>
                <a:ext cx="326" cy="326"/>
              </a:xfrm>
              <a:prstGeom prst="rect">
                <a:avLst/>
              </a:prstGeom>
              <a:solidFill>
                <a:schemeClr val="tx1"/>
              </a:solidFill>
              <a:ln w="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164" name="组合 1163"/>
          <p:cNvGrpSpPr>
            <a:grpSpLocks noChangeAspect="1"/>
          </p:cNvGrpSpPr>
          <p:nvPr/>
        </p:nvGrpSpPr>
        <p:grpSpPr>
          <a:xfrm>
            <a:off x="2846070" y="4982210"/>
            <a:ext cx="288290" cy="288290"/>
            <a:chOff x="9600" y="3699"/>
            <a:chExt cx="454" cy="454"/>
          </a:xfrm>
        </p:grpSpPr>
        <p:sp>
          <p:nvSpPr>
            <p:cNvPr id="1165" name="矩形 1164"/>
            <p:cNvSpPr>
              <a:spLocks noChangeAspect="1"/>
            </p:cNvSpPr>
            <p:nvPr/>
          </p:nvSpPr>
          <p:spPr>
            <a:xfrm>
              <a:off x="9600" y="3699"/>
              <a:ext cx="454" cy="45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66" name="矩形 1165"/>
            <p:cNvSpPr>
              <a:spLocks noChangeAspect="1"/>
            </p:cNvSpPr>
            <p:nvPr/>
          </p:nvSpPr>
          <p:spPr>
            <a:xfrm>
              <a:off x="9657" y="3756"/>
              <a:ext cx="340" cy="3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67" name="矩形 1166"/>
            <p:cNvSpPr>
              <a:spLocks noChangeAspect="1"/>
            </p:cNvSpPr>
            <p:nvPr/>
          </p:nvSpPr>
          <p:spPr>
            <a:xfrm>
              <a:off x="9713" y="3813"/>
              <a:ext cx="227" cy="22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>
            <a:grpSpLocks noChangeAspect="1"/>
          </p:cNvGrpSpPr>
          <p:nvPr/>
        </p:nvGrpSpPr>
        <p:grpSpPr>
          <a:xfrm>
            <a:off x="3771265" y="3513455"/>
            <a:ext cx="288036" cy="288036"/>
            <a:chOff x="1097" y="1431"/>
            <a:chExt cx="567" cy="567"/>
          </a:xfrm>
        </p:grpSpPr>
        <p:sp>
          <p:nvSpPr>
            <p:cNvPr id="5" name="矩形 4"/>
            <p:cNvSpPr>
              <a:spLocks noChangeAspect="1"/>
            </p:cNvSpPr>
            <p:nvPr/>
          </p:nvSpPr>
          <p:spPr>
            <a:xfrm>
              <a:off x="1097" y="1431"/>
              <a:ext cx="567" cy="567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矩形 5"/>
            <p:cNvSpPr>
              <a:spLocks noChangeAspect="1"/>
            </p:cNvSpPr>
            <p:nvPr/>
          </p:nvSpPr>
          <p:spPr>
            <a:xfrm>
              <a:off x="1217" y="1551"/>
              <a:ext cx="326" cy="326"/>
            </a:xfrm>
            <a:prstGeom prst="rect">
              <a:avLst/>
            </a:prstGeom>
            <a:solidFill>
              <a:schemeClr val="tx1"/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>
            <a:grpSpLocks noChangeAspect="1"/>
          </p:cNvGrpSpPr>
          <p:nvPr/>
        </p:nvGrpSpPr>
        <p:grpSpPr>
          <a:xfrm>
            <a:off x="2897505" y="2503805"/>
            <a:ext cx="288036" cy="288036"/>
            <a:chOff x="1097" y="1431"/>
            <a:chExt cx="567" cy="567"/>
          </a:xfrm>
        </p:grpSpPr>
        <p:sp>
          <p:nvSpPr>
            <p:cNvPr id="8" name="矩形 7"/>
            <p:cNvSpPr>
              <a:spLocks noChangeAspect="1"/>
            </p:cNvSpPr>
            <p:nvPr/>
          </p:nvSpPr>
          <p:spPr>
            <a:xfrm>
              <a:off x="1097" y="1431"/>
              <a:ext cx="567" cy="567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矩形 8"/>
            <p:cNvSpPr>
              <a:spLocks noChangeAspect="1"/>
            </p:cNvSpPr>
            <p:nvPr/>
          </p:nvSpPr>
          <p:spPr>
            <a:xfrm>
              <a:off x="1217" y="1551"/>
              <a:ext cx="326" cy="326"/>
            </a:xfrm>
            <a:prstGeom prst="rect">
              <a:avLst/>
            </a:prstGeom>
            <a:solidFill>
              <a:schemeClr val="tx1"/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234" name="组合 233"/>
          <p:cNvGrpSpPr>
            <a:grpSpLocks noChangeAspect="1"/>
          </p:cNvGrpSpPr>
          <p:nvPr/>
        </p:nvGrpSpPr>
        <p:grpSpPr>
          <a:xfrm>
            <a:off x="3447415" y="2565400"/>
            <a:ext cx="288036" cy="288036"/>
            <a:chOff x="1097" y="1431"/>
            <a:chExt cx="567" cy="567"/>
          </a:xfrm>
        </p:grpSpPr>
        <p:sp>
          <p:nvSpPr>
            <p:cNvPr id="235" name="矩形 234"/>
            <p:cNvSpPr>
              <a:spLocks noChangeAspect="1"/>
            </p:cNvSpPr>
            <p:nvPr/>
          </p:nvSpPr>
          <p:spPr>
            <a:xfrm>
              <a:off x="1097" y="1431"/>
              <a:ext cx="567" cy="567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6" name="矩形 235"/>
            <p:cNvSpPr>
              <a:spLocks noChangeAspect="1"/>
            </p:cNvSpPr>
            <p:nvPr/>
          </p:nvSpPr>
          <p:spPr>
            <a:xfrm>
              <a:off x="1217" y="1551"/>
              <a:ext cx="326" cy="326"/>
            </a:xfrm>
            <a:prstGeom prst="rect">
              <a:avLst/>
            </a:prstGeom>
            <a:solidFill>
              <a:schemeClr val="tx1"/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9" name="矩形 18"/>
          <p:cNvSpPr>
            <a:spLocks noChangeAspect="1"/>
          </p:cNvSpPr>
          <p:nvPr/>
        </p:nvSpPr>
        <p:spPr>
          <a:xfrm>
            <a:off x="2496185" y="1988820"/>
            <a:ext cx="288000" cy="57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73660" y="38100"/>
            <a:ext cx="7200000" cy="2226945"/>
            <a:chOff x="0" y="0"/>
            <a:chExt cx="11339" cy="3507"/>
          </a:xfrm>
        </p:grpSpPr>
        <p:sp>
          <p:nvSpPr>
            <p:cNvPr id="20" name="矩形 19"/>
            <p:cNvSpPr>
              <a:spLocks noChangeAspect="1"/>
            </p:cNvSpPr>
            <p:nvPr/>
          </p:nvSpPr>
          <p:spPr>
            <a:xfrm>
              <a:off x="2835" y="0"/>
              <a:ext cx="2835" cy="113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p>
              <a:pPr algn="ctr"/>
              <a:r>
                <a:rPr lang="en-US" altLang="zh-CN" sz="3200" b="1">
                  <a:solidFill>
                    <a:schemeClr val="accent3"/>
                  </a:solidFill>
                  <a:effectLst/>
                  <a:latin typeface="AR BLANCA" panose="02000000000000000000" charset="0"/>
                  <a:ea typeface="SimSun-ExtB" panose="02010609060101010101" charset="-122"/>
                  <a:sym typeface="+mn-ea"/>
                </a:rPr>
                <a:t>HI-SCORE</a:t>
              </a:r>
              <a:endParaRPr lang="en-US" altLang="zh-CN" sz="3200" b="1">
                <a:ln/>
                <a:solidFill>
                  <a:schemeClr val="accent3"/>
                </a:solidFill>
                <a:effectLst/>
                <a:latin typeface="AR BLANCA" panose="02000000000000000000" charset="0"/>
                <a:ea typeface="SimSun-ExtB" panose="02010609060101010101" charset="-122"/>
                <a:sym typeface="+mn-ea"/>
              </a:endParaRPr>
            </a:p>
          </p:txBody>
        </p:sp>
        <p:sp>
          <p:nvSpPr>
            <p:cNvPr id="21" name="矩形 20"/>
            <p:cNvSpPr>
              <a:spLocks noChangeAspect="1"/>
            </p:cNvSpPr>
            <p:nvPr/>
          </p:nvSpPr>
          <p:spPr>
            <a:xfrm>
              <a:off x="0" y="0"/>
              <a:ext cx="2835" cy="113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p>
              <a:pPr algn="ctr"/>
              <a:r>
                <a:rPr lang="en-US" altLang="zh-CN" sz="4000" b="1">
                  <a:solidFill>
                    <a:schemeClr val="accent3"/>
                  </a:solidFill>
                  <a:effectLst/>
                  <a:latin typeface="MV Boli" panose="02000500030200090000" charset="0"/>
                  <a:ea typeface="SimSun-ExtB" panose="02010609060101010101" charset="-122"/>
                  <a:sym typeface="+mn-ea"/>
                </a:rPr>
                <a:t>SCORE</a:t>
              </a:r>
              <a:endParaRPr lang="en-US" altLang="zh-CN" sz="4000" b="1">
                <a:solidFill>
                  <a:schemeClr val="accent3"/>
                </a:solidFill>
                <a:effectLst/>
                <a:latin typeface="MV Boli" panose="02000500030200090000" charset="0"/>
                <a:ea typeface="SimSun-ExtB" panose="02010609060101010101" charset="-122"/>
              </a:endParaRPr>
            </a:p>
          </p:txBody>
        </p:sp>
        <p:sp>
          <p:nvSpPr>
            <p:cNvPr id="22" name="矩形 21"/>
            <p:cNvSpPr>
              <a:spLocks noChangeAspect="1"/>
            </p:cNvSpPr>
            <p:nvPr/>
          </p:nvSpPr>
          <p:spPr>
            <a:xfrm>
              <a:off x="6340" y="2595"/>
              <a:ext cx="2035" cy="91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p>
              <a:pPr algn="ctr"/>
              <a:r>
                <a:rPr lang="en-US" altLang="zh-CN" sz="3200" b="1">
                  <a:solidFill>
                    <a:schemeClr val="accent3"/>
                  </a:solidFill>
                  <a:effectLst/>
                  <a:latin typeface="AR BLANCA" panose="02000000000000000000" charset="0"/>
                  <a:ea typeface="SimSun-ExtB" panose="02010609060101010101" charset="-122"/>
                  <a:sym typeface="+mn-ea"/>
                </a:rPr>
                <a:t>SPEED</a:t>
              </a:r>
              <a:endParaRPr lang="en-US" altLang="zh-CN" sz="3200" b="1">
                <a:solidFill>
                  <a:schemeClr val="accent3"/>
                </a:solidFill>
                <a:effectLst/>
                <a:latin typeface="AR BLANCA" panose="02000000000000000000" charset="0"/>
                <a:ea typeface="SimSun-ExtB" panose="02010609060101010101" charset="-122"/>
              </a:endParaRPr>
            </a:p>
          </p:txBody>
        </p:sp>
        <p:sp>
          <p:nvSpPr>
            <p:cNvPr id="23" name="矩形 22"/>
            <p:cNvSpPr>
              <a:spLocks noChangeAspect="1"/>
            </p:cNvSpPr>
            <p:nvPr/>
          </p:nvSpPr>
          <p:spPr>
            <a:xfrm>
              <a:off x="8504" y="0"/>
              <a:ext cx="2835" cy="113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p>
              <a:pPr algn="ctr"/>
              <a:r>
                <a:rPr lang="en-US" altLang="zh-CN" sz="4000" b="1">
                  <a:solidFill>
                    <a:schemeClr val="accent3"/>
                  </a:solidFill>
                  <a:effectLst/>
                  <a:latin typeface="MV Boli" panose="02000500030200090000" charset="0"/>
                  <a:ea typeface="SimSun-ExtB" panose="02010609060101010101" charset="-122"/>
                  <a:sym typeface="+mn-ea"/>
                </a:rPr>
                <a:t>LEVEL</a:t>
              </a:r>
              <a:endParaRPr lang="en-US" altLang="zh-CN" sz="4000" b="1">
                <a:solidFill>
                  <a:schemeClr val="accent3"/>
                </a:solidFill>
                <a:effectLst/>
                <a:latin typeface="MV Boli" panose="02000500030200090000" charset="0"/>
                <a:ea typeface="SimSun-ExtB" panose="02010609060101010101" charset="-122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>
            <a:grpSpLocks noChangeAspect="1"/>
          </p:cNvGrpSpPr>
          <p:nvPr/>
        </p:nvGrpSpPr>
        <p:grpSpPr>
          <a:xfrm>
            <a:off x="8408670" y="1800225"/>
            <a:ext cx="288290" cy="288290"/>
            <a:chOff x="9600" y="3699"/>
            <a:chExt cx="454" cy="454"/>
          </a:xfrm>
        </p:grpSpPr>
        <p:sp>
          <p:nvSpPr>
            <p:cNvPr id="5" name="矩形 4"/>
            <p:cNvSpPr>
              <a:spLocks noChangeAspect="1"/>
            </p:cNvSpPr>
            <p:nvPr/>
          </p:nvSpPr>
          <p:spPr>
            <a:xfrm>
              <a:off x="9600" y="3699"/>
              <a:ext cx="454" cy="45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矩形 5"/>
            <p:cNvSpPr>
              <a:spLocks noChangeAspect="1"/>
            </p:cNvSpPr>
            <p:nvPr/>
          </p:nvSpPr>
          <p:spPr>
            <a:xfrm>
              <a:off x="9657" y="3756"/>
              <a:ext cx="340" cy="3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矩形 6"/>
            <p:cNvSpPr>
              <a:spLocks noChangeAspect="1"/>
            </p:cNvSpPr>
            <p:nvPr/>
          </p:nvSpPr>
          <p:spPr>
            <a:xfrm>
              <a:off x="9713" y="3813"/>
              <a:ext cx="227" cy="22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32" name="组合 31"/>
          <p:cNvGrpSpPr>
            <a:grpSpLocks noChangeAspect="1"/>
          </p:cNvGrpSpPr>
          <p:nvPr/>
        </p:nvGrpSpPr>
        <p:grpSpPr>
          <a:xfrm>
            <a:off x="7578600" y="1927225"/>
            <a:ext cx="288290" cy="288290"/>
            <a:chOff x="9600" y="3699"/>
            <a:chExt cx="454" cy="454"/>
          </a:xfrm>
        </p:grpSpPr>
        <p:sp>
          <p:nvSpPr>
            <p:cNvPr id="33" name="矩形 32"/>
            <p:cNvSpPr>
              <a:spLocks noChangeAspect="1"/>
            </p:cNvSpPr>
            <p:nvPr/>
          </p:nvSpPr>
          <p:spPr>
            <a:xfrm>
              <a:off x="9600" y="3699"/>
              <a:ext cx="454" cy="45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4" name="矩形 33"/>
            <p:cNvSpPr>
              <a:spLocks noChangeAspect="1"/>
            </p:cNvSpPr>
            <p:nvPr/>
          </p:nvSpPr>
          <p:spPr>
            <a:xfrm>
              <a:off x="9657" y="3756"/>
              <a:ext cx="340" cy="3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5" name="矩形 34"/>
            <p:cNvSpPr>
              <a:spLocks noChangeAspect="1"/>
            </p:cNvSpPr>
            <p:nvPr/>
          </p:nvSpPr>
          <p:spPr>
            <a:xfrm>
              <a:off x="9713" y="3813"/>
              <a:ext cx="227" cy="22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199" name="组合 1198"/>
          <p:cNvGrpSpPr/>
          <p:nvPr/>
        </p:nvGrpSpPr>
        <p:grpSpPr>
          <a:xfrm>
            <a:off x="2633345" y="850265"/>
            <a:ext cx="4751705" cy="5904230"/>
            <a:chOff x="0" y="0"/>
            <a:chExt cx="7483" cy="9298"/>
          </a:xfrm>
        </p:grpSpPr>
        <p:grpSp>
          <p:nvGrpSpPr>
            <p:cNvPr id="1197" name="组合 1196"/>
            <p:cNvGrpSpPr>
              <a:grpSpLocks noChangeAspect="1"/>
            </p:cNvGrpSpPr>
            <p:nvPr/>
          </p:nvGrpSpPr>
          <p:grpSpPr>
            <a:xfrm>
              <a:off x="0" y="0"/>
              <a:ext cx="6348" cy="9071"/>
              <a:chOff x="0" y="0"/>
              <a:chExt cx="6348" cy="9071"/>
            </a:xfrm>
          </p:grpSpPr>
          <p:grpSp>
            <p:nvGrpSpPr>
              <p:cNvPr id="244" name="组合 243"/>
              <p:cNvGrpSpPr/>
              <p:nvPr/>
            </p:nvGrpSpPr>
            <p:grpSpPr>
              <a:xfrm>
                <a:off x="0" y="0"/>
                <a:ext cx="6348" cy="1815"/>
                <a:chOff x="0" y="0"/>
                <a:chExt cx="6348" cy="1815"/>
              </a:xfrm>
            </p:grpSpPr>
            <p:grpSp>
              <p:nvGrpSpPr>
                <p:cNvPr id="66" name="组合 65"/>
                <p:cNvGrpSpPr/>
                <p:nvPr/>
              </p:nvGrpSpPr>
              <p:grpSpPr>
                <a:xfrm>
                  <a:off x="0" y="0"/>
                  <a:ext cx="6349" cy="454"/>
                  <a:chOff x="0" y="0"/>
                  <a:chExt cx="6349" cy="454"/>
                </a:xfrm>
              </p:grpSpPr>
              <p:grpSp>
                <p:nvGrpSpPr>
                  <p:cNvPr id="36" name="组合 35"/>
                  <p:cNvGrpSpPr/>
                  <p:nvPr/>
                </p:nvGrpSpPr>
                <p:grpSpPr>
                  <a:xfrm>
                    <a:off x="0" y="0"/>
                    <a:ext cx="3175" cy="454"/>
                    <a:chOff x="0" y="0"/>
                    <a:chExt cx="3175" cy="454"/>
                  </a:xfrm>
                </p:grpSpPr>
                <p:grpSp>
                  <p:nvGrpSpPr>
                    <p:cNvPr id="1164" name="组合 1163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0" y="0"/>
                      <a:ext cx="454" cy="454"/>
                      <a:chOff x="9600" y="3699"/>
                      <a:chExt cx="454" cy="454"/>
                    </a:xfrm>
                  </p:grpSpPr>
                  <p:sp>
                    <p:nvSpPr>
                      <p:cNvPr id="1165" name="矩形 116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00" y="3699"/>
                        <a:ext cx="454" cy="4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166" name="矩形 116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57" y="3756"/>
                        <a:ext cx="340" cy="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167" name="矩形 116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713" y="3813"/>
                        <a:ext cx="227" cy="22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8" name="组合 7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454" y="0"/>
                      <a:ext cx="454" cy="454"/>
                      <a:chOff x="9600" y="3699"/>
                      <a:chExt cx="454" cy="454"/>
                    </a:xfrm>
                  </p:grpSpPr>
                  <p:sp>
                    <p:nvSpPr>
                      <p:cNvPr id="9" name="矩形 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00" y="3699"/>
                        <a:ext cx="454" cy="4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0" name="矩形 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57" y="3756"/>
                        <a:ext cx="340" cy="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1" name="矩形 1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713" y="3813"/>
                        <a:ext cx="227" cy="22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12" name="组合 11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907" y="0"/>
                      <a:ext cx="454" cy="454"/>
                      <a:chOff x="9600" y="3699"/>
                      <a:chExt cx="454" cy="454"/>
                    </a:xfrm>
                  </p:grpSpPr>
                  <p:sp>
                    <p:nvSpPr>
                      <p:cNvPr id="13" name="矩形 1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00" y="3699"/>
                        <a:ext cx="454" cy="4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4" name="矩形 1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57" y="3756"/>
                        <a:ext cx="340" cy="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5" name="矩形 1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713" y="3813"/>
                        <a:ext cx="227" cy="22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16" name="组合 15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1361" y="0"/>
                      <a:ext cx="454" cy="454"/>
                      <a:chOff x="9600" y="3699"/>
                      <a:chExt cx="454" cy="454"/>
                    </a:xfrm>
                  </p:grpSpPr>
                  <p:sp>
                    <p:nvSpPr>
                      <p:cNvPr id="17" name="矩形 1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00" y="3699"/>
                        <a:ext cx="454" cy="4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8" name="矩形 1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57" y="3756"/>
                        <a:ext cx="340" cy="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9" name="矩形 1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713" y="3813"/>
                        <a:ext cx="227" cy="22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20" name="组合 19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1814" y="0"/>
                      <a:ext cx="454" cy="454"/>
                      <a:chOff x="9600" y="3699"/>
                      <a:chExt cx="454" cy="454"/>
                    </a:xfrm>
                  </p:grpSpPr>
                  <p:sp>
                    <p:nvSpPr>
                      <p:cNvPr id="21" name="矩形 2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00" y="3699"/>
                        <a:ext cx="454" cy="4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2" name="矩形 2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57" y="3756"/>
                        <a:ext cx="340" cy="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3" name="矩形 2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713" y="3813"/>
                        <a:ext cx="227" cy="22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24" name="组合 23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268" y="0"/>
                      <a:ext cx="454" cy="454"/>
                      <a:chOff x="9600" y="3699"/>
                      <a:chExt cx="454" cy="454"/>
                    </a:xfrm>
                  </p:grpSpPr>
                  <p:sp>
                    <p:nvSpPr>
                      <p:cNvPr id="25" name="矩形 2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00" y="3699"/>
                        <a:ext cx="454" cy="4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6" name="矩形 2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57" y="3756"/>
                        <a:ext cx="340" cy="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7" name="矩形 2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713" y="3813"/>
                        <a:ext cx="227" cy="22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28" name="组合 27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721" y="0"/>
                      <a:ext cx="454" cy="454"/>
                      <a:chOff x="9600" y="3699"/>
                      <a:chExt cx="454" cy="454"/>
                    </a:xfrm>
                  </p:grpSpPr>
                  <p:sp>
                    <p:nvSpPr>
                      <p:cNvPr id="29" name="矩形 2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00" y="3699"/>
                        <a:ext cx="454" cy="4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30" name="矩形 2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57" y="3756"/>
                        <a:ext cx="340" cy="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31" name="矩形 3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713" y="3813"/>
                        <a:ext cx="227" cy="22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37" name="组合 36"/>
                  <p:cNvGrpSpPr/>
                  <p:nvPr/>
                </p:nvGrpSpPr>
                <p:grpSpPr>
                  <a:xfrm>
                    <a:off x="3175" y="0"/>
                    <a:ext cx="3175" cy="454"/>
                    <a:chOff x="0" y="0"/>
                    <a:chExt cx="3175" cy="454"/>
                  </a:xfrm>
                </p:grpSpPr>
                <p:grpSp>
                  <p:nvGrpSpPr>
                    <p:cNvPr id="38" name="组合 37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0" y="0"/>
                      <a:ext cx="454" cy="454"/>
                      <a:chOff x="9600" y="3699"/>
                      <a:chExt cx="454" cy="454"/>
                    </a:xfrm>
                  </p:grpSpPr>
                  <p:sp>
                    <p:nvSpPr>
                      <p:cNvPr id="39" name="矩形 3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00" y="3699"/>
                        <a:ext cx="454" cy="4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40" name="矩形 3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57" y="3756"/>
                        <a:ext cx="340" cy="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41" name="矩形 4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713" y="3813"/>
                        <a:ext cx="227" cy="22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42" name="组合 41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454" y="0"/>
                      <a:ext cx="454" cy="454"/>
                      <a:chOff x="9600" y="3699"/>
                      <a:chExt cx="454" cy="454"/>
                    </a:xfrm>
                  </p:grpSpPr>
                  <p:sp>
                    <p:nvSpPr>
                      <p:cNvPr id="43" name="矩形 4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00" y="3699"/>
                        <a:ext cx="454" cy="4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44" name="矩形 4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57" y="3756"/>
                        <a:ext cx="340" cy="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45" name="矩形 4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713" y="3813"/>
                        <a:ext cx="227" cy="22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46" name="组合 45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907" y="0"/>
                      <a:ext cx="454" cy="454"/>
                      <a:chOff x="9600" y="3699"/>
                      <a:chExt cx="454" cy="454"/>
                    </a:xfrm>
                  </p:grpSpPr>
                  <p:sp>
                    <p:nvSpPr>
                      <p:cNvPr id="47" name="矩形 4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00" y="3699"/>
                        <a:ext cx="454" cy="4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48" name="矩形 4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57" y="3756"/>
                        <a:ext cx="340" cy="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49" name="矩形 4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713" y="3813"/>
                        <a:ext cx="227" cy="22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50" name="组合 49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1361" y="0"/>
                      <a:ext cx="454" cy="454"/>
                      <a:chOff x="9600" y="3699"/>
                      <a:chExt cx="454" cy="454"/>
                    </a:xfrm>
                  </p:grpSpPr>
                  <p:sp>
                    <p:nvSpPr>
                      <p:cNvPr id="51" name="矩形 5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00" y="3699"/>
                        <a:ext cx="454" cy="4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52" name="矩形 5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57" y="3756"/>
                        <a:ext cx="340" cy="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53" name="矩形 5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713" y="3813"/>
                        <a:ext cx="227" cy="22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54" name="组合 53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1814" y="0"/>
                      <a:ext cx="454" cy="454"/>
                      <a:chOff x="9600" y="3699"/>
                      <a:chExt cx="454" cy="454"/>
                    </a:xfrm>
                  </p:grpSpPr>
                  <p:sp>
                    <p:nvSpPr>
                      <p:cNvPr id="55" name="矩形 5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00" y="3699"/>
                        <a:ext cx="454" cy="4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56" name="矩形 5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57" y="3756"/>
                        <a:ext cx="340" cy="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57" name="矩形 5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713" y="3813"/>
                        <a:ext cx="227" cy="22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58" name="组合 57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268" y="0"/>
                      <a:ext cx="454" cy="454"/>
                      <a:chOff x="9600" y="3699"/>
                      <a:chExt cx="454" cy="454"/>
                    </a:xfrm>
                  </p:grpSpPr>
                  <p:sp>
                    <p:nvSpPr>
                      <p:cNvPr id="59" name="矩形 5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00" y="3699"/>
                        <a:ext cx="454" cy="4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0" name="矩形 5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57" y="3756"/>
                        <a:ext cx="340" cy="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1" name="矩形 6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713" y="3813"/>
                        <a:ext cx="227" cy="22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62" name="组合 61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721" y="0"/>
                      <a:ext cx="454" cy="454"/>
                      <a:chOff x="9600" y="3699"/>
                      <a:chExt cx="454" cy="454"/>
                    </a:xfrm>
                  </p:grpSpPr>
                  <p:sp>
                    <p:nvSpPr>
                      <p:cNvPr id="63" name="矩形 6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00" y="3699"/>
                        <a:ext cx="454" cy="4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4" name="矩形 6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57" y="3756"/>
                        <a:ext cx="340" cy="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5" name="矩形 6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713" y="3813"/>
                        <a:ext cx="227" cy="22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</p:grpSp>
            <p:grpSp>
              <p:nvGrpSpPr>
                <p:cNvPr id="67" name="组合 66"/>
                <p:cNvGrpSpPr/>
                <p:nvPr/>
              </p:nvGrpSpPr>
              <p:grpSpPr>
                <a:xfrm>
                  <a:off x="0" y="454"/>
                  <a:ext cx="6349" cy="454"/>
                  <a:chOff x="0" y="0"/>
                  <a:chExt cx="6349" cy="454"/>
                </a:xfrm>
              </p:grpSpPr>
              <p:grpSp>
                <p:nvGrpSpPr>
                  <p:cNvPr id="68" name="组合 67"/>
                  <p:cNvGrpSpPr/>
                  <p:nvPr/>
                </p:nvGrpSpPr>
                <p:grpSpPr>
                  <a:xfrm>
                    <a:off x="0" y="0"/>
                    <a:ext cx="3175" cy="454"/>
                    <a:chOff x="0" y="0"/>
                    <a:chExt cx="3175" cy="454"/>
                  </a:xfrm>
                </p:grpSpPr>
                <p:grpSp>
                  <p:nvGrpSpPr>
                    <p:cNvPr id="69" name="组合 68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0" y="0"/>
                      <a:ext cx="454" cy="454"/>
                      <a:chOff x="9600" y="3699"/>
                      <a:chExt cx="454" cy="454"/>
                    </a:xfrm>
                  </p:grpSpPr>
                  <p:sp>
                    <p:nvSpPr>
                      <p:cNvPr id="70" name="矩形 6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00" y="3699"/>
                        <a:ext cx="454" cy="4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1" name="矩形 7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56" y="3757"/>
                        <a:ext cx="340" cy="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2" name="矩形 7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713" y="3813"/>
                        <a:ext cx="227" cy="22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73" name="组合 72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454" y="0"/>
                      <a:ext cx="454" cy="454"/>
                      <a:chOff x="9600" y="3699"/>
                      <a:chExt cx="454" cy="454"/>
                    </a:xfrm>
                  </p:grpSpPr>
                  <p:sp>
                    <p:nvSpPr>
                      <p:cNvPr id="74" name="矩形 7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00" y="3699"/>
                        <a:ext cx="454" cy="4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5" name="矩形 7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57" y="3756"/>
                        <a:ext cx="340" cy="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6" name="矩形 7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713" y="3813"/>
                        <a:ext cx="227" cy="22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77" name="组合 76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907" y="0"/>
                      <a:ext cx="454" cy="454"/>
                      <a:chOff x="9600" y="3699"/>
                      <a:chExt cx="454" cy="454"/>
                    </a:xfrm>
                  </p:grpSpPr>
                  <p:sp>
                    <p:nvSpPr>
                      <p:cNvPr id="78" name="矩形 7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00" y="3699"/>
                        <a:ext cx="454" cy="4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9" name="矩形 7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57" y="3756"/>
                        <a:ext cx="340" cy="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80" name="矩形 7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713" y="3813"/>
                        <a:ext cx="227" cy="22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81" name="组合 80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1361" y="0"/>
                      <a:ext cx="454" cy="454"/>
                      <a:chOff x="9600" y="3699"/>
                      <a:chExt cx="454" cy="454"/>
                    </a:xfrm>
                  </p:grpSpPr>
                  <p:sp>
                    <p:nvSpPr>
                      <p:cNvPr id="82" name="矩形 8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00" y="3699"/>
                        <a:ext cx="454" cy="4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83" name="矩形 8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57" y="3756"/>
                        <a:ext cx="340" cy="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84" name="矩形 8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713" y="3813"/>
                        <a:ext cx="227" cy="22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85" name="组合 84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1814" y="0"/>
                      <a:ext cx="454" cy="454"/>
                      <a:chOff x="9600" y="3699"/>
                      <a:chExt cx="454" cy="454"/>
                    </a:xfrm>
                  </p:grpSpPr>
                  <p:sp>
                    <p:nvSpPr>
                      <p:cNvPr id="86" name="矩形 8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00" y="3699"/>
                        <a:ext cx="454" cy="4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87" name="矩形 8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57" y="3756"/>
                        <a:ext cx="340" cy="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88" name="矩形 8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713" y="3813"/>
                        <a:ext cx="227" cy="22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89" name="组合 88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268" y="0"/>
                      <a:ext cx="454" cy="454"/>
                      <a:chOff x="9600" y="3699"/>
                      <a:chExt cx="454" cy="454"/>
                    </a:xfrm>
                  </p:grpSpPr>
                  <p:sp>
                    <p:nvSpPr>
                      <p:cNvPr id="90" name="矩形 8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00" y="3699"/>
                        <a:ext cx="454" cy="4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91" name="矩形 9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57" y="3756"/>
                        <a:ext cx="340" cy="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92" name="矩形 9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713" y="3813"/>
                        <a:ext cx="227" cy="22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93" name="组合 92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721" y="0"/>
                      <a:ext cx="454" cy="454"/>
                      <a:chOff x="9600" y="3699"/>
                      <a:chExt cx="454" cy="454"/>
                    </a:xfrm>
                  </p:grpSpPr>
                  <p:sp>
                    <p:nvSpPr>
                      <p:cNvPr id="94" name="矩形 9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00" y="3699"/>
                        <a:ext cx="454" cy="4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95" name="矩形 9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57" y="3756"/>
                        <a:ext cx="340" cy="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96" name="矩形 9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713" y="3813"/>
                        <a:ext cx="227" cy="22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97" name="组合 96"/>
                  <p:cNvGrpSpPr/>
                  <p:nvPr/>
                </p:nvGrpSpPr>
                <p:grpSpPr>
                  <a:xfrm>
                    <a:off x="3175" y="0"/>
                    <a:ext cx="3175" cy="454"/>
                    <a:chOff x="0" y="0"/>
                    <a:chExt cx="3175" cy="454"/>
                  </a:xfrm>
                </p:grpSpPr>
                <p:grpSp>
                  <p:nvGrpSpPr>
                    <p:cNvPr id="98" name="组合 97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0" y="0"/>
                      <a:ext cx="454" cy="454"/>
                      <a:chOff x="9600" y="3699"/>
                      <a:chExt cx="454" cy="454"/>
                    </a:xfrm>
                  </p:grpSpPr>
                  <p:sp>
                    <p:nvSpPr>
                      <p:cNvPr id="99" name="矩形 9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00" y="3699"/>
                        <a:ext cx="454" cy="4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00" name="矩形 9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57" y="3756"/>
                        <a:ext cx="340" cy="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01" name="矩形 10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713" y="3813"/>
                        <a:ext cx="227" cy="22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102" name="组合 101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454" y="0"/>
                      <a:ext cx="454" cy="454"/>
                      <a:chOff x="9600" y="3699"/>
                      <a:chExt cx="454" cy="454"/>
                    </a:xfrm>
                  </p:grpSpPr>
                  <p:sp>
                    <p:nvSpPr>
                      <p:cNvPr id="103" name="矩形 10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00" y="3699"/>
                        <a:ext cx="454" cy="4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04" name="矩形 10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57" y="3756"/>
                        <a:ext cx="340" cy="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05" name="矩形 10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713" y="3813"/>
                        <a:ext cx="227" cy="22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106" name="组合 105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907" y="0"/>
                      <a:ext cx="454" cy="454"/>
                      <a:chOff x="9600" y="3699"/>
                      <a:chExt cx="454" cy="454"/>
                    </a:xfrm>
                  </p:grpSpPr>
                  <p:sp>
                    <p:nvSpPr>
                      <p:cNvPr id="107" name="矩形 10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00" y="3699"/>
                        <a:ext cx="454" cy="4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08" name="矩形 10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57" y="3756"/>
                        <a:ext cx="340" cy="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09" name="矩形 10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713" y="3813"/>
                        <a:ext cx="227" cy="22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110" name="组合 109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1361" y="0"/>
                      <a:ext cx="454" cy="454"/>
                      <a:chOff x="9600" y="3699"/>
                      <a:chExt cx="454" cy="454"/>
                    </a:xfrm>
                  </p:grpSpPr>
                  <p:sp>
                    <p:nvSpPr>
                      <p:cNvPr id="111" name="矩形 11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00" y="3699"/>
                        <a:ext cx="454" cy="4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12" name="矩形 11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57" y="3756"/>
                        <a:ext cx="340" cy="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13" name="矩形 11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713" y="3813"/>
                        <a:ext cx="227" cy="22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114" name="组合 113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1814" y="0"/>
                      <a:ext cx="454" cy="454"/>
                      <a:chOff x="9600" y="3699"/>
                      <a:chExt cx="454" cy="454"/>
                    </a:xfrm>
                  </p:grpSpPr>
                  <p:sp>
                    <p:nvSpPr>
                      <p:cNvPr id="115" name="矩形 11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00" y="3699"/>
                        <a:ext cx="454" cy="4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16" name="矩形 11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57" y="3756"/>
                        <a:ext cx="340" cy="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17" name="矩形 11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713" y="3813"/>
                        <a:ext cx="227" cy="22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118" name="组合 117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268" y="0"/>
                      <a:ext cx="454" cy="454"/>
                      <a:chOff x="9600" y="3699"/>
                      <a:chExt cx="454" cy="454"/>
                    </a:xfrm>
                  </p:grpSpPr>
                  <p:sp>
                    <p:nvSpPr>
                      <p:cNvPr id="119" name="矩形 11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00" y="3699"/>
                        <a:ext cx="454" cy="4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20" name="矩形 11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57" y="3756"/>
                        <a:ext cx="340" cy="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21" name="矩形 12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713" y="3813"/>
                        <a:ext cx="227" cy="22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122" name="组合 121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721" y="0"/>
                      <a:ext cx="454" cy="454"/>
                      <a:chOff x="9600" y="3699"/>
                      <a:chExt cx="454" cy="454"/>
                    </a:xfrm>
                  </p:grpSpPr>
                  <p:sp>
                    <p:nvSpPr>
                      <p:cNvPr id="123" name="矩形 12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00" y="3699"/>
                        <a:ext cx="454" cy="4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24" name="矩形 12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57" y="3756"/>
                        <a:ext cx="340" cy="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25" name="矩形 12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713" y="3813"/>
                        <a:ext cx="227" cy="22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</p:grpSp>
            <p:grpSp>
              <p:nvGrpSpPr>
                <p:cNvPr id="126" name="组合 125"/>
                <p:cNvGrpSpPr/>
                <p:nvPr/>
              </p:nvGrpSpPr>
              <p:grpSpPr>
                <a:xfrm>
                  <a:off x="0" y="907"/>
                  <a:ext cx="6349" cy="454"/>
                  <a:chOff x="0" y="0"/>
                  <a:chExt cx="6349" cy="454"/>
                </a:xfrm>
              </p:grpSpPr>
              <p:grpSp>
                <p:nvGrpSpPr>
                  <p:cNvPr id="127" name="组合 126"/>
                  <p:cNvGrpSpPr/>
                  <p:nvPr/>
                </p:nvGrpSpPr>
                <p:grpSpPr>
                  <a:xfrm>
                    <a:off x="0" y="0"/>
                    <a:ext cx="3175" cy="454"/>
                    <a:chOff x="0" y="0"/>
                    <a:chExt cx="3175" cy="454"/>
                  </a:xfrm>
                </p:grpSpPr>
                <p:grpSp>
                  <p:nvGrpSpPr>
                    <p:cNvPr id="128" name="组合 127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0" y="0"/>
                      <a:ext cx="454" cy="454"/>
                      <a:chOff x="9600" y="3699"/>
                      <a:chExt cx="454" cy="454"/>
                    </a:xfrm>
                  </p:grpSpPr>
                  <p:sp>
                    <p:nvSpPr>
                      <p:cNvPr id="129" name="矩形 12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00" y="3699"/>
                        <a:ext cx="454" cy="4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30" name="矩形 12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57" y="3756"/>
                        <a:ext cx="340" cy="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31" name="矩形 13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713" y="3813"/>
                        <a:ext cx="227" cy="22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132" name="组合 131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454" y="0"/>
                      <a:ext cx="454" cy="454"/>
                      <a:chOff x="9600" y="3699"/>
                      <a:chExt cx="454" cy="454"/>
                    </a:xfrm>
                  </p:grpSpPr>
                  <p:sp>
                    <p:nvSpPr>
                      <p:cNvPr id="133" name="矩形 13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00" y="3699"/>
                        <a:ext cx="454" cy="4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34" name="矩形 13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57" y="3756"/>
                        <a:ext cx="340" cy="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35" name="矩形 13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713" y="3813"/>
                        <a:ext cx="227" cy="22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136" name="组合 135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907" y="0"/>
                      <a:ext cx="454" cy="454"/>
                      <a:chOff x="9600" y="3699"/>
                      <a:chExt cx="454" cy="454"/>
                    </a:xfrm>
                  </p:grpSpPr>
                  <p:sp>
                    <p:nvSpPr>
                      <p:cNvPr id="137" name="矩形 13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00" y="3699"/>
                        <a:ext cx="454" cy="4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38" name="矩形 13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57" y="3756"/>
                        <a:ext cx="340" cy="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39" name="矩形 13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713" y="3813"/>
                        <a:ext cx="227" cy="22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140" name="组合 139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1361" y="0"/>
                      <a:ext cx="454" cy="454"/>
                      <a:chOff x="9600" y="3699"/>
                      <a:chExt cx="454" cy="454"/>
                    </a:xfrm>
                  </p:grpSpPr>
                  <p:sp>
                    <p:nvSpPr>
                      <p:cNvPr id="141" name="矩形 14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00" y="3699"/>
                        <a:ext cx="454" cy="4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42" name="矩形 14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57" y="3756"/>
                        <a:ext cx="340" cy="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43" name="矩形 14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713" y="3813"/>
                        <a:ext cx="227" cy="22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144" name="组合 143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1814" y="0"/>
                      <a:ext cx="454" cy="454"/>
                      <a:chOff x="9600" y="3699"/>
                      <a:chExt cx="454" cy="454"/>
                    </a:xfrm>
                  </p:grpSpPr>
                  <p:sp>
                    <p:nvSpPr>
                      <p:cNvPr id="145" name="矩形 14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00" y="3699"/>
                        <a:ext cx="454" cy="4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46" name="矩形 14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57" y="3756"/>
                        <a:ext cx="340" cy="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47" name="矩形 14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713" y="3813"/>
                        <a:ext cx="227" cy="22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148" name="组合 147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268" y="0"/>
                      <a:ext cx="454" cy="454"/>
                      <a:chOff x="9600" y="3699"/>
                      <a:chExt cx="454" cy="454"/>
                    </a:xfrm>
                  </p:grpSpPr>
                  <p:sp>
                    <p:nvSpPr>
                      <p:cNvPr id="149" name="矩形 14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00" y="3699"/>
                        <a:ext cx="454" cy="4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50" name="矩形 14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57" y="3756"/>
                        <a:ext cx="340" cy="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51" name="矩形 15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713" y="3813"/>
                        <a:ext cx="227" cy="22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152" name="组合 151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721" y="0"/>
                      <a:ext cx="454" cy="454"/>
                      <a:chOff x="9600" y="3699"/>
                      <a:chExt cx="454" cy="454"/>
                    </a:xfrm>
                  </p:grpSpPr>
                  <p:sp>
                    <p:nvSpPr>
                      <p:cNvPr id="153" name="矩形 15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00" y="3699"/>
                        <a:ext cx="454" cy="4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54" name="矩形 15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57" y="3756"/>
                        <a:ext cx="340" cy="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55" name="矩形 15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713" y="3813"/>
                        <a:ext cx="227" cy="22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156" name="组合 155"/>
                  <p:cNvGrpSpPr/>
                  <p:nvPr/>
                </p:nvGrpSpPr>
                <p:grpSpPr>
                  <a:xfrm>
                    <a:off x="3175" y="0"/>
                    <a:ext cx="3175" cy="454"/>
                    <a:chOff x="0" y="0"/>
                    <a:chExt cx="3175" cy="454"/>
                  </a:xfrm>
                </p:grpSpPr>
                <p:grpSp>
                  <p:nvGrpSpPr>
                    <p:cNvPr id="157" name="组合 156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0" y="0"/>
                      <a:ext cx="454" cy="454"/>
                      <a:chOff x="9600" y="3699"/>
                      <a:chExt cx="454" cy="454"/>
                    </a:xfrm>
                  </p:grpSpPr>
                  <p:sp>
                    <p:nvSpPr>
                      <p:cNvPr id="158" name="矩形 15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00" y="3699"/>
                        <a:ext cx="454" cy="4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59" name="矩形 15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57" y="3756"/>
                        <a:ext cx="340" cy="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60" name="矩形 15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713" y="3813"/>
                        <a:ext cx="227" cy="22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161" name="组合 160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454" y="0"/>
                      <a:ext cx="454" cy="454"/>
                      <a:chOff x="9600" y="3699"/>
                      <a:chExt cx="454" cy="454"/>
                    </a:xfrm>
                  </p:grpSpPr>
                  <p:sp>
                    <p:nvSpPr>
                      <p:cNvPr id="162" name="矩形 16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00" y="3699"/>
                        <a:ext cx="454" cy="4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63" name="矩形 16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57" y="3756"/>
                        <a:ext cx="340" cy="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64" name="矩形 16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713" y="3813"/>
                        <a:ext cx="227" cy="22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165" name="组合 164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907" y="0"/>
                      <a:ext cx="454" cy="454"/>
                      <a:chOff x="9600" y="3699"/>
                      <a:chExt cx="454" cy="454"/>
                    </a:xfrm>
                  </p:grpSpPr>
                  <p:sp>
                    <p:nvSpPr>
                      <p:cNvPr id="166" name="矩形 16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00" y="3699"/>
                        <a:ext cx="454" cy="4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67" name="矩形 16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57" y="3756"/>
                        <a:ext cx="340" cy="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68" name="矩形 16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713" y="3813"/>
                        <a:ext cx="227" cy="22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169" name="组合 168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1361" y="0"/>
                      <a:ext cx="454" cy="454"/>
                      <a:chOff x="9600" y="3699"/>
                      <a:chExt cx="454" cy="454"/>
                    </a:xfrm>
                  </p:grpSpPr>
                  <p:sp>
                    <p:nvSpPr>
                      <p:cNvPr id="170" name="矩形 16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00" y="3699"/>
                        <a:ext cx="454" cy="4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71" name="矩形 17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57" y="3756"/>
                        <a:ext cx="340" cy="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72" name="矩形 17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713" y="3813"/>
                        <a:ext cx="227" cy="22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173" name="组合 172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1814" y="0"/>
                      <a:ext cx="454" cy="454"/>
                      <a:chOff x="9600" y="3699"/>
                      <a:chExt cx="454" cy="454"/>
                    </a:xfrm>
                  </p:grpSpPr>
                  <p:sp>
                    <p:nvSpPr>
                      <p:cNvPr id="174" name="矩形 17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00" y="3699"/>
                        <a:ext cx="454" cy="4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75" name="矩形 17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57" y="3756"/>
                        <a:ext cx="340" cy="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76" name="矩形 17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713" y="3813"/>
                        <a:ext cx="227" cy="22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177" name="组合 176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268" y="0"/>
                      <a:ext cx="454" cy="454"/>
                      <a:chOff x="9600" y="3699"/>
                      <a:chExt cx="454" cy="454"/>
                    </a:xfrm>
                  </p:grpSpPr>
                  <p:sp>
                    <p:nvSpPr>
                      <p:cNvPr id="178" name="矩形 17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00" y="3699"/>
                        <a:ext cx="454" cy="4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79" name="矩形 17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57" y="3756"/>
                        <a:ext cx="340" cy="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80" name="矩形 17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713" y="3813"/>
                        <a:ext cx="227" cy="22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181" name="组合 180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721" y="0"/>
                      <a:ext cx="454" cy="454"/>
                      <a:chOff x="9600" y="3699"/>
                      <a:chExt cx="454" cy="454"/>
                    </a:xfrm>
                  </p:grpSpPr>
                  <p:sp>
                    <p:nvSpPr>
                      <p:cNvPr id="182" name="矩形 18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00" y="3699"/>
                        <a:ext cx="454" cy="4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83" name="矩形 18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57" y="3756"/>
                        <a:ext cx="340" cy="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84" name="矩形 18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713" y="3813"/>
                        <a:ext cx="227" cy="22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</p:grpSp>
            <p:grpSp>
              <p:nvGrpSpPr>
                <p:cNvPr id="185" name="组合 184"/>
                <p:cNvGrpSpPr/>
                <p:nvPr/>
              </p:nvGrpSpPr>
              <p:grpSpPr>
                <a:xfrm>
                  <a:off x="0" y="1361"/>
                  <a:ext cx="6349" cy="454"/>
                  <a:chOff x="0" y="0"/>
                  <a:chExt cx="6349" cy="454"/>
                </a:xfrm>
              </p:grpSpPr>
              <p:grpSp>
                <p:nvGrpSpPr>
                  <p:cNvPr id="186" name="组合 185"/>
                  <p:cNvGrpSpPr/>
                  <p:nvPr/>
                </p:nvGrpSpPr>
                <p:grpSpPr>
                  <a:xfrm>
                    <a:off x="0" y="0"/>
                    <a:ext cx="3175" cy="454"/>
                    <a:chOff x="0" y="0"/>
                    <a:chExt cx="3175" cy="454"/>
                  </a:xfrm>
                </p:grpSpPr>
                <p:grpSp>
                  <p:nvGrpSpPr>
                    <p:cNvPr id="187" name="组合 186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0" y="0"/>
                      <a:ext cx="454" cy="454"/>
                      <a:chOff x="9600" y="3699"/>
                      <a:chExt cx="454" cy="454"/>
                    </a:xfrm>
                  </p:grpSpPr>
                  <p:sp>
                    <p:nvSpPr>
                      <p:cNvPr id="188" name="矩形 18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00" y="3699"/>
                        <a:ext cx="454" cy="4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89" name="矩形 18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57" y="3756"/>
                        <a:ext cx="340" cy="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90" name="矩形 18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713" y="3813"/>
                        <a:ext cx="227" cy="22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191" name="组合 190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454" y="0"/>
                      <a:ext cx="454" cy="454"/>
                      <a:chOff x="9600" y="3699"/>
                      <a:chExt cx="454" cy="454"/>
                    </a:xfrm>
                  </p:grpSpPr>
                  <p:sp>
                    <p:nvSpPr>
                      <p:cNvPr id="192" name="矩形 19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00" y="3699"/>
                        <a:ext cx="454" cy="4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93" name="矩形 19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57" y="3756"/>
                        <a:ext cx="340" cy="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94" name="矩形 19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713" y="3813"/>
                        <a:ext cx="227" cy="22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195" name="组合 194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907" y="0"/>
                      <a:ext cx="454" cy="454"/>
                      <a:chOff x="9600" y="3699"/>
                      <a:chExt cx="454" cy="454"/>
                    </a:xfrm>
                  </p:grpSpPr>
                  <p:sp>
                    <p:nvSpPr>
                      <p:cNvPr id="196" name="矩形 19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00" y="3699"/>
                        <a:ext cx="454" cy="4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97" name="矩形 19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57" y="3756"/>
                        <a:ext cx="340" cy="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98" name="矩形 19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713" y="3813"/>
                        <a:ext cx="227" cy="22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199" name="组合 198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1361" y="0"/>
                      <a:ext cx="454" cy="454"/>
                      <a:chOff x="9600" y="3699"/>
                      <a:chExt cx="454" cy="454"/>
                    </a:xfrm>
                  </p:grpSpPr>
                  <p:sp>
                    <p:nvSpPr>
                      <p:cNvPr id="200" name="矩形 19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00" y="3699"/>
                        <a:ext cx="454" cy="4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01" name="矩形 20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57" y="3756"/>
                        <a:ext cx="340" cy="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02" name="矩形 20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713" y="3813"/>
                        <a:ext cx="227" cy="22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203" name="组合 202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1814" y="0"/>
                      <a:ext cx="454" cy="454"/>
                      <a:chOff x="9600" y="3699"/>
                      <a:chExt cx="454" cy="454"/>
                    </a:xfrm>
                  </p:grpSpPr>
                  <p:sp>
                    <p:nvSpPr>
                      <p:cNvPr id="204" name="矩形 20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00" y="3699"/>
                        <a:ext cx="454" cy="4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05" name="矩形 20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57" y="3756"/>
                        <a:ext cx="340" cy="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06" name="矩形 20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713" y="3813"/>
                        <a:ext cx="227" cy="22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207" name="组合 206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268" y="0"/>
                      <a:ext cx="454" cy="454"/>
                      <a:chOff x="9600" y="3699"/>
                      <a:chExt cx="454" cy="454"/>
                    </a:xfrm>
                  </p:grpSpPr>
                  <p:sp>
                    <p:nvSpPr>
                      <p:cNvPr id="208" name="矩形 20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00" y="3699"/>
                        <a:ext cx="454" cy="4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09" name="矩形 20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57" y="3756"/>
                        <a:ext cx="340" cy="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10" name="矩形 20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713" y="3813"/>
                        <a:ext cx="227" cy="22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211" name="组合 210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721" y="0"/>
                      <a:ext cx="454" cy="454"/>
                      <a:chOff x="9600" y="3699"/>
                      <a:chExt cx="454" cy="454"/>
                    </a:xfrm>
                  </p:grpSpPr>
                  <p:sp>
                    <p:nvSpPr>
                      <p:cNvPr id="212" name="矩形 21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00" y="3699"/>
                        <a:ext cx="454" cy="4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13" name="矩形 21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57" y="3756"/>
                        <a:ext cx="340" cy="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14" name="矩形 21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713" y="3813"/>
                        <a:ext cx="227" cy="22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215" name="组合 214"/>
                  <p:cNvGrpSpPr/>
                  <p:nvPr/>
                </p:nvGrpSpPr>
                <p:grpSpPr>
                  <a:xfrm>
                    <a:off x="3175" y="0"/>
                    <a:ext cx="3175" cy="454"/>
                    <a:chOff x="0" y="0"/>
                    <a:chExt cx="3175" cy="454"/>
                  </a:xfrm>
                </p:grpSpPr>
                <p:grpSp>
                  <p:nvGrpSpPr>
                    <p:cNvPr id="216" name="组合 215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0" y="0"/>
                      <a:ext cx="454" cy="454"/>
                      <a:chOff x="9600" y="3699"/>
                      <a:chExt cx="454" cy="454"/>
                    </a:xfrm>
                  </p:grpSpPr>
                  <p:sp>
                    <p:nvSpPr>
                      <p:cNvPr id="217" name="矩形 21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00" y="3699"/>
                        <a:ext cx="454" cy="4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18" name="矩形 21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57" y="3756"/>
                        <a:ext cx="340" cy="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19" name="矩形 21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713" y="3813"/>
                        <a:ext cx="227" cy="22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220" name="组合 219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454" y="0"/>
                      <a:ext cx="454" cy="454"/>
                      <a:chOff x="9600" y="3699"/>
                      <a:chExt cx="454" cy="454"/>
                    </a:xfrm>
                  </p:grpSpPr>
                  <p:sp>
                    <p:nvSpPr>
                      <p:cNvPr id="221" name="矩形 22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00" y="3699"/>
                        <a:ext cx="454" cy="4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22" name="矩形 22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57" y="3756"/>
                        <a:ext cx="340" cy="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23" name="矩形 22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713" y="3813"/>
                        <a:ext cx="227" cy="22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224" name="组合 223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907" y="0"/>
                      <a:ext cx="454" cy="454"/>
                      <a:chOff x="9600" y="3699"/>
                      <a:chExt cx="454" cy="454"/>
                    </a:xfrm>
                  </p:grpSpPr>
                  <p:sp>
                    <p:nvSpPr>
                      <p:cNvPr id="225" name="矩形 22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00" y="3699"/>
                        <a:ext cx="454" cy="4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26" name="矩形 22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57" y="3756"/>
                        <a:ext cx="340" cy="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27" name="矩形 22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713" y="3813"/>
                        <a:ext cx="227" cy="22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228" name="组合 227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1361" y="0"/>
                      <a:ext cx="454" cy="454"/>
                      <a:chOff x="9600" y="3699"/>
                      <a:chExt cx="454" cy="454"/>
                    </a:xfrm>
                  </p:grpSpPr>
                  <p:sp>
                    <p:nvSpPr>
                      <p:cNvPr id="229" name="矩形 22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00" y="3699"/>
                        <a:ext cx="454" cy="4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30" name="矩形 22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57" y="3756"/>
                        <a:ext cx="340" cy="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31" name="矩形 23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713" y="3813"/>
                        <a:ext cx="227" cy="22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232" name="组合 231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1814" y="0"/>
                      <a:ext cx="454" cy="454"/>
                      <a:chOff x="9600" y="3699"/>
                      <a:chExt cx="454" cy="454"/>
                    </a:xfrm>
                  </p:grpSpPr>
                  <p:sp>
                    <p:nvSpPr>
                      <p:cNvPr id="233" name="矩形 23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00" y="3699"/>
                        <a:ext cx="454" cy="4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34" name="矩形 23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57" y="3756"/>
                        <a:ext cx="340" cy="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35" name="矩形 23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713" y="3813"/>
                        <a:ext cx="227" cy="22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236" name="组合 235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268" y="0"/>
                      <a:ext cx="454" cy="454"/>
                      <a:chOff x="9600" y="3699"/>
                      <a:chExt cx="454" cy="454"/>
                    </a:xfrm>
                  </p:grpSpPr>
                  <p:sp>
                    <p:nvSpPr>
                      <p:cNvPr id="237" name="矩形 23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00" y="3699"/>
                        <a:ext cx="454" cy="4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38" name="矩形 23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57" y="3756"/>
                        <a:ext cx="340" cy="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39" name="矩形 23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713" y="3813"/>
                        <a:ext cx="227" cy="22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240" name="组合 239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721" y="0"/>
                      <a:ext cx="454" cy="454"/>
                      <a:chOff x="9600" y="3699"/>
                      <a:chExt cx="454" cy="454"/>
                    </a:xfrm>
                  </p:grpSpPr>
                  <p:sp>
                    <p:nvSpPr>
                      <p:cNvPr id="241" name="矩形 24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00" y="3699"/>
                        <a:ext cx="454" cy="4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42" name="矩形 24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57" y="3756"/>
                        <a:ext cx="340" cy="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43" name="矩形 24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713" y="3813"/>
                        <a:ext cx="227" cy="22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</p:grpSp>
          </p:grpSp>
          <p:grpSp>
            <p:nvGrpSpPr>
              <p:cNvPr id="245" name="组合 244"/>
              <p:cNvGrpSpPr/>
              <p:nvPr/>
            </p:nvGrpSpPr>
            <p:grpSpPr>
              <a:xfrm>
                <a:off x="0" y="1814"/>
                <a:ext cx="6348" cy="1815"/>
                <a:chOff x="0" y="0"/>
                <a:chExt cx="6348" cy="1815"/>
              </a:xfrm>
            </p:grpSpPr>
            <p:grpSp>
              <p:nvGrpSpPr>
                <p:cNvPr id="246" name="组合 245"/>
                <p:cNvGrpSpPr/>
                <p:nvPr/>
              </p:nvGrpSpPr>
              <p:grpSpPr>
                <a:xfrm>
                  <a:off x="0" y="0"/>
                  <a:ext cx="6349" cy="454"/>
                  <a:chOff x="0" y="0"/>
                  <a:chExt cx="6349" cy="454"/>
                </a:xfrm>
              </p:grpSpPr>
              <p:grpSp>
                <p:nvGrpSpPr>
                  <p:cNvPr id="247" name="组合 246"/>
                  <p:cNvGrpSpPr/>
                  <p:nvPr/>
                </p:nvGrpSpPr>
                <p:grpSpPr>
                  <a:xfrm>
                    <a:off x="0" y="0"/>
                    <a:ext cx="3175" cy="454"/>
                    <a:chOff x="0" y="0"/>
                    <a:chExt cx="3175" cy="454"/>
                  </a:xfrm>
                </p:grpSpPr>
                <p:grpSp>
                  <p:nvGrpSpPr>
                    <p:cNvPr id="248" name="组合 247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0" y="0"/>
                      <a:ext cx="454" cy="454"/>
                      <a:chOff x="9600" y="3699"/>
                      <a:chExt cx="454" cy="454"/>
                    </a:xfrm>
                  </p:grpSpPr>
                  <p:sp>
                    <p:nvSpPr>
                      <p:cNvPr id="249" name="矩形 24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00" y="3699"/>
                        <a:ext cx="454" cy="4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50" name="矩形 24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57" y="3756"/>
                        <a:ext cx="340" cy="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51" name="矩形 25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713" y="3813"/>
                        <a:ext cx="227" cy="22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252" name="组合 251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454" y="0"/>
                      <a:ext cx="454" cy="454"/>
                      <a:chOff x="9600" y="3699"/>
                      <a:chExt cx="454" cy="454"/>
                    </a:xfrm>
                  </p:grpSpPr>
                  <p:sp>
                    <p:nvSpPr>
                      <p:cNvPr id="253" name="矩形 25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00" y="3699"/>
                        <a:ext cx="454" cy="4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54" name="矩形 25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57" y="3756"/>
                        <a:ext cx="340" cy="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55" name="矩形 25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713" y="3813"/>
                        <a:ext cx="227" cy="22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256" name="组合 255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907" y="0"/>
                      <a:ext cx="454" cy="454"/>
                      <a:chOff x="9600" y="3699"/>
                      <a:chExt cx="454" cy="454"/>
                    </a:xfrm>
                  </p:grpSpPr>
                  <p:sp>
                    <p:nvSpPr>
                      <p:cNvPr id="257" name="矩形 25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00" y="3699"/>
                        <a:ext cx="454" cy="4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58" name="矩形 25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57" y="3756"/>
                        <a:ext cx="340" cy="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59" name="矩形 25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713" y="3813"/>
                        <a:ext cx="227" cy="22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260" name="组合 259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1361" y="0"/>
                      <a:ext cx="454" cy="454"/>
                      <a:chOff x="9600" y="3699"/>
                      <a:chExt cx="454" cy="454"/>
                    </a:xfrm>
                  </p:grpSpPr>
                  <p:sp>
                    <p:nvSpPr>
                      <p:cNvPr id="261" name="矩形 26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00" y="3699"/>
                        <a:ext cx="454" cy="4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62" name="矩形 26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57" y="3756"/>
                        <a:ext cx="340" cy="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63" name="矩形 26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713" y="3813"/>
                        <a:ext cx="227" cy="22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264" name="组合 263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1814" y="0"/>
                      <a:ext cx="454" cy="454"/>
                      <a:chOff x="9600" y="3699"/>
                      <a:chExt cx="454" cy="454"/>
                    </a:xfrm>
                  </p:grpSpPr>
                  <p:sp>
                    <p:nvSpPr>
                      <p:cNvPr id="265" name="矩形 26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00" y="3699"/>
                        <a:ext cx="454" cy="4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66" name="矩形 26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57" y="3756"/>
                        <a:ext cx="340" cy="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67" name="矩形 26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713" y="3813"/>
                        <a:ext cx="227" cy="22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268" name="组合 267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268" y="0"/>
                      <a:ext cx="454" cy="454"/>
                      <a:chOff x="9600" y="3699"/>
                      <a:chExt cx="454" cy="454"/>
                    </a:xfrm>
                  </p:grpSpPr>
                  <p:sp>
                    <p:nvSpPr>
                      <p:cNvPr id="269" name="矩形 26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00" y="3699"/>
                        <a:ext cx="454" cy="4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70" name="矩形 26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57" y="3756"/>
                        <a:ext cx="340" cy="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71" name="矩形 27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713" y="3813"/>
                        <a:ext cx="227" cy="22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272" name="组合 271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721" y="0"/>
                      <a:ext cx="454" cy="454"/>
                      <a:chOff x="9600" y="3699"/>
                      <a:chExt cx="454" cy="454"/>
                    </a:xfrm>
                  </p:grpSpPr>
                  <p:sp>
                    <p:nvSpPr>
                      <p:cNvPr id="273" name="矩形 27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00" y="3699"/>
                        <a:ext cx="454" cy="4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74" name="矩形 27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57" y="3756"/>
                        <a:ext cx="340" cy="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75" name="矩形 27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713" y="3813"/>
                        <a:ext cx="227" cy="22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276" name="组合 275"/>
                  <p:cNvGrpSpPr/>
                  <p:nvPr/>
                </p:nvGrpSpPr>
                <p:grpSpPr>
                  <a:xfrm>
                    <a:off x="3175" y="0"/>
                    <a:ext cx="3175" cy="454"/>
                    <a:chOff x="0" y="0"/>
                    <a:chExt cx="3175" cy="454"/>
                  </a:xfrm>
                </p:grpSpPr>
                <p:grpSp>
                  <p:nvGrpSpPr>
                    <p:cNvPr id="277" name="组合 276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0" y="0"/>
                      <a:ext cx="454" cy="454"/>
                      <a:chOff x="9600" y="3699"/>
                      <a:chExt cx="454" cy="454"/>
                    </a:xfrm>
                  </p:grpSpPr>
                  <p:sp>
                    <p:nvSpPr>
                      <p:cNvPr id="278" name="矩形 27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00" y="3699"/>
                        <a:ext cx="454" cy="4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79" name="矩形 27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57" y="3756"/>
                        <a:ext cx="340" cy="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80" name="矩形 27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713" y="3813"/>
                        <a:ext cx="227" cy="22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281" name="组合 280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454" y="0"/>
                      <a:ext cx="454" cy="454"/>
                      <a:chOff x="9600" y="3699"/>
                      <a:chExt cx="454" cy="454"/>
                    </a:xfrm>
                  </p:grpSpPr>
                  <p:sp>
                    <p:nvSpPr>
                      <p:cNvPr id="282" name="矩形 28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00" y="3699"/>
                        <a:ext cx="454" cy="4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83" name="矩形 28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57" y="3756"/>
                        <a:ext cx="340" cy="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84" name="矩形 28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713" y="3813"/>
                        <a:ext cx="227" cy="22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285" name="组合 284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907" y="0"/>
                      <a:ext cx="454" cy="454"/>
                      <a:chOff x="9600" y="3699"/>
                      <a:chExt cx="454" cy="454"/>
                    </a:xfrm>
                  </p:grpSpPr>
                  <p:sp>
                    <p:nvSpPr>
                      <p:cNvPr id="286" name="矩形 28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00" y="3699"/>
                        <a:ext cx="454" cy="4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87" name="矩形 28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57" y="3756"/>
                        <a:ext cx="340" cy="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88" name="矩形 28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713" y="3813"/>
                        <a:ext cx="227" cy="22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289" name="组合 288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1361" y="0"/>
                      <a:ext cx="454" cy="454"/>
                      <a:chOff x="9600" y="3699"/>
                      <a:chExt cx="454" cy="454"/>
                    </a:xfrm>
                  </p:grpSpPr>
                  <p:sp>
                    <p:nvSpPr>
                      <p:cNvPr id="290" name="矩形 28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00" y="3699"/>
                        <a:ext cx="454" cy="4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91" name="矩形 29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57" y="3756"/>
                        <a:ext cx="340" cy="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92" name="矩形 29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713" y="3813"/>
                        <a:ext cx="227" cy="22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293" name="组合 292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1814" y="0"/>
                      <a:ext cx="454" cy="454"/>
                      <a:chOff x="9600" y="3699"/>
                      <a:chExt cx="454" cy="454"/>
                    </a:xfrm>
                  </p:grpSpPr>
                  <p:sp>
                    <p:nvSpPr>
                      <p:cNvPr id="294" name="矩形 29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00" y="3699"/>
                        <a:ext cx="454" cy="4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95" name="矩形 29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57" y="3756"/>
                        <a:ext cx="340" cy="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96" name="矩形 29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713" y="3813"/>
                        <a:ext cx="227" cy="22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297" name="组合 296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268" y="0"/>
                      <a:ext cx="454" cy="454"/>
                      <a:chOff x="9600" y="3699"/>
                      <a:chExt cx="454" cy="454"/>
                    </a:xfrm>
                  </p:grpSpPr>
                  <p:sp>
                    <p:nvSpPr>
                      <p:cNvPr id="298" name="矩形 29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00" y="3699"/>
                        <a:ext cx="454" cy="4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99" name="矩形 29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57" y="3756"/>
                        <a:ext cx="340" cy="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300" name="矩形 29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713" y="3813"/>
                        <a:ext cx="227" cy="22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301" name="组合 300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721" y="0"/>
                      <a:ext cx="454" cy="454"/>
                      <a:chOff x="9600" y="3699"/>
                      <a:chExt cx="454" cy="454"/>
                    </a:xfrm>
                  </p:grpSpPr>
                  <p:sp>
                    <p:nvSpPr>
                      <p:cNvPr id="302" name="矩形 30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00" y="3699"/>
                        <a:ext cx="454" cy="4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303" name="矩形 30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57" y="3756"/>
                        <a:ext cx="340" cy="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304" name="矩形 30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713" y="3813"/>
                        <a:ext cx="227" cy="22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</p:grpSp>
            <p:grpSp>
              <p:nvGrpSpPr>
                <p:cNvPr id="305" name="组合 304"/>
                <p:cNvGrpSpPr/>
                <p:nvPr/>
              </p:nvGrpSpPr>
              <p:grpSpPr>
                <a:xfrm>
                  <a:off x="0" y="454"/>
                  <a:ext cx="6349" cy="454"/>
                  <a:chOff x="0" y="0"/>
                  <a:chExt cx="6349" cy="454"/>
                </a:xfrm>
              </p:grpSpPr>
              <p:grpSp>
                <p:nvGrpSpPr>
                  <p:cNvPr id="306" name="组合 305"/>
                  <p:cNvGrpSpPr/>
                  <p:nvPr/>
                </p:nvGrpSpPr>
                <p:grpSpPr>
                  <a:xfrm>
                    <a:off x="0" y="0"/>
                    <a:ext cx="3175" cy="454"/>
                    <a:chOff x="0" y="0"/>
                    <a:chExt cx="3175" cy="454"/>
                  </a:xfrm>
                </p:grpSpPr>
                <p:grpSp>
                  <p:nvGrpSpPr>
                    <p:cNvPr id="307" name="组合 306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0" y="0"/>
                      <a:ext cx="454" cy="454"/>
                      <a:chOff x="9600" y="3699"/>
                      <a:chExt cx="454" cy="454"/>
                    </a:xfrm>
                  </p:grpSpPr>
                  <p:sp>
                    <p:nvSpPr>
                      <p:cNvPr id="308" name="矩形 30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00" y="3699"/>
                        <a:ext cx="454" cy="4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309" name="矩形 30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57" y="3756"/>
                        <a:ext cx="340" cy="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310" name="矩形 30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713" y="3813"/>
                        <a:ext cx="227" cy="22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311" name="组合 310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454" y="0"/>
                      <a:ext cx="454" cy="454"/>
                      <a:chOff x="9600" y="3699"/>
                      <a:chExt cx="454" cy="454"/>
                    </a:xfrm>
                  </p:grpSpPr>
                  <p:sp>
                    <p:nvSpPr>
                      <p:cNvPr id="312" name="矩形 31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00" y="3699"/>
                        <a:ext cx="454" cy="4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313" name="矩形 31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57" y="3756"/>
                        <a:ext cx="340" cy="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314" name="矩形 31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713" y="3813"/>
                        <a:ext cx="227" cy="22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315" name="组合 314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907" y="0"/>
                      <a:ext cx="454" cy="454"/>
                      <a:chOff x="9600" y="3699"/>
                      <a:chExt cx="454" cy="454"/>
                    </a:xfrm>
                  </p:grpSpPr>
                  <p:sp>
                    <p:nvSpPr>
                      <p:cNvPr id="316" name="矩形 31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00" y="3699"/>
                        <a:ext cx="454" cy="4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317" name="矩形 31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57" y="3756"/>
                        <a:ext cx="340" cy="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318" name="矩形 31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713" y="3813"/>
                        <a:ext cx="227" cy="22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319" name="组合 318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1361" y="0"/>
                      <a:ext cx="454" cy="454"/>
                      <a:chOff x="9600" y="3699"/>
                      <a:chExt cx="454" cy="454"/>
                    </a:xfrm>
                  </p:grpSpPr>
                  <p:sp>
                    <p:nvSpPr>
                      <p:cNvPr id="320" name="矩形 31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00" y="3699"/>
                        <a:ext cx="454" cy="4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321" name="矩形 32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57" y="3756"/>
                        <a:ext cx="340" cy="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322" name="矩形 32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713" y="3813"/>
                        <a:ext cx="227" cy="22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323" name="组合 322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1814" y="0"/>
                      <a:ext cx="454" cy="454"/>
                      <a:chOff x="9600" y="3699"/>
                      <a:chExt cx="454" cy="454"/>
                    </a:xfrm>
                  </p:grpSpPr>
                  <p:sp>
                    <p:nvSpPr>
                      <p:cNvPr id="324" name="矩形 32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00" y="3699"/>
                        <a:ext cx="454" cy="4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325" name="矩形 32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57" y="3756"/>
                        <a:ext cx="340" cy="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326" name="矩形 32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713" y="3813"/>
                        <a:ext cx="227" cy="22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327" name="组合 326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268" y="0"/>
                      <a:ext cx="454" cy="454"/>
                      <a:chOff x="9600" y="3699"/>
                      <a:chExt cx="454" cy="454"/>
                    </a:xfrm>
                  </p:grpSpPr>
                  <p:sp>
                    <p:nvSpPr>
                      <p:cNvPr id="328" name="矩形 32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00" y="3699"/>
                        <a:ext cx="454" cy="4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329" name="矩形 32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57" y="3756"/>
                        <a:ext cx="340" cy="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330" name="矩形 32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713" y="3813"/>
                        <a:ext cx="227" cy="22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331" name="组合 330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721" y="0"/>
                      <a:ext cx="454" cy="454"/>
                      <a:chOff x="9600" y="3699"/>
                      <a:chExt cx="454" cy="454"/>
                    </a:xfrm>
                  </p:grpSpPr>
                  <p:sp>
                    <p:nvSpPr>
                      <p:cNvPr id="332" name="矩形 33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00" y="3699"/>
                        <a:ext cx="454" cy="4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333" name="矩形 33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57" y="3756"/>
                        <a:ext cx="340" cy="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334" name="矩形 33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713" y="3813"/>
                        <a:ext cx="227" cy="22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335" name="组合 334"/>
                  <p:cNvGrpSpPr/>
                  <p:nvPr/>
                </p:nvGrpSpPr>
                <p:grpSpPr>
                  <a:xfrm>
                    <a:off x="3175" y="0"/>
                    <a:ext cx="3175" cy="454"/>
                    <a:chOff x="0" y="0"/>
                    <a:chExt cx="3175" cy="454"/>
                  </a:xfrm>
                </p:grpSpPr>
                <p:grpSp>
                  <p:nvGrpSpPr>
                    <p:cNvPr id="336" name="组合 335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0" y="0"/>
                      <a:ext cx="454" cy="454"/>
                      <a:chOff x="9600" y="3699"/>
                      <a:chExt cx="454" cy="454"/>
                    </a:xfrm>
                  </p:grpSpPr>
                  <p:sp>
                    <p:nvSpPr>
                      <p:cNvPr id="337" name="矩形 33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00" y="3699"/>
                        <a:ext cx="454" cy="4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338" name="矩形 33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57" y="3756"/>
                        <a:ext cx="340" cy="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339" name="矩形 33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713" y="3813"/>
                        <a:ext cx="227" cy="22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340" name="组合 339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454" y="0"/>
                      <a:ext cx="454" cy="454"/>
                      <a:chOff x="9600" y="3699"/>
                      <a:chExt cx="454" cy="454"/>
                    </a:xfrm>
                  </p:grpSpPr>
                  <p:sp>
                    <p:nvSpPr>
                      <p:cNvPr id="341" name="矩形 34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00" y="3699"/>
                        <a:ext cx="454" cy="4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342" name="矩形 34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57" y="3756"/>
                        <a:ext cx="340" cy="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343" name="矩形 34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713" y="3813"/>
                        <a:ext cx="227" cy="22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344" name="组合 343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907" y="0"/>
                      <a:ext cx="454" cy="454"/>
                      <a:chOff x="9600" y="3699"/>
                      <a:chExt cx="454" cy="454"/>
                    </a:xfrm>
                  </p:grpSpPr>
                  <p:sp>
                    <p:nvSpPr>
                      <p:cNvPr id="345" name="矩形 34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00" y="3699"/>
                        <a:ext cx="454" cy="4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346" name="矩形 34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57" y="3756"/>
                        <a:ext cx="340" cy="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347" name="矩形 34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713" y="3813"/>
                        <a:ext cx="227" cy="22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348" name="组合 347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1361" y="0"/>
                      <a:ext cx="454" cy="454"/>
                      <a:chOff x="9600" y="3699"/>
                      <a:chExt cx="454" cy="454"/>
                    </a:xfrm>
                  </p:grpSpPr>
                  <p:sp>
                    <p:nvSpPr>
                      <p:cNvPr id="349" name="矩形 34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00" y="3699"/>
                        <a:ext cx="454" cy="4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350" name="矩形 34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57" y="3756"/>
                        <a:ext cx="340" cy="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351" name="矩形 35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713" y="3813"/>
                        <a:ext cx="227" cy="22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352" name="组合 351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1814" y="0"/>
                      <a:ext cx="454" cy="454"/>
                      <a:chOff x="9600" y="3699"/>
                      <a:chExt cx="454" cy="454"/>
                    </a:xfrm>
                  </p:grpSpPr>
                  <p:sp>
                    <p:nvSpPr>
                      <p:cNvPr id="353" name="矩形 35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00" y="3699"/>
                        <a:ext cx="454" cy="4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354" name="矩形 35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57" y="3756"/>
                        <a:ext cx="340" cy="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355" name="矩形 35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713" y="3813"/>
                        <a:ext cx="227" cy="22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356" name="组合 355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268" y="0"/>
                      <a:ext cx="454" cy="454"/>
                      <a:chOff x="9600" y="3699"/>
                      <a:chExt cx="454" cy="454"/>
                    </a:xfrm>
                  </p:grpSpPr>
                  <p:sp>
                    <p:nvSpPr>
                      <p:cNvPr id="357" name="矩形 35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00" y="3699"/>
                        <a:ext cx="454" cy="4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358" name="矩形 35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57" y="3756"/>
                        <a:ext cx="340" cy="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359" name="矩形 35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713" y="3813"/>
                        <a:ext cx="227" cy="22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360" name="组合 359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721" y="0"/>
                      <a:ext cx="454" cy="454"/>
                      <a:chOff x="9600" y="3699"/>
                      <a:chExt cx="454" cy="454"/>
                    </a:xfrm>
                  </p:grpSpPr>
                  <p:sp>
                    <p:nvSpPr>
                      <p:cNvPr id="361" name="矩形 36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00" y="3699"/>
                        <a:ext cx="454" cy="4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362" name="矩形 36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57" y="3756"/>
                        <a:ext cx="340" cy="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363" name="矩形 36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713" y="3813"/>
                        <a:ext cx="227" cy="22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</p:grpSp>
            <p:grpSp>
              <p:nvGrpSpPr>
                <p:cNvPr id="364" name="组合 363"/>
                <p:cNvGrpSpPr/>
                <p:nvPr/>
              </p:nvGrpSpPr>
              <p:grpSpPr>
                <a:xfrm>
                  <a:off x="0" y="907"/>
                  <a:ext cx="6349" cy="454"/>
                  <a:chOff x="0" y="0"/>
                  <a:chExt cx="6349" cy="454"/>
                </a:xfrm>
              </p:grpSpPr>
              <p:grpSp>
                <p:nvGrpSpPr>
                  <p:cNvPr id="365" name="组合 364"/>
                  <p:cNvGrpSpPr/>
                  <p:nvPr/>
                </p:nvGrpSpPr>
                <p:grpSpPr>
                  <a:xfrm>
                    <a:off x="0" y="0"/>
                    <a:ext cx="3175" cy="454"/>
                    <a:chOff x="0" y="0"/>
                    <a:chExt cx="3175" cy="454"/>
                  </a:xfrm>
                </p:grpSpPr>
                <p:grpSp>
                  <p:nvGrpSpPr>
                    <p:cNvPr id="366" name="组合 365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0" y="0"/>
                      <a:ext cx="454" cy="454"/>
                      <a:chOff x="9600" y="3699"/>
                      <a:chExt cx="454" cy="454"/>
                    </a:xfrm>
                  </p:grpSpPr>
                  <p:sp>
                    <p:nvSpPr>
                      <p:cNvPr id="367" name="矩形 36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00" y="3699"/>
                        <a:ext cx="454" cy="4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368" name="矩形 36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57" y="3756"/>
                        <a:ext cx="340" cy="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369" name="矩形 36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713" y="3813"/>
                        <a:ext cx="227" cy="22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370" name="组合 369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454" y="0"/>
                      <a:ext cx="454" cy="454"/>
                      <a:chOff x="9600" y="3699"/>
                      <a:chExt cx="454" cy="454"/>
                    </a:xfrm>
                  </p:grpSpPr>
                  <p:sp>
                    <p:nvSpPr>
                      <p:cNvPr id="371" name="矩形 37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00" y="3699"/>
                        <a:ext cx="454" cy="4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372" name="矩形 37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57" y="3756"/>
                        <a:ext cx="340" cy="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373" name="矩形 37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713" y="3813"/>
                        <a:ext cx="227" cy="22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374" name="组合 373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907" y="0"/>
                      <a:ext cx="454" cy="454"/>
                      <a:chOff x="9600" y="3699"/>
                      <a:chExt cx="454" cy="454"/>
                    </a:xfrm>
                  </p:grpSpPr>
                  <p:sp>
                    <p:nvSpPr>
                      <p:cNvPr id="375" name="矩形 37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00" y="3699"/>
                        <a:ext cx="454" cy="4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376" name="矩形 37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57" y="3756"/>
                        <a:ext cx="340" cy="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377" name="矩形 37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713" y="3813"/>
                        <a:ext cx="227" cy="22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378" name="组合 377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1361" y="0"/>
                      <a:ext cx="454" cy="454"/>
                      <a:chOff x="9600" y="3699"/>
                      <a:chExt cx="454" cy="454"/>
                    </a:xfrm>
                  </p:grpSpPr>
                  <p:sp>
                    <p:nvSpPr>
                      <p:cNvPr id="379" name="矩形 37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00" y="3699"/>
                        <a:ext cx="454" cy="4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380" name="矩形 37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57" y="3756"/>
                        <a:ext cx="340" cy="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381" name="矩形 38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713" y="3813"/>
                        <a:ext cx="227" cy="22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382" name="组合 381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1814" y="0"/>
                      <a:ext cx="454" cy="454"/>
                      <a:chOff x="9600" y="3699"/>
                      <a:chExt cx="454" cy="454"/>
                    </a:xfrm>
                  </p:grpSpPr>
                  <p:sp>
                    <p:nvSpPr>
                      <p:cNvPr id="383" name="矩形 38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00" y="3699"/>
                        <a:ext cx="454" cy="4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384" name="矩形 38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57" y="3756"/>
                        <a:ext cx="340" cy="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385" name="矩形 38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713" y="3813"/>
                        <a:ext cx="227" cy="22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386" name="组合 385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268" y="0"/>
                      <a:ext cx="454" cy="454"/>
                      <a:chOff x="9600" y="3699"/>
                      <a:chExt cx="454" cy="454"/>
                    </a:xfrm>
                  </p:grpSpPr>
                  <p:sp>
                    <p:nvSpPr>
                      <p:cNvPr id="387" name="矩形 38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00" y="3699"/>
                        <a:ext cx="454" cy="4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388" name="矩形 38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57" y="3756"/>
                        <a:ext cx="340" cy="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389" name="矩形 38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713" y="3813"/>
                        <a:ext cx="227" cy="22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390" name="组合 389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721" y="0"/>
                      <a:ext cx="454" cy="454"/>
                      <a:chOff x="9600" y="3699"/>
                      <a:chExt cx="454" cy="454"/>
                    </a:xfrm>
                  </p:grpSpPr>
                  <p:sp>
                    <p:nvSpPr>
                      <p:cNvPr id="391" name="矩形 39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00" y="3699"/>
                        <a:ext cx="454" cy="4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392" name="矩形 39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57" y="3756"/>
                        <a:ext cx="340" cy="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393" name="矩形 39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713" y="3813"/>
                        <a:ext cx="227" cy="22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394" name="组合 393"/>
                  <p:cNvGrpSpPr/>
                  <p:nvPr/>
                </p:nvGrpSpPr>
                <p:grpSpPr>
                  <a:xfrm>
                    <a:off x="3175" y="0"/>
                    <a:ext cx="3175" cy="454"/>
                    <a:chOff x="0" y="0"/>
                    <a:chExt cx="3175" cy="454"/>
                  </a:xfrm>
                </p:grpSpPr>
                <p:grpSp>
                  <p:nvGrpSpPr>
                    <p:cNvPr id="395" name="组合 394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0" y="0"/>
                      <a:ext cx="454" cy="454"/>
                      <a:chOff x="9600" y="3699"/>
                      <a:chExt cx="454" cy="454"/>
                    </a:xfrm>
                  </p:grpSpPr>
                  <p:sp>
                    <p:nvSpPr>
                      <p:cNvPr id="396" name="矩形 39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00" y="3699"/>
                        <a:ext cx="454" cy="4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397" name="矩形 39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57" y="3756"/>
                        <a:ext cx="340" cy="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398" name="矩形 39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713" y="3813"/>
                        <a:ext cx="227" cy="22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399" name="组合 398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454" y="0"/>
                      <a:ext cx="454" cy="454"/>
                      <a:chOff x="9600" y="3699"/>
                      <a:chExt cx="454" cy="454"/>
                    </a:xfrm>
                  </p:grpSpPr>
                  <p:sp>
                    <p:nvSpPr>
                      <p:cNvPr id="400" name="矩形 39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00" y="3699"/>
                        <a:ext cx="454" cy="4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401" name="矩形 40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57" y="3756"/>
                        <a:ext cx="340" cy="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402" name="矩形 40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713" y="3813"/>
                        <a:ext cx="227" cy="22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403" name="组合 402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907" y="0"/>
                      <a:ext cx="454" cy="454"/>
                      <a:chOff x="9600" y="3699"/>
                      <a:chExt cx="454" cy="454"/>
                    </a:xfrm>
                  </p:grpSpPr>
                  <p:sp>
                    <p:nvSpPr>
                      <p:cNvPr id="404" name="矩形 40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00" y="3699"/>
                        <a:ext cx="454" cy="4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405" name="矩形 40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57" y="3756"/>
                        <a:ext cx="340" cy="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406" name="矩形 40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713" y="3813"/>
                        <a:ext cx="227" cy="22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407" name="组合 406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1361" y="0"/>
                      <a:ext cx="454" cy="454"/>
                      <a:chOff x="9600" y="3699"/>
                      <a:chExt cx="454" cy="454"/>
                    </a:xfrm>
                  </p:grpSpPr>
                  <p:sp>
                    <p:nvSpPr>
                      <p:cNvPr id="408" name="矩形 40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00" y="3699"/>
                        <a:ext cx="454" cy="4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409" name="矩形 40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57" y="3756"/>
                        <a:ext cx="340" cy="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410" name="矩形 40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713" y="3813"/>
                        <a:ext cx="227" cy="22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411" name="组合 410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1814" y="0"/>
                      <a:ext cx="454" cy="454"/>
                      <a:chOff x="9600" y="3699"/>
                      <a:chExt cx="454" cy="454"/>
                    </a:xfrm>
                  </p:grpSpPr>
                  <p:sp>
                    <p:nvSpPr>
                      <p:cNvPr id="412" name="矩形 41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00" y="3699"/>
                        <a:ext cx="454" cy="4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413" name="矩形 41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57" y="3756"/>
                        <a:ext cx="340" cy="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414" name="矩形 41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713" y="3813"/>
                        <a:ext cx="227" cy="22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415" name="组合 414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268" y="0"/>
                      <a:ext cx="454" cy="454"/>
                      <a:chOff x="9600" y="3699"/>
                      <a:chExt cx="454" cy="454"/>
                    </a:xfrm>
                  </p:grpSpPr>
                  <p:sp>
                    <p:nvSpPr>
                      <p:cNvPr id="416" name="矩形 41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00" y="3699"/>
                        <a:ext cx="454" cy="4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417" name="矩形 41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57" y="3756"/>
                        <a:ext cx="340" cy="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418" name="矩形 41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713" y="3813"/>
                        <a:ext cx="227" cy="22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419" name="组合 418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721" y="0"/>
                      <a:ext cx="454" cy="454"/>
                      <a:chOff x="9600" y="3699"/>
                      <a:chExt cx="454" cy="454"/>
                    </a:xfrm>
                  </p:grpSpPr>
                  <p:sp>
                    <p:nvSpPr>
                      <p:cNvPr id="420" name="矩形 41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00" y="3699"/>
                        <a:ext cx="454" cy="4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421" name="矩形 42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57" y="3756"/>
                        <a:ext cx="340" cy="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422" name="矩形 42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713" y="3813"/>
                        <a:ext cx="227" cy="22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</p:grpSp>
            <p:grpSp>
              <p:nvGrpSpPr>
                <p:cNvPr id="423" name="组合 422"/>
                <p:cNvGrpSpPr/>
                <p:nvPr/>
              </p:nvGrpSpPr>
              <p:grpSpPr>
                <a:xfrm>
                  <a:off x="0" y="1361"/>
                  <a:ext cx="6349" cy="454"/>
                  <a:chOff x="0" y="0"/>
                  <a:chExt cx="6349" cy="454"/>
                </a:xfrm>
              </p:grpSpPr>
              <p:grpSp>
                <p:nvGrpSpPr>
                  <p:cNvPr id="424" name="组合 423"/>
                  <p:cNvGrpSpPr/>
                  <p:nvPr/>
                </p:nvGrpSpPr>
                <p:grpSpPr>
                  <a:xfrm>
                    <a:off x="0" y="0"/>
                    <a:ext cx="3175" cy="454"/>
                    <a:chOff x="0" y="0"/>
                    <a:chExt cx="3175" cy="454"/>
                  </a:xfrm>
                </p:grpSpPr>
                <p:grpSp>
                  <p:nvGrpSpPr>
                    <p:cNvPr id="425" name="组合 424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0" y="0"/>
                      <a:ext cx="454" cy="454"/>
                      <a:chOff x="9600" y="3699"/>
                      <a:chExt cx="454" cy="454"/>
                    </a:xfrm>
                  </p:grpSpPr>
                  <p:sp>
                    <p:nvSpPr>
                      <p:cNvPr id="426" name="矩形 42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00" y="3699"/>
                        <a:ext cx="454" cy="4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427" name="矩形 42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57" y="3756"/>
                        <a:ext cx="340" cy="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428" name="矩形 42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713" y="3813"/>
                        <a:ext cx="227" cy="22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429" name="组合 428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454" y="0"/>
                      <a:ext cx="454" cy="454"/>
                      <a:chOff x="9600" y="3699"/>
                      <a:chExt cx="454" cy="454"/>
                    </a:xfrm>
                  </p:grpSpPr>
                  <p:sp>
                    <p:nvSpPr>
                      <p:cNvPr id="430" name="矩形 42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00" y="3699"/>
                        <a:ext cx="454" cy="4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431" name="矩形 43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57" y="3756"/>
                        <a:ext cx="340" cy="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432" name="矩形 43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713" y="3813"/>
                        <a:ext cx="227" cy="22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433" name="组合 432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907" y="0"/>
                      <a:ext cx="454" cy="454"/>
                      <a:chOff x="9600" y="3699"/>
                      <a:chExt cx="454" cy="454"/>
                    </a:xfrm>
                  </p:grpSpPr>
                  <p:sp>
                    <p:nvSpPr>
                      <p:cNvPr id="434" name="矩形 43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00" y="3699"/>
                        <a:ext cx="454" cy="4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435" name="矩形 43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57" y="3756"/>
                        <a:ext cx="340" cy="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436" name="矩形 43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713" y="3813"/>
                        <a:ext cx="227" cy="22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437" name="组合 436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1361" y="0"/>
                      <a:ext cx="454" cy="454"/>
                      <a:chOff x="9600" y="3699"/>
                      <a:chExt cx="454" cy="454"/>
                    </a:xfrm>
                  </p:grpSpPr>
                  <p:sp>
                    <p:nvSpPr>
                      <p:cNvPr id="438" name="矩形 43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00" y="3699"/>
                        <a:ext cx="454" cy="4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439" name="矩形 43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57" y="3756"/>
                        <a:ext cx="340" cy="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440" name="矩形 43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713" y="3813"/>
                        <a:ext cx="227" cy="22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441" name="组合 440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1814" y="0"/>
                      <a:ext cx="454" cy="454"/>
                      <a:chOff x="9600" y="3699"/>
                      <a:chExt cx="454" cy="454"/>
                    </a:xfrm>
                  </p:grpSpPr>
                  <p:sp>
                    <p:nvSpPr>
                      <p:cNvPr id="442" name="矩形 44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00" y="3699"/>
                        <a:ext cx="454" cy="4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443" name="矩形 44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57" y="3756"/>
                        <a:ext cx="340" cy="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444" name="矩形 44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713" y="3813"/>
                        <a:ext cx="227" cy="22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445" name="组合 444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268" y="0"/>
                      <a:ext cx="454" cy="454"/>
                      <a:chOff x="9600" y="3699"/>
                      <a:chExt cx="454" cy="454"/>
                    </a:xfrm>
                  </p:grpSpPr>
                  <p:sp>
                    <p:nvSpPr>
                      <p:cNvPr id="446" name="矩形 44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00" y="3699"/>
                        <a:ext cx="454" cy="4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447" name="矩形 44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57" y="3756"/>
                        <a:ext cx="340" cy="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448" name="矩形 44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713" y="3813"/>
                        <a:ext cx="227" cy="22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449" name="组合 448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721" y="0"/>
                      <a:ext cx="454" cy="454"/>
                      <a:chOff x="9600" y="3699"/>
                      <a:chExt cx="454" cy="454"/>
                    </a:xfrm>
                  </p:grpSpPr>
                  <p:sp>
                    <p:nvSpPr>
                      <p:cNvPr id="450" name="矩形 44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00" y="3699"/>
                        <a:ext cx="454" cy="4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451" name="矩形 45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57" y="3756"/>
                        <a:ext cx="340" cy="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452" name="矩形 45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713" y="3813"/>
                        <a:ext cx="227" cy="22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453" name="组合 452"/>
                  <p:cNvGrpSpPr/>
                  <p:nvPr/>
                </p:nvGrpSpPr>
                <p:grpSpPr>
                  <a:xfrm>
                    <a:off x="3175" y="0"/>
                    <a:ext cx="3175" cy="454"/>
                    <a:chOff x="0" y="0"/>
                    <a:chExt cx="3175" cy="454"/>
                  </a:xfrm>
                </p:grpSpPr>
                <p:grpSp>
                  <p:nvGrpSpPr>
                    <p:cNvPr id="454" name="组合 453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0" y="0"/>
                      <a:ext cx="454" cy="454"/>
                      <a:chOff x="9600" y="3699"/>
                      <a:chExt cx="454" cy="454"/>
                    </a:xfrm>
                  </p:grpSpPr>
                  <p:sp>
                    <p:nvSpPr>
                      <p:cNvPr id="455" name="矩形 45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00" y="3699"/>
                        <a:ext cx="454" cy="4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456" name="矩形 45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57" y="3756"/>
                        <a:ext cx="340" cy="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457" name="矩形 45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713" y="3813"/>
                        <a:ext cx="227" cy="22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458" name="组合 457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454" y="0"/>
                      <a:ext cx="454" cy="454"/>
                      <a:chOff x="9600" y="3699"/>
                      <a:chExt cx="454" cy="454"/>
                    </a:xfrm>
                  </p:grpSpPr>
                  <p:sp>
                    <p:nvSpPr>
                      <p:cNvPr id="459" name="矩形 45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00" y="3699"/>
                        <a:ext cx="454" cy="4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460" name="矩形 45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57" y="3756"/>
                        <a:ext cx="340" cy="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461" name="矩形 46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713" y="3813"/>
                        <a:ext cx="227" cy="22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462" name="组合 461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907" y="0"/>
                      <a:ext cx="454" cy="454"/>
                      <a:chOff x="9600" y="3699"/>
                      <a:chExt cx="454" cy="454"/>
                    </a:xfrm>
                  </p:grpSpPr>
                  <p:sp>
                    <p:nvSpPr>
                      <p:cNvPr id="463" name="矩形 46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00" y="3699"/>
                        <a:ext cx="454" cy="4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464" name="矩形 46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57" y="3756"/>
                        <a:ext cx="340" cy="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465" name="矩形 46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713" y="3813"/>
                        <a:ext cx="227" cy="22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466" name="组合 465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1361" y="0"/>
                      <a:ext cx="454" cy="454"/>
                      <a:chOff x="9600" y="3699"/>
                      <a:chExt cx="454" cy="454"/>
                    </a:xfrm>
                  </p:grpSpPr>
                  <p:sp>
                    <p:nvSpPr>
                      <p:cNvPr id="467" name="矩形 46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00" y="3699"/>
                        <a:ext cx="454" cy="4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468" name="矩形 46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57" y="3756"/>
                        <a:ext cx="340" cy="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469" name="矩形 46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713" y="3813"/>
                        <a:ext cx="227" cy="22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470" name="组合 469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1814" y="0"/>
                      <a:ext cx="454" cy="454"/>
                      <a:chOff x="9600" y="3699"/>
                      <a:chExt cx="454" cy="454"/>
                    </a:xfrm>
                  </p:grpSpPr>
                  <p:sp>
                    <p:nvSpPr>
                      <p:cNvPr id="471" name="矩形 47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00" y="3699"/>
                        <a:ext cx="454" cy="4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472" name="矩形 47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57" y="3756"/>
                        <a:ext cx="340" cy="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473" name="矩形 47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713" y="3813"/>
                        <a:ext cx="227" cy="22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474" name="组合 473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268" y="0"/>
                      <a:ext cx="454" cy="454"/>
                      <a:chOff x="9600" y="3699"/>
                      <a:chExt cx="454" cy="454"/>
                    </a:xfrm>
                  </p:grpSpPr>
                  <p:sp>
                    <p:nvSpPr>
                      <p:cNvPr id="475" name="矩形 47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00" y="3699"/>
                        <a:ext cx="454" cy="4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476" name="矩形 47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57" y="3756"/>
                        <a:ext cx="340" cy="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477" name="矩形 47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713" y="3813"/>
                        <a:ext cx="227" cy="22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478" name="组合 477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721" y="0"/>
                      <a:ext cx="454" cy="454"/>
                      <a:chOff x="9600" y="3699"/>
                      <a:chExt cx="454" cy="454"/>
                    </a:xfrm>
                  </p:grpSpPr>
                  <p:sp>
                    <p:nvSpPr>
                      <p:cNvPr id="479" name="矩形 47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00" y="3699"/>
                        <a:ext cx="454" cy="4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480" name="矩形 47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57" y="3756"/>
                        <a:ext cx="340" cy="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481" name="矩形 48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713" y="3813"/>
                        <a:ext cx="227" cy="22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</p:grpSp>
          </p:grpSp>
          <p:grpSp>
            <p:nvGrpSpPr>
              <p:cNvPr id="482" name="组合 481"/>
              <p:cNvGrpSpPr/>
              <p:nvPr/>
            </p:nvGrpSpPr>
            <p:grpSpPr>
              <a:xfrm>
                <a:off x="0" y="3628"/>
                <a:ext cx="6348" cy="1815"/>
                <a:chOff x="0" y="0"/>
                <a:chExt cx="6348" cy="1815"/>
              </a:xfrm>
            </p:grpSpPr>
            <p:grpSp>
              <p:nvGrpSpPr>
                <p:cNvPr id="483" name="组合 482"/>
                <p:cNvGrpSpPr/>
                <p:nvPr/>
              </p:nvGrpSpPr>
              <p:grpSpPr>
                <a:xfrm>
                  <a:off x="0" y="0"/>
                  <a:ext cx="6349" cy="454"/>
                  <a:chOff x="0" y="0"/>
                  <a:chExt cx="6349" cy="454"/>
                </a:xfrm>
              </p:grpSpPr>
              <p:grpSp>
                <p:nvGrpSpPr>
                  <p:cNvPr id="484" name="组合 483"/>
                  <p:cNvGrpSpPr/>
                  <p:nvPr/>
                </p:nvGrpSpPr>
                <p:grpSpPr>
                  <a:xfrm>
                    <a:off x="0" y="0"/>
                    <a:ext cx="3175" cy="454"/>
                    <a:chOff x="0" y="0"/>
                    <a:chExt cx="3175" cy="454"/>
                  </a:xfrm>
                </p:grpSpPr>
                <p:grpSp>
                  <p:nvGrpSpPr>
                    <p:cNvPr id="485" name="组合 484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0" y="0"/>
                      <a:ext cx="454" cy="454"/>
                      <a:chOff x="9600" y="3699"/>
                      <a:chExt cx="454" cy="454"/>
                    </a:xfrm>
                  </p:grpSpPr>
                  <p:sp>
                    <p:nvSpPr>
                      <p:cNvPr id="486" name="矩形 48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00" y="3699"/>
                        <a:ext cx="454" cy="4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487" name="矩形 48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57" y="3756"/>
                        <a:ext cx="340" cy="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488" name="矩形 48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713" y="3813"/>
                        <a:ext cx="227" cy="22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489" name="组合 488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454" y="0"/>
                      <a:ext cx="454" cy="454"/>
                      <a:chOff x="9600" y="3699"/>
                      <a:chExt cx="454" cy="454"/>
                    </a:xfrm>
                  </p:grpSpPr>
                  <p:sp>
                    <p:nvSpPr>
                      <p:cNvPr id="490" name="矩形 48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00" y="3699"/>
                        <a:ext cx="454" cy="4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491" name="矩形 49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57" y="3756"/>
                        <a:ext cx="340" cy="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492" name="矩形 49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713" y="3813"/>
                        <a:ext cx="227" cy="22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493" name="组合 492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907" y="0"/>
                      <a:ext cx="454" cy="454"/>
                      <a:chOff x="9600" y="3699"/>
                      <a:chExt cx="454" cy="454"/>
                    </a:xfrm>
                  </p:grpSpPr>
                  <p:sp>
                    <p:nvSpPr>
                      <p:cNvPr id="494" name="矩形 49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00" y="3699"/>
                        <a:ext cx="454" cy="4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495" name="矩形 49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57" y="3756"/>
                        <a:ext cx="340" cy="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496" name="矩形 49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713" y="3813"/>
                        <a:ext cx="227" cy="22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497" name="组合 496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1361" y="0"/>
                      <a:ext cx="454" cy="454"/>
                      <a:chOff x="9600" y="3699"/>
                      <a:chExt cx="454" cy="454"/>
                    </a:xfrm>
                  </p:grpSpPr>
                  <p:sp>
                    <p:nvSpPr>
                      <p:cNvPr id="498" name="矩形 49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00" y="3699"/>
                        <a:ext cx="454" cy="4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499" name="矩形 49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57" y="3756"/>
                        <a:ext cx="340" cy="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500" name="矩形 49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713" y="3813"/>
                        <a:ext cx="227" cy="22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501" name="组合 500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1814" y="0"/>
                      <a:ext cx="454" cy="454"/>
                      <a:chOff x="9600" y="3699"/>
                      <a:chExt cx="454" cy="454"/>
                    </a:xfrm>
                  </p:grpSpPr>
                  <p:sp>
                    <p:nvSpPr>
                      <p:cNvPr id="502" name="矩形 50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00" y="3699"/>
                        <a:ext cx="454" cy="4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503" name="矩形 50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57" y="3756"/>
                        <a:ext cx="340" cy="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504" name="矩形 50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713" y="3813"/>
                        <a:ext cx="227" cy="22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505" name="组合 504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268" y="0"/>
                      <a:ext cx="454" cy="454"/>
                      <a:chOff x="9600" y="3699"/>
                      <a:chExt cx="454" cy="454"/>
                    </a:xfrm>
                  </p:grpSpPr>
                  <p:sp>
                    <p:nvSpPr>
                      <p:cNvPr id="506" name="矩形 50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00" y="3699"/>
                        <a:ext cx="454" cy="4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507" name="矩形 50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57" y="3756"/>
                        <a:ext cx="340" cy="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508" name="矩形 50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713" y="3813"/>
                        <a:ext cx="227" cy="22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509" name="组合 508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721" y="0"/>
                      <a:ext cx="454" cy="454"/>
                      <a:chOff x="9600" y="3699"/>
                      <a:chExt cx="454" cy="454"/>
                    </a:xfrm>
                  </p:grpSpPr>
                  <p:sp>
                    <p:nvSpPr>
                      <p:cNvPr id="510" name="矩形 50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00" y="3699"/>
                        <a:ext cx="454" cy="4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511" name="矩形 51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57" y="3756"/>
                        <a:ext cx="340" cy="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512" name="矩形 51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713" y="3813"/>
                        <a:ext cx="227" cy="22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513" name="组合 512"/>
                  <p:cNvGrpSpPr/>
                  <p:nvPr/>
                </p:nvGrpSpPr>
                <p:grpSpPr>
                  <a:xfrm>
                    <a:off x="3175" y="0"/>
                    <a:ext cx="3175" cy="454"/>
                    <a:chOff x="0" y="0"/>
                    <a:chExt cx="3175" cy="454"/>
                  </a:xfrm>
                </p:grpSpPr>
                <p:grpSp>
                  <p:nvGrpSpPr>
                    <p:cNvPr id="514" name="组合 513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0" y="0"/>
                      <a:ext cx="454" cy="454"/>
                      <a:chOff x="9600" y="3699"/>
                      <a:chExt cx="454" cy="454"/>
                    </a:xfrm>
                  </p:grpSpPr>
                  <p:sp>
                    <p:nvSpPr>
                      <p:cNvPr id="515" name="矩形 51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00" y="3699"/>
                        <a:ext cx="454" cy="4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516" name="矩形 51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57" y="3756"/>
                        <a:ext cx="340" cy="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517" name="矩形 51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713" y="3813"/>
                        <a:ext cx="227" cy="22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518" name="组合 517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454" y="0"/>
                      <a:ext cx="454" cy="454"/>
                      <a:chOff x="9600" y="3699"/>
                      <a:chExt cx="454" cy="454"/>
                    </a:xfrm>
                  </p:grpSpPr>
                  <p:sp>
                    <p:nvSpPr>
                      <p:cNvPr id="519" name="矩形 51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00" y="3699"/>
                        <a:ext cx="454" cy="4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520" name="矩形 51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57" y="3756"/>
                        <a:ext cx="340" cy="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521" name="矩形 52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713" y="3813"/>
                        <a:ext cx="227" cy="22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522" name="组合 521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907" y="0"/>
                      <a:ext cx="454" cy="454"/>
                      <a:chOff x="9600" y="3699"/>
                      <a:chExt cx="454" cy="454"/>
                    </a:xfrm>
                  </p:grpSpPr>
                  <p:sp>
                    <p:nvSpPr>
                      <p:cNvPr id="523" name="矩形 52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00" y="3699"/>
                        <a:ext cx="454" cy="4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524" name="矩形 52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57" y="3756"/>
                        <a:ext cx="340" cy="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525" name="矩形 52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713" y="3813"/>
                        <a:ext cx="227" cy="22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526" name="组合 525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1361" y="0"/>
                      <a:ext cx="454" cy="454"/>
                      <a:chOff x="9600" y="3699"/>
                      <a:chExt cx="454" cy="454"/>
                    </a:xfrm>
                  </p:grpSpPr>
                  <p:sp>
                    <p:nvSpPr>
                      <p:cNvPr id="527" name="矩形 52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00" y="3699"/>
                        <a:ext cx="454" cy="4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528" name="矩形 52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57" y="3756"/>
                        <a:ext cx="340" cy="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529" name="矩形 52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713" y="3813"/>
                        <a:ext cx="227" cy="22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530" name="组合 529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1814" y="0"/>
                      <a:ext cx="454" cy="454"/>
                      <a:chOff x="9600" y="3699"/>
                      <a:chExt cx="454" cy="454"/>
                    </a:xfrm>
                  </p:grpSpPr>
                  <p:sp>
                    <p:nvSpPr>
                      <p:cNvPr id="531" name="矩形 53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00" y="3699"/>
                        <a:ext cx="454" cy="4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532" name="矩形 53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57" y="3756"/>
                        <a:ext cx="340" cy="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533" name="矩形 53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713" y="3813"/>
                        <a:ext cx="227" cy="22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534" name="组合 533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268" y="0"/>
                      <a:ext cx="454" cy="454"/>
                      <a:chOff x="9600" y="3699"/>
                      <a:chExt cx="454" cy="454"/>
                    </a:xfrm>
                  </p:grpSpPr>
                  <p:sp>
                    <p:nvSpPr>
                      <p:cNvPr id="535" name="矩形 53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00" y="3699"/>
                        <a:ext cx="454" cy="4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536" name="矩形 53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57" y="3756"/>
                        <a:ext cx="340" cy="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537" name="矩形 53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713" y="3813"/>
                        <a:ext cx="227" cy="22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538" name="组合 537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721" y="0"/>
                      <a:ext cx="454" cy="454"/>
                      <a:chOff x="9600" y="3699"/>
                      <a:chExt cx="454" cy="454"/>
                    </a:xfrm>
                  </p:grpSpPr>
                  <p:sp>
                    <p:nvSpPr>
                      <p:cNvPr id="539" name="矩形 53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00" y="3699"/>
                        <a:ext cx="454" cy="4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540" name="矩形 53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57" y="3756"/>
                        <a:ext cx="340" cy="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541" name="矩形 54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713" y="3813"/>
                        <a:ext cx="227" cy="22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</p:grpSp>
            <p:grpSp>
              <p:nvGrpSpPr>
                <p:cNvPr id="542" name="组合 541"/>
                <p:cNvGrpSpPr/>
                <p:nvPr/>
              </p:nvGrpSpPr>
              <p:grpSpPr>
                <a:xfrm>
                  <a:off x="0" y="454"/>
                  <a:ext cx="6349" cy="454"/>
                  <a:chOff x="0" y="0"/>
                  <a:chExt cx="6349" cy="454"/>
                </a:xfrm>
              </p:grpSpPr>
              <p:grpSp>
                <p:nvGrpSpPr>
                  <p:cNvPr id="543" name="组合 542"/>
                  <p:cNvGrpSpPr/>
                  <p:nvPr/>
                </p:nvGrpSpPr>
                <p:grpSpPr>
                  <a:xfrm>
                    <a:off x="0" y="0"/>
                    <a:ext cx="3175" cy="454"/>
                    <a:chOff x="0" y="0"/>
                    <a:chExt cx="3175" cy="454"/>
                  </a:xfrm>
                </p:grpSpPr>
                <p:grpSp>
                  <p:nvGrpSpPr>
                    <p:cNvPr id="544" name="组合 543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0" y="0"/>
                      <a:ext cx="454" cy="454"/>
                      <a:chOff x="9600" y="3699"/>
                      <a:chExt cx="454" cy="454"/>
                    </a:xfrm>
                  </p:grpSpPr>
                  <p:sp>
                    <p:nvSpPr>
                      <p:cNvPr id="545" name="矩形 54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00" y="3699"/>
                        <a:ext cx="454" cy="4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546" name="矩形 54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57" y="3756"/>
                        <a:ext cx="340" cy="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547" name="矩形 54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713" y="3813"/>
                        <a:ext cx="227" cy="22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548" name="组合 547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454" y="0"/>
                      <a:ext cx="454" cy="454"/>
                      <a:chOff x="9600" y="3699"/>
                      <a:chExt cx="454" cy="454"/>
                    </a:xfrm>
                  </p:grpSpPr>
                  <p:sp>
                    <p:nvSpPr>
                      <p:cNvPr id="549" name="矩形 54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00" y="3699"/>
                        <a:ext cx="454" cy="4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550" name="矩形 54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57" y="3756"/>
                        <a:ext cx="340" cy="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551" name="矩形 55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713" y="3813"/>
                        <a:ext cx="227" cy="22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552" name="组合 551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907" y="0"/>
                      <a:ext cx="454" cy="454"/>
                      <a:chOff x="9600" y="3699"/>
                      <a:chExt cx="454" cy="454"/>
                    </a:xfrm>
                  </p:grpSpPr>
                  <p:sp>
                    <p:nvSpPr>
                      <p:cNvPr id="553" name="矩形 55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00" y="3699"/>
                        <a:ext cx="454" cy="4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554" name="矩形 55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57" y="3756"/>
                        <a:ext cx="340" cy="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555" name="矩形 55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713" y="3813"/>
                        <a:ext cx="227" cy="22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556" name="组合 555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1361" y="0"/>
                      <a:ext cx="454" cy="454"/>
                      <a:chOff x="9600" y="3699"/>
                      <a:chExt cx="454" cy="454"/>
                    </a:xfrm>
                  </p:grpSpPr>
                  <p:sp>
                    <p:nvSpPr>
                      <p:cNvPr id="557" name="矩形 55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00" y="3699"/>
                        <a:ext cx="454" cy="4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558" name="矩形 55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57" y="3756"/>
                        <a:ext cx="340" cy="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559" name="矩形 55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713" y="3813"/>
                        <a:ext cx="227" cy="22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560" name="组合 559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1814" y="0"/>
                      <a:ext cx="454" cy="454"/>
                      <a:chOff x="9600" y="3699"/>
                      <a:chExt cx="454" cy="454"/>
                    </a:xfrm>
                  </p:grpSpPr>
                  <p:sp>
                    <p:nvSpPr>
                      <p:cNvPr id="561" name="矩形 56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00" y="3699"/>
                        <a:ext cx="454" cy="4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562" name="矩形 56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57" y="3756"/>
                        <a:ext cx="340" cy="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563" name="矩形 56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713" y="3813"/>
                        <a:ext cx="227" cy="22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564" name="组合 563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268" y="0"/>
                      <a:ext cx="454" cy="454"/>
                      <a:chOff x="9600" y="3699"/>
                      <a:chExt cx="454" cy="454"/>
                    </a:xfrm>
                  </p:grpSpPr>
                  <p:sp>
                    <p:nvSpPr>
                      <p:cNvPr id="565" name="矩形 56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00" y="3699"/>
                        <a:ext cx="454" cy="4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566" name="矩形 56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57" y="3756"/>
                        <a:ext cx="340" cy="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567" name="矩形 56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713" y="3813"/>
                        <a:ext cx="227" cy="22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568" name="组合 567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721" y="0"/>
                      <a:ext cx="454" cy="454"/>
                      <a:chOff x="9600" y="3699"/>
                      <a:chExt cx="454" cy="454"/>
                    </a:xfrm>
                  </p:grpSpPr>
                  <p:sp>
                    <p:nvSpPr>
                      <p:cNvPr id="569" name="矩形 56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00" y="3699"/>
                        <a:ext cx="454" cy="4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570" name="矩形 56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57" y="3756"/>
                        <a:ext cx="340" cy="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571" name="矩形 57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713" y="3813"/>
                        <a:ext cx="227" cy="22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572" name="组合 571"/>
                  <p:cNvGrpSpPr/>
                  <p:nvPr/>
                </p:nvGrpSpPr>
                <p:grpSpPr>
                  <a:xfrm>
                    <a:off x="3175" y="0"/>
                    <a:ext cx="3175" cy="454"/>
                    <a:chOff x="0" y="0"/>
                    <a:chExt cx="3175" cy="454"/>
                  </a:xfrm>
                </p:grpSpPr>
                <p:grpSp>
                  <p:nvGrpSpPr>
                    <p:cNvPr id="573" name="组合 572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0" y="0"/>
                      <a:ext cx="454" cy="454"/>
                      <a:chOff x="9600" y="3699"/>
                      <a:chExt cx="454" cy="454"/>
                    </a:xfrm>
                  </p:grpSpPr>
                  <p:sp>
                    <p:nvSpPr>
                      <p:cNvPr id="574" name="矩形 57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00" y="3699"/>
                        <a:ext cx="454" cy="4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575" name="矩形 57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57" y="3756"/>
                        <a:ext cx="340" cy="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576" name="矩形 57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713" y="3813"/>
                        <a:ext cx="227" cy="22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577" name="组合 576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454" y="0"/>
                      <a:ext cx="454" cy="454"/>
                      <a:chOff x="9600" y="3699"/>
                      <a:chExt cx="454" cy="454"/>
                    </a:xfrm>
                  </p:grpSpPr>
                  <p:sp>
                    <p:nvSpPr>
                      <p:cNvPr id="578" name="矩形 57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00" y="3699"/>
                        <a:ext cx="454" cy="4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579" name="矩形 57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57" y="3756"/>
                        <a:ext cx="340" cy="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580" name="矩形 57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713" y="3813"/>
                        <a:ext cx="227" cy="22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581" name="组合 580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907" y="0"/>
                      <a:ext cx="454" cy="454"/>
                      <a:chOff x="9600" y="3699"/>
                      <a:chExt cx="454" cy="454"/>
                    </a:xfrm>
                  </p:grpSpPr>
                  <p:sp>
                    <p:nvSpPr>
                      <p:cNvPr id="582" name="矩形 58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00" y="3699"/>
                        <a:ext cx="454" cy="4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583" name="矩形 58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57" y="3756"/>
                        <a:ext cx="340" cy="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584" name="矩形 58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713" y="3813"/>
                        <a:ext cx="227" cy="22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585" name="组合 584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1361" y="0"/>
                      <a:ext cx="454" cy="454"/>
                      <a:chOff x="9600" y="3699"/>
                      <a:chExt cx="454" cy="454"/>
                    </a:xfrm>
                  </p:grpSpPr>
                  <p:sp>
                    <p:nvSpPr>
                      <p:cNvPr id="586" name="矩形 58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00" y="3699"/>
                        <a:ext cx="454" cy="4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587" name="矩形 58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57" y="3756"/>
                        <a:ext cx="340" cy="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588" name="矩形 58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713" y="3813"/>
                        <a:ext cx="227" cy="22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589" name="组合 588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1814" y="0"/>
                      <a:ext cx="454" cy="454"/>
                      <a:chOff x="9600" y="3699"/>
                      <a:chExt cx="454" cy="454"/>
                    </a:xfrm>
                  </p:grpSpPr>
                  <p:sp>
                    <p:nvSpPr>
                      <p:cNvPr id="590" name="矩形 58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00" y="3699"/>
                        <a:ext cx="454" cy="4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591" name="矩形 59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57" y="3756"/>
                        <a:ext cx="340" cy="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592" name="矩形 59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713" y="3813"/>
                        <a:ext cx="227" cy="22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593" name="组合 592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268" y="0"/>
                      <a:ext cx="454" cy="454"/>
                      <a:chOff x="9600" y="3699"/>
                      <a:chExt cx="454" cy="454"/>
                    </a:xfrm>
                  </p:grpSpPr>
                  <p:sp>
                    <p:nvSpPr>
                      <p:cNvPr id="594" name="矩形 59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00" y="3699"/>
                        <a:ext cx="454" cy="4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595" name="矩形 59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57" y="3756"/>
                        <a:ext cx="340" cy="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596" name="矩形 59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713" y="3813"/>
                        <a:ext cx="227" cy="22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597" name="组合 596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721" y="0"/>
                      <a:ext cx="454" cy="454"/>
                      <a:chOff x="9600" y="3699"/>
                      <a:chExt cx="454" cy="454"/>
                    </a:xfrm>
                  </p:grpSpPr>
                  <p:sp>
                    <p:nvSpPr>
                      <p:cNvPr id="598" name="矩形 59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00" y="3699"/>
                        <a:ext cx="454" cy="4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599" name="矩形 59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57" y="3756"/>
                        <a:ext cx="340" cy="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00" name="矩形 59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713" y="3813"/>
                        <a:ext cx="227" cy="22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</p:grpSp>
            <p:grpSp>
              <p:nvGrpSpPr>
                <p:cNvPr id="601" name="组合 600"/>
                <p:cNvGrpSpPr/>
                <p:nvPr/>
              </p:nvGrpSpPr>
              <p:grpSpPr>
                <a:xfrm>
                  <a:off x="0" y="907"/>
                  <a:ext cx="6349" cy="454"/>
                  <a:chOff x="0" y="0"/>
                  <a:chExt cx="6349" cy="454"/>
                </a:xfrm>
              </p:grpSpPr>
              <p:grpSp>
                <p:nvGrpSpPr>
                  <p:cNvPr id="602" name="组合 601"/>
                  <p:cNvGrpSpPr/>
                  <p:nvPr/>
                </p:nvGrpSpPr>
                <p:grpSpPr>
                  <a:xfrm>
                    <a:off x="0" y="0"/>
                    <a:ext cx="3175" cy="454"/>
                    <a:chOff x="0" y="0"/>
                    <a:chExt cx="3175" cy="454"/>
                  </a:xfrm>
                </p:grpSpPr>
                <p:grpSp>
                  <p:nvGrpSpPr>
                    <p:cNvPr id="603" name="组合 602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0" y="0"/>
                      <a:ext cx="454" cy="454"/>
                      <a:chOff x="9600" y="3699"/>
                      <a:chExt cx="454" cy="454"/>
                    </a:xfrm>
                  </p:grpSpPr>
                  <p:sp>
                    <p:nvSpPr>
                      <p:cNvPr id="604" name="矩形 60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00" y="3699"/>
                        <a:ext cx="454" cy="4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05" name="矩形 60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57" y="3756"/>
                        <a:ext cx="340" cy="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06" name="矩形 60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713" y="3813"/>
                        <a:ext cx="227" cy="22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607" name="组合 606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454" y="0"/>
                      <a:ext cx="454" cy="454"/>
                      <a:chOff x="9600" y="3699"/>
                      <a:chExt cx="454" cy="454"/>
                    </a:xfrm>
                  </p:grpSpPr>
                  <p:sp>
                    <p:nvSpPr>
                      <p:cNvPr id="608" name="矩形 60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00" y="3699"/>
                        <a:ext cx="454" cy="4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09" name="矩形 60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57" y="3756"/>
                        <a:ext cx="340" cy="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10" name="矩形 60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713" y="3813"/>
                        <a:ext cx="227" cy="22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611" name="组合 610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907" y="0"/>
                      <a:ext cx="454" cy="454"/>
                      <a:chOff x="9600" y="3699"/>
                      <a:chExt cx="454" cy="454"/>
                    </a:xfrm>
                  </p:grpSpPr>
                  <p:sp>
                    <p:nvSpPr>
                      <p:cNvPr id="612" name="矩形 61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00" y="3699"/>
                        <a:ext cx="454" cy="4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13" name="矩形 61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57" y="3756"/>
                        <a:ext cx="340" cy="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14" name="矩形 61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713" y="3813"/>
                        <a:ext cx="227" cy="22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615" name="组合 614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1361" y="0"/>
                      <a:ext cx="454" cy="454"/>
                      <a:chOff x="9600" y="3699"/>
                      <a:chExt cx="454" cy="454"/>
                    </a:xfrm>
                  </p:grpSpPr>
                  <p:sp>
                    <p:nvSpPr>
                      <p:cNvPr id="616" name="矩形 61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00" y="3699"/>
                        <a:ext cx="454" cy="4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17" name="矩形 61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57" y="3756"/>
                        <a:ext cx="340" cy="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18" name="矩形 61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713" y="3813"/>
                        <a:ext cx="227" cy="22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619" name="组合 618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1814" y="0"/>
                      <a:ext cx="454" cy="454"/>
                      <a:chOff x="9600" y="3699"/>
                      <a:chExt cx="454" cy="454"/>
                    </a:xfrm>
                  </p:grpSpPr>
                  <p:sp>
                    <p:nvSpPr>
                      <p:cNvPr id="620" name="矩形 61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00" y="3699"/>
                        <a:ext cx="454" cy="4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21" name="矩形 62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57" y="3756"/>
                        <a:ext cx="340" cy="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22" name="矩形 62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713" y="3813"/>
                        <a:ext cx="227" cy="22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623" name="组合 622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268" y="0"/>
                      <a:ext cx="454" cy="454"/>
                      <a:chOff x="9600" y="3699"/>
                      <a:chExt cx="454" cy="454"/>
                    </a:xfrm>
                  </p:grpSpPr>
                  <p:sp>
                    <p:nvSpPr>
                      <p:cNvPr id="624" name="矩形 62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00" y="3699"/>
                        <a:ext cx="454" cy="4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25" name="矩形 62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57" y="3756"/>
                        <a:ext cx="340" cy="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26" name="矩形 62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713" y="3813"/>
                        <a:ext cx="227" cy="22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627" name="组合 626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721" y="0"/>
                      <a:ext cx="454" cy="454"/>
                      <a:chOff x="9600" y="3699"/>
                      <a:chExt cx="454" cy="454"/>
                    </a:xfrm>
                  </p:grpSpPr>
                  <p:sp>
                    <p:nvSpPr>
                      <p:cNvPr id="628" name="矩形 62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00" y="3699"/>
                        <a:ext cx="454" cy="4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29" name="矩形 62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57" y="3756"/>
                        <a:ext cx="340" cy="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30" name="矩形 62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713" y="3813"/>
                        <a:ext cx="227" cy="22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631" name="组合 630"/>
                  <p:cNvGrpSpPr/>
                  <p:nvPr/>
                </p:nvGrpSpPr>
                <p:grpSpPr>
                  <a:xfrm>
                    <a:off x="3175" y="0"/>
                    <a:ext cx="3175" cy="454"/>
                    <a:chOff x="0" y="0"/>
                    <a:chExt cx="3175" cy="454"/>
                  </a:xfrm>
                </p:grpSpPr>
                <p:grpSp>
                  <p:nvGrpSpPr>
                    <p:cNvPr id="632" name="组合 631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0" y="0"/>
                      <a:ext cx="454" cy="454"/>
                      <a:chOff x="9600" y="3699"/>
                      <a:chExt cx="454" cy="454"/>
                    </a:xfrm>
                  </p:grpSpPr>
                  <p:sp>
                    <p:nvSpPr>
                      <p:cNvPr id="633" name="矩形 63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00" y="3699"/>
                        <a:ext cx="454" cy="4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34" name="矩形 63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57" y="3756"/>
                        <a:ext cx="340" cy="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35" name="矩形 63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713" y="3813"/>
                        <a:ext cx="227" cy="22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636" name="组合 635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454" y="0"/>
                      <a:ext cx="454" cy="454"/>
                      <a:chOff x="9600" y="3699"/>
                      <a:chExt cx="454" cy="454"/>
                    </a:xfrm>
                  </p:grpSpPr>
                  <p:sp>
                    <p:nvSpPr>
                      <p:cNvPr id="637" name="矩形 63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00" y="3699"/>
                        <a:ext cx="454" cy="4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38" name="矩形 63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57" y="3756"/>
                        <a:ext cx="340" cy="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39" name="矩形 63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713" y="3813"/>
                        <a:ext cx="227" cy="22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640" name="组合 639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907" y="0"/>
                      <a:ext cx="454" cy="454"/>
                      <a:chOff x="9600" y="3699"/>
                      <a:chExt cx="454" cy="454"/>
                    </a:xfrm>
                  </p:grpSpPr>
                  <p:sp>
                    <p:nvSpPr>
                      <p:cNvPr id="641" name="矩形 64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00" y="3699"/>
                        <a:ext cx="454" cy="4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42" name="矩形 64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57" y="3756"/>
                        <a:ext cx="340" cy="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43" name="矩形 64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713" y="3813"/>
                        <a:ext cx="227" cy="22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644" name="组合 643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1361" y="0"/>
                      <a:ext cx="454" cy="454"/>
                      <a:chOff x="9600" y="3699"/>
                      <a:chExt cx="454" cy="454"/>
                    </a:xfrm>
                  </p:grpSpPr>
                  <p:sp>
                    <p:nvSpPr>
                      <p:cNvPr id="645" name="矩形 64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00" y="3699"/>
                        <a:ext cx="454" cy="4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46" name="矩形 64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57" y="3756"/>
                        <a:ext cx="340" cy="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47" name="矩形 64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713" y="3813"/>
                        <a:ext cx="227" cy="22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648" name="组合 647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1814" y="0"/>
                      <a:ext cx="454" cy="454"/>
                      <a:chOff x="9600" y="3699"/>
                      <a:chExt cx="454" cy="454"/>
                    </a:xfrm>
                  </p:grpSpPr>
                  <p:sp>
                    <p:nvSpPr>
                      <p:cNvPr id="649" name="矩形 64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00" y="3699"/>
                        <a:ext cx="454" cy="4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50" name="矩形 64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57" y="3756"/>
                        <a:ext cx="340" cy="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51" name="矩形 65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713" y="3813"/>
                        <a:ext cx="227" cy="22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652" name="组合 651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268" y="0"/>
                      <a:ext cx="454" cy="454"/>
                      <a:chOff x="9600" y="3699"/>
                      <a:chExt cx="454" cy="454"/>
                    </a:xfrm>
                  </p:grpSpPr>
                  <p:sp>
                    <p:nvSpPr>
                      <p:cNvPr id="653" name="矩形 65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00" y="3699"/>
                        <a:ext cx="454" cy="4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54" name="矩形 65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57" y="3756"/>
                        <a:ext cx="340" cy="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55" name="矩形 65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713" y="3813"/>
                        <a:ext cx="227" cy="22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656" name="组合 655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721" y="0"/>
                      <a:ext cx="454" cy="454"/>
                      <a:chOff x="9600" y="3699"/>
                      <a:chExt cx="454" cy="454"/>
                    </a:xfrm>
                  </p:grpSpPr>
                  <p:sp>
                    <p:nvSpPr>
                      <p:cNvPr id="657" name="矩形 65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00" y="3699"/>
                        <a:ext cx="454" cy="4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58" name="矩形 65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57" y="3756"/>
                        <a:ext cx="340" cy="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59" name="矩形 65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713" y="3813"/>
                        <a:ext cx="227" cy="22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</p:grpSp>
            <p:grpSp>
              <p:nvGrpSpPr>
                <p:cNvPr id="660" name="组合 659"/>
                <p:cNvGrpSpPr/>
                <p:nvPr/>
              </p:nvGrpSpPr>
              <p:grpSpPr>
                <a:xfrm>
                  <a:off x="0" y="1361"/>
                  <a:ext cx="6349" cy="454"/>
                  <a:chOff x="0" y="0"/>
                  <a:chExt cx="6349" cy="454"/>
                </a:xfrm>
              </p:grpSpPr>
              <p:grpSp>
                <p:nvGrpSpPr>
                  <p:cNvPr id="661" name="组合 660"/>
                  <p:cNvGrpSpPr/>
                  <p:nvPr/>
                </p:nvGrpSpPr>
                <p:grpSpPr>
                  <a:xfrm>
                    <a:off x="0" y="0"/>
                    <a:ext cx="3175" cy="454"/>
                    <a:chOff x="0" y="0"/>
                    <a:chExt cx="3175" cy="454"/>
                  </a:xfrm>
                </p:grpSpPr>
                <p:grpSp>
                  <p:nvGrpSpPr>
                    <p:cNvPr id="662" name="组合 661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0" y="0"/>
                      <a:ext cx="454" cy="454"/>
                      <a:chOff x="9600" y="3699"/>
                      <a:chExt cx="454" cy="454"/>
                    </a:xfrm>
                  </p:grpSpPr>
                  <p:sp>
                    <p:nvSpPr>
                      <p:cNvPr id="663" name="矩形 66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00" y="3699"/>
                        <a:ext cx="454" cy="4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64" name="矩形 66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57" y="3756"/>
                        <a:ext cx="340" cy="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65" name="矩形 66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713" y="3813"/>
                        <a:ext cx="227" cy="22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666" name="组合 665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454" y="0"/>
                      <a:ext cx="454" cy="454"/>
                      <a:chOff x="9600" y="3699"/>
                      <a:chExt cx="454" cy="454"/>
                    </a:xfrm>
                  </p:grpSpPr>
                  <p:sp>
                    <p:nvSpPr>
                      <p:cNvPr id="667" name="矩形 66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00" y="3699"/>
                        <a:ext cx="454" cy="4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68" name="矩形 66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57" y="3756"/>
                        <a:ext cx="340" cy="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69" name="矩形 66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713" y="3813"/>
                        <a:ext cx="227" cy="22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670" name="组合 669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907" y="0"/>
                      <a:ext cx="454" cy="454"/>
                      <a:chOff x="9600" y="3699"/>
                      <a:chExt cx="454" cy="454"/>
                    </a:xfrm>
                  </p:grpSpPr>
                  <p:sp>
                    <p:nvSpPr>
                      <p:cNvPr id="671" name="矩形 67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00" y="3699"/>
                        <a:ext cx="454" cy="4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72" name="矩形 67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57" y="3756"/>
                        <a:ext cx="340" cy="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73" name="矩形 67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713" y="3813"/>
                        <a:ext cx="227" cy="22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674" name="组合 673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1361" y="0"/>
                      <a:ext cx="454" cy="454"/>
                      <a:chOff x="9600" y="3699"/>
                      <a:chExt cx="454" cy="454"/>
                    </a:xfrm>
                  </p:grpSpPr>
                  <p:sp>
                    <p:nvSpPr>
                      <p:cNvPr id="675" name="矩形 67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00" y="3699"/>
                        <a:ext cx="454" cy="4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76" name="矩形 67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57" y="3756"/>
                        <a:ext cx="340" cy="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77" name="矩形 67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713" y="3813"/>
                        <a:ext cx="227" cy="22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678" name="组合 677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1814" y="0"/>
                      <a:ext cx="454" cy="454"/>
                      <a:chOff x="9600" y="3699"/>
                      <a:chExt cx="454" cy="454"/>
                    </a:xfrm>
                  </p:grpSpPr>
                  <p:sp>
                    <p:nvSpPr>
                      <p:cNvPr id="679" name="矩形 67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00" y="3699"/>
                        <a:ext cx="454" cy="4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80" name="矩形 67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57" y="3756"/>
                        <a:ext cx="340" cy="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81" name="矩形 68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713" y="3813"/>
                        <a:ext cx="227" cy="22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682" name="组合 681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268" y="0"/>
                      <a:ext cx="454" cy="454"/>
                      <a:chOff x="9600" y="3699"/>
                      <a:chExt cx="454" cy="454"/>
                    </a:xfrm>
                  </p:grpSpPr>
                  <p:sp>
                    <p:nvSpPr>
                      <p:cNvPr id="683" name="矩形 68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00" y="3699"/>
                        <a:ext cx="454" cy="4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84" name="矩形 68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57" y="3756"/>
                        <a:ext cx="340" cy="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85" name="矩形 68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713" y="3813"/>
                        <a:ext cx="227" cy="22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686" name="组合 685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721" y="0"/>
                      <a:ext cx="454" cy="454"/>
                      <a:chOff x="9600" y="3699"/>
                      <a:chExt cx="454" cy="454"/>
                    </a:xfrm>
                  </p:grpSpPr>
                  <p:sp>
                    <p:nvSpPr>
                      <p:cNvPr id="687" name="矩形 68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00" y="3699"/>
                        <a:ext cx="454" cy="4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88" name="矩形 68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57" y="3756"/>
                        <a:ext cx="340" cy="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89" name="矩形 68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713" y="3813"/>
                        <a:ext cx="227" cy="22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690" name="组合 689"/>
                  <p:cNvGrpSpPr/>
                  <p:nvPr/>
                </p:nvGrpSpPr>
                <p:grpSpPr>
                  <a:xfrm>
                    <a:off x="3175" y="0"/>
                    <a:ext cx="3175" cy="454"/>
                    <a:chOff x="0" y="0"/>
                    <a:chExt cx="3175" cy="454"/>
                  </a:xfrm>
                </p:grpSpPr>
                <p:grpSp>
                  <p:nvGrpSpPr>
                    <p:cNvPr id="691" name="组合 690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0" y="0"/>
                      <a:ext cx="454" cy="454"/>
                      <a:chOff x="9600" y="3699"/>
                      <a:chExt cx="454" cy="454"/>
                    </a:xfrm>
                  </p:grpSpPr>
                  <p:sp>
                    <p:nvSpPr>
                      <p:cNvPr id="692" name="矩形 69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00" y="3699"/>
                        <a:ext cx="454" cy="4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93" name="矩形 69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57" y="3756"/>
                        <a:ext cx="340" cy="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94" name="矩形 69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713" y="3813"/>
                        <a:ext cx="227" cy="22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695" name="组合 694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454" y="0"/>
                      <a:ext cx="454" cy="454"/>
                      <a:chOff x="9600" y="3699"/>
                      <a:chExt cx="454" cy="454"/>
                    </a:xfrm>
                  </p:grpSpPr>
                  <p:sp>
                    <p:nvSpPr>
                      <p:cNvPr id="696" name="矩形 69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00" y="3699"/>
                        <a:ext cx="454" cy="4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97" name="矩形 69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57" y="3756"/>
                        <a:ext cx="340" cy="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98" name="矩形 69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713" y="3813"/>
                        <a:ext cx="227" cy="22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699" name="组合 698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907" y="0"/>
                      <a:ext cx="454" cy="454"/>
                      <a:chOff x="9600" y="3699"/>
                      <a:chExt cx="454" cy="454"/>
                    </a:xfrm>
                  </p:grpSpPr>
                  <p:sp>
                    <p:nvSpPr>
                      <p:cNvPr id="700" name="矩形 69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00" y="3699"/>
                        <a:ext cx="454" cy="4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01" name="矩形 70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57" y="3756"/>
                        <a:ext cx="340" cy="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02" name="矩形 70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713" y="3813"/>
                        <a:ext cx="227" cy="22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703" name="组合 702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1361" y="0"/>
                      <a:ext cx="454" cy="454"/>
                      <a:chOff x="9600" y="3699"/>
                      <a:chExt cx="454" cy="454"/>
                    </a:xfrm>
                  </p:grpSpPr>
                  <p:sp>
                    <p:nvSpPr>
                      <p:cNvPr id="704" name="矩形 70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00" y="3699"/>
                        <a:ext cx="454" cy="4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05" name="矩形 70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57" y="3756"/>
                        <a:ext cx="340" cy="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06" name="矩形 70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713" y="3813"/>
                        <a:ext cx="227" cy="22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707" name="组合 706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1814" y="0"/>
                      <a:ext cx="454" cy="454"/>
                      <a:chOff x="9600" y="3699"/>
                      <a:chExt cx="454" cy="454"/>
                    </a:xfrm>
                  </p:grpSpPr>
                  <p:sp>
                    <p:nvSpPr>
                      <p:cNvPr id="708" name="矩形 70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00" y="3699"/>
                        <a:ext cx="454" cy="4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09" name="矩形 70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57" y="3756"/>
                        <a:ext cx="340" cy="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10" name="矩形 70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713" y="3813"/>
                        <a:ext cx="227" cy="22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711" name="组合 710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268" y="0"/>
                      <a:ext cx="454" cy="454"/>
                      <a:chOff x="9600" y="3699"/>
                      <a:chExt cx="454" cy="454"/>
                    </a:xfrm>
                  </p:grpSpPr>
                  <p:sp>
                    <p:nvSpPr>
                      <p:cNvPr id="712" name="矩形 71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00" y="3699"/>
                        <a:ext cx="454" cy="4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13" name="矩形 71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57" y="3756"/>
                        <a:ext cx="340" cy="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14" name="矩形 71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713" y="3813"/>
                        <a:ext cx="227" cy="22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715" name="组合 714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721" y="0"/>
                      <a:ext cx="454" cy="454"/>
                      <a:chOff x="9600" y="3699"/>
                      <a:chExt cx="454" cy="454"/>
                    </a:xfrm>
                  </p:grpSpPr>
                  <p:sp>
                    <p:nvSpPr>
                      <p:cNvPr id="716" name="矩形 71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00" y="3699"/>
                        <a:ext cx="454" cy="4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17" name="矩形 71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57" y="3756"/>
                        <a:ext cx="340" cy="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18" name="矩形 71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713" y="3813"/>
                        <a:ext cx="227" cy="22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</p:grpSp>
          </p:grpSp>
          <p:grpSp>
            <p:nvGrpSpPr>
              <p:cNvPr id="719" name="组合 718"/>
              <p:cNvGrpSpPr/>
              <p:nvPr/>
            </p:nvGrpSpPr>
            <p:grpSpPr>
              <a:xfrm>
                <a:off x="0" y="5443"/>
                <a:ext cx="6348" cy="1815"/>
                <a:chOff x="0" y="0"/>
                <a:chExt cx="6348" cy="1815"/>
              </a:xfrm>
            </p:grpSpPr>
            <p:grpSp>
              <p:nvGrpSpPr>
                <p:cNvPr id="720" name="组合 719"/>
                <p:cNvGrpSpPr/>
                <p:nvPr/>
              </p:nvGrpSpPr>
              <p:grpSpPr>
                <a:xfrm>
                  <a:off x="0" y="0"/>
                  <a:ext cx="6349" cy="454"/>
                  <a:chOff x="0" y="0"/>
                  <a:chExt cx="6349" cy="454"/>
                </a:xfrm>
              </p:grpSpPr>
              <p:grpSp>
                <p:nvGrpSpPr>
                  <p:cNvPr id="721" name="组合 720"/>
                  <p:cNvGrpSpPr/>
                  <p:nvPr/>
                </p:nvGrpSpPr>
                <p:grpSpPr>
                  <a:xfrm>
                    <a:off x="0" y="0"/>
                    <a:ext cx="3175" cy="454"/>
                    <a:chOff x="0" y="0"/>
                    <a:chExt cx="3175" cy="454"/>
                  </a:xfrm>
                </p:grpSpPr>
                <p:grpSp>
                  <p:nvGrpSpPr>
                    <p:cNvPr id="722" name="组合 721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0" y="0"/>
                      <a:ext cx="454" cy="454"/>
                      <a:chOff x="9600" y="3699"/>
                      <a:chExt cx="454" cy="454"/>
                    </a:xfrm>
                  </p:grpSpPr>
                  <p:sp>
                    <p:nvSpPr>
                      <p:cNvPr id="723" name="矩形 72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00" y="3699"/>
                        <a:ext cx="454" cy="4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24" name="矩形 72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57" y="3756"/>
                        <a:ext cx="340" cy="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25" name="矩形 72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713" y="3813"/>
                        <a:ext cx="227" cy="22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726" name="组合 725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454" y="0"/>
                      <a:ext cx="454" cy="454"/>
                      <a:chOff x="9600" y="3699"/>
                      <a:chExt cx="454" cy="454"/>
                    </a:xfrm>
                  </p:grpSpPr>
                  <p:sp>
                    <p:nvSpPr>
                      <p:cNvPr id="727" name="矩形 72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00" y="3699"/>
                        <a:ext cx="454" cy="4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28" name="矩形 72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57" y="3756"/>
                        <a:ext cx="340" cy="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29" name="矩形 72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713" y="3813"/>
                        <a:ext cx="227" cy="22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730" name="组合 729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907" y="0"/>
                      <a:ext cx="454" cy="454"/>
                      <a:chOff x="9600" y="3699"/>
                      <a:chExt cx="454" cy="454"/>
                    </a:xfrm>
                  </p:grpSpPr>
                  <p:sp>
                    <p:nvSpPr>
                      <p:cNvPr id="731" name="矩形 73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00" y="3699"/>
                        <a:ext cx="454" cy="4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32" name="矩形 73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57" y="3756"/>
                        <a:ext cx="340" cy="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33" name="矩形 73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713" y="3813"/>
                        <a:ext cx="227" cy="22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734" name="组合 733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1361" y="0"/>
                      <a:ext cx="454" cy="454"/>
                      <a:chOff x="9600" y="3699"/>
                      <a:chExt cx="454" cy="454"/>
                    </a:xfrm>
                  </p:grpSpPr>
                  <p:sp>
                    <p:nvSpPr>
                      <p:cNvPr id="735" name="矩形 73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00" y="3699"/>
                        <a:ext cx="454" cy="4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36" name="矩形 73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57" y="3756"/>
                        <a:ext cx="340" cy="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37" name="矩形 73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713" y="3813"/>
                        <a:ext cx="227" cy="22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738" name="组合 737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1814" y="0"/>
                      <a:ext cx="454" cy="454"/>
                      <a:chOff x="9600" y="3699"/>
                      <a:chExt cx="454" cy="454"/>
                    </a:xfrm>
                  </p:grpSpPr>
                  <p:sp>
                    <p:nvSpPr>
                      <p:cNvPr id="739" name="矩形 73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00" y="3699"/>
                        <a:ext cx="454" cy="4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40" name="矩形 73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57" y="3756"/>
                        <a:ext cx="340" cy="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41" name="矩形 74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713" y="3813"/>
                        <a:ext cx="227" cy="22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742" name="组合 741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268" y="0"/>
                      <a:ext cx="454" cy="454"/>
                      <a:chOff x="9600" y="3699"/>
                      <a:chExt cx="454" cy="454"/>
                    </a:xfrm>
                  </p:grpSpPr>
                  <p:sp>
                    <p:nvSpPr>
                      <p:cNvPr id="743" name="矩形 74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00" y="3699"/>
                        <a:ext cx="454" cy="4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44" name="矩形 74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57" y="3756"/>
                        <a:ext cx="340" cy="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45" name="矩形 74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713" y="3813"/>
                        <a:ext cx="227" cy="22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746" name="组合 745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721" y="0"/>
                      <a:ext cx="454" cy="454"/>
                      <a:chOff x="9600" y="3699"/>
                      <a:chExt cx="454" cy="454"/>
                    </a:xfrm>
                  </p:grpSpPr>
                  <p:sp>
                    <p:nvSpPr>
                      <p:cNvPr id="747" name="矩形 74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00" y="3699"/>
                        <a:ext cx="454" cy="4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48" name="矩形 74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57" y="3756"/>
                        <a:ext cx="340" cy="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49" name="矩形 74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713" y="3813"/>
                        <a:ext cx="227" cy="22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750" name="组合 749"/>
                  <p:cNvGrpSpPr/>
                  <p:nvPr/>
                </p:nvGrpSpPr>
                <p:grpSpPr>
                  <a:xfrm>
                    <a:off x="3175" y="0"/>
                    <a:ext cx="3175" cy="454"/>
                    <a:chOff x="0" y="0"/>
                    <a:chExt cx="3175" cy="454"/>
                  </a:xfrm>
                </p:grpSpPr>
                <p:grpSp>
                  <p:nvGrpSpPr>
                    <p:cNvPr id="751" name="组合 750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0" y="0"/>
                      <a:ext cx="454" cy="454"/>
                      <a:chOff x="9600" y="3699"/>
                      <a:chExt cx="454" cy="454"/>
                    </a:xfrm>
                  </p:grpSpPr>
                  <p:sp>
                    <p:nvSpPr>
                      <p:cNvPr id="752" name="矩形 75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00" y="3699"/>
                        <a:ext cx="454" cy="4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53" name="矩形 75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57" y="3756"/>
                        <a:ext cx="340" cy="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54" name="矩形 75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713" y="3813"/>
                        <a:ext cx="227" cy="22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755" name="组合 754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454" y="0"/>
                      <a:ext cx="454" cy="454"/>
                      <a:chOff x="9600" y="3699"/>
                      <a:chExt cx="454" cy="454"/>
                    </a:xfrm>
                  </p:grpSpPr>
                  <p:sp>
                    <p:nvSpPr>
                      <p:cNvPr id="756" name="矩形 75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00" y="3699"/>
                        <a:ext cx="454" cy="4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57" name="矩形 75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57" y="3756"/>
                        <a:ext cx="340" cy="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58" name="矩形 75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713" y="3813"/>
                        <a:ext cx="227" cy="22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759" name="组合 758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907" y="0"/>
                      <a:ext cx="454" cy="454"/>
                      <a:chOff x="9600" y="3699"/>
                      <a:chExt cx="454" cy="454"/>
                    </a:xfrm>
                  </p:grpSpPr>
                  <p:sp>
                    <p:nvSpPr>
                      <p:cNvPr id="760" name="矩形 75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00" y="3699"/>
                        <a:ext cx="454" cy="4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61" name="矩形 76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57" y="3756"/>
                        <a:ext cx="340" cy="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62" name="矩形 76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713" y="3813"/>
                        <a:ext cx="227" cy="22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763" name="组合 762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1361" y="0"/>
                      <a:ext cx="454" cy="454"/>
                      <a:chOff x="9600" y="3699"/>
                      <a:chExt cx="454" cy="454"/>
                    </a:xfrm>
                  </p:grpSpPr>
                  <p:sp>
                    <p:nvSpPr>
                      <p:cNvPr id="764" name="矩形 76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00" y="3699"/>
                        <a:ext cx="454" cy="4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65" name="矩形 76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57" y="3756"/>
                        <a:ext cx="340" cy="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66" name="矩形 76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713" y="3813"/>
                        <a:ext cx="227" cy="22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767" name="组合 766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1814" y="0"/>
                      <a:ext cx="454" cy="454"/>
                      <a:chOff x="9600" y="3699"/>
                      <a:chExt cx="454" cy="454"/>
                    </a:xfrm>
                  </p:grpSpPr>
                  <p:sp>
                    <p:nvSpPr>
                      <p:cNvPr id="768" name="矩形 76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00" y="3699"/>
                        <a:ext cx="454" cy="4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69" name="矩形 76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57" y="3756"/>
                        <a:ext cx="340" cy="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70" name="矩形 76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713" y="3813"/>
                        <a:ext cx="227" cy="22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771" name="组合 770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268" y="0"/>
                      <a:ext cx="454" cy="454"/>
                      <a:chOff x="9600" y="3699"/>
                      <a:chExt cx="454" cy="454"/>
                    </a:xfrm>
                  </p:grpSpPr>
                  <p:sp>
                    <p:nvSpPr>
                      <p:cNvPr id="772" name="矩形 77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00" y="3699"/>
                        <a:ext cx="454" cy="4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73" name="矩形 77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57" y="3756"/>
                        <a:ext cx="340" cy="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74" name="矩形 77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713" y="3813"/>
                        <a:ext cx="227" cy="22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775" name="组合 774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721" y="0"/>
                      <a:ext cx="454" cy="454"/>
                      <a:chOff x="9600" y="3699"/>
                      <a:chExt cx="454" cy="454"/>
                    </a:xfrm>
                  </p:grpSpPr>
                  <p:sp>
                    <p:nvSpPr>
                      <p:cNvPr id="776" name="矩形 77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00" y="3699"/>
                        <a:ext cx="454" cy="4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77" name="矩形 77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57" y="3756"/>
                        <a:ext cx="340" cy="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78" name="矩形 77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713" y="3813"/>
                        <a:ext cx="227" cy="22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</p:grpSp>
            <p:grpSp>
              <p:nvGrpSpPr>
                <p:cNvPr id="779" name="组合 778"/>
                <p:cNvGrpSpPr/>
                <p:nvPr/>
              </p:nvGrpSpPr>
              <p:grpSpPr>
                <a:xfrm>
                  <a:off x="0" y="454"/>
                  <a:ext cx="6349" cy="454"/>
                  <a:chOff x="0" y="0"/>
                  <a:chExt cx="6349" cy="454"/>
                </a:xfrm>
              </p:grpSpPr>
              <p:grpSp>
                <p:nvGrpSpPr>
                  <p:cNvPr id="780" name="组合 779"/>
                  <p:cNvGrpSpPr/>
                  <p:nvPr/>
                </p:nvGrpSpPr>
                <p:grpSpPr>
                  <a:xfrm>
                    <a:off x="0" y="0"/>
                    <a:ext cx="3175" cy="454"/>
                    <a:chOff x="0" y="0"/>
                    <a:chExt cx="3175" cy="454"/>
                  </a:xfrm>
                </p:grpSpPr>
                <p:grpSp>
                  <p:nvGrpSpPr>
                    <p:cNvPr id="781" name="组合 780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0" y="0"/>
                      <a:ext cx="454" cy="454"/>
                      <a:chOff x="9600" y="3699"/>
                      <a:chExt cx="454" cy="454"/>
                    </a:xfrm>
                  </p:grpSpPr>
                  <p:sp>
                    <p:nvSpPr>
                      <p:cNvPr id="782" name="矩形 78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00" y="3699"/>
                        <a:ext cx="454" cy="4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83" name="矩形 78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57" y="3756"/>
                        <a:ext cx="340" cy="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84" name="矩形 78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713" y="3813"/>
                        <a:ext cx="227" cy="22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785" name="组合 784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454" y="0"/>
                      <a:ext cx="454" cy="454"/>
                      <a:chOff x="9600" y="3699"/>
                      <a:chExt cx="454" cy="454"/>
                    </a:xfrm>
                  </p:grpSpPr>
                  <p:sp>
                    <p:nvSpPr>
                      <p:cNvPr id="786" name="矩形 78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00" y="3699"/>
                        <a:ext cx="454" cy="4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87" name="矩形 78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57" y="3756"/>
                        <a:ext cx="340" cy="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88" name="矩形 78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713" y="3813"/>
                        <a:ext cx="227" cy="22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789" name="组合 788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907" y="0"/>
                      <a:ext cx="454" cy="454"/>
                      <a:chOff x="9600" y="3699"/>
                      <a:chExt cx="454" cy="454"/>
                    </a:xfrm>
                  </p:grpSpPr>
                  <p:sp>
                    <p:nvSpPr>
                      <p:cNvPr id="790" name="矩形 78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00" y="3699"/>
                        <a:ext cx="454" cy="4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91" name="矩形 79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57" y="3756"/>
                        <a:ext cx="340" cy="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92" name="矩形 79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713" y="3813"/>
                        <a:ext cx="227" cy="22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793" name="组合 792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1361" y="0"/>
                      <a:ext cx="454" cy="454"/>
                      <a:chOff x="9600" y="3699"/>
                      <a:chExt cx="454" cy="454"/>
                    </a:xfrm>
                  </p:grpSpPr>
                  <p:sp>
                    <p:nvSpPr>
                      <p:cNvPr id="794" name="矩形 79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00" y="3699"/>
                        <a:ext cx="454" cy="4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95" name="矩形 79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57" y="3756"/>
                        <a:ext cx="340" cy="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96" name="矩形 79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713" y="3813"/>
                        <a:ext cx="227" cy="22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797" name="组合 796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1814" y="0"/>
                      <a:ext cx="454" cy="454"/>
                      <a:chOff x="9600" y="3699"/>
                      <a:chExt cx="454" cy="454"/>
                    </a:xfrm>
                  </p:grpSpPr>
                  <p:sp>
                    <p:nvSpPr>
                      <p:cNvPr id="798" name="矩形 79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00" y="3699"/>
                        <a:ext cx="454" cy="4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99" name="矩形 79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57" y="3756"/>
                        <a:ext cx="340" cy="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800" name="矩形 79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713" y="3813"/>
                        <a:ext cx="227" cy="22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801" name="组合 800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268" y="0"/>
                      <a:ext cx="454" cy="454"/>
                      <a:chOff x="9600" y="3699"/>
                      <a:chExt cx="454" cy="454"/>
                    </a:xfrm>
                  </p:grpSpPr>
                  <p:sp>
                    <p:nvSpPr>
                      <p:cNvPr id="802" name="矩形 80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00" y="3699"/>
                        <a:ext cx="454" cy="4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803" name="矩形 80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57" y="3756"/>
                        <a:ext cx="340" cy="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804" name="矩形 80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713" y="3813"/>
                        <a:ext cx="227" cy="22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805" name="组合 804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721" y="0"/>
                      <a:ext cx="454" cy="454"/>
                      <a:chOff x="9600" y="3699"/>
                      <a:chExt cx="454" cy="454"/>
                    </a:xfrm>
                  </p:grpSpPr>
                  <p:sp>
                    <p:nvSpPr>
                      <p:cNvPr id="806" name="矩形 80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00" y="3699"/>
                        <a:ext cx="454" cy="4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807" name="矩形 80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57" y="3756"/>
                        <a:ext cx="340" cy="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808" name="矩形 80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713" y="3813"/>
                        <a:ext cx="227" cy="22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809" name="组合 808"/>
                  <p:cNvGrpSpPr/>
                  <p:nvPr/>
                </p:nvGrpSpPr>
                <p:grpSpPr>
                  <a:xfrm>
                    <a:off x="3175" y="0"/>
                    <a:ext cx="3175" cy="454"/>
                    <a:chOff x="0" y="0"/>
                    <a:chExt cx="3175" cy="454"/>
                  </a:xfrm>
                </p:grpSpPr>
                <p:grpSp>
                  <p:nvGrpSpPr>
                    <p:cNvPr id="810" name="组合 809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0" y="0"/>
                      <a:ext cx="454" cy="454"/>
                      <a:chOff x="9600" y="3699"/>
                      <a:chExt cx="454" cy="454"/>
                    </a:xfrm>
                  </p:grpSpPr>
                  <p:sp>
                    <p:nvSpPr>
                      <p:cNvPr id="811" name="矩形 81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00" y="3699"/>
                        <a:ext cx="454" cy="4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812" name="矩形 81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57" y="3756"/>
                        <a:ext cx="340" cy="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813" name="矩形 81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713" y="3813"/>
                        <a:ext cx="227" cy="22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814" name="组合 813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454" y="0"/>
                      <a:ext cx="454" cy="454"/>
                      <a:chOff x="9600" y="3699"/>
                      <a:chExt cx="454" cy="454"/>
                    </a:xfrm>
                  </p:grpSpPr>
                  <p:sp>
                    <p:nvSpPr>
                      <p:cNvPr id="815" name="矩形 81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00" y="3699"/>
                        <a:ext cx="454" cy="4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816" name="矩形 81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57" y="3756"/>
                        <a:ext cx="340" cy="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817" name="矩形 81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713" y="3813"/>
                        <a:ext cx="227" cy="22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818" name="组合 817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907" y="0"/>
                      <a:ext cx="454" cy="454"/>
                      <a:chOff x="9600" y="3699"/>
                      <a:chExt cx="454" cy="454"/>
                    </a:xfrm>
                  </p:grpSpPr>
                  <p:sp>
                    <p:nvSpPr>
                      <p:cNvPr id="819" name="矩形 81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00" y="3699"/>
                        <a:ext cx="454" cy="4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820" name="矩形 81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57" y="3756"/>
                        <a:ext cx="340" cy="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821" name="矩形 82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713" y="3813"/>
                        <a:ext cx="227" cy="22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822" name="组合 821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1361" y="0"/>
                      <a:ext cx="454" cy="454"/>
                      <a:chOff x="9600" y="3699"/>
                      <a:chExt cx="454" cy="454"/>
                    </a:xfrm>
                  </p:grpSpPr>
                  <p:sp>
                    <p:nvSpPr>
                      <p:cNvPr id="823" name="矩形 82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00" y="3699"/>
                        <a:ext cx="454" cy="4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824" name="矩形 82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57" y="3756"/>
                        <a:ext cx="340" cy="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825" name="矩形 82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713" y="3813"/>
                        <a:ext cx="227" cy="22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826" name="组合 825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1814" y="0"/>
                      <a:ext cx="454" cy="454"/>
                      <a:chOff x="9600" y="3699"/>
                      <a:chExt cx="454" cy="454"/>
                    </a:xfrm>
                  </p:grpSpPr>
                  <p:sp>
                    <p:nvSpPr>
                      <p:cNvPr id="827" name="矩形 82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00" y="3699"/>
                        <a:ext cx="454" cy="4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828" name="矩形 82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57" y="3756"/>
                        <a:ext cx="340" cy="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829" name="矩形 82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713" y="3813"/>
                        <a:ext cx="227" cy="22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830" name="组合 829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268" y="0"/>
                      <a:ext cx="454" cy="454"/>
                      <a:chOff x="9600" y="3699"/>
                      <a:chExt cx="454" cy="454"/>
                    </a:xfrm>
                  </p:grpSpPr>
                  <p:sp>
                    <p:nvSpPr>
                      <p:cNvPr id="831" name="矩形 83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00" y="3699"/>
                        <a:ext cx="454" cy="4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832" name="矩形 83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57" y="3756"/>
                        <a:ext cx="340" cy="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833" name="矩形 83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713" y="3813"/>
                        <a:ext cx="227" cy="22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834" name="组合 833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721" y="0"/>
                      <a:ext cx="454" cy="454"/>
                      <a:chOff x="9600" y="3699"/>
                      <a:chExt cx="454" cy="454"/>
                    </a:xfrm>
                  </p:grpSpPr>
                  <p:sp>
                    <p:nvSpPr>
                      <p:cNvPr id="835" name="矩形 83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00" y="3699"/>
                        <a:ext cx="454" cy="4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836" name="矩形 83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57" y="3756"/>
                        <a:ext cx="340" cy="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837" name="矩形 83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713" y="3813"/>
                        <a:ext cx="227" cy="22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</p:grpSp>
            <p:grpSp>
              <p:nvGrpSpPr>
                <p:cNvPr id="838" name="组合 837"/>
                <p:cNvGrpSpPr/>
                <p:nvPr/>
              </p:nvGrpSpPr>
              <p:grpSpPr>
                <a:xfrm>
                  <a:off x="0" y="907"/>
                  <a:ext cx="6349" cy="454"/>
                  <a:chOff x="0" y="0"/>
                  <a:chExt cx="6349" cy="454"/>
                </a:xfrm>
              </p:grpSpPr>
              <p:grpSp>
                <p:nvGrpSpPr>
                  <p:cNvPr id="839" name="组合 838"/>
                  <p:cNvGrpSpPr/>
                  <p:nvPr/>
                </p:nvGrpSpPr>
                <p:grpSpPr>
                  <a:xfrm>
                    <a:off x="0" y="0"/>
                    <a:ext cx="3175" cy="454"/>
                    <a:chOff x="0" y="0"/>
                    <a:chExt cx="3175" cy="454"/>
                  </a:xfrm>
                </p:grpSpPr>
                <p:grpSp>
                  <p:nvGrpSpPr>
                    <p:cNvPr id="840" name="组合 839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0" y="0"/>
                      <a:ext cx="454" cy="454"/>
                      <a:chOff x="9600" y="3699"/>
                      <a:chExt cx="454" cy="454"/>
                    </a:xfrm>
                  </p:grpSpPr>
                  <p:sp>
                    <p:nvSpPr>
                      <p:cNvPr id="841" name="矩形 84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00" y="3699"/>
                        <a:ext cx="454" cy="4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842" name="矩形 84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57" y="3756"/>
                        <a:ext cx="340" cy="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843" name="矩形 84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713" y="3813"/>
                        <a:ext cx="227" cy="22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844" name="组合 843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454" y="0"/>
                      <a:ext cx="454" cy="454"/>
                      <a:chOff x="9600" y="3699"/>
                      <a:chExt cx="454" cy="454"/>
                    </a:xfrm>
                  </p:grpSpPr>
                  <p:sp>
                    <p:nvSpPr>
                      <p:cNvPr id="845" name="矩形 84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00" y="3699"/>
                        <a:ext cx="454" cy="4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846" name="矩形 84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57" y="3756"/>
                        <a:ext cx="340" cy="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847" name="矩形 84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713" y="3813"/>
                        <a:ext cx="227" cy="22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848" name="组合 847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907" y="0"/>
                      <a:ext cx="454" cy="454"/>
                      <a:chOff x="9600" y="3699"/>
                      <a:chExt cx="454" cy="454"/>
                    </a:xfrm>
                  </p:grpSpPr>
                  <p:sp>
                    <p:nvSpPr>
                      <p:cNvPr id="849" name="矩形 84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00" y="3699"/>
                        <a:ext cx="454" cy="4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850" name="矩形 84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57" y="3756"/>
                        <a:ext cx="340" cy="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851" name="矩形 85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713" y="3813"/>
                        <a:ext cx="227" cy="22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852" name="组合 851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1361" y="0"/>
                      <a:ext cx="454" cy="454"/>
                      <a:chOff x="9600" y="3699"/>
                      <a:chExt cx="454" cy="454"/>
                    </a:xfrm>
                  </p:grpSpPr>
                  <p:sp>
                    <p:nvSpPr>
                      <p:cNvPr id="853" name="矩形 85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00" y="3699"/>
                        <a:ext cx="454" cy="4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854" name="矩形 85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57" y="3756"/>
                        <a:ext cx="340" cy="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855" name="矩形 85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713" y="3813"/>
                        <a:ext cx="227" cy="22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856" name="组合 855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1814" y="0"/>
                      <a:ext cx="454" cy="454"/>
                      <a:chOff x="9600" y="3699"/>
                      <a:chExt cx="454" cy="454"/>
                    </a:xfrm>
                  </p:grpSpPr>
                  <p:sp>
                    <p:nvSpPr>
                      <p:cNvPr id="857" name="矩形 85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00" y="3699"/>
                        <a:ext cx="454" cy="4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858" name="矩形 85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57" y="3756"/>
                        <a:ext cx="340" cy="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859" name="矩形 85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713" y="3813"/>
                        <a:ext cx="227" cy="22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860" name="组合 859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268" y="0"/>
                      <a:ext cx="454" cy="454"/>
                      <a:chOff x="9600" y="3699"/>
                      <a:chExt cx="454" cy="454"/>
                    </a:xfrm>
                  </p:grpSpPr>
                  <p:sp>
                    <p:nvSpPr>
                      <p:cNvPr id="861" name="矩形 86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00" y="3699"/>
                        <a:ext cx="454" cy="4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862" name="矩形 86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57" y="3756"/>
                        <a:ext cx="340" cy="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863" name="矩形 86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713" y="3813"/>
                        <a:ext cx="227" cy="22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864" name="组合 863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721" y="0"/>
                      <a:ext cx="454" cy="454"/>
                      <a:chOff x="9600" y="3699"/>
                      <a:chExt cx="454" cy="454"/>
                    </a:xfrm>
                  </p:grpSpPr>
                  <p:sp>
                    <p:nvSpPr>
                      <p:cNvPr id="865" name="矩形 86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00" y="3699"/>
                        <a:ext cx="454" cy="4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866" name="矩形 86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57" y="3756"/>
                        <a:ext cx="340" cy="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867" name="矩形 86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713" y="3813"/>
                        <a:ext cx="227" cy="22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868" name="组合 867"/>
                  <p:cNvGrpSpPr/>
                  <p:nvPr/>
                </p:nvGrpSpPr>
                <p:grpSpPr>
                  <a:xfrm>
                    <a:off x="3175" y="0"/>
                    <a:ext cx="3175" cy="454"/>
                    <a:chOff x="0" y="0"/>
                    <a:chExt cx="3175" cy="454"/>
                  </a:xfrm>
                </p:grpSpPr>
                <p:grpSp>
                  <p:nvGrpSpPr>
                    <p:cNvPr id="869" name="组合 868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0" y="0"/>
                      <a:ext cx="454" cy="454"/>
                      <a:chOff x="9600" y="3699"/>
                      <a:chExt cx="454" cy="454"/>
                    </a:xfrm>
                  </p:grpSpPr>
                  <p:sp>
                    <p:nvSpPr>
                      <p:cNvPr id="870" name="矩形 86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00" y="3699"/>
                        <a:ext cx="454" cy="4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871" name="矩形 87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57" y="3756"/>
                        <a:ext cx="340" cy="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872" name="矩形 87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713" y="3813"/>
                        <a:ext cx="227" cy="22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873" name="组合 872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454" y="0"/>
                      <a:ext cx="454" cy="454"/>
                      <a:chOff x="9600" y="3699"/>
                      <a:chExt cx="454" cy="454"/>
                    </a:xfrm>
                  </p:grpSpPr>
                  <p:sp>
                    <p:nvSpPr>
                      <p:cNvPr id="874" name="矩形 87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00" y="3699"/>
                        <a:ext cx="454" cy="4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875" name="矩形 87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57" y="3756"/>
                        <a:ext cx="340" cy="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876" name="矩形 87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713" y="3813"/>
                        <a:ext cx="227" cy="22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877" name="组合 876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907" y="0"/>
                      <a:ext cx="454" cy="454"/>
                      <a:chOff x="9600" y="3699"/>
                      <a:chExt cx="454" cy="454"/>
                    </a:xfrm>
                  </p:grpSpPr>
                  <p:sp>
                    <p:nvSpPr>
                      <p:cNvPr id="878" name="矩形 87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00" y="3699"/>
                        <a:ext cx="454" cy="4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879" name="矩形 87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57" y="3756"/>
                        <a:ext cx="340" cy="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880" name="矩形 87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713" y="3813"/>
                        <a:ext cx="227" cy="22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881" name="组合 880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1361" y="0"/>
                      <a:ext cx="454" cy="454"/>
                      <a:chOff x="9600" y="3699"/>
                      <a:chExt cx="454" cy="454"/>
                    </a:xfrm>
                  </p:grpSpPr>
                  <p:sp>
                    <p:nvSpPr>
                      <p:cNvPr id="882" name="矩形 88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00" y="3699"/>
                        <a:ext cx="454" cy="4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883" name="矩形 88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57" y="3756"/>
                        <a:ext cx="340" cy="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884" name="矩形 88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713" y="3813"/>
                        <a:ext cx="227" cy="22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885" name="组合 884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1814" y="0"/>
                      <a:ext cx="454" cy="454"/>
                      <a:chOff x="9600" y="3699"/>
                      <a:chExt cx="454" cy="454"/>
                    </a:xfrm>
                  </p:grpSpPr>
                  <p:sp>
                    <p:nvSpPr>
                      <p:cNvPr id="886" name="矩形 88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00" y="3699"/>
                        <a:ext cx="454" cy="4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887" name="矩形 88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57" y="3756"/>
                        <a:ext cx="340" cy="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888" name="矩形 88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713" y="3813"/>
                        <a:ext cx="227" cy="22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889" name="组合 888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268" y="0"/>
                      <a:ext cx="454" cy="454"/>
                      <a:chOff x="9600" y="3699"/>
                      <a:chExt cx="454" cy="454"/>
                    </a:xfrm>
                  </p:grpSpPr>
                  <p:sp>
                    <p:nvSpPr>
                      <p:cNvPr id="890" name="矩形 88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00" y="3699"/>
                        <a:ext cx="454" cy="4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891" name="矩形 89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57" y="3756"/>
                        <a:ext cx="340" cy="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892" name="矩形 89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713" y="3813"/>
                        <a:ext cx="227" cy="22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893" name="组合 892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721" y="0"/>
                      <a:ext cx="454" cy="454"/>
                      <a:chOff x="9600" y="3699"/>
                      <a:chExt cx="454" cy="454"/>
                    </a:xfrm>
                  </p:grpSpPr>
                  <p:sp>
                    <p:nvSpPr>
                      <p:cNvPr id="894" name="矩形 89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00" y="3699"/>
                        <a:ext cx="454" cy="4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895" name="矩形 89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57" y="3756"/>
                        <a:ext cx="340" cy="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896" name="矩形 89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713" y="3813"/>
                        <a:ext cx="227" cy="22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</p:grpSp>
            <p:grpSp>
              <p:nvGrpSpPr>
                <p:cNvPr id="897" name="组合 896"/>
                <p:cNvGrpSpPr/>
                <p:nvPr/>
              </p:nvGrpSpPr>
              <p:grpSpPr>
                <a:xfrm>
                  <a:off x="0" y="1361"/>
                  <a:ext cx="6349" cy="454"/>
                  <a:chOff x="0" y="0"/>
                  <a:chExt cx="6349" cy="454"/>
                </a:xfrm>
              </p:grpSpPr>
              <p:grpSp>
                <p:nvGrpSpPr>
                  <p:cNvPr id="898" name="组合 897"/>
                  <p:cNvGrpSpPr/>
                  <p:nvPr/>
                </p:nvGrpSpPr>
                <p:grpSpPr>
                  <a:xfrm>
                    <a:off x="0" y="0"/>
                    <a:ext cx="3175" cy="454"/>
                    <a:chOff x="0" y="0"/>
                    <a:chExt cx="3175" cy="454"/>
                  </a:xfrm>
                </p:grpSpPr>
                <p:grpSp>
                  <p:nvGrpSpPr>
                    <p:cNvPr id="899" name="组合 898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0" y="0"/>
                      <a:ext cx="454" cy="454"/>
                      <a:chOff x="9600" y="3699"/>
                      <a:chExt cx="454" cy="454"/>
                    </a:xfrm>
                  </p:grpSpPr>
                  <p:sp>
                    <p:nvSpPr>
                      <p:cNvPr id="900" name="矩形 89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00" y="3699"/>
                        <a:ext cx="454" cy="4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901" name="矩形 90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57" y="3756"/>
                        <a:ext cx="340" cy="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902" name="矩形 90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713" y="3813"/>
                        <a:ext cx="227" cy="22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903" name="组合 902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454" y="0"/>
                      <a:ext cx="454" cy="454"/>
                      <a:chOff x="9600" y="3699"/>
                      <a:chExt cx="454" cy="454"/>
                    </a:xfrm>
                  </p:grpSpPr>
                  <p:sp>
                    <p:nvSpPr>
                      <p:cNvPr id="904" name="矩形 90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00" y="3699"/>
                        <a:ext cx="454" cy="4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905" name="矩形 90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57" y="3756"/>
                        <a:ext cx="340" cy="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906" name="矩形 90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713" y="3813"/>
                        <a:ext cx="227" cy="22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907" name="组合 906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907" y="0"/>
                      <a:ext cx="454" cy="454"/>
                      <a:chOff x="9600" y="3699"/>
                      <a:chExt cx="454" cy="454"/>
                    </a:xfrm>
                  </p:grpSpPr>
                  <p:sp>
                    <p:nvSpPr>
                      <p:cNvPr id="908" name="矩形 90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00" y="3699"/>
                        <a:ext cx="454" cy="4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909" name="矩形 90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57" y="3756"/>
                        <a:ext cx="340" cy="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910" name="矩形 90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713" y="3813"/>
                        <a:ext cx="227" cy="22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911" name="组合 910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1361" y="0"/>
                      <a:ext cx="454" cy="454"/>
                      <a:chOff x="9600" y="3699"/>
                      <a:chExt cx="454" cy="454"/>
                    </a:xfrm>
                  </p:grpSpPr>
                  <p:sp>
                    <p:nvSpPr>
                      <p:cNvPr id="912" name="矩形 91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00" y="3699"/>
                        <a:ext cx="454" cy="4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913" name="矩形 91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57" y="3756"/>
                        <a:ext cx="340" cy="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914" name="矩形 91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713" y="3813"/>
                        <a:ext cx="227" cy="22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915" name="组合 914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1814" y="0"/>
                      <a:ext cx="454" cy="454"/>
                      <a:chOff x="9600" y="3699"/>
                      <a:chExt cx="454" cy="454"/>
                    </a:xfrm>
                  </p:grpSpPr>
                  <p:sp>
                    <p:nvSpPr>
                      <p:cNvPr id="916" name="矩形 91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00" y="3699"/>
                        <a:ext cx="454" cy="4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917" name="矩形 91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57" y="3756"/>
                        <a:ext cx="340" cy="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918" name="矩形 91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713" y="3813"/>
                        <a:ext cx="227" cy="22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919" name="组合 918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268" y="0"/>
                      <a:ext cx="454" cy="454"/>
                      <a:chOff x="9600" y="3699"/>
                      <a:chExt cx="454" cy="454"/>
                    </a:xfrm>
                  </p:grpSpPr>
                  <p:sp>
                    <p:nvSpPr>
                      <p:cNvPr id="920" name="矩形 91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00" y="3699"/>
                        <a:ext cx="454" cy="4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921" name="矩形 92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57" y="3756"/>
                        <a:ext cx="340" cy="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922" name="矩形 92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713" y="3813"/>
                        <a:ext cx="227" cy="22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923" name="组合 922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721" y="0"/>
                      <a:ext cx="454" cy="454"/>
                      <a:chOff x="9600" y="3699"/>
                      <a:chExt cx="454" cy="454"/>
                    </a:xfrm>
                  </p:grpSpPr>
                  <p:sp>
                    <p:nvSpPr>
                      <p:cNvPr id="924" name="矩形 92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00" y="3699"/>
                        <a:ext cx="454" cy="4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925" name="矩形 92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57" y="3756"/>
                        <a:ext cx="340" cy="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926" name="矩形 92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713" y="3813"/>
                        <a:ext cx="227" cy="22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927" name="组合 926"/>
                  <p:cNvGrpSpPr/>
                  <p:nvPr/>
                </p:nvGrpSpPr>
                <p:grpSpPr>
                  <a:xfrm>
                    <a:off x="3175" y="0"/>
                    <a:ext cx="3175" cy="454"/>
                    <a:chOff x="0" y="0"/>
                    <a:chExt cx="3175" cy="454"/>
                  </a:xfrm>
                </p:grpSpPr>
                <p:grpSp>
                  <p:nvGrpSpPr>
                    <p:cNvPr id="928" name="组合 927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0" y="0"/>
                      <a:ext cx="454" cy="454"/>
                      <a:chOff x="9600" y="3699"/>
                      <a:chExt cx="454" cy="454"/>
                    </a:xfrm>
                  </p:grpSpPr>
                  <p:sp>
                    <p:nvSpPr>
                      <p:cNvPr id="929" name="矩形 92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00" y="3699"/>
                        <a:ext cx="454" cy="4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930" name="矩形 92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57" y="3756"/>
                        <a:ext cx="340" cy="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931" name="矩形 93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713" y="3813"/>
                        <a:ext cx="227" cy="22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932" name="组合 931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454" y="0"/>
                      <a:ext cx="454" cy="454"/>
                      <a:chOff x="9600" y="3699"/>
                      <a:chExt cx="454" cy="454"/>
                    </a:xfrm>
                  </p:grpSpPr>
                  <p:sp>
                    <p:nvSpPr>
                      <p:cNvPr id="933" name="矩形 93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00" y="3699"/>
                        <a:ext cx="454" cy="4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934" name="矩形 93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57" y="3756"/>
                        <a:ext cx="340" cy="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935" name="矩形 93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713" y="3813"/>
                        <a:ext cx="227" cy="22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936" name="组合 935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907" y="0"/>
                      <a:ext cx="454" cy="454"/>
                      <a:chOff x="9600" y="3699"/>
                      <a:chExt cx="454" cy="454"/>
                    </a:xfrm>
                  </p:grpSpPr>
                  <p:sp>
                    <p:nvSpPr>
                      <p:cNvPr id="937" name="矩形 93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00" y="3699"/>
                        <a:ext cx="454" cy="4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938" name="矩形 93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57" y="3756"/>
                        <a:ext cx="340" cy="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939" name="矩形 93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713" y="3813"/>
                        <a:ext cx="227" cy="22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940" name="组合 939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1361" y="0"/>
                      <a:ext cx="454" cy="454"/>
                      <a:chOff x="9600" y="3699"/>
                      <a:chExt cx="454" cy="454"/>
                    </a:xfrm>
                  </p:grpSpPr>
                  <p:sp>
                    <p:nvSpPr>
                      <p:cNvPr id="941" name="矩形 94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00" y="3699"/>
                        <a:ext cx="454" cy="4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942" name="矩形 94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57" y="3756"/>
                        <a:ext cx="340" cy="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943" name="矩形 94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713" y="3813"/>
                        <a:ext cx="227" cy="22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944" name="组合 943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1814" y="0"/>
                      <a:ext cx="454" cy="454"/>
                      <a:chOff x="9600" y="3699"/>
                      <a:chExt cx="454" cy="454"/>
                    </a:xfrm>
                  </p:grpSpPr>
                  <p:sp>
                    <p:nvSpPr>
                      <p:cNvPr id="945" name="矩形 94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00" y="3699"/>
                        <a:ext cx="454" cy="4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946" name="矩形 94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57" y="3756"/>
                        <a:ext cx="340" cy="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947" name="矩形 94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713" y="3813"/>
                        <a:ext cx="227" cy="22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948" name="组合 947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268" y="0"/>
                      <a:ext cx="454" cy="454"/>
                      <a:chOff x="9600" y="3699"/>
                      <a:chExt cx="454" cy="454"/>
                    </a:xfrm>
                  </p:grpSpPr>
                  <p:sp>
                    <p:nvSpPr>
                      <p:cNvPr id="949" name="矩形 94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00" y="3699"/>
                        <a:ext cx="454" cy="4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950" name="矩形 94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57" y="3756"/>
                        <a:ext cx="340" cy="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951" name="矩形 95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713" y="3813"/>
                        <a:ext cx="227" cy="22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952" name="组合 951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721" y="0"/>
                      <a:ext cx="454" cy="454"/>
                      <a:chOff x="9600" y="3699"/>
                      <a:chExt cx="454" cy="454"/>
                    </a:xfrm>
                  </p:grpSpPr>
                  <p:sp>
                    <p:nvSpPr>
                      <p:cNvPr id="953" name="矩形 95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00" y="3699"/>
                        <a:ext cx="454" cy="4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954" name="矩形 95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57" y="3756"/>
                        <a:ext cx="340" cy="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955" name="矩形 95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713" y="3813"/>
                        <a:ext cx="227" cy="22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</p:grpSp>
          </p:grpSp>
          <p:grpSp>
            <p:nvGrpSpPr>
              <p:cNvPr id="956" name="组合 955"/>
              <p:cNvGrpSpPr/>
              <p:nvPr/>
            </p:nvGrpSpPr>
            <p:grpSpPr>
              <a:xfrm>
                <a:off x="0" y="7257"/>
                <a:ext cx="6348" cy="1815"/>
                <a:chOff x="0" y="0"/>
                <a:chExt cx="6348" cy="1815"/>
              </a:xfrm>
            </p:grpSpPr>
            <p:grpSp>
              <p:nvGrpSpPr>
                <p:cNvPr id="957" name="组合 956"/>
                <p:cNvGrpSpPr/>
                <p:nvPr/>
              </p:nvGrpSpPr>
              <p:grpSpPr>
                <a:xfrm>
                  <a:off x="0" y="0"/>
                  <a:ext cx="6349" cy="454"/>
                  <a:chOff x="0" y="0"/>
                  <a:chExt cx="6349" cy="454"/>
                </a:xfrm>
              </p:grpSpPr>
              <p:grpSp>
                <p:nvGrpSpPr>
                  <p:cNvPr id="958" name="组合 957"/>
                  <p:cNvGrpSpPr/>
                  <p:nvPr/>
                </p:nvGrpSpPr>
                <p:grpSpPr>
                  <a:xfrm>
                    <a:off x="0" y="0"/>
                    <a:ext cx="3175" cy="454"/>
                    <a:chOff x="0" y="0"/>
                    <a:chExt cx="3175" cy="454"/>
                  </a:xfrm>
                </p:grpSpPr>
                <p:grpSp>
                  <p:nvGrpSpPr>
                    <p:cNvPr id="959" name="组合 958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0" y="0"/>
                      <a:ext cx="454" cy="454"/>
                      <a:chOff x="9600" y="3699"/>
                      <a:chExt cx="454" cy="454"/>
                    </a:xfrm>
                  </p:grpSpPr>
                  <p:sp>
                    <p:nvSpPr>
                      <p:cNvPr id="960" name="矩形 95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00" y="3699"/>
                        <a:ext cx="454" cy="4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961" name="矩形 96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57" y="3756"/>
                        <a:ext cx="340" cy="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962" name="矩形 96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713" y="3813"/>
                        <a:ext cx="227" cy="22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963" name="组合 962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454" y="0"/>
                      <a:ext cx="454" cy="454"/>
                      <a:chOff x="9600" y="3699"/>
                      <a:chExt cx="454" cy="454"/>
                    </a:xfrm>
                  </p:grpSpPr>
                  <p:sp>
                    <p:nvSpPr>
                      <p:cNvPr id="964" name="矩形 96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00" y="3699"/>
                        <a:ext cx="454" cy="4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965" name="矩形 96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57" y="3756"/>
                        <a:ext cx="340" cy="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966" name="矩形 96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713" y="3813"/>
                        <a:ext cx="227" cy="22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967" name="组合 966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907" y="0"/>
                      <a:ext cx="454" cy="454"/>
                      <a:chOff x="9600" y="3699"/>
                      <a:chExt cx="454" cy="454"/>
                    </a:xfrm>
                  </p:grpSpPr>
                  <p:sp>
                    <p:nvSpPr>
                      <p:cNvPr id="968" name="矩形 96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00" y="3699"/>
                        <a:ext cx="454" cy="4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969" name="矩形 96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57" y="3756"/>
                        <a:ext cx="340" cy="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970" name="矩形 96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713" y="3813"/>
                        <a:ext cx="227" cy="22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971" name="组合 970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1361" y="0"/>
                      <a:ext cx="454" cy="454"/>
                      <a:chOff x="9600" y="3699"/>
                      <a:chExt cx="454" cy="454"/>
                    </a:xfrm>
                  </p:grpSpPr>
                  <p:sp>
                    <p:nvSpPr>
                      <p:cNvPr id="972" name="矩形 97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00" y="3699"/>
                        <a:ext cx="454" cy="4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973" name="矩形 97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57" y="3756"/>
                        <a:ext cx="340" cy="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974" name="矩形 97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713" y="3813"/>
                        <a:ext cx="227" cy="22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975" name="组合 974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1814" y="0"/>
                      <a:ext cx="454" cy="454"/>
                      <a:chOff x="9600" y="3699"/>
                      <a:chExt cx="454" cy="454"/>
                    </a:xfrm>
                  </p:grpSpPr>
                  <p:sp>
                    <p:nvSpPr>
                      <p:cNvPr id="976" name="矩形 97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00" y="3699"/>
                        <a:ext cx="454" cy="4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977" name="矩形 97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57" y="3756"/>
                        <a:ext cx="340" cy="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978" name="矩形 97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713" y="3813"/>
                        <a:ext cx="227" cy="22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979" name="组合 978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268" y="0"/>
                      <a:ext cx="454" cy="454"/>
                      <a:chOff x="9600" y="3699"/>
                      <a:chExt cx="454" cy="454"/>
                    </a:xfrm>
                  </p:grpSpPr>
                  <p:sp>
                    <p:nvSpPr>
                      <p:cNvPr id="980" name="矩形 97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00" y="3699"/>
                        <a:ext cx="454" cy="4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981" name="矩形 98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57" y="3756"/>
                        <a:ext cx="340" cy="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982" name="矩形 98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713" y="3813"/>
                        <a:ext cx="227" cy="22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983" name="组合 982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721" y="0"/>
                      <a:ext cx="454" cy="454"/>
                      <a:chOff x="9600" y="3699"/>
                      <a:chExt cx="454" cy="454"/>
                    </a:xfrm>
                  </p:grpSpPr>
                  <p:sp>
                    <p:nvSpPr>
                      <p:cNvPr id="984" name="矩形 98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00" y="3699"/>
                        <a:ext cx="454" cy="4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985" name="矩形 98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57" y="3756"/>
                        <a:ext cx="340" cy="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986" name="矩形 98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713" y="3813"/>
                        <a:ext cx="227" cy="22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987" name="组合 986"/>
                  <p:cNvGrpSpPr/>
                  <p:nvPr/>
                </p:nvGrpSpPr>
                <p:grpSpPr>
                  <a:xfrm>
                    <a:off x="3175" y="0"/>
                    <a:ext cx="3175" cy="454"/>
                    <a:chOff x="0" y="0"/>
                    <a:chExt cx="3175" cy="454"/>
                  </a:xfrm>
                </p:grpSpPr>
                <p:grpSp>
                  <p:nvGrpSpPr>
                    <p:cNvPr id="988" name="组合 987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0" y="0"/>
                      <a:ext cx="454" cy="454"/>
                      <a:chOff x="9600" y="3699"/>
                      <a:chExt cx="454" cy="454"/>
                    </a:xfrm>
                  </p:grpSpPr>
                  <p:sp>
                    <p:nvSpPr>
                      <p:cNvPr id="989" name="矩形 98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00" y="3699"/>
                        <a:ext cx="454" cy="4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990" name="矩形 98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57" y="3756"/>
                        <a:ext cx="340" cy="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991" name="矩形 99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713" y="3813"/>
                        <a:ext cx="227" cy="22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992" name="组合 991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454" y="0"/>
                      <a:ext cx="454" cy="454"/>
                      <a:chOff x="9600" y="3699"/>
                      <a:chExt cx="454" cy="454"/>
                    </a:xfrm>
                  </p:grpSpPr>
                  <p:sp>
                    <p:nvSpPr>
                      <p:cNvPr id="993" name="矩形 99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00" y="3699"/>
                        <a:ext cx="454" cy="4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994" name="矩形 99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57" y="3756"/>
                        <a:ext cx="340" cy="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995" name="矩形 99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713" y="3813"/>
                        <a:ext cx="227" cy="22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996" name="组合 995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907" y="0"/>
                      <a:ext cx="454" cy="454"/>
                      <a:chOff x="9600" y="3699"/>
                      <a:chExt cx="454" cy="454"/>
                    </a:xfrm>
                  </p:grpSpPr>
                  <p:sp>
                    <p:nvSpPr>
                      <p:cNvPr id="997" name="矩形 99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00" y="3699"/>
                        <a:ext cx="454" cy="4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998" name="矩形 99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57" y="3756"/>
                        <a:ext cx="340" cy="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999" name="矩形 99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713" y="3813"/>
                        <a:ext cx="227" cy="22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1000" name="组合 999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1361" y="0"/>
                      <a:ext cx="454" cy="454"/>
                      <a:chOff x="9600" y="3699"/>
                      <a:chExt cx="454" cy="454"/>
                    </a:xfrm>
                  </p:grpSpPr>
                  <p:sp>
                    <p:nvSpPr>
                      <p:cNvPr id="1001" name="矩形 100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00" y="3699"/>
                        <a:ext cx="454" cy="4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002" name="矩形 100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57" y="3756"/>
                        <a:ext cx="340" cy="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003" name="矩形 100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713" y="3813"/>
                        <a:ext cx="227" cy="22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1004" name="组合 1003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1814" y="0"/>
                      <a:ext cx="454" cy="454"/>
                      <a:chOff x="9600" y="3699"/>
                      <a:chExt cx="454" cy="454"/>
                    </a:xfrm>
                  </p:grpSpPr>
                  <p:sp>
                    <p:nvSpPr>
                      <p:cNvPr id="1005" name="矩形 100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00" y="3699"/>
                        <a:ext cx="454" cy="4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006" name="矩形 100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57" y="3756"/>
                        <a:ext cx="340" cy="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007" name="矩形 100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713" y="3813"/>
                        <a:ext cx="227" cy="22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1008" name="组合 1007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268" y="0"/>
                      <a:ext cx="454" cy="454"/>
                      <a:chOff x="9600" y="3699"/>
                      <a:chExt cx="454" cy="454"/>
                    </a:xfrm>
                  </p:grpSpPr>
                  <p:sp>
                    <p:nvSpPr>
                      <p:cNvPr id="1009" name="矩形 100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00" y="3699"/>
                        <a:ext cx="454" cy="4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010" name="矩形 100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57" y="3756"/>
                        <a:ext cx="340" cy="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011" name="矩形 101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713" y="3813"/>
                        <a:ext cx="227" cy="22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1012" name="组合 1011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721" y="0"/>
                      <a:ext cx="454" cy="454"/>
                      <a:chOff x="9600" y="3699"/>
                      <a:chExt cx="454" cy="454"/>
                    </a:xfrm>
                  </p:grpSpPr>
                  <p:sp>
                    <p:nvSpPr>
                      <p:cNvPr id="1013" name="矩形 101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00" y="3699"/>
                        <a:ext cx="454" cy="4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014" name="矩形 101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57" y="3756"/>
                        <a:ext cx="340" cy="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015" name="矩形 101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713" y="3813"/>
                        <a:ext cx="227" cy="22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</p:grpSp>
            <p:grpSp>
              <p:nvGrpSpPr>
                <p:cNvPr id="1016" name="组合 1015"/>
                <p:cNvGrpSpPr/>
                <p:nvPr/>
              </p:nvGrpSpPr>
              <p:grpSpPr>
                <a:xfrm>
                  <a:off x="0" y="454"/>
                  <a:ext cx="6349" cy="454"/>
                  <a:chOff x="0" y="0"/>
                  <a:chExt cx="6349" cy="454"/>
                </a:xfrm>
              </p:grpSpPr>
              <p:grpSp>
                <p:nvGrpSpPr>
                  <p:cNvPr id="1017" name="组合 1016"/>
                  <p:cNvGrpSpPr/>
                  <p:nvPr/>
                </p:nvGrpSpPr>
                <p:grpSpPr>
                  <a:xfrm>
                    <a:off x="0" y="0"/>
                    <a:ext cx="3175" cy="454"/>
                    <a:chOff x="0" y="0"/>
                    <a:chExt cx="3175" cy="454"/>
                  </a:xfrm>
                </p:grpSpPr>
                <p:grpSp>
                  <p:nvGrpSpPr>
                    <p:cNvPr id="1018" name="组合 1017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0" y="0"/>
                      <a:ext cx="454" cy="454"/>
                      <a:chOff x="9600" y="3699"/>
                      <a:chExt cx="454" cy="454"/>
                    </a:xfrm>
                  </p:grpSpPr>
                  <p:sp>
                    <p:nvSpPr>
                      <p:cNvPr id="1019" name="矩形 101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00" y="3699"/>
                        <a:ext cx="454" cy="4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020" name="矩形 101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57" y="3756"/>
                        <a:ext cx="340" cy="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021" name="矩形 102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713" y="3813"/>
                        <a:ext cx="227" cy="22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1022" name="组合 1021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454" y="0"/>
                      <a:ext cx="454" cy="454"/>
                      <a:chOff x="9600" y="3699"/>
                      <a:chExt cx="454" cy="454"/>
                    </a:xfrm>
                  </p:grpSpPr>
                  <p:sp>
                    <p:nvSpPr>
                      <p:cNvPr id="1023" name="矩形 102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00" y="3699"/>
                        <a:ext cx="454" cy="4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024" name="矩形 102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57" y="3756"/>
                        <a:ext cx="340" cy="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025" name="矩形 102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713" y="3813"/>
                        <a:ext cx="227" cy="22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1026" name="组合 1025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907" y="0"/>
                      <a:ext cx="454" cy="454"/>
                      <a:chOff x="9600" y="3699"/>
                      <a:chExt cx="454" cy="454"/>
                    </a:xfrm>
                  </p:grpSpPr>
                  <p:sp>
                    <p:nvSpPr>
                      <p:cNvPr id="1027" name="矩形 102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00" y="3699"/>
                        <a:ext cx="454" cy="4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028" name="矩形 102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57" y="3756"/>
                        <a:ext cx="340" cy="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029" name="矩形 102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713" y="3813"/>
                        <a:ext cx="227" cy="22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1030" name="组合 1029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1361" y="0"/>
                      <a:ext cx="454" cy="454"/>
                      <a:chOff x="9600" y="3699"/>
                      <a:chExt cx="454" cy="454"/>
                    </a:xfrm>
                  </p:grpSpPr>
                  <p:sp>
                    <p:nvSpPr>
                      <p:cNvPr id="1031" name="矩形 103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00" y="3699"/>
                        <a:ext cx="454" cy="4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032" name="矩形 103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57" y="3756"/>
                        <a:ext cx="340" cy="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033" name="矩形 103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713" y="3813"/>
                        <a:ext cx="227" cy="22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1034" name="组合 1033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1814" y="0"/>
                      <a:ext cx="454" cy="454"/>
                      <a:chOff x="9600" y="3699"/>
                      <a:chExt cx="454" cy="454"/>
                    </a:xfrm>
                  </p:grpSpPr>
                  <p:sp>
                    <p:nvSpPr>
                      <p:cNvPr id="1035" name="矩形 103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00" y="3699"/>
                        <a:ext cx="454" cy="4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036" name="矩形 103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57" y="3756"/>
                        <a:ext cx="340" cy="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037" name="矩形 103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713" y="3813"/>
                        <a:ext cx="227" cy="22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1038" name="组合 1037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268" y="0"/>
                      <a:ext cx="454" cy="454"/>
                      <a:chOff x="9600" y="3699"/>
                      <a:chExt cx="454" cy="454"/>
                    </a:xfrm>
                  </p:grpSpPr>
                  <p:sp>
                    <p:nvSpPr>
                      <p:cNvPr id="1039" name="矩形 103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00" y="3699"/>
                        <a:ext cx="454" cy="4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040" name="矩形 103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57" y="3756"/>
                        <a:ext cx="340" cy="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041" name="矩形 104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713" y="3813"/>
                        <a:ext cx="227" cy="22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1042" name="组合 1041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721" y="0"/>
                      <a:ext cx="454" cy="454"/>
                      <a:chOff x="9600" y="3699"/>
                      <a:chExt cx="454" cy="454"/>
                    </a:xfrm>
                  </p:grpSpPr>
                  <p:sp>
                    <p:nvSpPr>
                      <p:cNvPr id="1043" name="矩形 104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00" y="3699"/>
                        <a:ext cx="454" cy="4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044" name="矩形 104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57" y="3756"/>
                        <a:ext cx="340" cy="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045" name="矩形 104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713" y="3813"/>
                        <a:ext cx="227" cy="22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1046" name="组合 1045"/>
                  <p:cNvGrpSpPr/>
                  <p:nvPr/>
                </p:nvGrpSpPr>
                <p:grpSpPr>
                  <a:xfrm>
                    <a:off x="3175" y="0"/>
                    <a:ext cx="3175" cy="454"/>
                    <a:chOff x="0" y="0"/>
                    <a:chExt cx="3175" cy="454"/>
                  </a:xfrm>
                </p:grpSpPr>
                <p:grpSp>
                  <p:nvGrpSpPr>
                    <p:cNvPr id="1047" name="组合 1046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0" y="0"/>
                      <a:ext cx="454" cy="454"/>
                      <a:chOff x="9600" y="3699"/>
                      <a:chExt cx="454" cy="454"/>
                    </a:xfrm>
                  </p:grpSpPr>
                  <p:sp>
                    <p:nvSpPr>
                      <p:cNvPr id="1048" name="矩形 104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00" y="3699"/>
                        <a:ext cx="454" cy="4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049" name="矩形 104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57" y="3756"/>
                        <a:ext cx="340" cy="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050" name="矩形 104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713" y="3813"/>
                        <a:ext cx="227" cy="22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1051" name="组合 1050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454" y="0"/>
                      <a:ext cx="454" cy="454"/>
                      <a:chOff x="9600" y="3699"/>
                      <a:chExt cx="454" cy="454"/>
                    </a:xfrm>
                  </p:grpSpPr>
                  <p:sp>
                    <p:nvSpPr>
                      <p:cNvPr id="1052" name="矩形 105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00" y="3699"/>
                        <a:ext cx="454" cy="4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053" name="矩形 105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57" y="3756"/>
                        <a:ext cx="340" cy="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054" name="矩形 105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713" y="3813"/>
                        <a:ext cx="227" cy="22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1055" name="组合 1054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907" y="0"/>
                      <a:ext cx="454" cy="454"/>
                      <a:chOff x="9600" y="3699"/>
                      <a:chExt cx="454" cy="454"/>
                    </a:xfrm>
                  </p:grpSpPr>
                  <p:sp>
                    <p:nvSpPr>
                      <p:cNvPr id="1056" name="矩形 105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00" y="3699"/>
                        <a:ext cx="454" cy="4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057" name="矩形 105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57" y="3756"/>
                        <a:ext cx="340" cy="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058" name="矩形 105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713" y="3813"/>
                        <a:ext cx="227" cy="22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1059" name="组合 1058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1361" y="0"/>
                      <a:ext cx="454" cy="454"/>
                      <a:chOff x="9600" y="3699"/>
                      <a:chExt cx="454" cy="454"/>
                    </a:xfrm>
                  </p:grpSpPr>
                  <p:sp>
                    <p:nvSpPr>
                      <p:cNvPr id="1060" name="矩形 105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00" y="3699"/>
                        <a:ext cx="454" cy="4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061" name="矩形 106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57" y="3756"/>
                        <a:ext cx="340" cy="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062" name="矩形 106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713" y="3813"/>
                        <a:ext cx="227" cy="22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1063" name="组合 1062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1814" y="0"/>
                      <a:ext cx="454" cy="454"/>
                      <a:chOff x="9600" y="3699"/>
                      <a:chExt cx="454" cy="454"/>
                    </a:xfrm>
                  </p:grpSpPr>
                  <p:sp>
                    <p:nvSpPr>
                      <p:cNvPr id="1064" name="矩形 106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00" y="3699"/>
                        <a:ext cx="454" cy="4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065" name="矩形 106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57" y="3756"/>
                        <a:ext cx="340" cy="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066" name="矩形 106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713" y="3813"/>
                        <a:ext cx="227" cy="22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1067" name="组合 1066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268" y="0"/>
                      <a:ext cx="454" cy="454"/>
                      <a:chOff x="9600" y="3699"/>
                      <a:chExt cx="454" cy="454"/>
                    </a:xfrm>
                  </p:grpSpPr>
                  <p:sp>
                    <p:nvSpPr>
                      <p:cNvPr id="1068" name="矩形 106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00" y="3699"/>
                        <a:ext cx="454" cy="4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069" name="矩形 106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57" y="3756"/>
                        <a:ext cx="340" cy="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070" name="矩形 106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713" y="3813"/>
                        <a:ext cx="227" cy="22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1071" name="组合 1070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721" y="0"/>
                      <a:ext cx="454" cy="454"/>
                      <a:chOff x="9600" y="3699"/>
                      <a:chExt cx="454" cy="454"/>
                    </a:xfrm>
                  </p:grpSpPr>
                  <p:sp>
                    <p:nvSpPr>
                      <p:cNvPr id="1072" name="矩形 107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00" y="3699"/>
                        <a:ext cx="454" cy="4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073" name="矩形 107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57" y="3756"/>
                        <a:ext cx="340" cy="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074" name="矩形 107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713" y="3813"/>
                        <a:ext cx="227" cy="22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</p:grpSp>
            <p:grpSp>
              <p:nvGrpSpPr>
                <p:cNvPr id="1075" name="组合 1074"/>
                <p:cNvGrpSpPr/>
                <p:nvPr/>
              </p:nvGrpSpPr>
              <p:grpSpPr>
                <a:xfrm>
                  <a:off x="0" y="907"/>
                  <a:ext cx="6349" cy="454"/>
                  <a:chOff x="0" y="0"/>
                  <a:chExt cx="6349" cy="454"/>
                </a:xfrm>
              </p:grpSpPr>
              <p:grpSp>
                <p:nvGrpSpPr>
                  <p:cNvPr id="1076" name="组合 1075"/>
                  <p:cNvGrpSpPr/>
                  <p:nvPr/>
                </p:nvGrpSpPr>
                <p:grpSpPr>
                  <a:xfrm>
                    <a:off x="0" y="0"/>
                    <a:ext cx="3175" cy="454"/>
                    <a:chOff x="0" y="0"/>
                    <a:chExt cx="3175" cy="454"/>
                  </a:xfrm>
                </p:grpSpPr>
                <p:grpSp>
                  <p:nvGrpSpPr>
                    <p:cNvPr id="1077" name="组合 1076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0" y="0"/>
                      <a:ext cx="454" cy="454"/>
                      <a:chOff x="9600" y="3699"/>
                      <a:chExt cx="454" cy="454"/>
                    </a:xfrm>
                  </p:grpSpPr>
                  <p:sp>
                    <p:nvSpPr>
                      <p:cNvPr id="1078" name="矩形 107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00" y="3699"/>
                        <a:ext cx="454" cy="4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079" name="矩形 107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57" y="3756"/>
                        <a:ext cx="340" cy="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080" name="矩形 107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713" y="3813"/>
                        <a:ext cx="227" cy="22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1081" name="组合 1080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454" y="0"/>
                      <a:ext cx="454" cy="454"/>
                      <a:chOff x="9600" y="3699"/>
                      <a:chExt cx="454" cy="454"/>
                    </a:xfrm>
                  </p:grpSpPr>
                  <p:sp>
                    <p:nvSpPr>
                      <p:cNvPr id="1082" name="矩形 108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00" y="3699"/>
                        <a:ext cx="454" cy="4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083" name="矩形 108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57" y="3756"/>
                        <a:ext cx="340" cy="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084" name="矩形 108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713" y="3813"/>
                        <a:ext cx="227" cy="22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1085" name="组合 1084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907" y="0"/>
                      <a:ext cx="454" cy="454"/>
                      <a:chOff x="9600" y="3699"/>
                      <a:chExt cx="454" cy="454"/>
                    </a:xfrm>
                  </p:grpSpPr>
                  <p:sp>
                    <p:nvSpPr>
                      <p:cNvPr id="1086" name="矩形 108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00" y="3699"/>
                        <a:ext cx="454" cy="4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087" name="矩形 108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57" y="3756"/>
                        <a:ext cx="340" cy="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088" name="矩形 108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713" y="3813"/>
                        <a:ext cx="227" cy="22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1089" name="组合 1088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1361" y="0"/>
                      <a:ext cx="454" cy="454"/>
                      <a:chOff x="9600" y="3699"/>
                      <a:chExt cx="454" cy="454"/>
                    </a:xfrm>
                  </p:grpSpPr>
                  <p:sp>
                    <p:nvSpPr>
                      <p:cNvPr id="1090" name="矩形 108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00" y="3699"/>
                        <a:ext cx="454" cy="4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091" name="矩形 109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57" y="3756"/>
                        <a:ext cx="340" cy="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092" name="矩形 109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713" y="3813"/>
                        <a:ext cx="227" cy="22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1093" name="组合 1092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1814" y="0"/>
                      <a:ext cx="454" cy="454"/>
                      <a:chOff x="9600" y="3699"/>
                      <a:chExt cx="454" cy="454"/>
                    </a:xfrm>
                  </p:grpSpPr>
                  <p:sp>
                    <p:nvSpPr>
                      <p:cNvPr id="1094" name="矩形 109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00" y="3699"/>
                        <a:ext cx="454" cy="4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095" name="矩形 109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57" y="3756"/>
                        <a:ext cx="340" cy="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096" name="矩形 109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713" y="3813"/>
                        <a:ext cx="227" cy="22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1097" name="组合 1096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268" y="0"/>
                      <a:ext cx="454" cy="454"/>
                      <a:chOff x="9600" y="3699"/>
                      <a:chExt cx="454" cy="454"/>
                    </a:xfrm>
                  </p:grpSpPr>
                  <p:sp>
                    <p:nvSpPr>
                      <p:cNvPr id="1098" name="矩形 109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00" y="3699"/>
                        <a:ext cx="454" cy="4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099" name="矩形 109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57" y="3756"/>
                        <a:ext cx="340" cy="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100" name="矩形 109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713" y="3813"/>
                        <a:ext cx="227" cy="22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1101" name="组合 1100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721" y="0"/>
                      <a:ext cx="454" cy="454"/>
                      <a:chOff x="9600" y="3699"/>
                      <a:chExt cx="454" cy="454"/>
                    </a:xfrm>
                  </p:grpSpPr>
                  <p:sp>
                    <p:nvSpPr>
                      <p:cNvPr id="1102" name="矩形 110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00" y="3699"/>
                        <a:ext cx="454" cy="4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103" name="矩形 110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57" y="3756"/>
                        <a:ext cx="340" cy="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104" name="矩形 110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713" y="3813"/>
                        <a:ext cx="227" cy="22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1105" name="组合 1104"/>
                  <p:cNvGrpSpPr/>
                  <p:nvPr/>
                </p:nvGrpSpPr>
                <p:grpSpPr>
                  <a:xfrm>
                    <a:off x="3175" y="0"/>
                    <a:ext cx="3175" cy="454"/>
                    <a:chOff x="0" y="0"/>
                    <a:chExt cx="3175" cy="454"/>
                  </a:xfrm>
                </p:grpSpPr>
                <p:grpSp>
                  <p:nvGrpSpPr>
                    <p:cNvPr id="1106" name="组合 1105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0" y="0"/>
                      <a:ext cx="454" cy="454"/>
                      <a:chOff x="9600" y="3699"/>
                      <a:chExt cx="454" cy="454"/>
                    </a:xfrm>
                  </p:grpSpPr>
                  <p:sp>
                    <p:nvSpPr>
                      <p:cNvPr id="1107" name="矩形 110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00" y="3699"/>
                        <a:ext cx="454" cy="4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108" name="矩形 110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57" y="3756"/>
                        <a:ext cx="340" cy="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109" name="矩形 110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713" y="3813"/>
                        <a:ext cx="227" cy="22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1110" name="组合 1109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454" y="0"/>
                      <a:ext cx="454" cy="454"/>
                      <a:chOff x="9600" y="3699"/>
                      <a:chExt cx="454" cy="454"/>
                    </a:xfrm>
                  </p:grpSpPr>
                  <p:sp>
                    <p:nvSpPr>
                      <p:cNvPr id="1111" name="矩形 111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00" y="3699"/>
                        <a:ext cx="454" cy="4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112" name="矩形 111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57" y="3756"/>
                        <a:ext cx="340" cy="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113" name="矩形 111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713" y="3813"/>
                        <a:ext cx="227" cy="22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1114" name="组合 1113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907" y="0"/>
                      <a:ext cx="454" cy="454"/>
                      <a:chOff x="9600" y="3699"/>
                      <a:chExt cx="454" cy="454"/>
                    </a:xfrm>
                  </p:grpSpPr>
                  <p:sp>
                    <p:nvSpPr>
                      <p:cNvPr id="1115" name="矩形 111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00" y="3699"/>
                        <a:ext cx="454" cy="4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116" name="矩形 111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57" y="3756"/>
                        <a:ext cx="340" cy="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117" name="矩形 111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713" y="3813"/>
                        <a:ext cx="227" cy="22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1118" name="组合 1117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1361" y="0"/>
                      <a:ext cx="454" cy="454"/>
                      <a:chOff x="9600" y="3699"/>
                      <a:chExt cx="454" cy="454"/>
                    </a:xfrm>
                  </p:grpSpPr>
                  <p:sp>
                    <p:nvSpPr>
                      <p:cNvPr id="1119" name="矩形 111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00" y="3699"/>
                        <a:ext cx="454" cy="4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120" name="矩形 111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57" y="3756"/>
                        <a:ext cx="340" cy="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121" name="矩形 112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713" y="3813"/>
                        <a:ext cx="227" cy="22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1122" name="组合 1121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1814" y="0"/>
                      <a:ext cx="454" cy="454"/>
                      <a:chOff x="9600" y="3699"/>
                      <a:chExt cx="454" cy="454"/>
                    </a:xfrm>
                  </p:grpSpPr>
                  <p:sp>
                    <p:nvSpPr>
                      <p:cNvPr id="1123" name="矩形 112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00" y="3699"/>
                        <a:ext cx="454" cy="4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124" name="矩形 112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57" y="3756"/>
                        <a:ext cx="340" cy="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125" name="矩形 112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713" y="3813"/>
                        <a:ext cx="227" cy="22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1126" name="组合 1125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268" y="0"/>
                      <a:ext cx="454" cy="454"/>
                      <a:chOff x="9600" y="3699"/>
                      <a:chExt cx="454" cy="454"/>
                    </a:xfrm>
                  </p:grpSpPr>
                  <p:sp>
                    <p:nvSpPr>
                      <p:cNvPr id="1127" name="矩形 112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00" y="3699"/>
                        <a:ext cx="454" cy="4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128" name="矩形 112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57" y="3756"/>
                        <a:ext cx="340" cy="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129" name="矩形 112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713" y="3813"/>
                        <a:ext cx="227" cy="22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1130" name="组合 1129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721" y="0"/>
                      <a:ext cx="454" cy="454"/>
                      <a:chOff x="9600" y="3699"/>
                      <a:chExt cx="454" cy="454"/>
                    </a:xfrm>
                  </p:grpSpPr>
                  <p:sp>
                    <p:nvSpPr>
                      <p:cNvPr id="1131" name="矩形 113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00" y="3699"/>
                        <a:ext cx="454" cy="4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132" name="矩形 113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57" y="3756"/>
                        <a:ext cx="340" cy="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133" name="矩形 113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713" y="3813"/>
                        <a:ext cx="227" cy="22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</p:grpSp>
            <p:grpSp>
              <p:nvGrpSpPr>
                <p:cNvPr id="1134" name="组合 1133"/>
                <p:cNvGrpSpPr/>
                <p:nvPr/>
              </p:nvGrpSpPr>
              <p:grpSpPr>
                <a:xfrm>
                  <a:off x="0" y="1361"/>
                  <a:ext cx="6349" cy="454"/>
                  <a:chOff x="0" y="0"/>
                  <a:chExt cx="6349" cy="454"/>
                </a:xfrm>
              </p:grpSpPr>
              <p:grpSp>
                <p:nvGrpSpPr>
                  <p:cNvPr id="1135" name="组合 1134"/>
                  <p:cNvGrpSpPr/>
                  <p:nvPr/>
                </p:nvGrpSpPr>
                <p:grpSpPr>
                  <a:xfrm>
                    <a:off x="0" y="0"/>
                    <a:ext cx="3175" cy="454"/>
                    <a:chOff x="0" y="0"/>
                    <a:chExt cx="3175" cy="454"/>
                  </a:xfrm>
                </p:grpSpPr>
                <p:grpSp>
                  <p:nvGrpSpPr>
                    <p:cNvPr id="1136" name="组合 1135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0" y="0"/>
                      <a:ext cx="454" cy="454"/>
                      <a:chOff x="9600" y="3699"/>
                      <a:chExt cx="454" cy="454"/>
                    </a:xfrm>
                  </p:grpSpPr>
                  <p:sp>
                    <p:nvSpPr>
                      <p:cNvPr id="1137" name="矩形 113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00" y="3699"/>
                        <a:ext cx="454" cy="4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138" name="矩形 113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57" y="3756"/>
                        <a:ext cx="340" cy="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139" name="矩形 113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713" y="3813"/>
                        <a:ext cx="227" cy="22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1140" name="组合 1139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454" y="0"/>
                      <a:ext cx="454" cy="454"/>
                      <a:chOff x="9600" y="3699"/>
                      <a:chExt cx="454" cy="454"/>
                    </a:xfrm>
                  </p:grpSpPr>
                  <p:sp>
                    <p:nvSpPr>
                      <p:cNvPr id="1141" name="矩形 114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00" y="3699"/>
                        <a:ext cx="454" cy="4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142" name="矩形 114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57" y="3756"/>
                        <a:ext cx="340" cy="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143" name="矩形 114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713" y="3813"/>
                        <a:ext cx="227" cy="22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1144" name="组合 1143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907" y="0"/>
                      <a:ext cx="454" cy="454"/>
                      <a:chOff x="9600" y="3699"/>
                      <a:chExt cx="454" cy="454"/>
                    </a:xfrm>
                  </p:grpSpPr>
                  <p:sp>
                    <p:nvSpPr>
                      <p:cNvPr id="1145" name="矩形 114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00" y="3699"/>
                        <a:ext cx="454" cy="4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146" name="矩形 114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57" y="3756"/>
                        <a:ext cx="340" cy="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147" name="矩形 114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713" y="3813"/>
                        <a:ext cx="227" cy="22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1148" name="组合 1147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1361" y="0"/>
                      <a:ext cx="454" cy="454"/>
                      <a:chOff x="9600" y="3699"/>
                      <a:chExt cx="454" cy="454"/>
                    </a:xfrm>
                  </p:grpSpPr>
                  <p:sp>
                    <p:nvSpPr>
                      <p:cNvPr id="1149" name="矩形 114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00" y="3699"/>
                        <a:ext cx="454" cy="4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150" name="矩形 114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57" y="3756"/>
                        <a:ext cx="340" cy="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151" name="矩形 115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713" y="3813"/>
                        <a:ext cx="227" cy="22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1152" name="组合 1151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1814" y="0"/>
                      <a:ext cx="454" cy="454"/>
                      <a:chOff x="9600" y="3699"/>
                      <a:chExt cx="454" cy="454"/>
                    </a:xfrm>
                  </p:grpSpPr>
                  <p:sp>
                    <p:nvSpPr>
                      <p:cNvPr id="1153" name="矩形 115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00" y="3699"/>
                        <a:ext cx="454" cy="4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154" name="矩形 115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57" y="3756"/>
                        <a:ext cx="340" cy="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155" name="矩形 115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713" y="3813"/>
                        <a:ext cx="227" cy="22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1156" name="组合 1155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268" y="0"/>
                      <a:ext cx="454" cy="454"/>
                      <a:chOff x="9600" y="3699"/>
                      <a:chExt cx="454" cy="454"/>
                    </a:xfrm>
                  </p:grpSpPr>
                  <p:sp>
                    <p:nvSpPr>
                      <p:cNvPr id="1157" name="矩形 115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00" y="3699"/>
                        <a:ext cx="454" cy="4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158" name="矩形 115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57" y="3756"/>
                        <a:ext cx="340" cy="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159" name="矩形 115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713" y="3813"/>
                        <a:ext cx="227" cy="22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1160" name="组合 1159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721" y="0"/>
                      <a:ext cx="454" cy="454"/>
                      <a:chOff x="9600" y="3699"/>
                      <a:chExt cx="454" cy="454"/>
                    </a:xfrm>
                  </p:grpSpPr>
                  <p:sp>
                    <p:nvSpPr>
                      <p:cNvPr id="1161" name="矩形 116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00" y="3699"/>
                        <a:ext cx="454" cy="4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162" name="矩形 116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57" y="3756"/>
                        <a:ext cx="340" cy="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163" name="矩形 116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713" y="3813"/>
                        <a:ext cx="227" cy="22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1168" name="组合 1167"/>
                  <p:cNvGrpSpPr/>
                  <p:nvPr/>
                </p:nvGrpSpPr>
                <p:grpSpPr>
                  <a:xfrm>
                    <a:off x="3175" y="0"/>
                    <a:ext cx="3175" cy="454"/>
                    <a:chOff x="0" y="0"/>
                    <a:chExt cx="3175" cy="454"/>
                  </a:xfrm>
                </p:grpSpPr>
                <p:grpSp>
                  <p:nvGrpSpPr>
                    <p:cNvPr id="1169" name="组合 1168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0" y="0"/>
                      <a:ext cx="454" cy="454"/>
                      <a:chOff x="9600" y="3699"/>
                      <a:chExt cx="454" cy="454"/>
                    </a:xfrm>
                  </p:grpSpPr>
                  <p:sp>
                    <p:nvSpPr>
                      <p:cNvPr id="1170" name="矩形 116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00" y="3699"/>
                        <a:ext cx="454" cy="4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171" name="矩形 117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57" y="3756"/>
                        <a:ext cx="340" cy="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172" name="矩形 117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713" y="3813"/>
                        <a:ext cx="227" cy="22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1173" name="组合 1172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454" y="0"/>
                      <a:ext cx="454" cy="454"/>
                      <a:chOff x="9600" y="3699"/>
                      <a:chExt cx="454" cy="454"/>
                    </a:xfrm>
                  </p:grpSpPr>
                  <p:sp>
                    <p:nvSpPr>
                      <p:cNvPr id="1174" name="矩形 117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00" y="3699"/>
                        <a:ext cx="454" cy="4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175" name="矩形 117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57" y="3756"/>
                        <a:ext cx="340" cy="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176" name="矩形 117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713" y="3813"/>
                        <a:ext cx="227" cy="22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1177" name="组合 1176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907" y="0"/>
                      <a:ext cx="454" cy="454"/>
                      <a:chOff x="9600" y="3699"/>
                      <a:chExt cx="454" cy="454"/>
                    </a:xfrm>
                  </p:grpSpPr>
                  <p:sp>
                    <p:nvSpPr>
                      <p:cNvPr id="1178" name="矩形 117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00" y="3699"/>
                        <a:ext cx="454" cy="4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179" name="矩形 117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57" y="3756"/>
                        <a:ext cx="340" cy="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180" name="矩形 117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713" y="3813"/>
                        <a:ext cx="227" cy="22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1181" name="组合 1180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1361" y="0"/>
                      <a:ext cx="454" cy="454"/>
                      <a:chOff x="9600" y="3699"/>
                      <a:chExt cx="454" cy="454"/>
                    </a:xfrm>
                  </p:grpSpPr>
                  <p:sp>
                    <p:nvSpPr>
                      <p:cNvPr id="1182" name="矩形 118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00" y="3699"/>
                        <a:ext cx="454" cy="4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183" name="矩形 118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57" y="3756"/>
                        <a:ext cx="340" cy="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184" name="矩形 118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713" y="3813"/>
                        <a:ext cx="227" cy="22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1185" name="组合 1184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1814" y="0"/>
                      <a:ext cx="454" cy="454"/>
                      <a:chOff x="9600" y="3699"/>
                      <a:chExt cx="454" cy="454"/>
                    </a:xfrm>
                  </p:grpSpPr>
                  <p:sp>
                    <p:nvSpPr>
                      <p:cNvPr id="1186" name="矩形 118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00" y="3699"/>
                        <a:ext cx="454" cy="4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187" name="矩形 118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57" y="3756"/>
                        <a:ext cx="340" cy="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188" name="矩形 118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713" y="3813"/>
                        <a:ext cx="227" cy="22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1189" name="组合 1188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268" y="0"/>
                      <a:ext cx="454" cy="454"/>
                      <a:chOff x="9600" y="3699"/>
                      <a:chExt cx="454" cy="454"/>
                    </a:xfrm>
                  </p:grpSpPr>
                  <p:sp>
                    <p:nvSpPr>
                      <p:cNvPr id="1190" name="矩形 118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00" y="3699"/>
                        <a:ext cx="454" cy="4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191" name="矩形 119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57" y="3756"/>
                        <a:ext cx="340" cy="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192" name="矩形 119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713" y="3813"/>
                        <a:ext cx="227" cy="22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1193" name="组合 1192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721" y="0"/>
                      <a:ext cx="454" cy="454"/>
                      <a:chOff x="9600" y="3699"/>
                      <a:chExt cx="454" cy="454"/>
                    </a:xfrm>
                  </p:grpSpPr>
                  <p:sp>
                    <p:nvSpPr>
                      <p:cNvPr id="1194" name="矩形 119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00" y="3699"/>
                        <a:ext cx="454" cy="4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195" name="矩形 119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57" y="3756"/>
                        <a:ext cx="340" cy="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196" name="矩形 119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713" y="3813"/>
                        <a:ext cx="227" cy="22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</p:grpSp>
          </p:grpSp>
        </p:grpSp>
        <p:sp>
          <p:nvSpPr>
            <p:cNvPr id="1198" name="矩形 1197"/>
            <p:cNvSpPr>
              <a:spLocks noChangeAspect="1"/>
            </p:cNvSpPr>
            <p:nvPr/>
          </p:nvSpPr>
          <p:spPr>
            <a:xfrm>
              <a:off x="1133" y="227"/>
              <a:ext cx="6350" cy="9071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>
            <a:grpSpLocks noChangeAspect="1"/>
          </p:cNvGrpSpPr>
          <p:nvPr/>
        </p:nvGrpSpPr>
        <p:grpSpPr>
          <a:xfrm>
            <a:off x="7577965" y="1462405"/>
            <a:ext cx="288000" cy="288000"/>
            <a:chOff x="9600" y="3699"/>
            <a:chExt cx="454" cy="454"/>
          </a:xfrm>
        </p:grpSpPr>
        <p:sp>
          <p:nvSpPr>
            <p:cNvPr id="3" name="矩形 2"/>
            <p:cNvSpPr>
              <a:spLocks noChangeAspect="1"/>
            </p:cNvSpPr>
            <p:nvPr/>
          </p:nvSpPr>
          <p:spPr>
            <a:xfrm>
              <a:off x="9600" y="3699"/>
              <a:ext cx="454" cy="45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00" name="矩形 1199"/>
            <p:cNvSpPr>
              <a:spLocks noChangeAspect="1"/>
            </p:cNvSpPr>
            <p:nvPr/>
          </p:nvSpPr>
          <p:spPr>
            <a:xfrm>
              <a:off x="9657" y="3756"/>
              <a:ext cx="340" cy="3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01" name="矩形 1200"/>
            <p:cNvSpPr>
              <a:spLocks noChangeAspect="1"/>
            </p:cNvSpPr>
            <p:nvPr/>
          </p:nvSpPr>
          <p:spPr>
            <a:xfrm>
              <a:off x="9713" y="3813"/>
              <a:ext cx="227" cy="22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206" name="组合 1205"/>
          <p:cNvGrpSpPr/>
          <p:nvPr/>
        </p:nvGrpSpPr>
        <p:grpSpPr>
          <a:xfrm>
            <a:off x="8219440" y="1471295"/>
            <a:ext cx="215900" cy="215900"/>
            <a:chOff x="12944" y="2317"/>
            <a:chExt cx="340" cy="340"/>
          </a:xfrm>
        </p:grpSpPr>
        <p:sp>
          <p:nvSpPr>
            <p:cNvPr id="1203" name="矩形 1202"/>
            <p:cNvSpPr>
              <a:spLocks noChangeAspect="1"/>
            </p:cNvSpPr>
            <p:nvPr/>
          </p:nvSpPr>
          <p:spPr>
            <a:xfrm>
              <a:off x="12944" y="2317"/>
              <a:ext cx="340" cy="3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04" name="矩形 1203"/>
            <p:cNvSpPr>
              <a:spLocks noChangeAspect="1"/>
            </p:cNvSpPr>
            <p:nvPr/>
          </p:nvSpPr>
          <p:spPr>
            <a:xfrm>
              <a:off x="12987" y="2360"/>
              <a:ext cx="255" cy="2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05" name="矩形 1204"/>
            <p:cNvSpPr>
              <a:spLocks noChangeAspect="1"/>
            </p:cNvSpPr>
            <p:nvPr/>
          </p:nvSpPr>
          <p:spPr>
            <a:xfrm>
              <a:off x="13028" y="2402"/>
              <a:ext cx="170" cy="17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210" name="组合 1209"/>
          <p:cNvGrpSpPr>
            <a:grpSpLocks noChangeAspect="1"/>
          </p:cNvGrpSpPr>
          <p:nvPr/>
        </p:nvGrpSpPr>
        <p:grpSpPr>
          <a:xfrm>
            <a:off x="8380730" y="2218690"/>
            <a:ext cx="180000" cy="180000"/>
            <a:chOff x="12435" y="3132"/>
            <a:chExt cx="340" cy="340"/>
          </a:xfrm>
        </p:grpSpPr>
        <p:sp>
          <p:nvSpPr>
            <p:cNvPr id="1207" name="矩形 1206"/>
            <p:cNvSpPr>
              <a:spLocks noChangeAspect="1"/>
            </p:cNvSpPr>
            <p:nvPr/>
          </p:nvSpPr>
          <p:spPr>
            <a:xfrm>
              <a:off x="12435" y="3132"/>
              <a:ext cx="340" cy="3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08" name="矩形 1207"/>
            <p:cNvSpPr>
              <a:spLocks noChangeAspect="1"/>
            </p:cNvSpPr>
            <p:nvPr/>
          </p:nvSpPr>
          <p:spPr>
            <a:xfrm>
              <a:off x="12477" y="3174"/>
              <a:ext cx="255" cy="2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09" name="矩形 1208"/>
            <p:cNvSpPr>
              <a:spLocks noChangeAspect="1"/>
            </p:cNvSpPr>
            <p:nvPr/>
          </p:nvSpPr>
          <p:spPr>
            <a:xfrm>
              <a:off x="12520" y="3217"/>
              <a:ext cx="170" cy="17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</Words>
  <Application>WPS 演示</Application>
  <PresentationFormat>宽屏</PresentationFormat>
  <Paragraphs>64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4" baseType="lpstr">
      <vt:lpstr>Arial</vt:lpstr>
      <vt:lpstr>宋体</vt:lpstr>
      <vt:lpstr>Wingdings</vt:lpstr>
      <vt:lpstr>微软雅黑</vt:lpstr>
      <vt:lpstr>Calibri Light</vt:lpstr>
      <vt:lpstr>Calibri</vt:lpstr>
      <vt:lpstr>SimSun-ExtB</vt:lpstr>
      <vt:lpstr>AR BLANCA</vt:lpstr>
      <vt:lpstr>AR CENA</vt:lpstr>
      <vt:lpstr>AR DESTINE</vt:lpstr>
      <vt:lpstr>AR JULIAN</vt:lpstr>
      <vt:lpstr>Comic Sans MS</vt:lpstr>
      <vt:lpstr>MV Boli</vt:lpstr>
      <vt:lpstr>AR ESSENCE</vt:lpstr>
      <vt:lpstr>Webdings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memory</dc:creator>
  <cp:lastModifiedBy>memory</cp:lastModifiedBy>
  <cp:revision>44</cp:revision>
  <dcterms:created xsi:type="dcterms:W3CDTF">2017-02-01T00:42:00Z</dcterms:created>
  <dcterms:modified xsi:type="dcterms:W3CDTF">2017-02-04T10:18:01Z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2052-10.1.0.6135</vt:lpwstr>
  </property>
</Properties>
</file>