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0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7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0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8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EF90-BF21-4BAD-857E-46D654A548B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027F-E26B-46B5-B6E3-453D80C57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9127" y="3191308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新建用户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C:\Users\Paul C&gt;kali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 </a:t>
            </a:r>
            <a:r>
              <a:rPr lang="en-US" altLang="zh-CN" sz="1600" dirty="0" err="1" smtClean="0"/>
              <a:t>useradd</a:t>
            </a:r>
            <a:r>
              <a:rPr lang="en-US" altLang="zh-CN" sz="1600" dirty="0" smtClean="0"/>
              <a:t> -m Paul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 </a:t>
            </a: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 Paul</a:t>
            </a:r>
            <a:br>
              <a:rPr lang="en-US" altLang="zh-CN" sz="1600" dirty="0" smtClean="0"/>
            </a:br>
            <a:r>
              <a:rPr lang="en-US" altLang="zh-CN" sz="1600" dirty="0" smtClean="0"/>
              <a:t>Enter new UNIX password:</a:t>
            </a:r>
            <a:br>
              <a:rPr lang="en-US" altLang="zh-CN" sz="1600" dirty="0" smtClean="0"/>
            </a:br>
            <a:r>
              <a:rPr lang="en-US" altLang="zh-CN" sz="1600" dirty="0" smtClean="0"/>
              <a:t>Retype new UNIX password:</a:t>
            </a:r>
            <a:br>
              <a:rPr lang="en-US" altLang="zh-CN" sz="1600" dirty="0" smtClean="0"/>
            </a:br>
            <a:r>
              <a:rPr lang="en-US" altLang="zh-CN" sz="1600" dirty="0" smtClean="0"/>
              <a:t>Sorry, passwords do not match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: Authentication token manipulation error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: password unchanged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 </a:t>
            </a: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 Paul</a:t>
            </a:r>
            <a:br>
              <a:rPr lang="en-US" altLang="zh-CN" sz="1600" dirty="0" smtClean="0"/>
            </a:br>
            <a:r>
              <a:rPr lang="en-US" altLang="zh-CN" sz="1600" dirty="0" smtClean="0"/>
              <a:t>Enter new UNIX password:</a:t>
            </a:r>
            <a:br>
              <a:rPr lang="en-US" altLang="zh-CN" sz="1600" dirty="0" smtClean="0"/>
            </a:br>
            <a:r>
              <a:rPr lang="en-US" altLang="zh-CN" sz="1600" dirty="0" smtClean="0"/>
              <a:t>Retype new UNIX password: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passwd</a:t>
            </a:r>
            <a:r>
              <a:rPr lang="en-US" altLang="zh-CN" sz="1600" dirty="0" smtClean="0"/>
              <a:t>: password updated successfully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 </a:t>
            </a:r>
            <a:r>
              <a:rPr lang="en-US" altLang="zh-CN" sz="1600" dirty="0" err="1" smtClean="0"/>
              <a:t>usermod</a:t>
            </a:r>
            <a:r>
              <a:rPr lang="en-US" altLang="zh-CN" sz="1600" dirty="0" smtClean="0"/>
              <a:t> -a -G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Paul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 </a:t>
            </a:r>
            <a:r>
              <a:rPr lang="en-US" altLang="zh-CN" sz="1600" dirty="0" err="1" smtClean="0"/>
              <a:t>chsh</a:t>
            </a:r>
            <a:r>
              <a:rPr lang="en-US" altLang="zh-CN" sz="1600" dirty="0" smtClean="0"/>
              <a:t> -s /bin/bash Paul</a:t>
            </a:r>
            <a:br>
              <a:rPr lang="en-US" altLang="zh-CN" sz="1600" dirty="0" smtClean="0"/>
            </a:br>
            <a:r>
              <a:rPr lang="en-US" altLang="zh-CN" sz="1600" dirty="0" smtClean="0"/>
              <a:t>root@DESKTOP-1N6H36C:~#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76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开关机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https://kali.sh/xfce4.sh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xfce4.sh #</a:t>
            </a:r>
            <a:r>
              <a:rPr lang="zh-CN" altLang="en-US" dirty="0" smtClean="0"/>
              <a:t>安装桌面环境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xrdp</a:t>
            </a:r>
            <a:r>
              <a:rPr lang="en-US" altLang="zh-CN" dirty="0" smtClean="0"/>
              <a:t> start #</a:t>
            </a:r>
            <a:r>
              <a:rPr lang="zh-CN" altLang="en-US" dirty="0" smtClean="0"/>
              <a:t>开启桌面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这时候可以使用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的远程桌面连接，输入 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3390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当不想使用桌面环境时，点击 </a:t>
            </a:r>
            <a:r>
              <a:rPr lang="en-US" altLang="zh-CN" dirty="0" smtClean="0"/>
              <a:t>logout </a:t>
            </a:r>
            <a:r>
              <a:rPr lang="zh-CN" altLang="en-US" dirty="0" smtClean="0"/>
              <a:t>后在命令行执行：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xrdp</a:t>
            </a:r>
            <a:r>
              <a:rPr lang="en-US" altLang="zh-CN" dirty="0" smtClean="0"/>
              <a:t> 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5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新建用户  C:\Users\Paul C&gt;kali root@DESKTOP-1N6H36C:~# useradd -m Paul root@DESKTOP-1N6H36C:~# passwd Paul Enter new UNIX password: Retype new UNIX password: Sorry, passwords do not match passwd: Authentication token manipulation error passwd: password unchanged root@DESKTOP-1N6H36C:~# passwd Paul Enter new UNIX password: Retype new UNIX password: passwd: password updated successfully root@DESKTOP-1N6H36C:~# usermod -a -G sudo Paul root@DESKTOP-1N6H36C:~# chsh -s /bin/bash Paul root@DESKTOP-1N6H36C:~#</vt:lpstr>
      <vt:lpstr>开关机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新建用户  C:\Users\Paul C&gt;kali root@DESKTOP-1N6H36C:~# useradd -m Paul root@DESKTOP-1N6H36C:~# passwd Paul Enter new UNIX password: Retype new UNIX password: Sorry, passwords do not match passwd: Authentication token manipulation error passwd: password unchanged root@DESKTOP-1N6H36C:~# passwd Paul Enter new UNIX password: Retype new UNIX password: passwd: password updated successfully root@DESKTOP-1N6H36C:~# usermod -a -G sudo Paul root@DESKTOP-1N6H36C:~# chsh -s /bin/bash Paul root@DESKTOP-1N6H36C:~#</dc:title>
  <dc:creator>Paul C</dc:creator>
  <cp:lastModifiedBy>Paul C</cp:lastModifiedBy>
  <cp:revision>3</cp:revision>
  <dcterms:created xsi:type="dcterms:W3CDTF">2018-11-02T22:32:51Z</dcterms:created>
  <dcterms:modified xsi:type="dcterms:W3CDTF">2018-11-02T22:37:19Z</dcterms:modified>
</cp:coreProperties>
</file>