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56" r:id="rId4"/>
    <p:sldId id="257" r:id="rId5"/>
    <p:sldId id="258" r:id="rId6"/>
    <p:sldId id="265" r:id="rId7"/>
    <p:sldId id="260" r:id="rId8"/>
  </p:sldIdLst>
  <p:sldSz cx="14630400" cy="8229600"/>
  <p:notesSz cx="8229600" cy="14630400"/>
  <p:embeddedFontLst>
    <p:embeddedFont>
      <p:font typeface="Inter" charset="0"/>
      <p:regular r:id="rId10"/>
    </p:embeddedFont>
    <p:embeddedFont>
      <p:font typeface="Petrona Bold" charset="0"/>
      <p:regular r:id="rId11"/>
    </p:embeddedFon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-870" y="-48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E6D45-DC72-46BB-9E3A-0777FB03625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B67A3-0D51-4E6D-AFEE-6F92F8F1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964" y="0"/>
            <a:ext cx="6350436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225754"/>
            <a:ext cx="7415927" cy="1117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8800"/>
              </a:lnSpc>
              <a:buNone/>
            </a:pPr>
            <a:r>
              <a:rPr lang="en-US" sz="7000" b="1" kern="0" spc="-141" dirty="0" smtClean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Team Members</a:t>
            </a:r>
            <a:endParaRPr lang="en-US" sz="7000" dirty="0"/>
          </a:p>
        </p:txBody>
      </p:sp>
      <p:sp>
        <p:nvSpPr>
          <p:cNvPr id="4" name="Text 1"/>
          <p:cNvSpPr/>
          <p:nvPr/>
        </p:nvSpPr>
        <p:spPr>
          <a:xfrm>
            <a:off x="1213902" y="4599861"/>
            <a:ext cx="6897648" cy="4647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spcBef>
                <a:spcPts val="125"/>
              </a:spcBef>
            </a:pPr>
            <a:r>
              <a:rPr lang="en-US" sz="2800" b="1" kern="0" dirty="0" err="1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Memona</a:t>
            </a:r>
            <a:endParaRPr lang="en-US" sz="2800" b="1" kern="0" dirty="0" smtClean="0">
              <a:solidFill>
                <a:srgbClr val="E0D6DE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>
              <a:spcBef>
                <a:spcPts val="125"/>
              </a:spcBef>
            </a:pPr>
            <a:endParaRPr lang="en-US" sz="2800" b="1" dirty="0"/>
          </a:p>
        </p:txBody>
      </p:sp>
      <p:sp>
        <p:nvSpPr>
          <p:cNvPr id="8" name="Text 1"/>
          <p:cNvSpPr/>
          <p:nvPr/>
        </p:nvSpPr>
        <p:spPr>
          <a:xfrm>
            <a:off x="1213902" y="3866436"/>
            <a:ext cx="6897648" cy="4647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spcBef>
                <a:spcPts val="125"/>
              </a:spcBef>
            </a:pPr>
            <a:r>
              <a:rPr lang="en-US" sz="2800" b="1" kern="0" dirty="0" err="1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Sadia</a:t>
            </a:r>
            <a:r>
              <a:rPr lang="en-US" sz="2800" b="1" kern="0" dirty="0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Khan </a:t>
            </a:r>
          </a:p>
          <a:p>
            <a:pPr>
              <a:spcBef>
                <a:spcPts val="125"/>
              </a:spcBef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3417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8" y="3595091"/>
            <a:ext cx="2664975" cy="1117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8800"/>
              </a:lnSpc>
              <a:buNone/>
            </a:pPr>
            <a:r>
              <a:rPr lang="en-US" sz="4800" b="1" kern="0" spc="-141" dirty="0" smtClean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Challenge</a:t>
            </a:r>
            <a:endParaRPr lang="en-US" sz="7000" dirty="0"/>
          </a:p>
        </p:txBody>
      </p:sp>
      <p:sp>
        <p:nvSpPr>
          <p:cNvPr id="4" name="Text 1"/>
          <p:cNvSpPr/>
          <p:nvPr/>
        </p:nvSpPr>
        <p:spPr>
          <a:xfrm>
            <a:off x="1479501" y="2210751"/>
            <a:ext cx="2467511" cy="600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spcBef>
                <a:spcPts val="125"/>
              </a:spcBef>
            </a:pPr>
            <a:r>
              <a:rPr lang="en-US" sz="2800" b="1" kern="0" dirty="0" err="1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OrbitXplorers</a:t>
            </a:r>
            <a:endParaRPr lang="en-US" sz="2800" b="1" dirty="0"/>
          </a:p>
        </p:txBody>
      </p:sp>
      <p:sp>
        <p:nvSpPr>
          <p:cNvPr id="5" name="Text 0"/>
          <p:cNvSpPr/>
          <p:nvPr/>
        </p:nvSpPr>
        <p:spPr>
          <a:xfrm>
            <a:off x="1016438" y="1106566"/>
            <a:ext cx="3393638" cy="1117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8800"/>
              </a:lnSpc>
              <a:buNone/>
            </a:pPr>
            <a:r>
              <a:rPr lang="en-US" sz="4800" b="1" kern="0" spc="-141" dirty="0" smtClean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Team Name</a:t>
            </a:r>
            <a:endParaRPr lang="en-US" sz="7000" dirty="0"/>
          </a:p>
        </p:txBody>
      </p:sp>
      <p:sp>
        <p:nvSpPr>
          <p:cNvPr id="6" name="Text 1"/>
          <p:cNvSpPr/>
          <p:nvPr/>
        </p:nvSpPr>
        <p:spPr>
          <a:xfrm>
            <a:off x="1016438" y="4453414"/>
            <a:ext cx="6086475" cy="8901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  <a:spcBef>
                <a:spcPts val="125"/>
              </a:spcBef>
            </a:pPr>
            <a:r>
              <a:rPr lang="en-US" sz="2800" b="1" kern="0" dirty="0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an </a:t>
            </a:r>
            <a:r>
              <a:rPr lang="en-US" sz="2800" b="1" kern="0" dirty="0" err="1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Orrery</a:t>
            </a:r>
            <a:r>
              <a:rPr lang="en-US" sz="2800" b="1" kern="0" dirty="0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Web App that displays Near Earth Object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9169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5" y="250983"/>
            <a:ext cx="5765365" cy="1117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8800"/>
              </a:lnSpc>
              <a:buNone/>
            </a:pPr>
            <a:r>
              <a:rPr lang="en-US" sz="7000" b="1" kern="0" spc="-141" dirty="0" smtClean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User Experience</a:t>
            </a:r>
            <a:endParaRPr lang="en-US" sz="7000" dirty="0"/>
          </a:p>
        </p:txBody>
      </p:sp>
      <p:sp>
        <p:nvSpPr>
          <p:cNvPr id="4" name="Text 1"/>
          <p:cNvSpPr/>
          <p:nvPr/>
        </p:nvSpPr>
        <p:spPr>
          <a:xfrm>
            <a:off x="1202175" y="2799275"/>
            <a:ext cx="3865125" cy="6579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Font typeface="Wingdings" pitchFamily="2" charset="2"/>
              <a:buChar char="q"/>
            </a:pPr>
            <a:r>
              <a:rPr lang="en-US" sz="2400" b="1" kern="0" spc="-39" dirty="0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Interactive Design</a:t>
            </a:r>
            <a:endParaRPr lang="en-US" sz="2400" b="1" dirty="0"/>
          </a:p>
        </p:txBody>
      </p:sp>
      <p:sp>
        <p:nvSpPr>
          <p:cNvPr id="8" name="Text 1"/>
          <p:cNvSpPr/>
          <p:nvPr/>
        </p:nvSpPr>
        <p:spPr>
          <a:xfrm>
            <a:off x="1202173" y="4114800"/>
            <a:ext cx="3865125" cy="6579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Font typeface="Wingdings" pitchFamily="2" charset="2"/>
              <a:buChar char="q"/>
            </a:pPr>
            <a:r>
              <a:rPr lang="en-US" sz="2400" b="1" kern="0" spc="-39" dirty="0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Interactive ToolTips</a:t>
            </a:r>
            <a:endParaRPr lang="en-US" sz="2400" b="1" dirty="0"/>
          </a:p>
        </p:txBody>
      </p:sp>
      <p:sp>
        <p:nvSpPr>
          <p:cNvPr id="9" name="Text 1"/>
          <p:cNvSpPr/>
          <p:nvPr/>
        </p:nvSpPr>
        <p:spPr>
          <a:xfrm>
            <a:off x="1202174" y="3456861"/>
            <a:ext cx="3865125" cy="6579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Font typeface="Wingdings" pitchFamily="2" charset="2"/>
              <a:buChar char="q"/>
            </a:pPr>
            <a:r>
              <a:rPr lang="en-US" sz="2400" b="1" kern="0" spc="-39" dirty="0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Responsive Design</a:t>
            </a:r>
            <a:endParaRPr lang="en-US" sz="2400" b="1" dirty="0"/>
          </a:p>
        </p:txBody>
      </p:sp>
      <p:sp>
        <p:nvSpPr>
          <p:cNvPr id="10" name="Text 1"/>
          <p:cNvSpPr/>
          <p:nvPr/>
        </p:nvSpPr>
        <p:spPr>
          <a:xfrm>
            <a:off x="1202172" y="2137008"/>
            <a:ext cx="3865125" cy="45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Font typeface="Wingdings" pitchFamily="2" charset="2"/>
              <a:buChar char="q"/>
            </a:pPr>
            <a:r>
              <a:rPr lang="en-US" sz="2400" b="1" kern="0" spc="-39" dirty="0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Intuitive Navigation</a:t>
            </a:r>
            <a:endParaRPr lang="en-US" sz="2400" b="1" dirty="0"/>
          </a:p>
        </p:txBody>
      </p:sp>
      <p:sp>
        <p:nvSpPr>
          <p:cNvPr id="11" name="Text 1"/>
          <p:cNvSpPr/>
          <p:nvPr/>
        </p:nvSpPr>
        <p:spPr>
          <a:xfrm>
            <a:off x="1202171" y="4772739"/>
            <a:ext cx="3865125" cy="45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Font typeface="Wingdings" pitchFamily="2" charset="2"/>
              <a:buChar char="q"/>
            </a:pPr>
            <a:r>
              <a:rPr lang="en-US" sz="2400" b="1" kern="0" spc="-39" dirty="0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Educational Content</a:t>
            </a: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1077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4965" y="2942153"/>
            <a:ext cx="5062657" cy="632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b="1" kern="0" spc="-80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Navigating the Orrery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674965" y="5781199"/>
            <a:ext cx="13280469" cy="22860"/>
          </a:xfrm>
          <a:prstGeom prst="roundRect">
            <a:avLst>
              <a:gd name="adj" fmla="val 354342"/>
            </a:avLst>
          </a:prstGeom>
          <a:solidFill>
            <a:srgbClr val="48367C"/>
          </a:solidFill>
          <a:ln/>
        </p:spPr>
      </p:sp>
      <p:sp>
        <p:nvSpPr>
          <p:cNvPr id="5" name="Shape 2"/>
          <p:cNvSpPr/>
          <p:nvPr/>
        </p:nvSpPr>
        <p:spPr>
          <a:xfrm>
            <a:off x="3935373" y="5106233"/>
            <a:ext cx="22860" cy="674965"/>
          </a:xfrm>
          <a:prstGeom prst="roundRect">
            <a:avLst>
              <a:gd name="adj" fmla="val 354342"/>
            </a:avLst>
          </a:prstGeom>
          <a:solidFill>
            <a:srgbClr val="48367C"/>
          </a:solidFill>
          <a:ln/>
        </p:spPr>
      </p:sp>
      <p:sp>
        <p:nvSpPr>
          <p:cNvPr id="6" name="Shape 3"/>
          <p:cNvSpPr/>
          <p:nvPr/>
        </p:nvSpPr>
        <p:spPr>
          <a:xfrm>
            <a:off x="3729871" y="5564267"/>
            <a:ext cx="433864" cy="433864"/>
          </a:xfrm>
          <a:prstGeom prst="roundRect">
            <a:avLst>
              <a:gd name="adj" fmla="val 18670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884771" y="5629275"/>
            <a:ext cx="123944" cy="3037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48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2681168" y="3864173"/>
            <a:ext cx="2531269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b="1" kern="0" spc="-40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Zoom and Pan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867727" y="4296132"/>
            <a:ext cx="615827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Adjust the view to focus on specific regions of the orrery and get a closer look at celestial objects.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7303651" y="5781199"/>
            <a:ext cx="22860" cy="674965"/>
          </a:xfrm>
          <a:prstGeom prst="roundRect">
            <a:avLst>
              <a:gd name="adj" fmla="val 354342"/>
            </a:avLst>
          </a:prstGeom>
          <a:solidFill>
            <a:srgbClr val="48367C"/>
          </a:solidFill>
          <a:ln/>
        </p:spPr>
      </p:sp>
      <p:sp>
        <p:nvSpPr>
          <p:cNvPr id="11" name="Shape 8"/>
          <p:cNvSpPr/>
          <p:nvPr/>
        </p:nvSpPr>
        <p:spPr>
          <a:xfrm>
            <a:off x="7098149" y="5564267"/>
            <a:ext cx="433864" cy="433864"/>
          </a:xfrm>
          <a:prstGeom prst="roundRect">
            <a:avLst>
              <a:gd name="adj" fmla="val 18670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231975" y="5629275"/>
            <a:ext cx="166211" cy="3037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48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350" dirty="0"/>
          </a:p>
        </p:txBody>
      </p:sp>
      <p:sp>
        <p:nvSpPr>
          <p:cNvPr id="13" name="Text 10"/>
          <p:cNvSpPr/>
          <p:nvPr/>
        </p:nvSpPr>
        <p:spPr>
          <a:xfrm>
            <a:off x="6049447" y="6649045"/>
            <a:ext cx="2531269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b="1" kern="0" spc="-40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Filter and Search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4236006" y="7081004"/>
            <a:ext cx="615827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Easily find and explore individual Near-Earth Objects using the comprehensive search function.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10672048" y="5106233"/>
            <a:ext cx="22860" cy="674965"/>
          </a:xfrm>
          <a:prstGeom prst="roundRect">
            <a:avLst>
              <a:gd name="adj" fmla="val 354342"/>
            </a:avLst>
          </a:prstGeom>
          <a:solidFill>
            <a:srgbClr val="48367C"/>
          </a:solidFill>
          <a:ln/>
        </p:spPr>
      </p:sp>
      <p:sp>
        <p:nvSpPr>
          <p:cNvPr id="16" name="Shape 13"/>
          <p:cNvSpPr/>
          <p:nvPr/>
        </p:nvSpPr>
        <p:spPr>
          <a:xfrm>
            <a:off x="10466546" y="5564267"/>
            <a:ext cx="433864" cy="433864"/>
          </a:xfrm>
          <a:prstGeom prst="roundRect">
            <a:avLst>
              <a:gd name="adj" fmla="val 18670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600492" y="5629275"/>
            <a:ext cx="165854" cy="3037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48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350" dirty="0"/>
          </a:p>
        </p:txBody>
      </p:sp>
      <p:sp>
        <p:nvSpPr>
          <p:cNvPr id="18" name="Text 15"/>
          <p:cNvSpPr/>
          <p:nvPr/>
        </p:nvSpPr>
        <p:spPr>
          <a:xfrm>
            <a:off x="9417844" y="3864173"/>
            <a:ext cx="2531269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b="1" kern="0" spc="-40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Detailed Information</a:t>
            </a:r>
            <a:endParaRPr lang="en-US" sz="1950" dirty="0"/>
          </a:p>
        </p:txBody>
      </p:sp>
      <p:sp>
        <p:nvSpPr>
          <p:cNvPr id="19" name="Text 16"/>
          <p:cNvSpPr/>
          <p:nvPr/>
        </p:nvSpPr>
        <p:spPr>
          <a:xfrm>
            <a:off x="7604284" y="4296132"/>
            <a:ext cx="6158389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Click on any NEO to access its orbital details, physical properties, and potential hazard assessments.</a:t>
            </a:r>
            <a:endParaRPr lang="en-US" sz="1500" dirty="0"/>
          </a:p>
        </p:txBody>
      </p:sp>
      <p:sp>
        <p:nvSpPr>
          <p:cNvPr id="20" name="Rectangle 19"/>
          <p:cNvSpPr/>
          <p:nvPr/>
        </p:nvSpPr>
        <p:spPr>
          <a:xfrm>
            <a:off x="12426669" y="7671674"/>
            <a:ext cx="2128837" cy="4027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Orrery</a:t>
            </a:r>
            <a:r>
              <a:rPr lang="en-US" dirty="0" smtClean="0"/>
              <a:t>-Solar-System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174081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3600" b="1" kern="0" spc="-102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Understanding Orbits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2335649" y="3631167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kern="0" spc="-5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Keplerian Principles</a:t>
            </a:r>
            <a:endParaRPr lang="en-US" sz="2550" dirty="0"/>
          </a:p>
        </p:txBody>
      </p:sp>
      <p:sp>
        <p:nvSpPr>
          <p:cNvPr id="4" name="Text 2"/>
          <p:cNvSpPr/>
          <p:nvPr/>
        </p:nvSpPr>
        <p:spPr>
          <a:xfrm>
            <a:off x="2335649" y="4253032"/>
            <a:ext cx="3898821" cy="23335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OrbitXplorer applies Kepler's laws of planetary motion to accurately plot the orbits of Near-Earth </a:t>
            </a:r>
            <a:r>
              <a:rPr lang="en-US" sz="1900" kern="0" spc="-39" dirty="0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Objects, who’s description and important method are extracted from NASA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9044583" y="3601878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kern="0" spc="-5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Orbital Parameters</a:t>
            </a:r>
            <a:endParaRPr lang="en-US" sz="2550" dirty="0"/>
          </a:p>
        </p:txBody>
      </p:sp>
      <p:sp>
        <p:nvSpPr>
          <p:cNvPr id="6" name="Text 4"/>
          <p:cNvSpPr/>
          <p:nvPr/>
        </p:nvSpPr>
        <p:spPr>
          <a:xfrm>
            <a:off x="9044583" y="4253032"/>
            <a:ext cx="3898821" cy="2490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explore the semi-major axis, eccentricity, inclination, and other key orbital characteristics of NEOs</a:t>
            </a:r>
            <a:r>
              <a:rPr lang="en-US" sz="1900" kern="0" spc="-39" dirty="0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All these parameter are extracted</a:t>
            </a:r>
            <a:r>
              <a:rPr lang="en-US" sz="1900" kern="0" spc="-39" dirty="0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from the NASA API’s for NEA &amp; NEC </a:t>
            </a:r>
            <a:endParaRPr lang="en-US" sz="1900" dirty="0"/>
          </a:p>
        </p:txBody>
      </p:sp>
      <p:sp>
        <p:nvSpPr>
          <p:cNvPr id="9" name="Text 0"/>
          <p:cNvSpPr/>
          <p:nvPr/>
        </p:nvSpPr>
        <p:spPr>
          <a:xfrm>
            <a:off x="864037" y="1126331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kern="0" spc="-102" dirty="0" smtClean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How NASA Data Helped us?</a:t>
            </a:r>
            <a:endParaRPr lang="en-US" sz="5100" dirty="0"/>
          </a:p>
        </p:txBody>
      </p:sp>
      <p:sp>
        <p:nvSpPr>
          <p:cNvPr id="10" name="Rectangle 9"/>
          <p:cNvSpPr/>
          <p:nvPr/>
        </p:nvSpPr>
        <p:spPr>
          <a:xfrm>
            <a:off x="12426669" y="7671674"/>
            <a:ext cx="2128837" cy="4027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Orrery</a:t>
            </a:r>
            <a:r>
              <a:rPr lang="en-US" dirty="0" smtClean="0"/>
              <a:t>-Solar-System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174081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kern="0" spc="-102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Understanding Orbits</a:t>
            </a:r>
            <a:endParaRPr lang="en-US" sz="5100" dirty="0"/>
          </a:p>
        </p:txBody>
      </p:sp>
      <p:sp>
        <p:nvSpPr>
          <p:cNvPr id="3" name="Text 1"/>
          <p:cNvSpPr/>
          <p:nvPr/>
        </p:nvSpPr>
        <p:spPr>
          <a:xfrm>
            <a:off x="864037" y="3601164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kern="0" spc="-5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Keplerian Principles</a:t>
            </a:r>
            <a:endParaRPr lang="en-US" sz="2550" dirty="0"/>
          </a:p>
        </p:txBody>
      </p:sp>
      <p:sp>
        <p:nvSpPr>
          <p:cNvPr id="4" name="Text 2"/>
          <p:cNvSpPr/>
          <p:nvPr/>
        </p:nvSpPr>
        <p:spPr>
          <a:xfrm>
            <a:off x="864037" y="4253032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OrbitXplorer applies Kepler's laws of planetary motion to accurately plot the orbits of Near-Earth Objects.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601164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kern="0" spc="-5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Orbital Parameters</a:t>
            </a:r>
            <a:endParaRPr lang="en-US" sz="2550" dirty="0"/>
          </a:p>
        </p:txBody>
      </p:sp>
      <p:sp>
        <p:nvSpPr>
          <p:cNvPr id="6" name="Text 4"/>
          <p:cNvSpPr/>
          <p:nvPr/>
        </p:nvSpPr>
        <p:spPr>
          <a:xfrm>
            <a:off x="5372695" y="4253032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explore the semi-major axis, eccentricity, inclination, and other key orbital characteristics of NEOs.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601164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kern="0" spc="-51" dirty="0" smtClean="0">
                <a:solidFill>
                  <a:srgbClr val="FF8AAF"/>
                </a:solidFill>
                <a:latin typeface="Petrona Bold" pitchFamily="34" charset="0"/>
              </a:rPr>
              <a:t>NEO Position</a:t>
            </a:r>
            <a:endParaRPr lang="en-US" sz="2550" dirty="0"/>
          </a:p>
        </p:txBody>
      </p:sp>
      <p:sp>
        <p:nvSpPr>
          <p:cNvPr id="8" name="Text 6"/>
          <p:cNvSpPr/>
          <p:nvPr/>
        </p:nvSpPr>
        <p:spPr>
          <a:xfrm>
            <a:off x="9881354" y="4253032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app to  identify the position of object in their orbit</a:t>
            </a:r>
            <a:endParaRPr lang="en-US" sz="1900" dirty="0"/>
          </a:p>
        </p:txBody>
      </p:sp>
      <p:sp>
        <p:nvSpPr>
          <p:cNvPr id="9" name="Rectangle 8"/>
          <p:cNvSpPr/>
          <p:nvPr/>
        </p:nvSpPr>
        <p:spPr>
          <a:xfrm>
            <a:off x="12426669" y="7671674"/>
            <a:ext cx="2128837" cy="4027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Orrery</a:t>
            </a:r>
            <a:r>
              <a:rPr lang="en-US" dirty="0" smtClean="0"/>
              <a:t>-Solar-System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0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281613" y="6281142"/>
            <a:ext cx="3209569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kern="0" spc="-102" dirty="0" smtClean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Thank You!</a:t>
            </a:r>
            <a:endParaRPr lang="en-US" sz="5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21" y="2117884"/>
            <a:ext cx="617220" cy="61722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6642" y="3006328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b="1" kern="0" spc="-5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Exploration</a:t>
            </a:r>
            <a:endParaRPr lang="en-US" sz="2550" dirty="0"/>
          </a:p>
        </p:txBody>
      </p:sp>
      <p:sp>
        <p:nvSpPr>
          <p:cNvPr id="6" name="Text 2"/>
          <p:cNvSpPr/>
          <p:nvPr/>
        </p:nvSpPr>
        <p:spPr>
          <a:xfrm>
            <a:off x="756642" y="3834646"/>
            <a:ext cx="62660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OrbitXplorer sparks curiosity and wonder about the vast expanse of our solar system and beyond.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342" y="2117884"/>
            <a:ext cx="617220" cy="6172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00341" y="2967633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b="1" kern="0" spc="-5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Education</a:t>
            </a:r>
            <a:endParaRPr lang="en-US" sz="2550" dirty="0"/>
          </a:p>
        </p:txBody>
      </p:sp>
      <p:sp>
        <p:nvSpPr>
          <p:cNvPr id="9" name="Text 4"/>
          <p:cNvSpPr/>
          <p:nvPr/>
        </p:nvSpPr>
        <p:spPr>
          <a:xfrm>
            <a:off x="7500341" y="3761661"/>
            <a:ext cx="62660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Engaging visuals and interactive features make OrbitXplorer an invaluable tool for learning about our celestial neighbors.</a:t>
            </a:r>
            <a:endParaRPr lang="en-US" sz="1900" dirty="0"/>
          </a:p>
        </p:txBody>
      </p:sp>
      <p:sp>
        <p:nvSpPr>
          <p:cNvPr id="10" name="Text 0"/>
          <p:cNvSpPr/>
          <p:nvPr/>
        </p:nvSpPr>
        <p:spPr>
          <a:xfrm>
            <a:off x="1016437" y="804267"/>
            <a:ext cx="8530352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kern="0" spc="-102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Inspiring the Next Generation</a:t>
            </a:r>
            <a:endParaRPr lang="en-US" sz="5100" dirty="0"/>
          </a:p>
        </p:txBody>
      </p:sp>
      <p:sp>
        <p:nvSpPr>
          <p:cNvPr id="11" name="Rectangle 10"/>
          <p:cNvSpPr/>
          <p:nvPr/>
        </p:nvSpPr>
        <p:spPr>
          <a:xfrm>
            <a:off x="12426669" y="7671674"/>
            <a:ext cx="2128837" cy="4027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Orrery</a:t>
            </a:r>
            <a:r>
              <a:rPr lang="en-US" dirty="0" smtClean="0"/>
              <a:t>-Solar-System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272</Words>
  <Application>Microsoft Office PowerPoint</Application>
  <PresentationFormat>Custom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Inter</vt:lpstr>
      <vt:lpstr>Wingdings</vt:lpstr>
      <vt:lpstr>Petrona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Xpert Computers</cp:lastModifiedBy>
  <cp:revision>6</cp:revision>
  <dcterms:created xsi:type="dcterms:W3CDTF">2024-10-06T07:00:58Z</dcterms:created>
  <dcterms:modified xsi:type="dcterms:W3CDTF">2024-10-06T07:59:04Z</dcterms:modified>
</cp:coreProperties>
</file>