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5" r:id="rId3"/>
    <p:sldId id="257" r:id="rId4"/>
    <p:sldId id="258" r:id="rId5"/>
    <p:sldId id="259" r:id="rId6"/>
    <p:sldId id="260" r:id="rId7"/>
    <p:sldId id="262" r:id="rId8"/>
    <p:sldId id="261" r:id="rId9"/>
    <p:sldId id="263" r:id="rId10"/>
    <p:sldId id="266" r:id="rId11"/>
    <p:sldId id="267" r:id="rId1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1216"/>
    <a:srgbClr val="DAD0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04" autoAdjust="0"/>
    <p:restoredTop sz="94660"/>
  </p:normalViewPr>
  <p:slideViewPr>
    <p:cSldViewPr snapToGrid="0">
      <p:cViewPr varScale="1">
        <p:scale>
          <a:sx n="113" d="100"/>
          <a:sy n="113" d="100"/>
        </p:scale>
        <p:origin x="208" y="10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1A6B76-163A-4127-B4FC-9CE91C8651A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51265CC-951B-45E6-8532-C79FC6F1A3A1}">
      <dgm:prSet/>
      <dgm:spPr/>
      <dgm:t>
        <a:bodyPr/>
        <a:lstStyle/>
        <a:p>
          <a:r>
            <a:rPr lang="en-US"/>
            <a:t>To convert a .ui file generated by Qt Designer to Python code, </a:t>
          </a:r>
        </a:p>
      </dgm:t>
    </dgm:pt>
    <dgm:pt modelId="{4709D655-4659-401F-AAFA-F7DF8C5359FB}" type="parTrans" cxnId="{F2F98B6E-CC8B-4BEC-B443-7378F6EC458C}">
      <dgm:prSet/>
      <dgm:spPr/>
      <dgm:t>
        <a:bodyPr/>
        <a:lstStyle/>
        <a:p>
          <a:endParaRPr lang="en-US"/>
        </a:p>
      </dgm:t>
    </dgm:pt>
    <dgm:pt modelId="{D611A63E-70D1-4493-B8C7-0501C0E4A5AE}" type="sibTrans" cxnId="{F2F98B6E-CC8B-4BEC-B443-7378F6EC458C}">
      <dgm:prSet/>
      <dgm:spPr/>
      <dgm:t>
        <a:bodyPr/>
        <a:lstStyle/>
        <a:p>
          <a:endParaRPr lang="en-US"/>
        </a:p>
      </dgm:t>
    </dgm:pt>
    <dgm:pt modelId="{2FCD862E-8BD1-4015-A29F-5C320C1140CD}">
      <dgm:prSet/>
      <dgm:spPr/>
      <dgm:t>
        <a:bodyPr/>
        <a:lstStyle/>
        <a:p>
          <a:r>
            <a:rPr lang="en-US"/>
            <a:t>we can use the following command:</a:t>
          </a:r>
        </a:p>
      </dgm:t>
    </dgm:pt>
    <dgm:pt modelId="{9F0D918F-E761-43C8-BB2D-A9802E24F30D}" type="parTrans" cxnId="{95CB4C00-4220-4636-B6E7-AAED33B0F8D1}">
      <dgm:prSet/>
      <dgm:spPr/>
      <dgm:t>
        <a:bodyPr/>
        <a:lstStyle/>
        <a:p>
          <a:endParaRPr lang="en-US"/>
        </a:p>
      </dgm:t>
    </dgm:pt>
    <dgm:pt modelId="{A427D17A-F2D4-40F4-859B-C3D11C0F258E}" type="sibTrans" cxnId="{95CB4C00-4220-4636-B6E7-AAED33B0F8D1}">
      <dgm:prSet/>
      <dgm:spPr/>
      <dgm:t>
        <a:bodyPr/>
        <a:lstStyle/>
        <a:p>
          <a:endParaRPr lang="en-US"/>
        </a:p>
      </dgm:t>
    </dgm:pt>
    <dgm:pt modelId="{E31A083D-661F-41D4-BC98-92B74E5F8358}">
      <dgm:prSet/>
      <dgm:spPr/>
      <dgm:t>
        <a:bodyPr/>
        <a:lstStyle/>
        <a:p>
          <a:r>
            <a:rPr lang="en-US"/>
            <a:t>python -m PyQt5.uic.pyuic -x name.ui -o name_design.py</a:t>
          </a:r>
        </a:p>
      </dgm:t>
    </dgm:pt>
    <dgm:pt modelId="{07F512F4-255B-4A48-94D2-66FB4155651F}" type="parTrans" cxnId="{FC11EC1C-BA98-4F14-9478-D4F37C96DE38}">
      <dgm:prSet/>
      <dgm:spPr/>
      <dgm:t>
        <a:bodyPr/>
        <a:lstStyle/>
        <a:p>
          <a:endParaRPr lang="en-US"/>
        </a:p>
      </dgm:t>
    </dgm:pt>
    <dgm:pt modelId="{7FE0D331-3D52-495D-9BCC-71CAE081CBA3}" type="sibTrans" cxnId="{FC11EC1C-BA98-4F14-9478-D4F37C96DE38}">
      <dgm:prSet/>
      <dgm:spPr/>
      <dgm:t>
        <a:bodyPr/>
        <a:lstStyle/>
        <a:p>
          <a:endParaRPr lang="en-US"/>
        </a:p>
      </dgm:t>
    </dgm:pt>
    <dgm:pt modelId="{A7619E0B-6315-41B1-AB82-27559BD72462}">
      <dgm:prSet/>
      <dgm:spPr/>
      <dgm:t>
        <a:bodyPr/>
        <a:lstStyle/>
        <a:p>
          <a:r>
            <a:rPr lang="en-US"/>
            <a:t>The code is:</a:t>
          </a:r>
        </a:p>
      </dgm:t>
    </dgm:pt>
    <dgm:pt modelId="{25AA6E18-1490-4028-B2D3-946F58C55159}" type="parTrans" cxnId="{D846D3D3-D9A6-48AF-A124-9CB6DB489B50}">
      <dgm:prSet/>
      <dgm:spPr/>
      <dgm:t>
        <a:bodyPr/>
        <a:lstStyle/>
        <a:p>
          <a:endParaRPr lang="en-US"/>
        </a:p>
      </dgm:t>
    </dgm:pt>
    <dgm:pt modelId="{9C5F29D4-7050-4869-AA07-1F9942A0BC4F}" type="sibTrans" cxnId="{D846D3D3-D9A6-48AF-A124-9CB6DB489B50}">
      <dgm:prSet/>
      <dgm:spPr/>
      <dgm:t>
        <a:bodyPr/>
        <a:lstStyle/>
        <a:p>
          <a:endParaRPr lang="en-US"/>
        </a:p>
      </dgm:t>
    </dgm:pt>
    <dgm:pt modelId="{DF62AB03-AAF5-44EA-B09D-97CF0CA36EC0}">
      <dgm:prSet/>
      <dgm:spPr/>
      <dgm:t>
        <a:bodyPr/>
        <a:lstStyle/>
        <a:p>
          <a:r>
            <a:rPr lang="en-US"/>
            <a:t>-py: Specifies that Python commands will be executed.</a:t>
          </a:r>
        </a:p>
      </dgm:t>
    </dgm:pt>
    <dgm:pt modelId="{69150885-F9F2-41E6-89CC-79B510DA115B}" type="parTrans" cxnId="{DB15F223-2C56-4618-B707-37122C2F019C}">
      <dgm:prSet/>
      <dgm:spPr/>
      <dgm:t>
        <a:bodyPr/>
        <a:lstStyle/>
        <a:p>
          <a:endParaRPr lang="en-US"/>
        </a:p>
      </dgm:t>
    </dgm:pt>
    <dgm:pt modelId="{792552FE-646D-4AE7-B47F-4DCF63038698}" type="sibTrans" cxnId="{DB15F223-2C56-4618-B707-37122C2F019C}">
      <dgm:prSet/>
      <dgm:spPr/>
      <dgm:t>
        <a:bodyPr/>
        <a:lstStyle/>
        <a:p>
          <a:endParaRPr lang="en-US"/>
        </a:p>
      </dgm:t>
    </dgm:pt>
    <dgm:pt modelId="{401A3315-E32E-447C-BE5A-BDB40262DB91}">
      <dgm:prSet/>
      <dgm:spPr/>
      <dgm:t>
        <a:bodyPr/>
        <a:lstStyle/>
        <a:p>
          <a:r>
            <a:rPr lang="en-US"/>
            <a:t>-m PyQt5.uic.pyuic: Runs the pyuic module provided by PyQt5, used to convert Qt Designer .ui files into Python code.</a:t>
          </a:r>
        </a:p>
      </dgm:t>
    </dgm:pt>
    <dgm:pt modelId="{F0F93EB5-78BF-408B-84BB-8A3A72B9DC38}" type="parTrans" cxnId="{B289FD05-D942-420A-95BF-00FE37178132}">
      <dgm:prSet/>
      <dgm:spPr/>
      <dgm:t>
        <a:bodyPr/>
        <a:lstStyle/>
        <a:p>
          <a:endParaRPr lang="en-US"/>
        </a:p>
      </dgm:t>
    </dgm:pt>
    <dgm:pt modelId="{73EF5A61-340D-4327-B1BF-A8AD85D93369}" type="sibTrans" cxnId="{B289FD05-D942-420A-95BF-00FE37178132}">
      <dgm:prSet/>
      <dgm:spPr/>
      <dgm:t>
        <a:bodyPr/>
        <a:lstStyle/>
        <a:p>
          <a:endParaRPr lang="en-US"/>
        </a:p>
      </dgm:t>
    </dgm:pt>
    <dgm:pt modelId="{83C8AAEF-29FF-49DE-9A18-9F84CDF15FF3}">
      <dgm:prSet/>
      <dgm:spPr/>
      <dgm:t>
        <a:bodyPr/>
        <a:lstStyle/>
        <a:p>
          <a:r>
            <a:rPr lang="en-US"/>
            <a:t>-x: Allows pyuic to generate an executable Python script directly.</a:t>
          </a:r>
        </a:p>
      </dgm:t>
    </dgm:pt>
    <dgm:pt modelId="{C8C85CDB-903A-4547-BD0D-50297ED12D7A}" type="parTrans" cxnId="{027BFD87-BA84-4445-95DB-27A1F3E78CE7}">
      <dgm:prSet/>
      <dgm:spPr/>
      <dgm:t>
        <a:bodyPr/>
        <a:lstStyle/>
        <a:p>
          <a:endParaRPr lang="en-US"/>
        </a:p>
      </dgm:t>
    </dgm:pt>
    <dgm:pt modelId="{695500B4-B9CC-4168-A13B-8D90A83A4843}" type="sibTrans" cxnId="{027BFD87-BA84-4445-95DB-27A1F3E78CE7}">
      <dgm:prSet/>
      <dgm:spPr/>
      <dgm:t>
        <a:bodyPr/>
        <a:lstStyle/>
        <a:p>
          <a:endParaRPr lang="en-US"/>
        </a:p>
      </dgm:t>
    </dgm:pt>
    <dgm:pt modelId="{90D480F9-A914-48D5-BB21-0B8DE0F00A84}">
      <dgm:prSet/>
      <dgm:spPr/>
      <dgm:t>
        <a:bodyPr/>
        <a:lstStyle/>
        <a:p>
          <a:r>
            <a:rPr lang="en-US"/>
            <a:t>name.ui: Replace this with the actual name of the Qt Designer .ui file we want to convert.</a:t>
          </a:r>
        </a:p>
      </dgm:t>
    </dgm:pt>
    <dgm:pt modelId="{72F3E3B0-804E-497B-AEF2-B094CF1F6841}" type="parTrans" cxnId="{7764F764-9088-482A-B01F-84142BC7FCE5}">
      <dgm:prSet/>
      <dgm:spPr/>
      <dgm:t>
        <a:bodyPr/>
        <a:lstStyle/>
        <a:p>
          <a:endParaRPr lang="en-US"/>
        </a:p>
      </dgm:t>
    </dgm:pt>
    <dgm:pt modelId="{B91D1C56-C4FA-44F3-9A3B-AF4B620697F8}" type="sibTrans" cxnId="{7764F764-9088-482A-B01F-84142BC7FCE5}">
      <dgm:prSet/>
      <dgm:spPr/>
      <dgm:t>
        <a:bodyPr/>
        <a:lstStyle/>
        <a:p>
          <a:endParaRPr lang="en-US"/>
        </a:p>
      </dgm:t>
    </dgm:pt>
    <dgm:pt modelId="{3A0EDD04-12D1-4BD2-8717-17127BDDA602}">
      <dgm:prSet/>
      <dgm:spPr/>
      <dgm:t>
        <a:bodyPr/>
        <a:lstStyle/>
        <a:p>
          <a:r>
            <a:rPr lang="en-US"/>
            <a:t>-o name_design.py: Specifies the output file, where pyuic will save the generated Python code from the .ui file.</a:t>
          </a:r>
        </a:p>
      </dgm:t>
    </dgm:pt>
    <dgm:pt modelId="{C91A1B1A-2DC8-4B1F-AD57-A9DE948D6EB7}" type="parTrans" cxnId="{5BFD0EFE-2DFE-4056-ADE4-2EAABAC7724A}">
      <dgm:prSet/>
      <dgm:spPr/>
      <dgm:t>
        <a:bodyPr/>
        <a:lstStyle/>
        <a:p>
          <a:endParaRPr lang="en-US"/>
        </a:p>
      </dgm:t>
    </dgm:pt>
    <dgm:pt modelId="{93D93BA0-5D1C-432F-BBA9-7F8F6599C64A}" type="sibTrans" cxnId="{5BFD0EFE-2DFE-4056-ADE4-2EAABAC7724A}">
      <dgm:prSet/>
      <dgm:spPr/>
      <dgm:t>
        <a:bodyPr/>
        <a:lstStyle/>
        <a:p>
          <a:endParaRPr lang="en-US"/>
        </a:p>
      </dgm:t>
    </dgm:pt>
    <dgm:pt modelId="{B6BD3F56-CFA4-4BB1-9BC5-E5D9BE66E0C9}">
      <dgm:prSet/>
      <dgm:spPr/>
      <dgm:t>
        <a:bodyPr/>
        <a:lstStyle/>
        <a:p>
          <a:r>
            <a:rPr lang="en-US"/>
            <a:t>python -m PyQt5.uic.pyuic -x home.ui -o home_design.py</a:t>
          </a:r>
        </a:p>
      </dgm:t>
    </dgm:pt>
    <dgm:pt modelId="{A50078A3-39DA-43AD-9A04-DFC8BAE72669}" type="parTrans" cxnId="{14B51812-E094-44DD-B086-EB23AB74E3D5}">
      <dgm:prSet/>
      <dgm:spPr/>
      <dgm:t>
        <a:bodyPr/>
        <a:lstStyle/>
        <a:p>
          <a:endParaRPr lang="en-US"/>
        </a:p>
      </dgm:t>
    </dgm:pt>
    <dgm:pt modelId="{F21D3C27-F2F9-4E00-B8F0-0FE591F3FFC0}" type="sibTrans" cxnId="{14B51812-E094-44DD-B086-EB23AB74E3D5}">
      <dgm:prSet/>
      <dgm:spPr/>
      <dgm:t>
        <a:bodyPr/>
        <a:lstStyle/>
        <a:p>
          <a:endParaRPr lang="en-US"/>
        </a:p>
      </dgm:t>
    </dgm:pt>
    <dgm:pt modelId="{A17C044F-6EE8-8C4A-8E9F-6345BFD9E177}" type="pres">
      <dgm:prSet presAssocID="{C91A6B76-163A-4127-B4FC-9CE91C8651A6}" presName="linear" presStyleCnt="0">
        <dgm:presLayoutVars>
          <dgm:animLvl val="lvl"/>
          <dgm:resizeHandles val="exact"/>
        </dgm:presLayoutVars>
      </dgm:prSet>
      <dgm:spPr/>
    </dgm:pt>
    <dgm:pt modelId="{852A1C7F-ECD5-0A4C-94E5-D6DC872943A8}" type="pres">
      <dgm:prSet presAssocID="{451265CC-951B-45E6-8532-C79FC6F1A3A1}" presName="parentText" presStyleLbl="node1" presStyleIdx="0" presStyleCnt="10">
        <dgm:presLayoutVars>
          <dgm:chMax val="0"/>
          <dgm:bulletEnabled val="1"/>
        </dgm:presLayoutVars>
      </dgm:prSet>
      <dgm:spPr/>
    </dgm:pt>
    <dgm:pt modelId="{9F13A66A-ED44-034B-9364-E6546E2C15F4}" type="pres">
      <dgm:prSet presAssocID="{D611A63E-70D1-4493-B8C7-0501C0E4A5AE}" presName="spacer" presStyleCnt="0"/>
      <dgm:spPr/>
    </dgm:pt>
    <dgm:pt modelId="{A7548B5A-3B99-0D42-96C0-AE3564BA6614}" type="pres">
      <dgm:prSet presAssocID="{2FCD862E-8BD1-4015-A29F-5C320C1140CD}" presName="parentText" presStyleLbl="node1" presStyleIdx="1" presStyleCnt="10">
        <dgm:presLayoutVars>
          <dgm:chMax val="0"/>
          <dgm:bulletEnabled val="1"/>
        </dgm:presLayoutVars>
      </dgm:prSet>
      <dgm:spPr/>
    </dgm:pt>
    <dgm:pt modelId="{9BBC7BD6-8EA7-0C40-97B9-90E424C04B8A}" type="pres">
      <dgm:prSet presAssocID="{A427D17A-F2D4-40F4-859B-C3D11C0F258E}" presName="spacer" presStyleCnt="0"/>
      <dgm:spPr/>
    </dgm:pt>
    <dgm:pt modelId="{B24F6B26-36E0-744E-A220-9F6E37086068}" type="pres">
      <dgm:prSet presAssocID="{E31A083D-661F-41D4-BC98-92B74E5F8358}" presName="parentText" presStyleLbl="node1" presStyleIdx="2" presStyleCnt="10">
        <dgm:presLayoutVars>
          <dgm:chMax val="0"/>
          <dgm:bulletEnabled val="1"/>
        </dgm:presLayoutVars>
      </dgm:prSet>
      <dgm:spPr/>
    </dgm:pt>
    <dgm:pt modelId="{1264BEDA-A187-214D-AFFA-D9D18936BB40}" type="pres">
      <dgm:prSet presAssocID="{7FE0D331-3D52-495D-9BCC-71CAE081CBA3}" presName="spacer" presStyleCnt="0"/>
      <dgm:spPr/>
    </dgm:pt>
    <dgm:pt modelId="{C0CBE244-82F1-B244-AA1A-0F13A14CFFE9}" type="pres">
      <dgm:prSet presAssocID="{A7619E0B-6315-41B1-AB82-27559BD72462}" presName="parentText" presStyleLbl="node1" presStyleIdx="3" presStyleCnt="10">
        <dgm:presLayoutVars>
          <dgm:chMax val="0"/>
          <dgm:bulletEnabled val="1"/>
        </dgm:presLayoutVars>
      </dgm:prSet>
      <dgm:spPr/>
    </dgm:pt>
    <dgm:pt modelId="{88355BCA-2374-6C45-BF92-C07837731D58}" type="pres">
      <dgm:prSet presAssocID="{9C5F29D4-7050-4869-AA07-1F9942A0BC4F}" presName="spacer" presStyleCnt="0"/>
      <dgm:spPr/>
    </dgm:pt>
    <dgm:pt modelId="{BE959D06-0AC2-9740-8651-B289F3727188}" type="pres">
      <dgm:prSet presAssocID="{DF62AB03-AAF5-44EA-B09D-97CF0CA36EC0}" presName="parentText" presStyleLbl="node1" presStyleIdx="4" presStyleCnt="10">
        <dgm:presLayoutVars>
          <dgm:chMax val="0"/>
          <dgm:bulletEnabled val="1"/>
        </dgm:presLayoutVars>
      </dgm:prSet>
      <dgm:spPr/>
    </dgm:pt>
    <dgm:pt modelId="{85B36584-B626-A84D-8B84-40DA13DF5DF8}" type="pres">
      <dgm:prSet presAssocID="{792552FE-646D-4AE7-B47F-4DCF63038698}" presName="spacer" presStyleCnt="0"/>
      <dgm:spPr/>
    </dgm:pt>
    <dgm:pt modelId="{D7DE8455-629A-6847-99FA-75737D8E5D25}" type="pres">
      <dgm:prSet presAssocID="{401A3315-E32E-447C-BE5A-BDB40262DB91}" presName="parentText" presStyleLbl="node1" presStyleIdx="5" presStyleCnt="10">
        <dgm:presLayoutVars>
          <dgm:chMax val="0"/>
          <dgm:bulletEnabled val="1"/>
        </dgm:presLayoutVars>
      </dgm:prSet>
      <dgm:spPr/>
    </dgm:pt>
    <dgm:pt modelId="{E74CB360-308E-A04C-B1AC-8C752ED77E90}" type="pres">
      <dgm:prSet presAssocID="{73EF5A61-340D-4327-B1BF-A8AD85D93369}" presName="spacer" presStyleCnt="0"/>
      <dgm:spPr/>
    </dgm:pt>
    <dgm:pt modelId="{0D95BDDC-D6A1-B845-B2A1-8955839EFECC}" type="pres">
      <dgm:prSet presAssocID="{83C8AAEF-29FF-49DE-9A18-9F84CDF15FF3}" presName="parentText" presStyleLbl="node1" presStyleIdx="6" presStyleCnt="10">
        <dgm:presLayoutVars>
          <dgm:chMax val="0"/>
          <dgm:bulletEnabled val="1"/>
        </dgm:presLayoutVars>
      </dgm:prSet>
      <dgm:spPr/>
    </dgm:pt>
    <dgm:pt modelId="{09F4ECB1-8D7C-6C4C-A33D-690829586163}" type="pres">
      <dgm:prSet presAssocID="{695500B4-B9CC-4168-A13B-8D90A83A4843}" presName="spacer" presStyleCnt="0"/>
      <dgm:spPr/>
    </dgm:pt>
    <dgm:pt modelId="{A9736BA0-8EAF-3E4F-891E-24E7ED1DED2D}" type="pres">
      <dgm:prSet presAssocID="{90D480F9-A914-48D5-BB21-0B8DE0F00A84}" presName="parentText" presStyleLbl="node1" presStyleIdx="7" presStyleCnt="10">
        <dgm:presLayoutVars>
          <dgm:chMax val="0"/>
          <dgm:bulletEnabled val="1"/>
        </dgm:presLayoutVars>
      </dgm:prSet>
      <dgm:spPr/>
    </dgm:pt>
    <dgm:pt modelId="{5625EBF2-0CF2-DA4B-9AF2-EA9DC93A0F38}" type="pres">
      <dgm:prSet presAssocID="{B91D1C56-C4FA-44F3-9A3B-AF4B620697F8}" presName="spacer" presStyleCnt="0"/>
      <dgm:spPr/>
    </dgm:pt>
    <dgm:pt modelId="{EB30567D-0B83-1344-BD59-AFF1E0FE3C3E}" type="pres">
      <dgm:prSet presAssocID="{3A0EDD04-12D1-4BD2-8717-17127BDDA602}" presName="parentText" presStyleLbl="node1" presStyleIdx="8" presStyleCnt="10">
        <dgm:presLayoutVars>
          <dgm:chMax val="0"/>
          <dgm:bulletEnabled val="1"/>
        </dgm:presLayoutVars>
      </dgm:prSet>
      <dgm:spPr/>
    </dgm:pt>
    <dgm:pt modelId="{A8023757-5B4B-644E-A354-D1497435F7D5}" type="pres">
      <dgm:prSet presAssocID="{93D93BA0-5D1C-432F-BBA9-7F8F6599C64A}" presName="spacer" presStyleCnt="0"/>
      <dgm:spPr/>
    </dgm:pt>
    <dgm:pt modelId="{0533EB40-1B05-9545-AA98-3BEFD70ED29C}" type="pres">
      <dgm:prSet presAssocID="{B6BD3F56-CFA4-4BB1-9BC5-E5D9BE66E0C9}" presName="parentText" presStyleLbl="node1" presStyleIdx="9" presStyleCnt="10">
        <dgm:presLayoutVars>
          <dgm:chMax val="0"/>
          <dgm:bulletEnabled val="1"/>
        </dgm:presLayoutVars>
      </dgm:prSet>
      <dgm:spPr/>
    </dgm:pt>
  </dgm:ptLst>
  <dgm:cxnLst>
    <dgm:cxn modelId="{95CB4C00-4220-4636-B6E7-AAED33B0F8D1}" srcId="{C91A6B76-163A-4127-B4FC-9CE91C8651A6}" destId="{2FCD862E-8BD1-4015-A29F-5C320C1140CD}" srcOrd="1" destOrd="0" parTransId="{9F0D918F-E761-43C8-BB2D-A9802E24F30D}" sibTransId="{A427D17A-F2D4-40F4-859B-C3D11C0F258E}"/>
    <dgm:cxn modelId="{B289FD05-D942-420A-95BF-00FE37178132}" srcId="{C91A6B76-163A-4127-B4FC-9CE91C8651A6}" destId="{401A3315-E32E-447C-BE5A-BDB40262DB91}" srcOrd="5" destOrd="0" parTransId="{F0F93EB5-78BF-408B-84BB-8A3A72B9DC38}" sibTransId="{73EF5A61-340D-4327-B1BF-A8AD85D93369}"/>
    <dgm:cxn modelId="{14B51812-E094-44DD-B086-EB23AB74E3D5}" srcId="{C91A6B76-163A-4127-B4FC-9CE91C8651A6}" destId="{B6BD3F56-CFA4-4BB1-9BC5-E5D9BE66E0C9}" srcOrd="9" destOrd="0" parTransId="{A50078A3-39DA-43AD-9A04-DFC8BAE72669}" sibTransId="{F21D3C27-F2F9-4E00-B8F0-0FE591F3FFC0}"/>
    <dgm:cxn modelId="{00042418-D498-7F44-9A68-97F6810D59CF}" type="presOf" srcId="{B6BD3F56-CFA4-4BB1-9BC5-E5D9BE66E0C9}" destId="{0533EB40-1B05-9545-AA98-3BEFD70ED29C}" srcOrd="0" destOrd="0" presId="urn:microsoft.com/office/officeart/2005/8/layout/vList2"/>
    <dgm:cxn modelId="{FC11EC1C-BA98-4F14-9478-D4F37C96DE38}" srcId="{C91A6B76-163A-4127-B4FC-9CE91C8651A6}" destId="{E31A083D-661F-41D4-BC98-92B74E5F8358}" srcOrd="2" destOrd="0" parTransId="{07F512F4-255B-4A48-94D2-66FB4155651F}" sibTransId="{7FE0D331-3D52-495D-9BCC-71CAE081CBA3}"/>
    <dgm:cxn modelId="{DB15F223-2C56-4618-B707-37122C2F019C}" srcId="{C91A6B76-163A-4127-B4FC-9CE91C8651A6}" destId="{DF62AB03-AAF5-44EA-B09D-97CF0CA36EC0}" srcOrd="4" destOrd="0" parTransId="{69150885-F9F2-41E6-89CC-79B510DA115B}" sibTransId="{792552FE-646D-4AE7-B47F-4DCF63038698}"/>
    <dgm:cxn modelId="{CEC0FF45-BEE4-5B44-8E0E-E31475641683}" type="presOf" srcId="{DF62AB03-AAF5-44EA-B09D-97CF0CA36EC0}" destId="{BE959D06-0AC2-9740-8651-B289F3727188}" srcOrd="0" destOrd="0" presId="urn:microsoft.com/office/officeart/2005/8/layout/vList2"/>
    <dgm:cxn modelId="{3B19294A-71E7-AC4B-B38C-1C8AD13F965B}" type="presOf" srcId="{90D480F9-A914-48D5-BB21-0B8DE0F00A84}" destId="{A9736BA0-8EAF-3E4F-891E-24E7ED1DED2D}" srcOrd="0" destOrd="0" presId="urn:microsoft.com/office/officeart/2005/8/layout/vList2"/>
    <dgm:cxn modelId="{7764F764-9088-482A-B01F-84142BC7FCE5}" srcId="{C91A6B76-163A-4127-B4FC-9CE91C8651A6}" destId="{90D480F9-A914-48D5-BB21-0B8DE0F00A84}" srcOrd="7" destOrd="0" parTransId="{72F3E3B0-804E-497B-AEF2-B094CF1F6841}" sibTransId="{B91D1C56-C4FA-44F3-9A3B-AF4B620697F8}"/>
    <dgm:cxn modelId="{F2F98B6E-CC8B-4BEC-B443-7378F6EC458C}" srcId="{C91A6B76-163A-4127-B4FC-9CE91C8651A6}" destId="{451265CC-951B-45E6-8532-C79FC6F1A3A1}" srcOrd="0" destOrd="0" parTransId="{4709D655-4659-401F-AAFA-F7DF8C5359FB}" sibTransId="{D611A63E-70D1-4493-B8C7-0501C0E4A5AE}"/>
    <dgm:cxn modelId="{6262ED85-54ED-D94C-97D3-145E798DC8C5}" type="presOf" srcId="{451265CC-951B-45E6-8532-C79FC6F1A3A1}" destId="{852A1C7F-ECD5-0A4C-94E5-D6DC872943A8}" srcOrd="0" destOrd="0" presId="urn:microsoft.com/office/officeart/2005/8/layout/vList2"/>
    <dgm:cxn modelId="{027BFD87-BA84-4445-95DB-27A1F3E78CE7}" srcId="{C91A6B76-163A-4127-B4FC-9CE91C8651A6}" destId="{83C8AAEF-29FF-49DE-9A18-9F84CDF15FF3}" srcOrd="6" destOrd="0" parTransId="{C8C85CDB-903A-4547-BD0D-50297ED12D7A}" sibTransId="{695500B4-B9CC-4168-A13B-8D90A83A4843}"/>
    <dgm:cxn modelId="{15627D89-883D-694F-9FF0-A7E0280B3737}" type="presOf" srcId="{83C8AAEF-29FF-49DE-9A18-9F84CDF15FF3}" destId="{0D95BDDC-D6A1-B845-B2A1-8955839EFECC}" srcOrd="0" destOrd="0" presId="urn:microsoft.com/office/officeart/2005/8/layout/vList2"/>
    <dgm:cxn modelId="{89FEE6B7-4068-2F43-ADFF-A26073ED040C}" type="presOf" srcId="{3A0EDD04-12D1-4BD2-8717-17127BDDA602}" destId="{EB30567D-0B83-1344-BD59-AFF1E0FE3C3E}" srcOrd="0" destOrd="0" presId="urn:microsoft.com/office/officeart/2005/8/layout/vList2"/>
    <dgm:cxn modelId="{A2CC65D3-8DC4-EE44-8D17-CA16D23D15EE}" type="presOf" srcId="{E31A083D-661F-41D4-BC98-92B74E5F8358}" destId="{B24F6B26-36E0-744E-A220-9F6E37086068}" srcOrd="0" destOrd="0" presId="urn:microsoft.com/office/officeart/2005/8/layout/vList2"/>
    <dgm:cxn modelId="{D846D3D3-D9A6-48AF-A124-9CB6DB489B50}" srcId="{C91A6B76-163A-4127-B4FC-9CE91C8651A6}" destId="{A7619E0B-6315-41B1-AB82-27559BD72462}" srcOrd="3" destOrd="0" parTransId="{25AA6E18-1490-4028-B2D3-946F58C55159}" sibTransId="{9C5F29D4-7050-4869-AA07-1F9942A0BC4F}"/>
    <dgm:cxn modelId="{99E11BD5-C0FF-774C-BAC5-3C8A7301C088}" type="presOf" srcId="{A7619E0B-6315-41B1-AB82-27559BD72462}" destId="{C0CBE244-82F1-B244-AA1A-0F13A14CFFE9}" srcOrd="0" destOrd="0" presId="urn:microsoft.com/office/officeart/2005/8/layout/vList2"/>
    <dgm:cxn modelId="{CA457CD8-121D-7042-B98D-72B877DAA7DA}" type="presOf" srcId="{2FCD862E-8BD1-4015-A29F-5C320C1140CD}" destId="{A7548B5A-3B99-0D42-96C0-AE3564BA6614}" srcOrd="0" destOrd="0" presId="urn:microsoft.com/office/officeart/2005/8/layout/vList2"/>
    <dgm:cxn modelId="{6CB858E2-95BB-6944-8518-EF47014E2A53}" type="presOf" srcId="{401A3315-E32E-447C-BE5A-BDB40262DB91}" destId="{D7DE8455-629A-6847-99FA-75737D8E5D25}" srcOrd="0" destOrd="0" presId="urn:microsoft.com/office/officeart/2005/8/layout/vList2"/>
    <dgm:cxn modelId="{36B0D4E7-EEB5-7541-B63B-485C62F75799}" type="presOf" srcId="{C91A6B76-163A-4127-B4FC-9CE91C8651A6}" destId="{A17C044F-6EE8-8C4A-8E9F-6345BFD9E177}" srcOrd="0" destOrd="0" presId="urn:microsoft.com/office/officeart/2005/8/layout/vList2"/>
    <dgm:cxn modelId="{5BFD0EFE-2DFE-4056-ADE4-2EAABAC7724A}" srcId="{C91A6B76-163A-4127-B4FC-9CE91C8651A6}" destId="{3A0EDD04-12D1-4BD2-8717-17127BDDA602}" srcOrd="8" destOrd="0" parTransId="{C91A1B1A-2DC8-4B1F-AD57-A9DE948D6EB7}" sibTransId="{93D93BA0-5D1C-432F-BBA9-7F8F6599C64A}"/>
    <dgm:cxn modelId="{ACFB8A5E-5C56-DD4B-BBC5-AAD8EF21ABD4}" type="presParOf" srcId="{A17C044F-6EE8-8C4A-8E9F-6345BFD9E177}" destId="{852A1C7F-ECD5-0A4C-94E5-D6DC872943A8}" srcOrd="0" destOrd="0" presId="urn:microsoft.com/office/officeart/2005/8/layout/vList2"/>
    <dgm:cxn modelId="{12D0BE99-4607-1D4E-9E84-6C65195C05E9}" type="presParOf" srcId="{A17C044F-6EE8-8C4A-8E9F-6345BFD9E177}" destId="{9F13A66A-ED44-034B-9364-E6546E2C15F4}" srcOrd="1" destOrd="0" presId="urn:microsoft.com/office/officeart/2005/8/layout/vList2"/>
    <dgm:cxn modelId="{B122E96B-3C3B-F54C-874C-03DD7BF0FD90}" type="presParOf" srcId="{A17C044F-6EE8-8C4A-8E9F-6345BFD9E177}" destId="{A7548B5A-3B99-0D42-96C0-AE3564BA6614}" srcOrd="2" destOrd="0" presId="urn:microsoft.com/office/officeart/2005/8/layout/vList2"/>
    <dgm:cxn modelId="{7E2F49CE-1595-EE45-BE53-5927A5E73960}" type="presParOf" srcId="{A17C044F-6EE8-8C4A-8E9F-6345BFD9E177}" destId="{9BBC7BD6-8EA7-0C40-97B9-90E424C04B8A}" srcOrd="3" destOrd="0" presId="urn:microsoft.com/office/officeart/2005/8/layout/vList2"/>
    <dgm:cxn modelId="{89AC5D8D-CB1D-3646-B790-635EE19A35FC}" type="presParOf" srcId="{A17C044F-6EE8-8C4A-8E9F-6345BFD9E177}" destId="{B24F6B26-36E0-744E-A220-9F6E37086068}" srcOrd="4" destOrd="0" presId="urn:microsoft.com/office/officeart/2005/8/layout/vList2"/>
    <dgm:cxn modelId="{589B6D62-A210-7A46-87E5-55BFE2E4AC35}" type="presParOf" srcId="{A17C044F-6EE8-8C4A-8E9F-6345BFD9E177}" destId="{1264BEDA-A187-214D-AFFA-D9D18936BB40}" srcOrd="5" destOrd="0" presId="urn:microsoft.com/office/officeart/2005/8/layout/vList2"/>
    <dgm:cxn modelId="{4939658C-5152-4447-B637-4286A9C22CB9}" type="presParOf" srcId="{A17C044F-6EE8-8C4A-8E9F-6345BFD9E177}" destId="{C0CBE244-82F1-B244-AA1A-0F13A14CFFE9}" srcOrd="6" destOrd="0" presId="urn:microsoft.com/office/officeart/2005/8/layout/vList2"/>
    <dgm:cxn modelId="{09D35E3A-0A96-9A40-8D8C-BA66CC616D1D}" type="presParOf" srcId="{A17C044F-6EE8-8C4A-8E9F-6345BFD9E177}" destId="{88355BCA-2374-6C45-BF92-C07837731D58}" srcOrd="7" destOrd="0" presId="urn:microsoft.com/office/officeart/2005/8/layout/vList2"/>
    <dgm:cxn modelId="{48A18FC7-95C8-6540-9BA6-B0871D0B7040}" type="presParOf" srcId="{A17C044F-6EE8-8C4A-8E9F-6345BFD9E177}" destId="{BE959D06-0AC2-9740-8651-B289F3727188}" srcOrd="8" destOrd="0" presId="urn:microsoft.com/office/officeart/2005/8/layout/vList2"/>
    <dgm:cxn modelId="{37894DDF-8B66-FE46-88CD-CEE28275EEC3}" type="presParOf" srcId="{A17C044F-6EE8-8C4A-8E9F-6345BFD9E177}" destId="{85B36584-B626-A84D-8B84-40DA13DF5DF8}" srcOrd="9" destOrd="0" presId="urn:microsoft.com/office/officeart/2005/8/layout/vList2"/>
    <dgm:cxn modelId="{0F9650C7-0601-6B4E-A0DA-2FE7A8727785}" type="presParOf" srcId="{A17C044F-6EE8-8C4A-8E9F-6345BFD9E177}" destId="{D7DE8455-629A-6847-99FA-75737D8E5D25}" srcOrd="10" destOrd="0" presId="urn:microsoft.com/office/officeart/2005/8/layout/vList2"/>
    <dgm:cxn modelId="{93450426-125E-4140-9E0B-AEAAEB6D4085}" type="presParOf" srcId="{A17C044F-6EE8-8C4A-8E9F-6345BFD9E177}" destId="{E74CB360-308E-A04C-B1AC-8C752ED77E90}" srcOrd="11" destOrd="0" presId="urn:microsoft.com/office/officeart/2005/8/layout/vList2"/>
    <dgm:cxn modelId="{050853A9-F0A0-7E44-B2B8-BD83941F2A66}" type="presParOf" srcId="{A17C044F-6EE8-8C4A-8E9F-6345BFD9E177}" destId="{0D95BDDC-D6A1-B845-B2A1-8955839EFECC}" srcOrd="12" destOrd="0" presId="urn:microsoft.com/office/officeart/2005/8/layout/vList2"/>
    <dgm:cxn modelId="{0AD3C128-D1D1-4643-885C-F23726E0C8ED}" type="presParOf" srcId="{A17C044F-6EE8-8C4A-8E9F-6345BFD9E177}" destId="{09F4ECB1-8D7C-6C4C-A33D-690829586163}" srcOrd="13" destOrd="0" presId="urn:microsoft.com/office/officeart/2005/8/layout/vList2"/>
    <dgm:cxn modelId="{4CA78D78-4CEC-3941-932C-AC076DBCA603}" type="presParOf" srcId="{A17C044F-6EE8-8C4A-8E9F-6345BFD9E177}" destId="{A9736BA0-8EAF-3E4F-891E-24E7ED1DED2D}" srcOrd="14" destOrd="0" presId="urn:microsoft.com/office/officeart/2005/8/layout/vList2"/>
    <dgm:cxn modelId="{F08435B3-A658-CC4F-A405-53E67E479A39}" type="presParOf" srcId="{A17C044F-6EE8-8C4A-8E9F-6345BFD9E177}" destId="{5625EBF2-0CF2-DA4B-9AF2-EA9DC93A0F38}" srcOrd="15" destOrd="0" presId="urn:microsoft.com/office/officeart/2005/8/layout/vList2"/>
    <dgm:cxn modelId="{49D03F39-64DF-034D-8458-E0E2526DCF68}" type="presParOf" srcId="{A17C044F-6EE8-8C4A-8E9F-6345BFD9E177}" destId="{EB30567D-0B83-1344-BD59-AFF1E0FE3C3E}" srcOrd="16" destOrd="0" presId="urn:microsoft.com/office/officeart/2005/8/layout/vList2"/>
    <dgm:cxn modelId="{FF478977-A6D8-534A-9A7A-2925B0F6B719}" type="presParOf" srcId="{A17C044F-6EE8-8C4A-8E9F-6345BFD9E177}" destId="{A8023757-5B4B-644E-A354-D1497435F7D5}" srcOrd="17" destOrd="0" presId="urn:microsoft.com/office/officeart/2005/8/layout/vList2"/>
    <dgm:cxn modelId="{04165A99-C0F5-9343-8E17-C2BAFD78C3D3}" type="presParOf" srcId="{A17C044F-6EE8-8C4A-8E9F-6345BFD9E177}" destId="{0533EB40-1B05-9545-AA98-3BEFD70ED29C}" srcOrd="1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2A1C7F-ECD5-0A4C-94E5-D6DC872943A8}">
      <dsp:nvSpPr>
        <dsp:cNvPr id="0" name=""/>
        <dsp:cNvSpPr/>
      </dsp:nvSpPr>
      <dsp:spPr>
        <a:xfrm>
          <a:off x="0" y="5528"/>
          <a:ext cx="5208881" cy="5164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To convert a .ui file generated by Qt Designer to Python code, </a:t>
          </a:r>
        </a:p>
      </dsp:txBody>
      <dsp:txXfrm>
        <a:off x="25210" y="30738"/>
        <a:ext cx="5158461" cy="466007"/>
      </dsp:txXfrm>
    </dsp:sp>
    <dsp:sp modelId="{A7548B5A-3B99-0D42-96C0-AE3564BA6614}">
      <dsp:nvSpPr>
        <dsp:cNvPr id="0" name=""/>
        <dsp:cNvSpPr/>
      </dsp:nvSpPr>
      <dsp:spPr>
        <a:xfrm>
          <a:off x="0" y="559395"/>
          <a:ext cx="5208881" cy="5164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we can use the following command:</a:t>
          </a:r>
        </a:p>
      </dsp:txBody>
      <dsp:txXfrm>
        <a:off x="25210" y="584605"/>
        <a:ext cx="5158461" cy="466007"/>
      </dsp:txXfrm>
    </dsp:sp>
    <dsp:sp modelId="{B24F6B26-36E0-744E-A220-9F6E37086068}">
      <dsp:nvSpPr>
        <dsp:cNvPr id="0" name=""/>
        <dsp:cNvSpPr/>
      </dsp:nvSpPr>
      <dsp:spPr>
        <a:xfrm>
          <a:off x="0" y="1113262"/>
          <a:ext cx="5208881" cy="5164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python -m PyQt5.uic.pyuic -x name.ui -o name_design.py</a:t>
          </a:r>
        </a:p>
      </dsp:txBody>
      <dsp:txXfrm>
        <a:off x="25210" y="1138472"/>
        <a:ext cx="5158461" cy="466007"/>
      </dsp:txXfrm>
    </dsp:sp>
    <dsp:sp modelId="{C0CBE244-82F1-B244-AA1A-0F13A14CFFE9}">
      <dsp:nvSpPr>
        <dsp:cNvPr id="0" name=""/>
        <dsp:cNvSpPr/>
      </dsp:nvSpPr>
      <dsp:spPr>
        <a:xfrm>
          <a:off x="0" y="1667129"/>
          <a:ext cx="5208881" cy="5164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The code is:</a:t>
          </a:r>
        </a:p>
      </dsp:txBody>
      <dsp:txXfrm>
        <a:off x="25210" y="1692339"/>
        <a:ext cx="5158461" cy="466007"/>
      </dsp:txXfrm>
    </dsp:sp>
    <dsp:sp modelId="{BE959D06-0AC2-9740-8651-B289F3727188}">
      <dsp:nvSpPr>
        <dsp:cNvPr id="0" name=""/>
        <dsp:cNvSpPr/>
      </dsp:nvSpPr>
      <dsp:spPr>
        <a:xfrm>
          <a:off x="0" y="2220996"/>
          <a:ext cx="5208881" cy="5164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-py: Specifies that Python commands will be executed.</a:t>
          </a:r>
        </a:p>
      </dsp:txBody>
      <dsp:txXfrm>
        <a:off x="25210" y="2246206"/>
        <a:ext cx="5158461" cy="466007"/>
      </dsp:txXfrm>
    </dsp:sp>
    <dsp:sp modelId="{D7DE8455-629A-6847-99FA-75737D8E5D25}">
      <dsp:nvSpPr>
        <dsp:cNvPr id="0" name=""/>
        <dsp:cNvSpPr/>
      </dsp:nvSpPr>
      <dsp:spPr>
        <a:xfrm>
          <a:off x="0" y="2774863"/>
          <a:ext cx="5208881" cy="5164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-m PyQt5.uic.pyuic: Runs the pyuic module provided by PyQt5, used to convert Qt Designer .ui files into Python code.</a:t>
          </a:r>
        </a:p>
      </dsp:txBody>
      <dsp:txXfrm>
        <a:off x="25210" y="2800073"/>
        <a:ext cx="5158461" cy="466007"/>
      </dsp:txXfrm>
    </dsp:sp>
    <dsp:sp modelId="{0D95BDDC-D6A1-B845-B2A1-8955839EFECC}">
      <dsp:nvSpPr>
        <dsp:cNvPr id="0" name=""/>
        <dsp:cNvSpPr/>
      </dsp:nvSpPr>
      <dsp:spPr>
        <a:xfrm>
          <a:off x="0" y="3328730"/>
          <a:ext cx="5208881" cy="5164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-x: Allows pyuic to generate an executable Python script directly.</a:t>
          </a:r>
        </a:p>
      </dsp:txBody>
      <dsp:txXfrm>
        <a:off x="25210" y="3353940"/>
        <a:ext cx="5158461" cy="466007"/>
      </dsp:txXfrm>
    </dsp:sp>
    <dsp:sp modelId="{A9736BA0-8EAF-3E4F-891E-24E7ED1DED2D}">
      <dsp:nvSpPr>
        <dsp:cNvPr id="0" name=""/>
        <dsp:cNvSpPr/>
      </dsp:nvSpPr>
      <dsp:spPr>
        <a:xfrm>
          <a:off x="0" y="3882597"/>
          <a:ext cx="5208881" cy="5164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name.ui: Replace this with the actual name of the Qt Designer .ui file we want to convert.</a:t>
          </a:r>
        </a:p>
      </dsp:txBody>
      <dsp:txXfrm>
        <a:off x="25210" y="3907807"/>
        <a:ext cx="5158461" cy="466007"/>
      </dsp:txXfrm>
    </dsp:sp>
    <dsp:sp modelId="{EB30567D-0B83-1344-BD59-AFF1E0FE3C3E}">
      <dsp:nvSpPr>
        <dsp:cNvPr id="0" name=""/>
        <dsp:cNvSpPr/>
      </dsp:nvSpPr>
      <dsp:spPr>
        <a:xfrm>
          <a:off x="0" y="4436464"/>
          <a:ext cx="5208881" cy="5164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-o name_design.py: Specifies the output file, where pyuic will save the generated Python code from the .ui file.</a:t>
          </a:r>
        </a:p>
      </dsp:txBody>
      <dsp:txXfrm>
        <a:off x="25210" y="4461674"/>
        <a:ext cx="5158461" cy="466007"/>
      </dsp:txXfrm>
    </dsp:sp>
    <dsp:sp modelId="{0533EB40-1B05-9545-AA98-3BEFD70ED29C}">
      <dsp:nvSpPr>
        <dsp:cNvPr id="0" name=""/>
        <dsp:cNvSpPr/>
      </dsp:nvSpPr>
      <dsp:spPr>
        <a:xfrm>
          <a:off x="0" y="4990331"/>
          <a:ext cx="5208881" cy="5164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python -m PyQt5.uic.pyuic -x home.ui -o home_design.py</a:t>
          </a:r>
        </a:p>
      </dsp:txBody>
      <dsp:txXfrm>
        <a:off x="25210" y="5015541"/>
        <a:ext cx="5158461" cy="46600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FD684-5527-0AAC-193D-96B2826641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088A530F-3ED2-DB81-E03D-2AFA0AA09E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8124D908-C777-17DC-2780-49ACCF966694}"/>
              </a:ext>
            </a:extLst>
          </p:cNvPr>
          <p:cNvSpPr>
            <a:spLocks noGrp="1"/>
          </p:cNvSpPr>
          <p:nvPr>
            <p:ph type="dt" sz="half" idx="10"/>
          </p:nvPr>
        </p:nvSpPr>
        <p:spPr/>
        <p:txBody>
          <a:bodyPr/>
          <a:lstStyle/>
          <a:p>
            <a:fld id="{0900D812-8921-4A2E-8EA7-35B102CE0F59}" type="datetimeFigureOut">
              <a:rPr lang="tr-TR" smtClean="0"/>
              <a:t>6.11.2023</a:t>
            </a:fld>
            <a:endParaRPr lang="tr-TR"/>
          </a:p>
        </p:txBody>
      </p:sp>
      <p:sp>
        <p:nvSpPr>
          <p:cNvPr id="5" name="Footer Placeholder 4">
            <a:extLst>
              <a:ext uri="{FF2B5EF4-FFF2-40B4-BE49-F238E27FC236}">
                <a16:creationId xmlns:a16="http://schemas.microsoft.com/office/drawing/2014/main" id="{46F624F1-4E47-9B1D-8625-6B6E465B42C6}"/>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C87FDBB1-D86E-BDD5-BD6C-3C4DAF431700}"/>
              </a:ext>
            </a:extLst>
          </p:cNvPr>
          <p:cNvSpPr>
            <a:spLocks noGrp="1"/>
          </p:cNvSpPr>
          <p:nvPr>
            <p:ph type="sldNum" sz="quarter" idx="12"/>
          </p:nvPr>
        </p:nvSpPr>
        <p:spPr/>
        <p:txBody>
          <a:bodyPr/>
          <a:lstStyle/>
          <a:p>
            <a:fld id="{10CEEA29-EDBF-4B03-98AC-43077EE5F28B}" type="slidenum">
              <a:rPr lang="tr-TR" smtClean="0"/>
              <a:t>‹#›</a:t>
            </a:fld>
            <a:endParaRPr lang="tr-TR"/>
          </a:p>
        </p:txBody>
      </p:sp>
    </p:spTree>
    <p:extLst>
      <p:ext uri="{BB962C8B-B14F-4D97-AF65-F5344CB8AC3E}">
        <p14:creationId xmlns:p14="http://schemas.microsoft.com/office/powerpoint/2010/main" val="1192528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D6FD1-A38F-3BDC-44F2-7318CC68485C}"/>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DC64FD6B-8DC8-DF92-B926-FF502798C7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CA93D865-D540-0F2D-FE95-BB297334E3B3}"/>
              </a:ext>
            </a:extLst>
          </p:cNvPr>
          <p:cNvSpPr>
            <a:spLocks noGrp="1"/>
          </p:cNvSpPr>
          <p:nvPr>
            <p:ph type="dt" sz="half" idx="10"/>
          </p:nvPr>
        </p:nvSpPr>
        <p:spPr/>
        <p:txBody>
          <a:bodyPr/>
          <a:lstStyle/>
          <a:p>
            <a:fld id="{0900D812-8921-4A2E-8EA7-35B102CE0F59}" type="datetimeFigureOut">
              <a:rPr lang="tr-TR" smtClean="0"/>
              <a:t>6.11.2023</a:t>
            </a:fld>
            <a:endParaRPr lang="tr-TR"/>
          </a:p>
        </p:txBody>
      </p:sp>
      <p:sp>
        <p:nvSpPr>
          <p:cNvPr id="5" name="Footer Placeholder 4">
            <a:extLst>
              <a:ext uri="{FF2B5EF4-FFF2-40B4-BE49-F238E27FC236}">
                <a16:creationId xmlns:a16="http://schemas.microsoft.com/office/drawing/2014/main" id="{361A7137-45D9-22B9-44CA-E36B5C7240FE}"/>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AD4122E3-B3B8-71BD-CE01-D86B2828D5AB}"/>
              </a:ext>
            </a:extLst>
          </p:cNvPr>
          <p:cNvSpPr>
            <a:spLocks noGrp="1"/>
          </p:cNvSpPr>
          <p:nvPr>
            <p:ph type="sldNum" sz="quarter" idx="12"/>
          </p:nvPr>
        </p:nvSpPr>
        <p:spPr/>
        <p:txBody>
          <a:bodyPr/>
          <a:lstStyle/>
          <a:p>
            <a:fld id="{10CEEA29-EDBF-4B03-98AC-43077EE5F28B}" type="slidenum">
              <a:rPr lang="tr-TR" smtClean="0"/>
              <a:t>‹#›</a:t>
            </a:fld>
            <a:endParaRPr lang="tr-TR"/>
          </a:p>
        </p:txBody>
      </p:sp>
    </p:spTree>
    <p:extLst>
      <p:ext uri="{BB962C8B-B14F-4D97-AF65-F5344CB8AC3E}">
        <p14:creationId xmlns:p14="http://schemas.microsoft.com/office/powerpoint/2010/main" val="57713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6DBBBB-51C2-0F30-E06A-6A4D36751B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AF3ADC0E-2F2B-8DB3-FB94-C625F5683C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06E55551-C89B-BC9A-22CE-992AB165417D}"/>
              </a:ext>
            </a:extLst>
          </p:cNvPr>
          <p:cNvSpPr>
            <a:spLocks noGrp="1"/>
          </p:cNvSpPr>
          <p:nvPr>
            <p:ph type="dt" sz="half" idx="10"/>
          </p:nvPr>
        </p:nvSpPr>
        <p:spPr/>
        <p:txBody>
          <a:bodyPr/>
          <a:lstStyle/>
          <a:p>
            <a:fld id="{0900D812-8921-4A2E-8EA7-35B102CE0F59}" type="datetimeFigureOut">
              <a:rPr lang="tr-TR" smtClean="0"/>
              <a:t>6.11.2023</a:t>
            </a:fld>
            <a:endParaRPr lang="tr-TR"/>
          </a:p>
        </p:txBody>
      </p:sp>
      <p:sp>
        <p:nvSpPr>
          <p:cNvPr id="5" name="Footer Placeholder 4">
            <a:extLst>
              <a:ext uri="{FF2B5EF4-FFF2-40B4-BE49-F238E27FC236}">
                <a16:creationId xmlns:a16="http://schemas.microsoft.com/office/drawing/2014/main" id="{F8CE7BE2-A225-A367-FBDC-057EC6C7D85E}"/>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DDFA6D86-1C9B-5DE4-461C-7C2234B47BA7}"/>
              </a:ext>
            </a:extLst>
          </p:cNvPr>
          <p:cNvSpPr>
            <a:spLocks noGrp="1"/>
          </p:cNvSpPr>
          <p:nvPr>
            <p:ph type="sldNum" sz="quarter" idx="12"/>
          </p:nvPr>
        </p:nvSpPr>
        <p:spPr/>
        <p:txBody>
          <a:bodyPr/>
          <a:lstStyle/>
          <a:p>
            <a:fld id="{10CEEA29-EDBF-4B03-98AC-43077EE5F28B}" type="slidenum">
              <a:rPr lang="tr-TR" smtClean="0"/>
              <a:t>‹#›</a:t>
            </a:fld>
            <a:endParaRPr lang="tr-TR"/>
          </a:p>
        </p:txBody>
      </p:sp>
    </p:spTree>
    <p:extLst>
      <p:ext uri="{BB962C8B-B14F-4D97-AF65-F5344CB8AC3E}">
        <p14:creationId xmlns:p14="http://schemas.microsoft.com/office/powerpoint/2010/main" val="3654819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23A22-72F3-658C-F134-2B6F4BAB72EE}"/>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A5A10B7F-CC52-F611-7C4C-D785E3CC81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4256053F-DEAF-2BD8-FB8E-F822B92CF198}"/>
              </a:ext>
            </a:extLst>
          </p:cNvPr>
          <p:cNvSpPr>
            <a:spLocks noGrp="1"/>
          </p:cNvSpPr>
          <p:nvPr>
            <p:ph type="dt" sz="half" idx="10"/>
          </p:nvPr>
        </p:nvSpPr>
        <p:spPr/>
        <p:txBody>
          <a:bodyPr/>
          <a:lstStyle/>
          <a:p>
            <a:fld id="{0900D812-8921-4A2E-8EA7-35B102CE0F59}" type="datetimeFigureOut">
              <a:rPr lang="tr-TR" smtClean="0"/>
              <a:t>6.11.2023</a:t>
            </a:fld>
            <a:endParaRPr lang="tr-TR"/>
          </a:p>
        </p:txBody>
      </p:sp>
      <p:sp>
        <p:nvSpPr>
          <p:cNvPr id="5" name="Footer Placeholder 4">
            <a:extLst>
              <a:ext uri="{FF2B5EF4-FFF2-40B4-BE49-F238E27FC236}">
                <a16:creationId xmlns:a16="http://schemas.microsoft.com/office/drawing/2014/main" id="{3D92B448-5DA4-48E9-2070-5E936C4AA4B0}"/>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3A9EF4A3-1E6C-EC08-09F2-D792BABB87BD}"/>
              </a:ext>
            </a:extLst>
          </p:cNvPr>
          <p:cNvSpPr>
            <a:spLocks noGrp="1"/>
          </p:cNvSpPr>
          <p:nvPr>
            <p:ph type="sldNum" sz="quarter" idx="12"/>
          </p:nvPr>
        </p:nvSpPr>
        <p:spPr/>
        <p:txBody>
          <a:bodyPr/>
          <a:lstStyle/>
          <a:p>
            <a:fld id="{10CEEA29-EDBF-4B03-98AC-43077EE5F28B}" type="slidenum">
              <a:rPr lang="tr-TR" smtClean="0"/>
              <a:t>‹#›</a:t>
            </a:fld>
            <a:endParaRPr lang="tr-TR"/>
          </a:p>
        </p:txBody>
      </p:sp>
    </p:spTree>
    <p:extLst>
      <p:ext uri="{BB962C8B-B14F-4D97-AF65-F5344CB8AC3E}">
        <p14:creationId xmlns:p14="http://schemas.microsoft.com/office/powerpoint/2010/main" val="2654249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8DFC7-F1F0-4FF5-459A-5142E984FB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F31DA096-40FF-074A-81CD-84FB7BBF3E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08397B-EA84-D79E-B215-29F4C5DFAAB1}"/>
              </a:ext>
            </a:extLst>
          </p:cNvPr>
          <p:cNvSpPr>
            <a:spLocks noGrp="1"/>
          </p:cNvSpPr>
          <p:nvPr>
            <p:ph type="dt" sz="half" idx="10"/>
          </p:nvPr>
        </p:nvSpPr>
        <p:spPr/>
        <p:txBody>
          <a:bodyPr/>
          <a:lstStyle/>
          <a:p>
            <a:fld id="{0900D812-8921-4A2E-8EA7-35B102CE0F59}" type="datetimeFigureOut">
              <a:rPr lang="tr-TR" smtClean="0"/>
              <a:t>6.11.2023</a:t>
            </a:fld>
            <a:endParaRPr lang="tr-TR"/>
          </a:p>
        </p:txBody>
      </p:sp>
      <p:sp>
        <p:nvSpPr>
          <p:cNvPr id="5" name="Footer Placeholder 4">
            <a:extLst>
              <a:ext uri="{FF2B5EF4-FFF2-40B4-BE49-F238E27FC236}">
                <a16:creationId xmlns:a16="http://schemas.microsoft.com/office/drawing/2014/main" id="{014D9159-7AE2-D953-64AD-9ACB9D70C622}"/>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9C9D8144-3FC6-D264-6987-B06304503BF6}"/>
              </a:ext>
            </a:extLst>
          </p:cNvPr>
          <p:cNvSpPr>
            <a:spLocks noGrp="1"/>
          </p:cNvSpPr>
          <p:nvPr>
            <p:ph type="sldNum" sz="quarter" idx="12"/>
          </p:nvPr>
        </p:nvSpPr>
        <p:spPr/>
        <p:txBody>
          <a:bodyPr/>
          <a:lstStyle/>
          <a:p>
            <a:fld id="{10CEEA29-EDBF-4B03-98AC-43077EE5F28B}" type="slidenum">
              <a:rPr lang="tr-TR" smtClean="0"/>
              <a:t>‹#›</a:t>
            </a:fld>
            <a:endParaRPr lang="tr-TR"/>
          </a:p>
        </p:txBody>
      </p:sp>
    </p:spTree>
    <p:extLst>
      <p:ext uri="{BB962C8B-B14F-4D97-AF65-F5344CB8AC3E}">
        <p14:creationId xmlns:p14="http://schemas.microsoft.com/office/powerpoint/2010/main" val="1522221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445FF-8FF5-F63B-5E8E-2C8570C94BCC}"/>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998139E4-43DF-D975-0691-90594AD21C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623AAD8F-8D49-1AEC-B003-E579B9A854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14F7871D-25BF-D238-84CB-8981C7B35CA9}"/>
              </a:ext>
            </a:extLst>
          </p:cNvPr>
          <p:cNvSpPr>
            <a:spLocks noGrp="1"/>
          </p:cNvSpPr>
          <p:nvPr>
            <p:ph type="dt" sz="half" idx="10"/>
          </p:nvPr>
        </p:nvSpPr>
        <p:spPr/>
        <p:txBody>
          <a:bodyPr/>
          <a:lstStyle/>
          <a:p>
            <a:fld id="{0900D812-8921-4A2E-8EA7-35B102CE0F59}" type="datetimeFigureOut">
              <a:rPr lang="tr-TR" smtClean="0"/>
              <a:t>6.11.2023</a:t>
            </a:fld>
            <a:endParaRPr lang="tr-TR"/>
          </a:p>
        </p:txBody>
      </p:sp>
      <p:sp>
        <p:nvSpPr>
          <p:cNvPr id="6" name="Footer Placeholder 5">
            <a:extLst>
              <a:ext uri="{FF2B5EF4-FFF2-40B4-BE49-F238E27FC236}">
                <a16:creationId xmlns:a16="http://schemas.microsoft.com/office/drawing/2014/main" id="{0446EE7C-F3C0-8D52-A0B0-CC64BD485EBD}"/>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AC29DE1C-33EB-B0CB-B416-BAA525F4ABB2}"/>
              </a:ext>
            </a:extLst>
          </p:cNvPr>
          <p:cNvSpPr>
            <a:spLocks noGrp="1"/>
          </p:cNvSpPr>
          <p:nvPr>
            <p:ph type="sldNum" sz="quarter" idx="12"/>
          </p:nvPr>
        </p:nvSpPr>
        <p:spPr/>
        <p:txBody>
          <a:bodyPr/>
          <a:lstStyle/>
          <a:p>
            <a:fld id="{10CEEA29-EDBF-4B03-98AC-43077EE5F28B}" type="slidenum">
              <a:rPr lang="tr-TR" smtClean="0"/>
              <a:t>‹#›</a:t>
            </a:fld>
            <a:endParaRPr lang="tr-TR"/>
          </a:p>
        </p:txBody>
      </p:sp>
    </p:spTree>
    <p:extLst>
      <p:ext uri="{BB962C8B-B14F-4D97-AF65-F5344CB8AC3E}">
        <p14:creationId xmlns:p14="http://schemas.microsoft.com/office/powerpoint/2010/main" val="478789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8E5C8-5354-99DE-67EF-5775B374867A}"/>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8FDBBAC2-5A5C-BC80-5C5D-54F4519E94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9EAF11-CDD9-F73E-A198-8CC8494316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69476D46-7D0D-C525-9971-902EEF0F4E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2D1535-DDF2-523F-C80F-0388D3F60B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56579562-E61F-1526-590C-48F14C94BF79}"/>
              </a:ext>
            </a:extLst>
          </p:cNvPr>
          <p:cNvSpPr>
            <a:spLocks noGrp="1"/>
          </p:cNvSpPr>
          <p:nvPr>
            <p:ph type="dt" sz="half" idx="10"/>
          </p:nvPr>
        </p:nvSpPr>
        <p:spPr/>
        <p:txBody>
          <a:bodyPr/>
          <a:lstStyle/>
          <a:p>
            <a:fld id="{0900D812-8921-4A2E-8EA7-35B102CE0F59}" type="datetimeFigureOut">
              <a:rPr lang="tr-TR" smtClean="0"/>
              <a:t>6.11.2023</a:t>
            </a:fld>
            <a:endParaRPr lang="tr-TR"/>
          </a:p>
        </p:txBody>
      </p:sp>
      <p:sp>
        <p:nvSpPr>
          <p:cNvPr id="8" name="Footer Placeholder 7">
            <a:extLst>
              <a:ext uri="{FF2B5EF4-FFF2-40B4-BE49-F238E27FC236}">
                <a16:creationId xmlns:a16="http://schemas.microsoft.com/office/drawing/2014/main" id="{B141BE80-D69C-AC20-8CCE-6A94F2944620}"/>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715E041D-E4A5-9295-9A6D-E3636E550287}"/>
              </a:ext>
            </a:extLst>
          </p:cNvPr>
          <p:cNvSpPr>
            <a:spLocks noGrp="1"/>
          </p:cNvSpPr>
          <p:nvPr>
            <p:ph type="sldNum" sz="quarter" idx="12"/>
          </p:nvPr>
        </p:nvSpPr>
        <p:spPr/>
        <p:txBody>
          <a:bodyPr/>
          <a:lstStyle/>
          <a:p>
            <a:fld id="{10CEEA29-EDBF-4B03-98AC-43077EE5F28B}" type="slidenum">
              <a:rPr lang="tr-TR" smtClean="0"/>
              <a:t>‹#›</a:t>
            </a:fld>
            <a:endParaRPr lang="tr-TR"/>
          </a:p>
        </p:txBody>
      </p:sp>
    </p:spTree>
    <p:extLst>
      <p:ext uri="{BB962C8B-B14F-4D97-AF65-F5344CB8AC3E}">
        <p14:creationId xmlns:p14="http://schemas.microsoft.com/office/powerpoint/2010/main" val="2463116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E8806-F6BE-CC7F-FA86-A56E101A3D89}"/>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A5BC2696-97C3-063F-4DE7-0BB816C562AB}"/>
              </a:ext>
            </a:extLst>
          </p:cNvPr>
          <p:cNvSpPr>
            <a:spLocks noGrp="1"/>
          </p:cNvSpPr>
          <p:nvPr>
            <p:ph type="dt" sz="half" idx="10"/>
          </p:nvPr>
        </p:nvSpPr>
        <p:spPr/>
        <p:txBody>
          <a:bodyPr/>
          <a:lstStyle/>
          <a:p>
            <a:fld id="{0900D812-8921-4A2E-8EA7-35B102CE0F59}" type="datetimeFigureOut">
              <a:rPr lang="tr-TR" smtClean="0"/>
              <a:t>6.11.2023</a:t>
            </a:fld>
            <a:endParaRPr lang="tr-TR"/>
          </a:p>
        </p:txBody>
      </p:sp>
      <p:sp>
        <p:nvSpPr>
          <p:cNvPr id="4" name="Footer Placeholder 3">
            <a:extLst>
              <a:ext uri="{FF2B5EF4-FFF2-40B4-BE49-F238E27FC236}">
                <a16:creationId xmlns:a16="http://schemas.microsoft.com/office/drawing/2014/main" id="{26453004-E878-6525-D37A-E5168993B6E7}"/>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D688F18F-AE10-7CCA-5963-454A6AFB1027}"/>
              </a:ext>
            </a:extLst>
          </p:cNvPr>
          <p:cNvSpPr>
            <a:spLocks noGrp="1"/>
          </p:cNvSpPr>
          <p:nvPr>
            <p:ph type="sldNum" sz="quarter" idx="12"/>
          </p:nvPr>
        </p:nvSpPr>
        <p:spPr/>
        <p:txBody>
          <a:bodyPr/>
          <a:lstStyle/>
          <a:p>
            <a:fld id="{10CEEA29-EDBF-4B03-98AC-43077EE5F28B}" type="slidenum">
              <a:rPr lang="tr-TR" smtClean="0"/>
              <a:t>‹#›</a:t>
            </a:fld>
            <a:endParaRPr lang="tr-TR"/>
          </a:p>
        </p:txBody>
      </p:sp>
    </p:spTree>
    <p:extLst>
      <p:ext uri="{BB962C8B-B14F-4D97-AF65-F5344CB8AC3E}">
        <p14:creationId xmlns:p14="http://schemas.microsoft.com/office/powerpoint/2010/main" val="4161692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0D5137-F453-D9B5-8DD9-3AA50A5565A9}"/>
              </a:ext>
            </a:extLst>
          </p:cNvPr>
          <p:cNvSpPr>
            <a:spLocks noGrp="1"/>
          </p:cNvSpPr>
          <p:nvPr>
            <p:ph type="dt" sz="half" idx="10"/>
          </p:nvPr>
        </p:nvSpPr>
        <p:spPr/>
        <p:txBody>
          <a:bodyPr/>
          <a:lstStyle/>
          <a:p>
            <a:fld id="{0900D812-8921-4A2E-8EA7-35B102CE0F59}" type="datetimeFigureOut">
              <a:rPr lang="tr-TR" smtClean="0"/>
              <a:t>6.11.2023</a:t>
            </a:fld>
            <a:endParaRPr lang="tr-TR"/>
          </a:p>
        </p:txBody>
      </p:sp>
      <p:sp>
        <p:nvSpPr>
          <p:cNvPr id="3" name="Footer Placeholder 2">
            <a:extLst>
              <a:ext uri="{FF2B5EF4-FFF2-40B4-BE49-F238E27FC236}">
                <a16:creationId xmlns:a16="http://schemas.microsoft.com/office/drawing/2014/main" id="{864B71D6-BACB-127B-138D-1AB4A8F213EA}"/>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0CC33CB0-1F9E-6C6A-D468-2517B57781AE}"/>
              </a:ext>
            </a:extLst>
          </p:cNvPr>
          <p:cNvSpPr>
            <a:spLocks noGrp="1"/>
          </p:cNvSpPr>
          <p:nvPr>
            <p:ph type="sldNum" sz="quarter" idx="12"/>
          </p:nvPr>
        </p:nvSpPr>
        <p:spPr/>
        <p:txBody>
          <a:bodyPr/>
          <a:lstStyle/>
          <a:p>
            <a:fld id="{10CEEA29-EDBF-4B03-98AC-43077EE5F28B}" type="slidenum">
              <a:rPr lang="tr-TR" smtClean="0"/>
              <a:t>‹#›</a:t>
            </a:fld>
            <a:endParaRPr lang="tr-TR"/>
          </a:p>
        </p:txBody>
      </p:sp>
    </p:spTree>
    <p:extLst>
      <p:ext uri="{BB962C8B-B14F-4D97-AF65-F5344CB8AC3E}">
        <p14:creationId xmlns:p14="http://schemas.microsoft.com/office/powerpoint/2010/main" val="2377335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54208-7FD4-316C-F2BB-15862DC65E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FE4A659D-6F0F-212E-92B9-467E873536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BA397F7C-5ACD-1D55-E541-83FD1099FF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438F76-B6DD-CE9A-64E9-7AB74780FA66}"/>
              </a:ext>
            </a:extLst>
          </p:cNvPr>
          <p:cNvSpPr>
            <a:spLocks noGrp="1"/>
          </p:cNvSpPr>
          <p:nvPr>
            <p:ph type="dt" sz="half" idx="10"/>
          </p:nvPr>
        </p:nvSpPr>
        <p:spPr/>
        <p:txBody>
          <a:bodyPr/>
          <a:lstStyle/>
          <a:p>
            <a:fld id="{0900D812-8921-4A2E-8EA7-35B102CE0F59}" type="datetimeFigureOut">
              <a:rPr lang="tr-TR" smtClean="0"/>
              <a:t>6.11.2023</a:t>
            </a:fld>
            <a:endParaRPr lang="tr-TR"/>
          </a:p>
        </p:txBody>
      </p:sp>
      <p:sp>
        <p:nvSpPr>
          <p:cNvPr id="6" name="Footer Placeholder 5">
            <a:extLst>
              <a:ext uri="{FF2B5EF4-FFF2-40B4-BE49-F238E27FC236}">
                <a16:creationId xmlns:a16="http://schemas.microsoft.com/office/drawing/2014/main" id="{A34CAC31-10DC-D00B-DB8A-59AED77F0F90}"/>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102341FF-023F-B359-4ED9-21A297BA5773}"/>
              </a:ext>
            </a:extLst>
          </p:cNvPr>
          <p:cNvSpPr>
            <a:spLocks noGrp="1"/>
          </p:cNvSpPr>
          <p:nvPr>
            <p:ph type="sldNum" sz="quarter" idx="12"/>
          </p:nvPr>
        </p:nvSpPr>
        <p:spPr/>
        <p:txBody>
          <a:bodyPr/>
          <a:lstStyle/>
          <a:p>
            <a:fld id="{10CEEA29-EDBF-4B03-98AC-43077EE5F28B}" type="slidenum">
              <a:rPr lang="tr-TR" smtClean="0"/>
              <a:t>‹#›</a:t>
            </a:fld>
            <a:endParaRPr lang="tr-TR"/>
          </a:p>
        </p:txBody>
      </p:sp>
    </p:spTree>
    <p:extLst>
      <p:ext uri="{BB962C8B-B14F-4D97-AF65-F5344CB8AC3E}">
        <p14:creationId xmlns:p14="http://schemas.microsoft.com/office/powerpoint/2010/main" val="2714836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0C2D1-DE7A-5BC2-BCF1-E488EDEBAC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2F77FE9B-91B4-1CCA-EB0A-FFE95F025B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650F5490-CC2F-27DD-9ABE-007FA73D2B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7754A3-FAD7-9697-EA0B-EE7930D052EE}"/>
              </a:ext>
            </a:extLst>
          </p:cNvPr>
          <p:cNvSpPr>
            <a:spLocks noGrp="1"/>
          </p:cNvSpPr>
          <p:nvPr>
            <p:ph type="dt" sz="half" idx="10"/>
          </p:nvPr>
        </p:nvSpPr>
        <p:spPr/>
        <p:txBody>
          <a:bodyPr/>
          <a:lstStyle/>
          <a:p>
            <a:fld id="{0900D812-8921-4A2E-8EA7-35B102CE0F59}" type="datetimeFigureOut">
              <a:rPr lang="tr-TR" smtClean="0"/>
              <a:t>6.11.2023</a:t>
            </a:fld>
            <a:endParaRPr lang="tr-TR"/>
          </a:p>
        </p:txBody>
      </p:sp>
      <p:sp>
        <p:nvSpPr>
          <p:cNvPr id="6" name="Footer Placeholder 5">
            <a:extLst>
              <a:ext uri="{FF2B5EF4-FFF2-40B4-BE49-F238E27FC236}">
                <a16:creationId xmlns:a16="http://schemas.microsoft.com/office/drawing/2014/main" id="{47E0F455-BCAC-2EFF-0D80-B529BD9A82F4}"/>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F1250056-BBCF-4882-6B19-DD15A9859152}"/>
              </a:ext>
            </a:extLst>
          </p:cNvPr>
          <p:cNvSpPr>
            <a:spLocks noGrp="1"/>
          </p:cNvSpPr>
          <p:nvPr>
            <p:ph type="sldNum" sz="quarter" idx="12"/>
          </p:nvPr>
        </p:nvSpPr>
        <p:spPr/>
        <p:txBody>
          <a:bodyPr/>
          <a:lstStyle/>
          <a:p>
            <a:fld id="{10CEEA29-EDBF-4B03-98AC-43077EE5F28B}" type="slidenum">
              <a:rPr lang="tr-TR" smtClean="0"/>
              <a:t>‹#›</a:t>
            </a:fld>
            <a:endParaRPr lang="tr-TR"/>
          </a:p>
        </p:txBody>
      </p:sp>
    </p:spTree>
    <p:extLst>
      <p:ext uri="{BB962C8B-B14F-4D97-AF65-F5344CB8AC3E}">
        <p14:creationId xmlns:p14="http://schemas.microsoft.com/office/powerpoint/2010/main" val="3484194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192248-46C9-9FC3-5A20-FDF7948477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7E3E0BA3-4805-30E7-8BCB-F81D26F467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F7B035E5-5488-E297-72F2-BAEE37E8A2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00D812-8921-4A2E-8EA7-35B102CE0F59}" type="datetimeFigureOut">
              <a:rPr lang="tr-TR" smtClean="0"/>
              <a:t>6.11.2023</a:t>
            </a:fld>
            <a:endParaRPr lang="tr-TR"/>
          </a:p>
        </p:txBody>
      </p:sp>
      <p:sp>
        <p:nvSpPr>
          <p:cNvPr id="5" name="Footer Placeholder 4">
            <a:extLst>
              <a:ext uri="{FF2B5EF4-FFF2-40B4-BE49-F238E27FC236}">
                <a16:creationId xmlns:a16="http://schemas.microsoft.com/office/drawing/2014/main" id="{60BE8E35-7258-0A98-DF54-4C3E82F60B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ACE99EAD-273B-4A04-0DCC-B933EFC735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CEEA29-EDBF-4B03-98AC-43077EE5F28B}" type="slidenum">
              <a:rPr lang="tr-TR" smtClean="0"/>
              <a:t>‹#›</a:t>
            </a:fld>
            <a:endParaRPr lang="tr-TR"/>
          </a:p>
        </p:txBody>
      </p:sp>
    </p:spTree>
    <p:extLst>
      <p:ext uri="{BB962C8B-B14F-4D97-AF65-F5344CB8AC3E}">
        <p14:creationId xmlns:p14="http://schemas.microsoft.com/office/powerpoint/2010/main" val="3202917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Rectangle 33">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extBox 3">
            <a:extLst>
              <a:ext uri="{FF2B5EF4-FFF2-40B4-BE49-F238E27FC236}">
                <a16:creationId xmlns:a16="http://schemas.microsoft.com/office/drawing/2014/main" id="{14DADABB-F35E-2C3F-85D5-AA37C748A178}"/>
              </a:ext>
            </a:extLst>
          </p:cNvPr>
          <p:cNvSpPr txBox="1"/>
          <p:nvPr/>
        </p:nvSpPr>
        <p:spPr>
          <a:xfrm>
            <a:off x="3315031" y="1380754"/>
            <a:ext cx="5561938" cy="1418890"/>
          </a:xfrm>
          <a:prstGeom prst="rect">
            <a:avLst/>
          </a:prstGeom>
        </p:spPr>
        <p:txBody>
          <a:bodyPr vert="horz" lIns="91440" tIns="45720" rIns="91440" bIns="45720" rtlCol="0" anchor="b">
            <a:normAutofit fontScale="92500"/>
          </a:bodyPr>
          <a:lstStyle/>
          <a:p>
            <a:pPr algn="ctr">
              <a:lnSpc>
                <a:spcPct val="90000"/>
              </a:lnSpc>
              <a:spcBef>
                <a:spcPct val="0"/>
              </a:spcBef>
              <a:spcAft>
                <a:spcPts val="600"/>
              </a:spcAft>
            </a:pPr>
            <a:r>
              <a:rPr lang="en-US" sz="6000" b="1" kern="1200" dirty="0">
                <a:solidFill>
                  <a:schemeClr val="tx1"/>
                </a:solidFill>
                <a:latin typeface="+mj-lt"/>
                <a:ea typeface="+mj-ea"/>
                <a:cs typeface="+mj-cs"/>
              </a:rPr>
              <a:t>ECOLOPES DEMO </a:t>
            </a:r>
          </a:p>
        </p:txBody>
      </p:sp>
      <p:sp>
        <p:nvSpPr>
          <p:cNvPr id="38" name="Arc 37">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 name="Oval 39">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6AA1206-470E-0FC3-09F2-64322798D8C6}"/>
              </a:ext>
            </a:extLst>
          </p:cNvPr>
          <p:cNvSpPr txBox="1"/>
          <p:nvPr/>
        </p:nvSpPr>
        <p:spPr>
          <a:xfrm>
            <a:off x="6397539" y="2799644"/>
            <a:ext cx="2479430" cy="461665"/>
          </a:xfrm>
          <a:prstGeom prst="rect">
            <a:avLst/>
          </a:prstGeom>
          <a:noFill/>
        </p:spPr>
        <p:txBody>
          <a:bodyPr wrap="square" rtlCol="0">
            <a:spAutoFit/>
          </a:bodyPr>
          <a:lstStyle/>
          <a:p>
            <a:r>
              <a:rPr lang="en-AT" sz="2400" dirty="0"/>
              <a:t>Mehmet Akif Cifci</a:t>
            </a:r>
          </a:p>
        </p:txBody>
      </p:sp>
    </p:spTree>
    <p:extLst>
      <p:ext uri="{BB962C8B-B14F-4D97-AF65-F5344CB8AC3E}">
        <p14:creationId xmlns:p14="http://schemas.microsoft.com/office/powerpoint/2010/main" val="3729118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C3E9D980-B8E1-8BD0-00D7-F3B2DA14D4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543" y="299509"/>
            <a:ext cx="4756825" cy="6258983"/>
          </a:xfrm>
          <a:prstGeom prst="rect">
            <a:avLst/>
          </a:prstGeom>
        </p:spPr>
      </p:pic>
      <p:cxnSp>
        <p:nvCxnSpPr>
          <p:cNvPr id="25" name="Straight Connector 2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27" name="TextBox 5">
            <a:extLst>
              <a:ext uri="{FF2B5EF4-FFF2-40B4-BE49-F238E27FC236}">
                <a16:creationId xmlns:a16="http://schemas.microsoft.com/office/drawing/2014/main" id="{E5C47777-8378-E879-9365-80C890B2936D}"/>
              </a:ext>
            </a:extLst>
          </p:cNvPr>
          <p:cNvGraphicFramePr/>
          <p:nvPr/>
        </p:nvGraphicFramePr>
        <p:xfrm>
          <a:off x="6291454" y="844062"/>
          <a:ext cx="5208881" cy="5512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3109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E9FC70-8A26-4CF2-8E04-EBDADB8B8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9CB703-C563-4F1F-BF28-83C06E978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e 1">
            <a:extLst>
              <a:ext uri="{FF2B5EF4-FFF2-40B4-BE49-F238E27FC236}">
                <a16:creationId xmlns:a16="http://schemas.microsoft.com/office/drawing/2014/main" id="{42EA050A-C3E3-AA47-C30F-847398DB349E}"/>
              </a:ext>
            </a:extLst>
          </p:cNvPr>
          <p:cNvSpPr>
            <a:spLocks noGrp="1"/>
          </p:cNvSpPr>
          <p:nvPr>
            <p:ph type="title"/>
          </p:nvPr>
        </p:nvSpPr>
        <p:spPr>
          <a:xfrm>
            <a:off x="5207000" y="583345"/>
            <a:ext cx="5833787" cy="2274155"/>
          </a:xfrm>
        </p:spPr>
        <p:txBody>
          <a:bodyPr vert="horz" lIns="91440" tIns="45720" rIns="91440" bIns="45720" rtlCol="0" anchor="b">
            <a:normAutofit/>
          </a:bodyPr>
          <a:lstStyle/>
          <a:p>
            <a:pPr algn="r"/>
            <a:r>
              <a:rPr lang="en-US" sz="5600" kern="1200" dirty="0">
                <a:solidFill>
                  <a:srgbClr val="FFFFFF"/>
                </a:solidFill>
                <a:latin typeface="+mj-lt"/>
                <a:ea typeface="+mj-ea"/>
                <a:cs typeface="+mj-cs"/>
              </a:rPr>
              <a:t>Thank you</a:t>
            </a:r>
          </a:p>
        </p:txBody>
      </p:sp>
      <p:sp>
        <p:nvSpPr>
          <p:cNvPr id="1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041" y="259737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7" name="Graphic 6" descr="Accept">
            <a:extLst>
              <a:ext uri="{FF2B5EF4-FFF2-40B4-BE49-F238E27FC236}">
                <a16:creationId xmlns:a16="http://schemas.microsoft.com/office/drawing/2014/main" id="{A604BA00-B1EF-BA0A-701C-3B11A1FEB3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08391" y="2814239"/>
            <a:ext cx="3217333" cy="3217333"/>
          </a:xfrm>
          <a:prstGeom prst="rect">
            <a:avLst/>
          </a:prstGeom>
        </p:spPr>
      </p:pic>
      <p:sp>
        <p:nvSpPr>
          <p:cNvPr id="1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7821" y="282667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20"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9869" y="610939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1782833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4D46527-8963-4773-8769-07E6ACE084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AADF7C15-3CBF-91C8-43AD-942DE13BC9B3}"/>
              </a:ext>
            </a:extLst>
          </p:cNvPr>
          <p:cNvSpPr>
            <a:spLocks noGrp="1"/>
          </p:cNvSpPr>
          <p:nvPr>
            <p:ph type="title"/>
          </p:nvPr>
        </p:nvSpPr>
        <p:spPr>
          <a:xfrm>
            <a:off x="6096000" y="365125"/>
            <a:ext cx="5257800" cy="1325563"/>
          </a:xfrm>
        </p:spPr>
        <p:txBody>
          <a:bodyPr>
            <a:normAutofit/>
          </a:bodyPr>
          <a:lstStyle/>
          <a:p>
            <a:r>
              <a:rPr lang="en-GB" b="1" i="0">
                <a:effectLst/>
                <a:latin typeface="Times New Roman" panose="02020603050405020304" pitchFamily="18" charset="0"/>
                <a:cs typeface="Times New Roman" panose="02020603050405020304" pitchFamily="18" charset="0"/>
              </a:rPr>
              <a:t>Presentation Index</a:t>
            </a:r>
            <a:br>
              <a:rPr lang="en-GB" b="1" i="0">
                <a:effectLst/>
                <a:latin typeface="Times New Roman" panose="02020603050405020304" pitchFamily="18" charset="0"/>
                <a:cs typeface="Times New Roman" panose="02020603050405020304" pitchFamily="18" charset="0"/>
              </a:rPr>
            </a:br>
            <a:endParaRPr lang="en-AT" dirty="0"/>
          </a:p>
        </p:txBody>
      </p:sp>
      <p:pic>
        <p:nvPicPr>
          <p:cNvPr id="17" name="Graphic 16" descr="Processor">
            <a:extLst>
              <a:ext uri="{FF2B5EF4-FFF2-40B4-BE49-F238E27FC236}">
                <a16:creationId xmlns:a16="http://schemas.microsoft.com/office/drawing/2014/main" id="{48A825F4-0650-4D22-75B1-CA91635B65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4500" y="985390"/>
            <a:ext cx="4643496" cy="4643496"/>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p:spPr>
      </p:pic>
      <p:sp>
        <p:nvSpPr>
          <p:cNvPr id="3" name="Content Placeholder 2">
            <a:extLst>
              <a:ext uri="{FF2B5EF4-FFF2-40B4-BE49-F238E27FC236}">
                <a16:creationId xmlns:a16="http://schemas.microsoft.com/office/drawing/2014/main" id="{6C29208E-8526-BED0-81F5-2FEE54544F32}"/>
              </a:ext>
            </a:extLst>
          </p:cNvPr>
          <p:cNvSpPr>
            <a:spLocks noGrp="1"/>
          </p:cNvSpPr>
          <p:nvPr>
            <p:ph idx="1"/>
          </p:nvPr>
        </p:nvSpPr>
        <p:spPr>
          <a:xfrm>
            <a:off x="6096000" y="1825625"/>
            <a:ext cx="5257800" cy="4351338"/>
          </a:xfrm>
        </p:spPr>
        <p:txBody>
          <a:bodyPr>
            <a:normAutofit/>
          </a:bodyPr>
          <a:lstStyle/>
          <a:p>
            <a:pPr>
              <a:buFont typeface="+mj-lt"/>
              <a:buAutoNum type="arabicPeriod"/>
            </a:pPr>
            <a:r>
              <a:rPr lang="en-GB" b="1" i="0">
                <a:effectLst/>
                <a:latin typeface="Times New Roman" panose="02020603050405020304" pitchFamily="18" charset="0"/>
                <a:cs typeface="Times New Roman" panose="02020603050405020304" pitchFamily="18" charset="0"/>
              </a:rPr>
              <a:t>Introduction</a:t>
            </a:r>
            <a:endParaRPr lang="en-GB" b="0" i="0">
              <a:effectLst/>
              <a:latin typeface="Times New Roman" panose="02020603050405020304" pitchFamily="18" charset="0"/>
              <a:cs typeface="Times New Roman" panose="02020603050405020304" pitchFamily="18" charset="0"/>
            </a:endParaRPr>
          </a:p>
          <a:p>
            <a:pPr>
              <a:buFont typeface="+mj-lt"/>
              <a:buAutoNum type="arabicPeriod"/>
            </a:pPr>
            <a:r>
              <a:rPr lang="en-GB" b="1" i="0">
                <a:effectLst/>
                <a:latin typeface="Times New Roman" panose="02020603050405020304" pitchFamily="18" charset="0"/>
                <a:cs typeface="Times New Roman" panose="02020603050405020304" pitchFamily="18" charset="0"/>
              </a:rPr>
              <a:t>Main Interface</a:t>
            </a:r>
            <a:endParaRPr lang="en-GB" b="0" i="0">
              <a:effectLst/>
              <a:latin typeface="Times New Roman" panose="02020603050405020304" pitchFamily="18" charset="0"/>
              <a:cs typeface="Times New Roman" panose="02020603050405020304" pitchFamily="18" charset="0"/>
            </a:endParaRPr>
          </a:p>
          <a:p>
            <a:pPr>
              <a:buFont typeface="+mj-lt"/>
              <a:buAutoNum type="arabicPeriod"/>
            </a:pPr>
            <a:r>
              <a:rPr lang="en-GB" b="1" i="0">
                <a:effectLst/>
                <a:latin typeface="Times New Roman" panose="02020603050405020304" pitchFamily="18" charset="0"/>
                <a:cs typeface="Times New Roman" panose="02020603050405020304" pitchFamily="18" charset="0"/>
              </a:rPr>
              <a:t>Connection Settings</a:t>
            </a:r>
            <a:endParaRPr lang="en-GB" b="0" i="0">
              <a:effectLst/>
              <a:latin typeface="Times New Roman" panose="02020603050405020304" pitchFamily="18" charset="0"/>
              <a:cs typeface="Times New Roman" panose="02020603050405020304" pitchFamily="18" charset="0"/>
            </a:endParaRPr>
          </a:p>
          <a:p>
            <a:pPr>
              <a:buFont typeface="+mj-lt"/>
              <a:buAutoNum type="arabicPeriod"/>
            </a:pPr>
            <a:r>
              <a:rPr lang="en-GB" b="1" i="0">
                <a:effectLst/>
                <a:latin typeface="Times New Roman" panose="02020603050405020304" pitchFamily="18" charset="0"/>
                <a:cs typeface="Times New Roman" panose="02020603050405020304" pitchFamily="18" charset="0"/>
              </a:rPr>
              <a:t>Machine Learning</a:t>
            </a:r>
            <a:endParaRPr lang="en-GB" b="0" i="0">
              <a:effectLst/>
              <a:latin typeface="Times New Roman" panose="02020603050405020304" pitchFamily="18" charset="0"/>
              <a:cs typeface="Times New Roman" panose="02020603050405020304" pitchFamily="18" charset="0"/>
            </a:endParaRPr>
          </a:p>
          <a:p>
            <a:pPr>
              <a:buFont typeface="+mj-lt"/>
              <a:buAutoNum type="arabicPeriod"/>
            </a:pPr>
            <a:r>
              <a:rPr lang="en-GB" b="1" i="0">
                <a:effectLst/>
                <a:latin typeface="Times New Roman" panose="02020603050405020304" pitchFamily="18" charset="0"/>
                <a:cs typeface="Times New Roman" panose="02020603050405020304" pitchFamily="18" charset="0"/>
              </a:rPr>
              <a:t>Rhino3D</a:t>
            </a:r>
            <a:endParaRPr lang="en-GB" b="0" i="0">
              <a:effectLst/>
              <a:latin typeface="Times New Roman" panose="02020603050405020304" pitchFamily="18" charset="0"/>
              <a:cs typeface="Times New Roman" panose="02020603050405020304" pitchFamily="18" charset="0"/>
            </a:endParaRPr>
          </a:p>
          <a:p>
            <a:pPr>
              <a:buFont typeface="+mj-lt"/>
              <a:buAutoNum type="arabicPeriod"/>
            </a:pPr>
            <a:r>
              <a:rPr lang="en-GB" b="1">
                <a:latin typeface="Times New Roman" panose="02020603050405020304" pitchFamily="18" charset="0"/>
                <a:cs typeface="Times New Roman" panose="02020603050405020304" pitchFamily="18" charset="0"/>
              </a:rPr>
              <a:t>Q&amp;A Session</a:t>
            </a:r>
            <a:br>
              <a:rPr lang="en-GB">
                <a:latin typeface="Times New Roman" panose="02020603050405020304" pitchFamily="18" charset="0"/>
                <a:cs typeface="Times New Roman" panose="02020603050405020304" pitchFamily="18" charset="0"/>
              </a:rPr>
            </a:br>
            <a:endParaRPr lang="en-AT">
              <a:latin typeface="Times New Roman" panose="02020603050405020304" pitchFamily="18" charset="0"/>
              <a:cs typeface="Times New Roman" panose="02020603050405020304" pitchFamily="18" charset="0"/>
            </a:endParaRPr>
          </a:p>
        </p:txBody>
      </p:sp>
      <p:sp>
        <p:nvSpPr>
          <p:cNvPr id="18" name="Arc 17">
            <a:extLst>
              <a:ext uri="{FF2B5EF4-FFF2-40B4-BE49-F238E27FC236}">
                <a16:creationId xmlns:a16="http://schemas.microsoft.com/office/drawing/2014/main" id="{920E13D1-85D7-4BF3-9903-59216CB5AE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365355" y="705367"/>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5642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screenshot of a computer&#10;&#10;Description automatically generated">
            <a:extLst>
              <a:ext uri="{FF2B5EF4-FFF2-40B4-BE49-F238E27FC236}">
                <a16:creationId xmlns:a16="http://schemas.microsoft.com/office/drawing/2014/main" id="{E30D6718-5FB2-492E-BEA7-5BD316E4B0B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57" b="1"/>
          <a:stretch/>
        </p:blipFill>
        <p:spPr>
          <a:xfrm>
            <a:off x="279143" y="1347829"/>
            <a:ext cx="5221625" cy="4162343"/>
          </a:xfrm>
          <a:prstGeom prst="rect">
            <a:avLst/>
          </a:prstGeom>
        </p:spPr>
      </p:pic>
      <p:sp>
        <p:nvSpPr>
          <p:cNvPr id="8" name="TextBox 7">
            <a:extLst>
              <a:ext uri="{FF2B5EF4-FFF2-40B4-BE49-F238E27FC236}">
                <a16:creationId xmlns:a16="http://schemas.microsoft.com/office/drawing/2014/main" id="{06C683D8-1EE1-BFAF-1843-A49D9974FD01}"/>
              </a:ext>
            </a:extLst>
          </p:cNvPr>
          <p:cNvSpPr txBox="1"/>
          <p:nvPr/>
        </p:nvSpPr>
        <p:spPr>
          <a:xfrm>
            <a:off x="6392583" y="2645922"/>
            <a:ext cx="4434721" cy="3710427"/>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a:solidFill>
                  <a:schemeClr val="tx1">
                    <a:alpha val="80000"/>
                  </a:schemeClr>
                </a:solidFill>
              </a:rPr>
              <a:t>This is the main interface of ECOLOPES software, designed to assist architects and designers in utilizing machine learning and databases, such as graphs and MySQL, to connect to the Rhino3D environment.</a:t>
            </a:r>
          </a:p>
        </p:txBody>
      </p:sp>
      <p:cxnSp>
        <p:nvCxnSpPr>
          <p:cNvPr id="32" name="Straight Connector 3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9844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6C683D8-1EE1-BFAF-1843-A49D9974FD01}"/>
              </a:ext>
            </a:extLst>
          </p:cNvPr>
          <p:cNvSpPr txBox="1"/>
          <p:nvPr/>
        </p:nvSpPr>
        <p:spPr>
          <a:xfrm>
            <a:off x="925689" y="127591"/>
            <a:ext cx="9821334"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To begin, designers need to configure various settings, such as GraphDB</a:t>
            </a:r>
            <a:r>
              <a:rPr lang="tr-TR"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settings to select the appropriate repository and MySQL settings to establish a connection between the Graph DB and MySQL. Finally, they must set up Rhino3D to integrate the software  with the Rhino environment.</a:t>
            </a:r>
            <a:endParaRPr lang="tr-TR" sz="2400" dirty="0">
              <a:latin typeface="Times New Roman" panose="02020603050405020304" pitchFamily="18" charset="0"/>
              <a:cs typeface="Times New Roman" panose="02020603050405020304" pitchFamily="18" charset="0"/>
            </a:endParaRPr>
          </a:p>
        </p:txBody>
      </p:sp>
      <p:pic>
        <p:nvPicPr>
          <p:cNvPr id="15" name="Picture 14" descr="A screenshot of a computer&#10;&#10;Description automatically generated">
            <a:extLst>
              <a:ext uri="{FF2B5EF4-FFF2-40B4-BE49-F238E27FC236}">
                <a16:creationId xmlns:a16="http://schemas.microsoft.com/office/drawing/2014/main" id="{2EC00D57-02C1-1DAD-1717-B69E1B3642F9}"/>
              </a:ext>
            </a:extLst>
          </p:cNvPr>
          <p:cNvPicPr>
            <a:picLocks noChangeAspect="1"/>
          </p:cNvPicPr>
          <p:nvPr/>
        </p:nvPicPr>
        <p:blipFill rotWithShape="1">
          <a:blip r:embed="rId2">
            <a:extLst>
              <a:ext uri="{28A0092B-C50C-407E-A947-70E740481C1C}">
                <a14:useLocalDpi xmlns:a14="http://schemas.microsoft.com/office/drawing/2010/main" val="0"/>
              </a:ext>
            </a:extLst>
          </a:blip>
          <a:srcRect t="289"/>
          <a:stretch/>
        </p:blipFill>
        <p:spPr>
          <a:xfrm>
            <a:off x="4627316" y="1798240"/>
            <a:ext cx="6824070" cy="4702003"/>
          </a:xfrm>
          <a:prstGeom prst="rect">
            <a:avLst/>
          </a:prstGeom>
        </p:spPr>
      </p:pic>
      <p:pic>
        <p:nvPicPr>
          <p:cNvPr id="17" name="Picture 16" descr="A screenshot of a computer&#10;&#10;Description automatically generated">
            <a:extLst>
              <a:ext uri="{FF2B5EF4-FFF2-40B4-BE49-F238E27FC236}">
                <a16:creationId xmlns:a16="http://schemas.microsoft.com/office/drawing/2014/main" id="{A631AB66-7857-34C6-FA77-C8DD5819DA68}"/>
              </a:ext>
            </a:extLst>
          </p:cNvPr>
          <p:cNvPicPr>
            <a:picLocks noChangeAspect="1"/>
          </p:cNvPicPr>
          <p:nvPr/>
        </p:nvPicPr>
        <p:blipFill rotWithShape="1">
          <a:blip r:embed="rId3">
            <a:extLst>
              <a:ext uri="{28A0092B-C50C-407E-A947-70E740481C1C}">
                <a14:useLocalDpi xmlns:a14="http://schemas.microsoft.com/office/drawing/2010/main" val="0"/>
              </a:ext>
            </a:extLst>
          </a:blip>
          <a:srcRect l="16311"/>
          <a:stretch/>
        </p:blipFill>
        <p:spPr>
          <a:xfrm>
            <a:off x="2691907" y="1798240"/>
            <a:ext cx="1760240" cy="12003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74814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p:cTn id="11" dur="500" fill="hold"/>
                                        <p:tgtEl>
                                          <p:spTgt spid="17"/>
                                        </p:tgtEl>
                                        <p:attrNameLst>
                                          <p:attrName>ppt_w</p:attrName>
                                        </p:attrNameLst>
                                      </p:cBhvr>
                                      <p:tavLst>
                                        <p:tav tm="0">
                                          <p:val>
                                            <p:fltVal val="0"/>
                                          </p:val>
                                        </p:tav>
                                        <p:tav tm="100000">
                                          <p:val>
                                            <p:strVal val="#ppt_w"/>
                                          </p:val>
                                        </p:tav>
                                      </p:tavLst>
                                    </p:anim>
                                    <p:anim calcmode="lin" valueType="num">
                                      <p:cBhvr>
                                        <p:cTn id="12" dur="500" fill="hold"/>
                                        <p:tgtEl>
                                          <p:spTgt spid="17"/>
                                        </p:tgtEl>
                                        <p:attrNameLst>
                                          <p:attrName>ppt_h</p:attrName>
                                        </p:attrNameLst>
                                      </p:cBhvr>
                                      <p:tavLst>
                                        <p:tav tm="0">
                                          <p:val>
                                            <p:fltVal val="0"/>
                                          </p:val>
                                        </p:tav>
                                        <p:tav tm="100000">
                                          <p:val>
                                            <p:strVal val="#ppt_h"/>
                                          </p:val>
                                        </p:tav>
                                      </p:tavLst>
                                    </p:anim>
                                    <p:animEffect transition="in" filter="fade">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6C683D8-1EE1-BFAF-1843-A49D9974FD01}"/>
              </a:ext>
            </a:extLst>
          </p:cNvPr>
          <p:cNvSpPr txBox="1"/>
          <p:nvPr/>
        </p:nvSpPr>
        <p:spPr>
          <a:xfrm>
            <a:off x="1213338" y="227140"/>
            <a:ext cx="9873762" cy="1200329"/>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The figures illustrate the process of connecting to GraphDB, highlighting the crucial step of selecting the appropriate repository. Comprehensive documentation will cover all settings-related details.</a:t>
            </a:r>
            <a:endParaRPr lang="tr-TR" sz="2400" dirty="0">
              <a:latin typeface="Times New Roman" panose="02020603050405020304" pitchFamily="18" charset="0"/>
              <a:cs typeface="Times New Roman" panose="02020603050405020304" pitchFamily="18" charset="0"/>
            </a:endParaRPr>
          </a:p>
        </p:txBody>
      </p:sp>
      <p:pic>
        <p:nvPicPr>
          <p:cNvPr id="5" name="Picture 4" descr="A screenshot of a computer&#10;&#10;Description automatically generated">
            <a:extLst>
              <a:ext uri="{FF2B5EF4-FFF2-40B4-BE49-F238E27FC236}">
                <a16:creationId xmlns:a16="http://schemas.microsoft.com/office/drawing/2014/main" id="{961BB412-25C9-D927-75C7-898BA485EE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906" y="2025815"/>
            <a:ext cx="4616687" cy="3797495"/>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2B7A37C3-715B-4C80-4948-30EEC561CF31}"/>
              </a:ext>
            </a:extLst>
          </p:cNvPr>
          <p:cNvPicPr>
            <a:picLocks noChangeAspect="1"/>
          </p:cNvPicPr>
          <p:nvPr/>
        </p:nvPicPr>
        <p:blipFill rotWithShape="1">
          <a:blip r:embed="rId3">
            <a:extLst>
              <a:ext uri="{28A0092B-C50C-407E-A947-70E740481C1C}">
                <a14:useLocalDpi xmlns:a14="http://schemas.microsoft.com/office/drawing/2010/main" val="0"/>
              </a:ext>
            </a:extLst>
          </a:blip>
          <a:srcRect l="569" t="819" r="1051" b="1839"/>
          <a:stretch/>
        </p:blipFill>
        <p:spPr>
          <a:xfrm>
            <a:off x="7350643" y="2397019"/>
            <a:ext cx="4423144" cy="2899145"/>
          </a:xfrm>
          <a:prstGeom prst="rect">
            <a:avLst/>
          </a:prstGeom>
        </p:spPr>
      </p:pic>
      <p:sp>
        <p:nvSpPr>
          <p:cNvPr id="13" name="Arrow: Right 12">
            <a:extLst>
              <a:ext uri="{FF2B5EF4-FFF2-40B4-BE49-F238E27FC236}">
                <a16:creationId xmlns:a16="http://schemas.microsoft.com/office/drawing/2014/main" id="{28E089F3-8BD6-26E2-619D-FBCFC51EE15F}"/>
              </a:ext>
            </a:extLst>
          </p:cNvPr>
          <p:cNvSpPr/>
          <p:nvPr/>
        </p:nvSpPr>
        <p:spPr>
          <a:xfrm>
            <a:off x="5266660" y="3714307"/>
            <a:ext cx="2020187" cy="10800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506244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6C683D8-1EE1-BFAF-1843-A49D9974FD01}"/>
              </a:ext>
            </a:extLst>
          </p:cNvPr>
          <p:cNvSpPr txBox="1"/>
          <p:nvPr/>
        </p:nvSpPr>
        <p:spPr>
          <a:xfrm>
            <a:off x="1197934" y="161211"/>
            <a:ext cx="9796131"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Once the settings are configured, designers can initiate ASP to input their queries or use pre-made queries in </a:t>
            </a:r>
            <a:r>
              <a:rPr lang="tr-TR" sz="2400" dirty="0">
                <a:latin typeface="Times New Roman" panose="02020603050405020304" pitchFamily="18" charset="0"/>
                <a:cs typeface="Times New Roman" panose="02020603050405020304" pitchFamily="18" charset="0"/>
              </a:rPr>
              <a:t>GraphDB</a:t>
            </a:r>
            <a:r>
              <a:rPr lang="en-US" sz="2400" dirty="0">
                <a:latin typeface="Times New Roman" panose="02020603050405020304" pitchFamily="18" charset="0"/>
                <a:cs typeface="Times New Roman" panose="02020603050405020304" pitchFamily="18" charset="0"/>
              </a:rPr>
              <a:t>. Designers will utilize ASP.</a:t>
            </a:r>
            <a:endParaRPr lang="tr-TR" sz="24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96331512-808C-C20A-5F16-30C3F7823D5F}"/>
              </a:ext>
            </a:extLst>
          </p:cNvPr>
          <p:cNvPicPr>
            <a:picLocks noChangeAspect="1"/>
          </p:cNvPicPr>
          <p:nvPr/>
        </p:nvPicPr>
        <p:blipFill rotWithShape="1">
          <a:blip r:embed="rId2"/>
          <a:srcRect l="738" t="1240" r="1015" b="1396"/>
          <a:stretch/>
        </p:blipFill>
        <p:spPr>
          <a:xfrm>
            <a:off x="2255192" y="1399594"/>
            <a:ext cx="7286847" cy="4854462"/>
          </a:xfrm>
          <a:prstGeom prst="rect">
            <a:avLst/>
          </a:prstGeom>
        </p:spPr>
      </p:pic>
      <p:sp>
        <p:nvSpPr>
          <p:cNvPr id="13" name="Oval 12">
            <a:extLst>
              <a:ext uri="{FF2B5EF4-FFF2-40B4-BE49-F238E27FC236}">
                <a16:creationId xmlns:a16="http://schemas.microsoft.com/office/drawing/2014/main" id="{0F03AE79-3FB9-B40E-7A46-B123228939BE}"/>
              </a:ext>
            </a:extLst>
          </p:cNvPr>
          <p:cNvSpPr/>
          <p:nvPr/>
        </p:nvSpPr>
        <p:spPr>
          <a:xfrm>
            <a:off x="4813005" y="2346251"/>
            <a:ext cx="659218" cy="368596"/>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tr-TR"/>
          </a:p>
        </p:txBody>
      </p:sp>
      <p:cxnSp>
        <p:nvCxnSpPr>
          <p:cNvPr id="22" name="Straight Arrow Connector 21">
            <a:extLst>
              <a:ext uri="{FF2B5EF4-FFF2-40B4-BE49-F238E27FC236}">
                <a16:creationId xmlns:a16="http://schemas.microsoft.com/office/drawing/2014/main" id="{608B1B4F-4D3B-FF22-E69B-DD22836C41A3}"/>
              </a:ext>
            </a:extLst>
          </p:cNvPr>
          <p:cNvCxnSpPr>
            <a:stCxn id="13" idx="6"/>
          </p:cNvCxnSpPr>
          <p:nvPr/>
        </p:nvCxnSpPr>
        <p:spPr>
          <a:xfrm>
            <a:off x="5472223" y="2530548"/>
            <a:ext cx="54580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0886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6C683D8-1EE1-BFAF-1843-A49D9974FD01}"/>
              </a:ext>
            </a:extLst>
          </p:cNvPr>
          <p:cNvSpPr txBox="1"/>
          <p:nvPr/>
        </p:nvSpPr>
        <p:spPr>
          <a:xfrm>
            <a:off x="2736558" y="280778"/>
            <a:ext cx="7418557"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This section guides designers on creating, uploading, or importing a repository into the GraphDB environment.</a:t>
            </a:r>
            <a:endParaRPr lang="tr-TR"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1D48F02-84E1-A40D-E38B-FE8C4721929A}"/>
              </a:ext>
            </a:extLst>
          </p:cNvPr>
          <p:cNvPicPr>
            <a:picLocks noChangeAspect="1"/>
          </p:cNvPicPr>
          <p:nvPr/>
        </p:nvPicPr>
        <p:blipFill rotWithShape="1">
          <a:blip r:embed="rId2"/>
          <a:srcRect l="811" t="567" r="1536"/>
          <a:stretch/>
        </p:blipFill>
        <p:spPr>
          <a:xfrm>
            <a:off x="3101163" y="1325526"/>
            <a:ext cx="6120000" cy="4876884"/>
          </a:xfrm>
          <a:prstGeom prst="rect">
            <a:avLst/>
          </a:prstGeom>
        </p:spPr>
      </p:pic>
      <p:sp>
        <p:nvSpPr>
          <p:cNvPr id="5" name="Oval 4">
            <a:extLst>
              <a:ext uri="{FF2B5EF4-FFF2-40B4-BE49-F238E27FC236}">
                <a16:creationId xmlns:a16="http://schemas.microsoft.com/office/drawing/2014/main" id="{9ACB3E78-37C5-EF34-7750-E87E8A545127}"/>
              </a:ext>
            </a:extLst>
          </p:cNvPr>
          <p:cNvSpPr/>
          <p:nvPr/>
        </p:nvSpPr>
        <p:spPr>
          <a:xfrm>
            <a:off x="3891515" y="2347951"/>
            <a:ext cx="701749" cy="382772"/>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tr-TR"/>
          </a:p>
        </p:txBody>
      </p:sp>
      <p:cxnSp>
        <p:nvCxnSpPr>
          <p:cNvPr id="7" name="Straight Arrow Connector 6">
            <a:extLst>
              <a:ext uri="{FF2B5EF4-FFF2-40B4-BE49-F238E27FC236}">
                <a16:creationId xmlns:a16="http://schemas.microsoft.com/office/drawing/2014/main" id="{E53BBEA7-553D-43B3-54EA-F6338A91E2AA}"/>
              </a:ext>
            </a:extLst>
          </p:cNvPr>
          <p:cNvCxnSpPr>
            <a:stCxn id="5" idx="4"/>
          </p:cNvCxnSpPr>
          <p:nvPr/>
        </p:nvCxnSpPr>
        <p:spPr>
          <a:xfrm flipH="1">
            <a:off x="4242389" y="2730723"/>
            <a:ext cx="1" cy="5157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C8ADC23-B154-68CC-20EC-D3F41130142E}"/>
              </a:ext>
            </a:extLst>
          </p:cNvPr>
          <p:cNvCxnSpPr/>
          <p:nvPr/>
        </p:nvCxnSpPr>
        <p:spPr>
          <a:xfrm>
            <a:off x="3551274" y="4167963"/>
            <a:ext cx="744279" cy="0"/>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82096517-2943-0491-6F66-D20D57D3E19E}"/>
              </a:ext>
            </a:extLst>
          </p:cNvPr>
          <p:cNvCxnSpPr/>
          <p:nvPr/>
        </p:nvCxnSpPr>
        <p:spPr>
          <a:xfrm>
            <a:off x="6531934" y="4167963"/>
            <a:ext cx="1152000" cy="0"/>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3F0C9467-E949-AE3F-94E4-94692DF343CC}"/>
              </a:ext>
            </a:extLst>
          </p:cNvPr>
          <p:cNvCxnSpPr/>
          <p:nvPr/>
        </p:nvCxnSpPr>
        <p:spPr>
          <a:xfrm>
            <a:off x="4926417" y="4167963"/>
            <a:ext cx="1152000" cy="0"/>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15734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6C683D8-1EE1-BFAF-1843-A49D9974FD01}"/>
              </a:ext>
            </a:extLst>
          </p:cNvPr>
          <p:cNvSpPr txBox="1"/>
          <p:nvPr/>
        </p:nvSpPr>
        <p:spPr>
          <a:xfrm>
            <a:off x="861646" y="93149"/>
            <a:ext cx="9773939"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When ‘Start GA’ the button is clicked, the files are automatically downloaded from GraphDB into MySQL and converted into CSV format with numeric data types. This data is then inputted into the Genetic Algorithm for processing, and the results are saved in the output. Subsequently, the output is further processed by K-means.</a:t>
            </a:r>
            <a:endParaRPr lang="tr-TR" sz="2400" dirty="0">
              <a:latin typeface="Times New Roman" panose="02020603050405020304" pitchFamily="18" charset="0"/>
              <a:cs typeface="Times New Roman" panose="02020603050405020304" pitchFamily="18" charset="0"/>
            </a:endParaRPr>
          </a:p>
        </p:txBody>
      </p:sp>
      <p:pic>
        <p:nvPicPr>
          <p:cNvPr id="6" name="Picture 5" descr="A screenshot of a computer&#10;&#10;Description automatically generated">
            <a:extLst>
              <a:ext uri="{FF2B5EF4-FFF2-40B4-BE49-F238E27FC236}">
                <a16:creationId xmlns:a16="http://schemas.microsoft.com/office/drawing/2014/main" id="{B6585682-1289-CB68-8AA0-D327CB3400A3}"/>
              </a:ext>
            </a:extLst>
          </p:cNvPr>
          <p:cNvPicPr>
            <a:picLocks noChangeAspect="1"/>
          </p:cNvPicPr>
          <p:nvPr/>
        </p:nvPicPr>
        <p:blipFill rotWithShape="1">
          <a:blip r:embed="rId2">
            <a:extLst>
              <a:ext uri="{28A0092B-C50C-407E-A947-70E740481C1C}">
                <a14:useLocalDpi xmlns:a14="http://schemas.microsoft.com/office/drawing/2010/main" val="0"/>
              </a:ext>
            </a:extLst>
          </a:blip>
          <a:srcRect t="1826"/>
          <a:stretch/>
        </p:blipFill>
        <p:spPr>
          <a:xfrm>
            <a:off x="454141" y="2522665"/>
            <a:ext cx="4390575" cy="2736000"/>
          </a:xfrm>
          <a:prstGeom prst="rect">
            <a:avLst/>
          </a:prstGeom>
        </p:spPr>
      </p:pic>
      <p:sp>
        <p:nvSpPr>
          <p:cNvPr id="7" name="TextBox 6">
            <a:extLst>
              <a:ext uri="{FF2B5EF4-FFF2-40B4-BE49-F238E27FC236}">
                <a16:creationId xmlns:a16="http://schemas.microsoft.com/office/drawing/2014/main" id="{24A13AC1-6971-2241-F985-4D1E29366C69}"/>
              </a:ext>
            </a:extLst>
          </p:cNvPr>
          <p:cNvSpPr txBox="1"/>
          <p:nvPr/>
        </p:nvSpPr>
        <p:spPr>
          <a:xfrm>
            <a:off x="3388241" y="3198167"/>
            <a:ext cx="1233377" cy="461665"/>
          </a:xfrm>
          <a:prstGeom prst="rect">
            <a:avLst/>
          </a:prstGeom>
          <a:noFill/>
        </p:spPr>
        <p:txBody>
          <a:bodyPr wrap="square" rtlCol="0">
            <a:spAutoFit/>
          </a:bodyPr>
          <a:lstStyle/>
          <a:p>
            <a:r>
              <a:rPr lang="tr-TR" sz="2400" dirty="0">
                <a:solidFill>
                  <a:srgbClr val="FF0000"/>
                </a:solidFill>
              </a:rPr>
              <a:t>OUTPUT</a:t>
            </a:r>
          </a:p>
        </p:txBody>
      </p:sp>
      <p:pic>
        <p:nvPicPr>
          <p:cNvPr id="10" name="Picture 9" descr="A screenshot of a computer&#10;&#10;Description automatically generated">
            <a:extLst>
              <a:ext uri="{FF2B5EF4-FFF2-40B4-BE49-F238E27FC236}">
                <a16:creationId xmlns:a16="http://schemas.microsoft.com/office/drawing/2014/main" id="{5633FBB0-091F-E830-8FEF-48BA1E9AA1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1417" y="1857517"/>
            <a:ext cx="4936442" cy="4068000"/>
          </a:xfrm>
          <a:prstGeom prst="rect">
            <a:avLst/>
          </a:prstGeom>
        </p:spPr>
      </p:pic>
      <p:sp>
        <p:nvSpPr>
          <p:cNvPr id="11" name="Rectangle: Rounded Corners 10">
            <a:extLst>
              <a:ext uri="{FF2B5EF4-FFF2-40B4-BE49-F238E27FC236}">
                <a16:creationId xmlns:a16="http://schemas.microsoft.com/office/drawing/2014/main" id="{CC63C0F2-08B5-0AF0-270A-817719F112AE}"/>
              </a:ext>
            </a:extLst>
          </p:cNvPr>
          <p:cNvSpPr/>
          <p:nvPr/>
        </p:nvSpPr>
        <p:spPr>
          <a:xfrm>
            <a:off x="8886866" y="1786270"/>
            <a:ext cx="864781" cy="396000"/>
          </a:xfrm>
          <a:prstGeom prst="round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tr-TR">
              <a:ln>
                <a:solidFill>
                  <a:srgbClr val="FF0000"/>
                </a:solidFill>
              </a:ln>
              <a:noFill/>
            </a:endParaRPr>
          </a:p>
        </p:txBody>
      </p:sp>
      <p:sp>
        <p:nvSpPr>
          <p:cNvPr id="14" name="Rectangle: Rounded Corners 13">
            <a:extLst>
              <a:ext uri="{FF2B5EF4-FFF2-40B4-BE49-F238E27FC236}">
                <a16:creationId xmlns:a16="http://schemas.microsoft.com/office/drawing/2014/main" id="{0F53E53C-B482-077E-C786-1D74B1BF4565}"/>
              </a:ext>
            </a:extLst>
          </p:cNvPr>
          <p:cNvSpPr/>
          <p:nvPr/>
        </p:nvSpPr>
        <p:spPr>
          <a:xfrm>
            <a:off x="6982047" y="3721396"/>
            <a:ext cx="1460204" cy="340242"/>
          </a:xfrm>
          <a:prstGeom prst="round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tr-TR">
              <a:ln>
                <a:solidFill>
                  <a:srgbClr val="FF0000"/>
                </a:solidFill>
              </a:ln>
              <a:noFill/>
            </a:endParaRPr>
          </a:p>
        </p:txBody>
      </p:sp>
      <p:cxnSp>
        <p:nvCxnSpPr>
          <p:cNvPr id="16" name="Straight Arrow Connector 15">
            <a:extLst>
              <a:ext uri="{FF2B5EF4-FFF2-40B4-BE49-F238E27FC236}">
                <a16:creationId xmlns:a16="http://schemas.microsoft.com/office/drawing/2014/main" id="{BC0333A7-5F1E-63FF-5528-416A2BA21894}"/>
              </a:ext>
            </a:extLst>
          </p:cNvPr>
          <p:cNvCxnSpPr/>
          <p:nvPr/>
        </p:nvCxnSpPr>
        <p:spPr>
          <a:xfrm flipH="1">
            <a:off x="4997302" y="3884428"/>
            <a:ext cx="198474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282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6C683D8-1EE1-BFAF-1843-A49D9974FD01}"/>
              </a:ext>
            </a:extLst>
          </p:cNvPr>
          <p:cNvSpPr txBox="1"/>
          <p:nvPr/>
        </p:nvSpPr>
        <p:spPr>
          <a:xfrm>
            <a:off x="527538" y="58550"/>
            <a:ext cx="10169769"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When the "K Means" button is clicked, the algorithm retrieves data</a:t>
            </a:r>
            <a:r>
              <a:rPr lang="tr-TR"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generated by the genetic algorithm and processes it with a single click. The resulting output is then saved and serves as input for the Rhino3D software.</a:t>
            </a:r>
            <a:endParaRPr lang="tr-TR"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AAE3CC3-048B-EB8A-2814-35D3CA4191C5}"/>
              </a:ext>
            </a:extLst>
          </p:cNvPr>
          <p:cNvPicPr>
            <a:picLocks noChangeAspect="1"/>
          </p:cNvPicPr>
          <p:nvPr/>
        </p:nvPicPr>
        <p:blipFill rotWithShape="1">
          <a:blip r:embed="rId2"/>
          <a:srcRect l="1705" t="4998" r="1959" b="5700"/>
          <a:stretch/>
        </p:blipFill>
        <p:spPr>
          <a:xfrm>
            <a:off x="7627088" y="1345842"/>
            <a:ext cx="2903132" cy="944670"/>
          </a:xfrm>
          <a:prstGeom prst="rect">
            <a:avLst/>
          </a:prstGeom>
        </p:spPr>
      </p:pic>
      <p:pic>
        <p:nvPicPr>
          <p:cNvPr id="6" name="Picture 5">
            <a:extLst>
              <a:ext uri="{FF2B5EF4-FFF2-40B4-BE49-F238E27FC236}">
                <a16:creationId xmlns:a16="http://schemas.microsoft.com/office/drawing/2014/main" id="{4AA5BCF3-6A9E-4B20-BC53-85CD871896A2}"/>
              </a:ext>
            </a:extLst>
          </p:cNvPr>
          <p:cNvPicPr>
            <a:picLocks noChangeAspect="1"/>
          </p:cNvPicPr>
          <p:nvPr/>
        </p:nvPicPr>
        <p:blipFill>
          <a:blip r:embed="rId3"/>
          <a:stretch>
            <a:fillRect/>
          </a:stretch>
        </p:blipFill>
        <p:spPr>
          <a:xfrm>
            <a:off x="5762280" y="2429673"/>
            <a:ext cx="6265612" cy="4094782"/>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99CBFACF-E6C6-3475-4843-18AD129E1E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207" y="1896148"/>
            <a:ext cx="4968949" cy="4094782"/>
          </a:xfrm>
          <a:prstGeom prst="rect">
            <a:avLst/>
          </a:prstGeom>
        </p:spPr>
      </p:pic>
      <p:sp>
        <p:nvSpPr>
          <p:cNvPr id="10" name="Rectangle: Rounded Corners 9">
            <a:extLst>
              <a:ext uri="{FF2B5EF4-FFF2-40B4-BE49-F238E27FC236}">
                <a16:creationId xmlns:a16="http://schemas.microsoft.com/office/drawing/2014/main" id="{98BB7C2C-762E-F8A9-B667-CD02B5B9AF71}"/>
              </a:ext>
            </a:extLst>
          </p:cNvPr>
          <p:cNvSpPr/>
          <p:nvPr/>
        </p:nvSpPr>
        <p:spPr>
          <a:xfrm>
            <a:off x="2360427" y="1891468"/>
            <a:ext cx="602512" cy="287070"/>
          </a:xfrm>
          <a:prstGeom prst="round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tr-TR"/>
          </a:p>
        </p:txBody>
      </p:sp>
      <p:sp>
        <p:nvSpPr>
          <p:cNvPr id="11" name="Flowchart: Decision 10">
            <a:extLst>
              <a:ext uri="{FF2B5EF4-FFF2-40B4-BE49-F238E27FC236}">
                <a16:creationId xmlns:a16="http://schemas.microsoft.com/office/drawing/2014/main" id="{4CD3077B-1D6D-E0EC-9C4F-5441EFAE3F0F}"/>
              </a:ext>
            </a:extLst>
          </p:cNvPr>
          <p:cNvSpPr/>
          <p:nvPr/>
        </p:nvSpPr>
        <p:spPr>
          <a:xfrm>
            <a:off x="2126511" y="3552793"/>
            <a:ext cx="1070343" cy="781493"/>
          </a:xfrm>
          <a:prstGeom prst="flowChartDecision">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tr-TR" dirty="0"/>
          </a:p>
        </p:txBody>
      </p:sp>
      <p:cxnSp>
        <p:nvCxnSpPr>
          <p:cNvPr id="13" name="Straight Arrow Connector 12">
            <a:extLst>
              <a:ext uri="{FF2B5EF4-FFF2-40B4-BE49-F238E27FC236}">
                <a16:creationId xmlns:a16="http://schemas.microsoft.com/office/drawing/2014/main" id="{161FC0A7-526D-2D51-81CE-DDF00D8F6D11}"/>
              </a:ext>
            </a:extLst>
          </p:cNvPr>
          <p:cNvCxnSpPr>
            <a:cxnSpLocks/>
          </p:cNvCxnSpPr>
          <p:nvPr/>
        </p:nvCxnSpPr>
        <p:spPr>
          <a:xfrm>
            <a:off x="2661680" y="3550454"/>
            <a:ext cx="2808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423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theme/theme1.xml><?xml version="1.0" encoding="utf-8"?>
<a:theme xmlns:a="http://schemas.openxmlformats.org/drawingml/2006/main" name="Office Theme">
  <a:themeElements>
    <a:clrScheme name="Custom 10">
      <a:dk1>
        <a:sysClr val="windowText" lastClr="000000"/>
      </a:dk1>
      <a:lt1>
        <a:sysClr val="window" lastClr="FFFFFF"/>
      </a:lt1>
      <a:dk2>
        <a:srgbClr val="000000"/>
      </a:dk2>
      <a:lt2>
        <a:srgbClr val="F8F8F8"/>
      </a:lt2>
      <a:accent1>
        <a:srgbClr val="4B4B4B"/>
      </a:accent1>
      <a:accent2>
        <a:srgbClr val="4B4B4B"/>
      </a:accent2>
      <a:accent3>
        <a:srgbClr val="4B4B4B"/>
      </a:accent3>
      <a:accent4>
        <a:srgbClr val="808080"/>
      </a:accent4>
      <a:accent5>
        <a:srgbClr val="5F5F5F"/>
      </a:accent5>
      <a:accent6>
        <a:srgbClr val="4D4D4D"/>
      </a:accent6>
      <a:hlink>
        <a:srgbClr val="5F5F5F"/>
      </a:hlink>
      <a:folHlink>
        <a:srgbClr val="4B4B4B"/>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139</TotalTime>
  <Words>448</Words>
  <Application>Microsoft Macintosh PowerPoint</Application>
  <PresentationFormat>Widescreen</PresentationFormat>
  <Paragraphs>28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PowerPoint Presentation</vt:lpstr>
      <vt:lpstr>Presentation Index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GÜLLER KALYONCU</dc:creator>
  <cp:lastModifiedBy>Mehmet Akif Cifci</cp:lastModifiedBy>
  <cp:revision>7</cp:revision>
  <dcterms:created xsi:type="dcterms:W3CDTF">2023-11-05T18:55:41Z</dcterms:created>
  <dcterms:modified xsi:type="dcterms:W3CDTF">2023-11-05T23:05:56Z</dcterms:modified>
</cp:coreProperties>
</file>