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9130D-97B3-404C-8E50-FA5105E1EB63}" type="datetimeFigureOut">
              <a:rPr lang="hu-HU" smtClean="0"/>
              <a:t>2019. 09. 25.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028D7-DB6F-4F4D-9AE1-63E5273953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432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>
          <a:xfrm>
            <a:off x="2924175" y="849313"/>
            <a:ext cx="4078288" cy="2293937"/>
          </a:xfrm>
        </p:spPr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Seerumi, ei jätä tahmaiseksi 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BBAB7-2097-5B4F-A50A-DB4CB5D1192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88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2823-E684-47EA-BC7B-5578E33C3F49}" type="datetimeFigureOut">
              <a:rPr lang="hu-HU" smtClean="0"/>
              <a:t>2019. 09. 25.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D685-C103-41E0-9229-850384E665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00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2823-E684-47EA-BC7B-5578E33C3F49}" type="datetimeFigureOut">
              <a:rPr lang="hu-HU" smtClean="0"/>
              <a:t>2019. 09. 25.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D685-C103-41E0-9229-850384E665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179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2823-E684-47EA-BC7B-5578E33C3F49}" type="datetimeFigureOut">
              <a:rPr lang="hu-HU" smtClean="0"/>
              <a:t>2019. 09. 25.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D685-C103-41E0-9229-850384E665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150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2823-E684-47EA-BC7B-5578E33C3F49}" type="datetimeFigureOut">
              <a:rPr lang="hu-HU" smtClean="0"/>
              <a:t>2019. 09. 25.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D685-C103-41E0-9229-850384E665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963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2823-E684-47EA-BC7B-5578E33C3F49}" type="datetimeFigureOut">
              <a:rPr lang="hu-HU" smtClean="0"/>
              <a:t>2019. 09. 25.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D685-C103-41E0-9229-850384E665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980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2823-E684-47EA-BC7B-5578E33C3F49}" type="datetimeFigureOut">
              <a:rPr lang="hu-HU" smtClean="0"/>
              <a:t>2019. 09. 25.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D685-C103-41E0-9229-850384E665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621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2823-E684-47EA-BC7B-5578E33C3F49}" type="datetimeFigureOut">
              <a:rPr lang="hu-HU" smtClean="0"/>
              <a:t>2019. 09. 25.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D685-C103-41E0-9229-850384E665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538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2823-E684-47EA-BC7B-5578E33C3F49}" type="datetimeFigureOut">
              <a:rPr lang="hu-HU" smtClean="0"/>
              <a:t>2019. 09. 25.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D685-C103-41E0-9229-850384E665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491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2823-E684-47EA-BC7B-5578E33C3F49}" type="datetimeFigureOut">
              <a:rPr lang="hu-HU" smtClean="0"/>
              <a:t>2019. 09. 25.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D685-C103-41E0-9229-850384E665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3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2823-E684-47EA-BC7B-5578E33C3F49}" type="datetimeFigureOut">
              <a:rPr lang="hu-HU" smtClean="0"/>
              <a:t>2019. 09. 25.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D685-C103-41E0-9229-850384E665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970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2823-E684-47EA-BC7B-5578E33C3F49}" type="datetimeFigureOut">
              <a:rPr lang="hu-HU" smtClean="0"/>
              <a:t>2019. 09. 25.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D685-C103-41E0-9229-850384E665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163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32823-E684-47EA-BC7B-5578E33C3F49}" type="datetimeFigureOut">
              <a:rPr lang="hu-HU" smtClean="0"/>
              <a:t>2019. 09. 25.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BD685-C103-41E0-9229-850384E665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468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0648"/>
            <a:ext cx="936036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THE CHOK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CHOK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GREEN TEA_ </a:t>
            </a:r>
            <a:r>
              <a:rPr lang="en-US" altLang="ko-KR" sz="2400" dirty="0">
                <a:solidFill>
                  <a:srgbClr val="00B050"/>
                </a:solidFill>
                <a:latin typeface="맑은 고딕"/>
                <a:ea typeface="맑은 고딕" panose="020B0503020000020004" pitchFamily="34" charset="-127"/>
              </a:rPr>
              <a:t>WATERY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ESSENCE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2" y="4599118"/>
            <a:ext cx="4672773" cy="227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95" b="92774" l="0" r="100000">
                        <a14:foregroundMark x1="40467" y1="65035" x2="40467" y2="650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809" r="24448"/>
          <a:stretch/>
        </p:blipFill>
        <p:spPr bwMode="auto">
          <a:xfrm>
            <a:off x="9360363" y="1124744"/>
            <a:ext cx="1969612" cy="528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95739" y="1635423"/>
            <a:ext cx="7968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100% moist! Moister and milder antioxidant watery essence 100% pure naturally fermented green tea water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5739" y="2708920"/>
            <a:ext cx="87606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000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§"/>
              <a:tabLst/>
              <a:defRPr lang="ko-KR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Watery essence containing 100% pure naturally fermented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green tea water (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Cheongtaejeon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000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§"/>
              <a:tabLst/>
              <a:defRPr lang="ko-KR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Mitigates irritation and maximizes moistness through 365-day natural fermentation</a:t>
            </a:r>
          </a:p>
          <a:p>
            <a:pPr marL="0" marR="0" lvl="0" indent="0" algn="l" defTabSz="9000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§"/>
              <a:tabLst/>
              <a:defRPr lang="ko-KR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Intensive moisture care essence that quickly moisturizes the skin</a:t>
            </a:r>
          </a:p>
          <a:p>
            <a:pPr marL="0" marR="0" lvl="0" indent="0" algn="l" defTabSz="9000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§"/>
              <a:tabLst/>
              <a:defRPr lang="ko-KR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Moist watery essence without stickiness</a:t>
            </a:r>
          </a:p>
          <a:p>
            <a:pPr marL="0" marR="0" lvl="0" indent="0" algn="l" defTabSz="9000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§"/>
              <a:tabLst/>
              <a:defRPr lang="ko-KR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Safe ingredients that have obtained EWG Green rating</a:t>
            </a:r>
          </a:p>
          <a:p>
            <a:pPr marL="0" marR="0" lvl="0" indent="0" algn="l" defTabSz="9000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§"/>
              <a:tabLst/>
              <a:defRPr lang="ko-KR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Dermatologically tested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60363" y="418496"/>
            <a:ext cx="182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55ml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14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Szélesvásznú</PresentationFormat>
  <Paragraphs>11</Paragraphs>
  <Slides>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Wingdings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</dc:creator>
  <cp:lastModifiedBy>B</cp:lastModifiedBy>
  <cp:revision>1</cp:revision>
  <dcterms:created xsi:type="dcterms:W3CDTF">2019-09-25T14:31:25Z</dcterms:created>
  <dcterms:modified xsi:type="dcterms:W3CDTF">2019-09-25T14:31:41Z</dcterms:modified>
</cp:coreProperties>
</file>