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46E2-3BE6-45EF-BDDF-0C1D1C73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1A2F7-0575-4E55-8917-4C663E484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ADEB-3278-4762-8767-6C0659F6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4D52-44C1-4DED-9BA1-E7BD12BF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0724-3C37-4878-A657-0B0BAB8C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C7F2-2F58-485A-B6D8-F748CD8A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B25E3-8E0C-48DB-B9A6-33AB439EE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7542-0D84-409C-8DFD-254E7EF7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4FA3-C041-4345-BA62-49AD1CA8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07D61-6A0D-4800-8E53-112D4BBE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2FCFC-2D55-4A68-B33E-1955A0E13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22F08-B049-40BB-A6B1-E7A59296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0A63-7834-4D34-993A-BBB7C3A7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E8001-85DD-4364-894B-35B319D7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5C67-36EB-468F-B72E-8390493E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1528-423F-4D68-9049-2304A535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25A1-3D50-4BD0-B6C3-0261D2E0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1727-AD9B-4EEB-9039-C45C20C8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53C9-CA06-4B58-9C26-6DA8E228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69E1-FADA-4D7E-95FF-82F261B9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4C4D-13C2-4A49-B9D5-058EA1AB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C32E-2EFD-4971-82E6-146D69B4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45BA-5AB8-450E-BDEA-0B324E7C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E5EB-F657-4311-A510-55FE244F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8EF5-6A5C-43E7-AB86-0D55F9F2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AE9F-4FBF-44C8-8598-0BFC8D65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74E4-3488-4509-BB08-9FFAC1D9F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1F110-DBBA-4F5E-BFCB-60ADF2B7D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594A5-32F2-4B39-B230-D4C5465F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74870-3C98-4E6B-B721-F7615BC8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4844-9689-4D83-B0E3-206D971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B175-FBDE-4C14-8A18-3CD2D5D5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5A83-9EF7-4FFD-87D5-21AC877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FA57F-2441-439A-B03E-05EF015DE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6E4F7-EDE5-4278-A5BE-AFCD8C875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B6A9F-400B-4ED9-9CD4-EEE9FDFC8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BC451-8DD8-4726-A4AD-4BF816ED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86C7F-418B-4828-B1C0-F19BAA27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469FE-C933-49FC-89CD-0EB63035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AC8F-442D-41DC-9DDB-1AE7ED06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4C373-DB77-49F9-874C-F2FB7B3D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D94FC-6060-4E06-BFDE-BEC4602E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26F14-E4CE-4CFF-984D-E79B2168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E3052-DDEB-4D54-88F4-0382CE07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8AB54-C3A5-4779-9124-3F305493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59AF-36C8-4E58-BD9F-7AAE688A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FE44-AF85-4C45-9711-065713EF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F32D-69AC-4B23-BF91-534717DC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FF0D6-B0E5-4035-B485-851ED4519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7E9C8-F7EA-4AB6-8C49-B3A317DD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9A982-2EA5-4CAF-BF3C-BF1A5AC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E3237-E658-4931-ABAF-C35332FE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80A7-CA9B-4500-8B49-ECC457BD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BA10C-BE50-4249-BC44-C7A942DF7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2CC7F-129A-4BEC-8872-5968F0C8C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0C7DD-E453-4668-9913-D5F35523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2AAF-465D-4726-97D7-59BE391D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222B6-114A-414A-9040-F6F6EC91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7B1AF-7AC4-45F2-A011-7E7ADAB3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5264B-DFA7-4D57-A294-1A1B4266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853F-6CEF-42B7-B15C-4E9B7802D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2ECC-E588-4FB0-92F3-0742652999E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1FB3-1A42-44D6-BBEA-7D54361FD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B4ED-C6A4-4610-B258-7FDB1A64A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ADD4-55FD-423B-8BE9-772F80EE0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F7A-95C4-4836-A834-A75E344A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340644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Both parties can deal easily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6DF3-061D-4EE9-A5B6-3EDBB5DC8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1897626"/>
            <a:ext cx="9468465" cy="3360174"/>
          </a:xfrm>
        </p:spPr>
        <p:txBody>
          <a:bodyPr/>
          <a:lstStyle/>
          <a:p>
            <a:r>
              <a:rPr lang="en-US" dirty="0"/>
              <a:t>Students                                                                               Businesses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0552E-76B9-4BF7-9BF0-29237F1EE2F6}"/>
              </a:ext>
            </a:extLst>
          </p:cNvPr>
          <p:cNvSpPr/>
          <p:nvPr/>
        </p:nvSpPr>
        <p:spPr>
          <a:xfrm>
            <a:off x="1474839" y="2421194"/>
            <a:ext cx="4817804" cy="2015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 of profile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Showcase their skills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contact businesses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EE222-B8A7-4826-9181-E3E0211D9ADE}"/>
              </a:ext>
            </a:extLst>
          </p:cNvPr>
          <p:cNvSpPr/>
          <p:nvPr/>
        </p:nvSpPr>
        <p:spPr>
          <a:xfrm>
            <a:off x="6872751" y="2421193"/>
            <a:ext cx="4817804" cy="2015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 of profile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Enlist their requirements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contact students</a:t>
            </a:r>
          </a:p>
        </p:txBody>
      </p:sp>
    </p:spTree>
    <p:extLst>
      <p:ext uri="{BB962C8B-B14F-4D97-AF65-F5344CB8AC3E}">
        <p14:creationId xmlns:p14="http://schemas.microsoft.com/office/powerpoint/2010/main" val="49762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F7A-95C4-4836-A834-A75E344A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340644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Creation/deletion of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6DF3-061D-4EE9-A5B6-3EDBB5DC8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1897625"/>
            <a:ext cx="9468465" cy="49603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Password must be 8 char long, with one uppercase alphabet and one number and a symbol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copy of the national identification document and a residential/business address to be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Bank account of the businesses should not be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Bank account of the students should not be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Bank account of the students to be accessed by businesses only once confirmed by the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Auto-generated code to be provided to the clients before payments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than three wrong attempts to log in will lock the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click logins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Password resets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64FF0-C3BF-45F4-B640-02D7222B8519}"/>
              </a:ext>
            </a:extLst>
          </p:cNvPr>
          <p:cNvSpPr/>
          <p:nvPr/>
        </p:nvSpPr>
        <p:spPr>
          <a:xfrm>
            <a:off x="3805084" y="1897626"/>
            <a:ext cx="4444180" cy="580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Security of data under each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0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F7A-95C4-4836-A834-A75E344A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340644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Showcase their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6DF3-061D-4EE9-A5B6-3EDBB5DC8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1897626"/>
            <a:ext cx="9468465" cy="33601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Dashboard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Skills / qualifications categorizations(academic/ years of experience/prices as per each skill/sub skills involved for a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Skills can be listed alphabetically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result page can be exported as excel or a separate webpage with graphs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915E80-28CD-4A0B-A9AE-B6493F0D4738}"/>
              </a:ext>
            </a:extLst>
          </p:cNvPr>
          <p:cNvSpPr/>
          <p:nvPr/>
        </p:nvSpPr>
        <p:spPr>
          <a:xfrm>
            <a:off x="2123768" y="3667433"/>
            <a:ext cx="7944464" cy="92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Keywords for skills which can be used by the businesses to search suitable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6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F7A-95C4-4836-A834-A75E344A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340644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Can contact businesses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6DF3-061D-4EE9-A5B6-3EDBB5DC8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1897626"/>
            <a:ext cx="9468465" cy="336017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Through </a:t>
            </a:r>
            <a:r>
              <a:rPr lang="en-US" dirty="0" err="1"/>
              <a:t>chatbox</a:t>
            </a:r>
            <a:r>
              <a:rPr lang="en-US" dirty="0"/>
              <a:t>, emails, other contact detail such as telephones/LinkedIn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verify if the address given is correct auto generated emails/code (telephone/social media) verification links are 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set of general questionnaires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parties can withdraw until the payment is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 to cancel the order if not paid within 48 </a:t>
            </a:r>
            <a:r>
              <a:rPr lang="en-US" dirty="0" err="1"/>
              <a:t>hrs</a:t>
            </a:r>
            <a:r>
              <a:rPr lang="en-US" dirty="0"/>
              <a:t> by the student(manual/automatic)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 for businesses to search students as per the skills listed or price range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4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F7A-95C4-4836-A834-A75E344A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340644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chat facility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6DF3-061D-4EE9-A5B6-3EDBB5DC8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1897625"/>
            <a:ext cx="9468465" cy="45228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Seen/Read facilities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 button/options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2D6AB-1780-4FE1-B259-2E406C82BA0B}"/>
              </a:ext>
            </a:extLst>
          </p:cNvPr>
          <p:cNvSpPr/>
          <p:nvPr/>
        </p:nvSpPr>
        <p:spPr>
          <a:xfrm>
            <a:off x="3165988" y="1597743"/>
            <a:ext cx="6233652" cy="25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Chatboxes</a:t>
            </a:r>
            <a:r>
              <a:rPr lang="en-US" sz="2000" dirty="0"/>
              <a:t> for general inquiries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Available in necessary webpages or home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Quick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Chatboxes</a:t>
            </a:r>
            <a:r>
              <a:rPr lang="en-US" sz="2000" dirty="0"/>
              <a:t> for business/trade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Chat facilities between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 forms of communication in case of disruptions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4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F7A-95C4-4836-A834-A75E344A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340644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6DF3-061D-4EE9-A5B6-3EDBB5DC8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1897626"/>
            <a:ext cx="9468465" cy="33601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 to provide a transaction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Mechanisms to filter out the designated offensive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Options to be objected by the reviewed party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45EA8-1645-4009-917F-6FF3BFE34B5B}"/>
              </a:ext>
            </a:extLst>
          </p:cNvPr>
          <p:cNvSpPr/>
          <p:nvPr/>
        </p:nvSpPr>
        <p:spPr>
          <a:xfrm>
            <a:off x="1887794" y="2139259"/>
            <a:ext cx="8839200" cy="47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a party which had once had business can review the other party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227E2-E7E6-400C-8EC1-D9720EFB3F3A}"/>
              </a:ext>
            </a:extLst>
          </p:cNvPr>
          <p:cNvSpPr/>
          <p:nvPr/>
        </p:nvSpPr>
        <p:spPr>
          <a:xfrm>
            <a:off x="1887795" y="3347511"/>
            <a:ext cx="8721211" cy="39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No personal attacks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3D722-3298-4A23-9927-60EC1F1D546F}"/>
              </a:ext>
            </a:extLst>
          </p:cNvPr>
          <p:cNvSpPr/>
          <p:nvPr/>
        </p:nvSpPr>
        <p:spPr>
          <a:xfrm>
            <a:off x="1927122" y="4640826"/>
            <a:ext cx="8681883" cy="39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  <a:tabLst>
                <a:tab pos="7175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1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68E3-D297-4301-A4F4-B2E92A53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09B0-ADA2-42C0-BF08-6CA80164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MVP </a:t>
            </a:r>
            <a:r>
              <a:rPr lang="en-US"/>
              <a:t>is working</a:t>
            </a:r>
          </a:p>
        </p:txBody>
      </p:sp>
    </p:spTree>
    <p:extLst>
      <p:ext uri="{BB962C8B-B14F-4D97-AF65-F5344CB8AC3E}">
        <p14:creationId xmlns:p14="http://schemas.microsoft.com/office/powerpoint/2010/main" val="410058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1832-93D0-447D-837D-5EE7F84A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7E1A-51C0-4881-B855-5160ED9E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366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Both parties can deal easily</vt:lpstr>
      <vt:lpstr>Creation/deletion of profiles</vt:lpstr>
      <vt:lpstr>Showcase their skills</vt:lpstr>
      <vt:lpstr>Can contact businesses</vt:lpstr>
      <vt:lpstr>Online chat facility</vt:lpstr>
      <vt:lpstr>Review section</vt:lpstr>
      <vt:lpstr>Progress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Memuna Miya</dc:creator>
  <cp:lastModifiedBy>Memuna Miya</cp:lastModifiedBy>
  <cp:revision>22</cp:revision>
  <dcterms:created xsi:type="dcterms:W3CDTF">2021-01-31T08:12:25Z</dcterms:created>
  <dcterms:modified xsi:type="dcterms:W3CDTF">2021-02-01T11:28:41Z</dcterms:modified>
</cp:coreProperties>
</file>