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dfc8d0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dfc8d0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dfc8d0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dfc8d0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dfc8d07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dfc8d07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dfc8d07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dfc8d07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dfc8d07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dfc8d07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7dfc8d07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7dfc8d07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dfc8d07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7dfc8d07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Automatic Image Text Removal/Replacement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Michael Murray, Eric Ford, and Henry Russell</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Goal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Java application that does automatic image editing for text removal/replacement. </a:t>
            </a:r>
            <a:endParaRPr sz="12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Image segmentation based on presence of text</a:t>
            </a:r>
            <a:endParaRPr sz="12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Font type detection</a:t>
            </a:r>
            <a:endParaRPr sz="12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Font size recognition </a:t>
            </a:r>
            <a:endParaRPr sz="12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Background pattern replacement</a:t>
            </a:r>
            <a:endParaRPr sz="1200">
              <a:solidFill>
                <a:srgbClr val="24292E"/>
              </a:solidFill>
              <a:highlight>
                <a:srgbClr val="FFFFFF"/>
              </a:highlight>
              <a:latin typeface="Arial"/>
              <a:ea typeface="Arial"/>
              <a:cs typeface="Arial"/>
              <a:sym typeface="Arial"/>
            </a:endParaRPr>
          </a:p>
          <a:p>
            <a:pPr indent="-304800" lvl="1" marL="9144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Text replacement manual configuration</a:t>
            </a:r>
            <a:br>
              <a:rPr lang="en" sz="1200">
                <a:solidFill>
                  <a:srgbClr val="24292E"/>
                </a:solidFill>
                <a:highlight>
                  <a:srgbClr val="FFFFFF"/>
                </a:highlight>
                <a:latin typeface="Arial"/>
                <a:ea typeface="Arial"/>
                <a:cs typeface="Arial"/>
                <a:sym typeface="Arial"/>
              </a:rPr>
            </a:b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Essentially: Remove text from an image, filling in background “behind the text” and then if desired, replace text with new message of either identical appearance or user selection.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Attributions</a:t>
            </a:r>
            <a:endParaRPr/>
          </a:p>
        </p:txBody>
      </p:sp>
      <p:sp>
        <p:nvSpPr>
          <p:cNvPr id="99" name="Google Shape;99;p15"/>
          <p:cNvSpPr txBox="1"/>
          <p:nvPr>
            <p:ph idx="1" type="body"/>
          </p:nvPr>
        </p:nvSpPr>
        <p:spPr>
          <a:xfrm>
            <a:off x="729450" y="2078875"/>
            <a:ext cx="7688700" cy="252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Michael</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Core code structure</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Image segmentation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Background replacement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Final image compositing</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Henry</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Text settings GUI</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Refactoring</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Jenkins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Eric</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Save to file</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User Stories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92E"/>
                </a:solidFill>
                <a:latin typeface="Arial"/>
                <a:ea typeface="Arial"/>
                <a:cs typeface="Arial"/>
                <a:sym typeface="Arial"/>
              </a:rPr>
              <a:t>Text delete</a:t>
            </a:r>
            <a:r>
              <a:rPr lang="en" sz="1200">
                <a:solidFill>
                  <a:srgbClr val="24292E"/>
                </a:solidFill>
                <a:latin typeface="Arial"/>
                <a:ea typeface="Arial"/>
                <a:cs typeface="Arial"/>
                <a:sym typeface="Arial"/>
              </a:rPr>
              <a:t> (completed)</a:t>
            </a:r>
            <a:br>
              <a:rPr lang="en" sz="1200">
                <a:solidFill>
                  <a:srgbClr val="24292E"/>
                </a:solidFill>
                <a:latin typeface="Arial"/>
                <a:ea typeface="Arial"/>
                <a:cs typeface="Arial"/>
                <a:sym typeface="Arial"/>
              </a:rPr>
            </a:br>
            <a:r>
              <a:rPr lang="en" sz="1200">
                <a:solidFill>
                  <a:srgbClr val="24292E"/>
                </a:solidFill>
                <a:latin typeface="Arial"/>
                <a:ea typeface="Arial"/>
                <a:cs typeface="Arial"/>
                <a:sym typeface="Arial"/>
              </a:rPr>
              <a:t>A user opens an image and uses the program to automatically remove the text from the image, preserving the background.</a:t>
            </a:r>
            <a:br>
              <a:rPr lang="en" sz="1200">
                <a:solidFill>
                  <a:srgbClr val="24292E"/>
                </a:solidFill>
                <a:latin typeface="Arial"/>
                <a:ea typeface="Arial"/>
                <a:cs typeface="Arial"/>
                <a:sym typeface="Arial"/>
              </a:rPr>
            </a:br>
            <a:r>
              <a:rPr i="1" lang="en" sz="1200">
                <a:solidFill>
                  <a:srgbClr val="24292E"/>
                </a:solidFill>
                <a:latin typeface="Arial"/>
                <a:ea typeface="Arial"/>
                <a:cs typeface="Arial"/>
                <a:sym typeface="Arial"/>
              </a:rPr>
              <a:t>Tasks</a:t>
            </a:r>
            <a:r>
              <a:rPr lang="en"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Detect Edges.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Segment Image by contiguous regions without edges.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Flood fill regions to determine volume and categorize result.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Interpolate over region to be removed to fill in 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User Stories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92E"/>
                </a:solidFill>
                <a:latin typeface="Arial"/>
                <a:ea typeface="Arial"/>
                <a:cs typeface="Arial"/>
                <a:sym typeface="Arial"/>
              </a:rPr>
              <a:t>Text replace</a:t>
            </a:r>
            <a:r>
              <a:rPr lang="en" sz="1200">
                <a:solidFill>
                  <a:srgbClr val="24292E"/>
                </a:solidFill>
                <a:latin typeface="Arial"/>
                <a:ea typeface="Arial"/>
                <a:cs typeface="Arial"/>
                <a:sym typeface="Arial"/>
              </a:rPr>
              <a:t> (completed)</a:t>
            </a:r>
            <a:br>
              <a:rPr lang="en" sz="1200">
                <a:solidFill>
                  <a:srgbClr val="24292E"/>
                </a:solidFill>
                <a:latin typeface="Arial"/>
                <a:ea typeface="Arial"/>
                <a:cs typeface="Arial"/>
                <a:sym typeface="Arial"/>
              </a:rPr>
            </a:br>
            <a:r>
              <a:rPr lang="en" sz="1200">
                <a:solidFill>
                  <a:srgbClr val="24292E"/>
                </a:solidFill>
                <a:highlight>
                  <a:srgbClr val="FFFFFF"/>
                </a:highlight>
                <a:latin typeface="Arial"/>
                <a:ea typeface="Arial"/>
                <a:cs typeface="Arial"/>
                <a:sym typeface="Arial"/>
              </a:rPr>
              <a:t>The user opens an image and uses the program to automatically replace text in the image with their own text.</a:t>
            </a:r>
            <a:br>
              <a:rPr lang="en" sz="1200">
                <a:solidFill>
                  <a:srgbClr val="24292E"/>
                </a:solidFill>
                <a:latin typeface="Arial"/>
                <a:ea typeface="Arial"/>
                <a:cs typeface="Arial"/>
                <a:sym typeface="Arial"/>
              </a:rPr>
            </a:br>
            <a:r>
              <a:rPr i="1" lang="en" sz="1200">
                <a:solidFill>
                  <a:srgbClr val="24292E"/>
                </a:solidFill>
                <a:latin typeface="Arial"/>
                <a:ea typeface="Arial"/>
                <a:cs typeface="Arial"/>
                <a:sym typeface="Arial"/>
              </a:rPr>
              <a:t>Tasks</a:t>
            </a:r>
            <a:r>
              <a:rPr lang="en"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Input box for user text.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Locate starting location of text.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Determine height of removed region.</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Render text matching user text based on size data.</a:t>
            </a:r>
            <a:endParaRPr sz="1200">
              <a:solidFill>
                <a:srgbClr val="24292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User Stories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92E"/>
                </a:solidFill>
                <a:latin typeface="Arial"/>
                <a:ea typeface="Arial"/>
                <a:cs typeface="Arial"/>
                <a:sym typeface="Arial"/>
              </a:rPr>
              <a:t>Save results</a:t>
            </a:r>
            <a:r>
              <a:rPr lang="en" sz="1200">
                <a:solidFill>
                  <a:srgbClr val="24292E"/>
                </a:solidFill>
                <a:latin typeface="Arial"/>
                <a:ea typeface="Arial"/>
                <a:cs typeface="Arial"/>
                <a:sym typeface="Arial"/>
              </a:rPr>
              <a:t> (completed)</a:t>
            </a:r>
            <a:br>
              <a:rPr lang="en" sz="1200">
                <a:solidFill>
                  <a:srgbClr val="24292E"/>
                </a:solidFill>
                <a:latin typeface="Arial"/>
                <a:ea typeface="Arial"/>
                <a:cs typeface="Arial"/>
                <a:sym typeface="Arial"/>
              </a:rPr>
            </a:br>
            <a:r>
              <a:rPr lang="en" sz="1200">
                <a:solidFill>
                  <a:srgbClr val="24292E"/>
                </a:solidFill>
                <a:highlight>
                  <a:srgbClr val="FFFFFF"/>
                </a:highlight>
                <a:latin typeface="Arial"/>
                <a:ea typeface="Arial"/>
                <a:cs typeface="Arial"/>
                <a:sym typeface="Arial"/>
              </a:rPr>
              <a:t>As a user of this program I would like to be able to easily save the result of the program to a new image file.</a:t>
            </a:r>
            <a:br>
              <a:rPr lang="en" sz="1200">
                <a:solidFill>
                  <a:srgbClr val="24292E"/>
                </a:solidFill>
                <a:latin typeface="Arial"/>
                <a:ea typeface="Arial"/>
                <a:cs typeface="Arial"/>
                <a:sym typeface="Arial"/>
              </a:rPr>
            </a:br>
            <a:r>
              <a:rPr i="1" lang="en" sz="1200">
                <a:solidFill>
                  <a:srgbClr val="24292E"/>
                </a:solidFill>
                <a:latin typeface="Arial"/>
                <a:ea typeface="Arial"/>
                <a:cs typeface="Arial"/>
                <a:sym typeface="Arial"/>
              </a:rPr>
              <a:t>Tasks</a:t>
            </a:r>
            <a:r>
              <a:rPr lang="en"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Add a save button to UI.</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Add event on button to save the image.</a:t>
            </a:r>
            <a:endParaRPr sz="1200">
              <a:solidFill>
                <a:srgbClr val="24292E"/>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User Stories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92E"/>
                </a:solidFill>
                <a:latin typeface="Arial"/>
                <a:ea typeface="Arial"/>
                <a:cs typeface="Arial"/>
                <a:sym typeface="Arial"/>
              </a:rPr>
              <a:t>Text settings GUI</a:t>
            </a:r>
            <a:r>
              <a:rPr lang="en" sz="1200">
                <a:solidFill>
                  <a:srgbClr val="24292E"/>
                </a:solidFill>
                <a:latin typeface="Arial"/>
                <a:ea typeface="Arial"/>
                <a:cs typeface="Arial"/>
                <a:sym typeface="Arial"/>
              </a:rPr>
              <a:t> (completed)</a:t>
            </a:r>
            <a:br>
              <a:rPr lang="en" sz="1200">
                <a:solidFill>
                  <a:srgbClr val="24292E"/>
                </a:solidFill>
                <a:latin typeface="Arial"/>
                <a:ea typeface="Arial"/>
                <a:cs typeface="Arial"/>
                <a:sym typeface="Arial"/>
              </a:rPr>
            </a:br>
            <a:r>
              <a:rPr lang="en" sz="1200">
                <a:solidFill>
                  <a:srgbClr val="24292E"/>
                </a:solidFill>
                <a:highlight>
                  <a:srgbClr val="FFFFFF"/>
                </a:highlight>
                <a:latin typeface="Arial"/>
                <a:ea typeface="Arial"/>
                <a:cs typeface="Arial"/>
                <a:sym typeface="Arial"/>
              </a:rPr>
              <a:t>I would like all of the font and text setting all in one window together with the ability to preview the results.</a:t>
            </a:r>
            <a:br>
              <a:rPr lang="en" sz="1200">
                <a:solidFill>
                  <a:srgbClr val="24292E"/>
                </a:solidFill>
                <a:latin typeface="Arial"/>
                <a:ea typeface="Arial"/>
                <a:cs typeface="Arial"/>
                <a:sym typeface="Arial"/>
              </a:rPr>
            </a:br>
            <a:r>
              <a:rPr i="1" lang="en" sz="1200">
                <a:solidFill>
                  <a:srgbClr val="24292E"/>
                </a:solidFill>
                <a:latin typeface="Arial"/>
                <a:ea typeface="Arial"/>
                <a:cs typeface="Arial"/>
                <a:sym typeface="Arial"/>
              </a:rPr>
              <a:t>Tasks</a:t>
            </a:r>
            <a:r>
              <a:rPr lang="en"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Create a GUI with all of the text settings appearing together.</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Refactor code so that changes in GUI will be dynamically updated in render panel.</a:t>
            </a:r>
            <a:endParaRPr sz="1200">
              <a:solidFill>
                <a:srgbClr val="24292E"/>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User Stories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92E"/>
                </a:solidFill>
                <a:latin typeface="Arial"/>
                <a:ea typeface="Arial"/>
                <a:cs typeface="Arial"/>
                <a:sym typeface="Arial"/>
              </a:rPr>
              <a:t>Text replace with font detection</a:t>
            </a:r>
            <a:r>
              <a:rPr lang="en" sz="1200">
                <a:solidFill>
                  <a:srgbClr val="24292E"/>
                </a:solidFill>
                <a:latin typeface="Arial"/>
                <a:ea typeface="Arial"/>
                <a:cs typeface="Arial"/>
                <a:sym typeface="Arial"/>
              </a:rPr>
              <a:t> </a:t>
            </a:r>
            <a:r>
              <a:rPr lang="en" sz="1200">
                <a:solidFill>
                  <a:srgbClr val="24292E"/>
                </a:solidFill>
                <a:highlight>
                  <a:srgbClr val="FFFFFF"/>
                </a:highlight>
                <a:latin typeface="Arial"/>
                <a:ea typeface="Arial"/>
                <a:cs typeface="Arial"/>
                <a:sym typeface="Arial"/>
              </a:rPr>
              <a:t>(Initial Implementation Completed</a:t>
            </a:r>
            <a:r>
              <a:rPr lang="en" sz="1200">
                <a:solidFill>
                  <a:srgbClr val="24292E"/>
                </a:solidFill>
                <a:latin typeface="Arial"/>
                <a:ea typeface="Arial"/>
                <a:cs typeface="Arial"/>
                <a:sym typeface="Arial"/>
              </a:rPr>
              <a:t>)</a:t>
            </a:r>
            <a:br>
              <a:rPr lang="en" sz="1200">
                <a:solidFill>
                  <a:srgbClr val="24292E"/>
                </a:solidFill>
                <a:latin typeface="Arial"/>
                <a:ea typeface="Arial"/>
                <a:cs typeface="Arial"/>
                <a:sym typeface="Arial"/>
              </a:rPr>
            </a:br>
            <a:r>
              <a:rPr lang="en" sz="1200">
                <a:solidFill>
                  <a:srgbClr val="24292E"/>
                </a:solidFill>
                <a:highlight>
                  <a:srgbClr val="FFFFFF"/>
                </a:highlight>
                <a:latin typeface="Arial"/>
                <a:ea typeface="Arial"/>
                <a:cs typeface="Arial"/>
                <a:sym typeface="Arial"/>
              </a:rPr>
              <a:t>The user opens an image and uses the program to automatically replace text in the image with their own text in the same font as the text in the original image (or a similar font).</a:t>
            </a:r>
            <a:br>
              <a:rPr lang="en" sz="1200">
                <a:solidFill>
                  <a:srgbClr val="24292E"/>
                </a:solidFill>
                <a:latin typeface="Arial"/>
                <a:ea typeface="Arial"/>
                <a:cs typeface="Arial"/>
                <a:sym typeface="Arial"/>
              </a:rPr>
            </a:br>
            <a:r>
              <a:rPr i="1" lang="en" sz="1200">
                <a:solidFill>
                  <a:srgbClr val="24292E"/>
                </a:solidFill>
                <a:latin typeface="Arial"/>
                <a:ea typeface="Arial"/>
                <a:cs typeface="Arial"/>
                <a:sym typeface="Arial"/>
              </a:rPr>
              <a:t>Tasks</a:t>
            </a:r>
            <a:r>
              <a:rPr lang="en"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Guess Font Size.</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Prompt user for what letter to match.</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Render proposed letter in varying fonts.</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Evaluate fitness function for measuring similarity.</a:t>
            </a:r>
            <a:endParaRPr sz="1200">
              <a:solidFill>
                <a:srgbClr val="24292E"/>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