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3"/>
    <p:sldId id="259" r:id="rId25"/>
    <p:sldId id="260" r:id="rId27"/>
    <p:sldId id="261" r:id="rId29"/>
    <p:sldId id="262" r:id="rId31"/>
    <p:sldId id="263" r:id="rId33"/>
    <p:sldId id="264" r:id="rId34"/>
    <p:sldId id="26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4" Type="http://schemas.openxmlformats.org/officeDocument/2006/relationships/slide" Target="slides/slide9.xml"></Relationship><Relationship Id="rId36" Type="http://schemas.openxmlformats.org/officeDocument/2006/relationships/slide" Target="slides/slide10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6157428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57413394464.png"></Relationship><Relationship Id="rId3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47252668467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75362756334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768702846500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28262939169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33303025724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53703111478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416243209358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76063296962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사용자 요구 분석서</a:t>
            </a:r>
            <a:endParaRPr lang="ko-KR" altLang="en-US" sz="26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그림 1" descr="C:/Users/asdf7/AppData/Roaming/PolarisOffice/ETemp/1544_9824064/fImage161574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" y="1109345"/>
            <a:ext cx="10310495" cy="3826510"/>
          </a:xfrm>
          <a:prstGeom prst="rect"/>
          <a:noFill/>
        </p:spPr>
      </p:pic>
      <p:sp>
        <p:nvSpPr>
          <p:cNvPr id="4" name="제목 2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기존</a:t>
            </a:r>
            <a:endParaRPr lang="ko-KR" altLang="en-US"/>
          </a:p>
        </p:txBody>
      </p:sp>
      <p:sp>
        <p:nvSpPr>
          <p:cNvPr id="5" name="텍스트 상자 8"/>
          <p:cNvSpPr txBox="1">
            <a:spLocks/>
          </p:cNvSpPr>
          <p:nvPr/>
        </p:nvSpPr>
        <p:spPr>
          <a:xfrm rot="0">
            <a:off x="92710" y="4996180"/>
            <a:ext cx="11930380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요구 분석서가 한눈에 보기 너무 힘듦 -&gt; 유형별로 Groupping 필요</a:t>
            </a:r>
            <a:endParaRPr lang="ko-KR" altLang="en-US" sz="2000">
              <a:latin typeface="배달의민족 한나는 열한살" charset="0"/>
              <a:ea typeface="배달의민족 한나는 열한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ERD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310" y="5504815"/>
            <a:ext cx="11930380" cy="12922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1.멘토 게시물과 멘티 게시물은 다르기 때문에 가독성을 위해 구성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2.예약번호 1개만을 기본키로 둠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3.리뷰 번호 1개만을 기본키로 둠 (1대1대응)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4.관리자 테이블 삭제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5.기본키를 QNA번호 1개로 둠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14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6. 알림 테이블을 예약 테이블과 유저 테이블과 관계를 구성함</a:t>
            </a:r>
            <a:endParaRPr lang="ko-KR" altLang="en-US" sz="14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9" descr="C:/Users/asdf7/AppData/Roaming/PolarisOffice/ETemp/1544_9824064/fImage75741339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79345" y="445770"/>
            <a:ext cx="9131300" cy="5015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사용자 요구 분석서</a:t>
            </a:r>
            <a:endParaRPr lang="ko-KR" altLang="en-US" sz="2600"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9226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기존 (WEB / 메타버스 / 관리자 / UI) 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=&gt; 변경 후(회원 관리 , 멘토링 , 서일대학교 체험 , QNA , 관리자 , UI)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로 기능적으로 비슷한 부분끼리 그루핑</a:t>
            </a:r>
            <a:endParaRPr lang="ko-KR" altLang="en-US"/>
          </a:p>
        </p:txBody>
      </p:sp>
      <p:pic>
        <p:nvPicPr>
          <p:cNvPr id="6" name="그림 10" descr="C:/Users/asdf7/AppData/Roaming/PolarisOffice/ETemp/1544_9824064/fImage13472526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45" y="1102360"/>
            <a:ext cx="10784840" cy="4228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프로그램 기능 정의서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기존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분류가 적절하지 않음.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동일한 성격의 기능을 모아 그룹을 만들고 구체적인 기능을 설계할 필요가 있음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1" descr="C:/Users/asdf7/AppData/Roaming/PolarisOffice/ETemp/1544_9824064/fImage27753627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840" y="1110615"/>
            <a:ext cx="8896985" cy="4224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프로그램 기능 정의서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기존의 WEB / 메타버스 로 나누지 않고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동일한 성격의 기능들 (회원관리 / 멘토링 / 학교체험 / QNA) 로 새로 분류함</a:t>
            </a:r>
            <a:endParaRPr lang="ko-KR" altLang="en-US"/>
          </a:p>
        </p:txBody>
      </p:sp>
      <p:pic>
        <p:nvPicPr>
          <p:cNvPr id="6" name="그림 12" descr="C:/Users/asdf7/AppData/Roaming/PolarisOffice/ETemp/1544_9824064/fImage27687028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605" y="1110615"/>
            <a:ext cx="8796655" cy="4213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배경도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객체와 서비스 간의 데이터 도출을 표현해야 함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멘토/멘티 사용자별로 데이터의 흐름이 다르므로 구분해야 함</a:t>
            </a:r>
            <a:endParaRPr lang="ko-KR" altLang="en-US"/>
          </a:p>
        </p:txBody>
      </p:sp>
      <p:pic>
        <p:nvPicPr>
          <p:cNvPr id="6" name="그림 13" descr="C:/Users/asdf7/AppData/Roaming/PolarisOffice/ETemp/1544_9824064/fImage7282629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14195" y="290195"/>
            <a:ext cx="6447155" cy="4923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배경도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75" y="672465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710" y="5403215"/>
            <a:ext cx="11930380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단말을 멘토 사용자 / 멘티 사용자 / 질문 사용자로 나눔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4" descr="C:/Users/asdf7/AppData/Roaming/PolarisOffice/ETemp/1544_9824064/fImage10333030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4335" y="131445"/>
            <a:ext cx="7102475" cy="5106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1차 분할도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5255" y="4963160"/>
            <a:ext cx="11930380" cy="12299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 객체는 사이드로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2.사용자가 QNA를 통해 받는 데이터 없음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3.데이터 흐름에 주고 받는 데이터가 명확하지 않음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4.누구에게 데이터의 흐름이 진행되는지 보이지 않음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5" descr="C:/Users/asdf7/AppData/Roaming/PolarisOffice/ETemp/1544_9824064/fImage6537031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3430" y="209550"/>
            <a:ext cx="8816975" cy="461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DFD 1차 분할도</a:t>
            </a:r>
            <a:endParaRPr lang="ko-KR" altLang="en-US" sz="6000">
              <a:latin typeface="Calibri Light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5255" y="4963160"/>
            <a:ext cx="11930380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 단말을 멘토 사용자 / 멘티 사용자 / 질문 사용자로 나눔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2.사용자가 받는 데이터를 명확히 함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6" descr="C:/Users/asdf7/AppData/Roaming/PolarisOffice/ETemp/18764_21556080/fImage14162432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53920" y="53340"/>
            <a:ext cx="6994525" cy="4890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4445" y="-38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ERD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1430" y="664210"/>
            <a:ext cx="9144635" cy="434340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600">
                <a:latin typeface="배달의민족 주아" charset="0"/>
                <a:ea typeface="배달의민족 주아" charset="0"/>
              </a:rPr>
              <a:t>변경 전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5255" y="4963160"/>
            <a:ext cx="11930380" cy="18446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1.멘토와 멘티 테이블을 나눔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2.예약정보 테이블에 이렇게 많은 기본키가 존재해야 할 이유 없음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3.리뷰 테이블도 위와 같은 문제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4.관리자 페이지가 따로 없기 때문에 테이블을 둘다 뒤져야 함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5.1개의 질문에 1개의 답변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l" hangingPunct="1"/>
            <a:r>
              <a:rPr sz="2000">
                <a:solidFill>
                  <a:srgbClr val="000000"/>
                </a:solidFill>
                <a:latin typeface="배달의민족 한나는 열한살" charset="0"/>
                <a:ea typeface="배달의민족 한나는 열한살" charset="0"/>
              </a:rPr>
              <a:t>6.DFD에서는 예약 에서 발생되는 알림 테이블인데, 연관성이 보이지 않음</a:t>
            </a:r>
            <a:endParaRPr lang="ko-KR" altLang="en-US" sz="2000">
              <a:solidFill>
                <a:srgbClr val="000000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pic>
        <p:nvPicPr>
          <p:cNvPr id="6" name="그림 17" descr="C:/Users/asdf7/AppData/Roaming/PolarisOffice/ETemp/1544_9824064/fImage9760632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3625" y="109220"/>
            <a:ext cx="8004810" cy="4658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성진</dc:creator>
  <cp:lastModifiedBy>김 성진</cp:lastModifiedBy>
  <dc:title>PowerPoint 프레젠테이션</dc:title>
  <cp:version>9.104.121.46349</cp:version>
</cp:coreProperties>
</file>