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6D3-9363-46A6-9F14-D96D61AA9B84}" type="datetimeFigureOut">
              <a:rPr lang="en-AE" smtClean="0"/>
              <a:t>23/08/2022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5AC6251-823C-4422-815F-9957E40DBE5F}" type="slidenum">
              <a:rPr lang="en-AE" smtClean="0"/>
              <a:t>‹#›</a:t>
            </a:fld>
            <a:endParaRPr lang="en-A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8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6D3-9363-46A6-9F14-D96D61AA9B84}" type="datetimeFigureOut">
              <a:rPr lang="en-AE" smtClean="0"/>
              <a:t>23/08/2022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6251-823C-4422-815F-9957E40DBE5F}" type="slidenum">
              <a:rPr lang="en-AE" smtClean="0"/>
              <a:t>‹#›</a:t>
            </a:fld>
            <a:endParaRPr lang="en-A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45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6D3-9363-46A6-9F14-D96D61AA9B84}" type="datetimeFigureOut">
              <a:rPr lang="en-AE" smtClean="0"/>
              <a:t>23/08/2022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6251-823C-4422-815F-9957E40DBE5F}" type="slidenum">
              <a:rPr lang="en-AE" smtClean="0"/>
              <a:t>‹#›</a:t>
            </a:fld>
            <a:endParaRPr lang="en-A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3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6D3-9363-46A6-9F14-D96D61AA9B84}" type="datetimeFigureOut">
              <a:rPr lang="en-AE" smtClean="0"/>
              <a:t>23/08/2022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6251-823C-4422-815F-9957E40DBE5F}" type="slidenum">
              <a:rPr lang="en-AE" smtClean="0"/>
              <a:t>‹#›</a:t>
            </a:fld>
            <a:endParaRPr lang="en-A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9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6D3-9363-46A6-9F14-D96D61AA9B84}" type="datetimeFigureOut">
              <a:rPr lang="en-AE" smtClean="0"/>
              <a:t>23/08/2022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6251-823C-4422-815F-9957E40DBE5F}" type="slidenum">
              <a:rPr lang="en-AE" smtClean="0"/>
              <a:t>‹#›</a:t>
            </a:fld>
            <a:endParaRPr lang="en-A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6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6D3-9363-46A6-9F14-D96D61AA9B84}" type="datetimeFigureOut">
              <a:rPr lang="en-AE" smtClean="0"/>
              <a:t>23/08/2022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6251-823C-4422-815F-9957E40DBE5F}" type="slidenum">
              <a:rPr lang="en-AE" smtClean="0"/>
              <a:t>‹#›</a:t>
            </a:fld>
            <a:endParaRPr lang="en-A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51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6D3-9363-46A6-9F14-D96D61AA9B84}" type="datetimeFigureOut">
              <a:rPr lang="en-AE" smtClean="0"/>
              <a:t>23/08/2022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6251-823C-4422-815F-9957E40DBE5F}" type="slidenum">
              <a:rPr lang="en-AE" smtClean="0"/>
              <a:t>‹#›</a:t>
            </a:fld>
            <a:endParaRPr lang="en-A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07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6D3-9363-46A6-9F14-D96D61AA9B84}" type="datetimeFigureOut">
              <a:rPr lang="en-AE" smtClean="0"/>
              <a:t>23/08/2022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6251-823C-4422-815F-9957E40DBE5F}" type="slidenum">
              <a:rPr lang="en-AE" smtClean="0"/>
              <a:t>‹#›</a:t>
            </a:fld>
            <a:endParaRPr lang="en-A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6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6D3-9363-46A6-9F14-D96D61AA9B84}" type="datetimeFigureOut">
              <a:rPr lang="en-AE" smtClean="0"/>
              <a:t>23/08/2022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6251-823C-4422-815F-9957E40DBE5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6205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6D3-9363-46A6-9F14-D96D61AA9B84}" type="datetimeFigureOut">
              <a:rPr lang="en-AE" smtClean="0"/>
              <a:t>23/08/2022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6251-823C-4422-815F-9957E40DBE5F}" type="slidenum">
              <a:rPr lang="en-AE" smtClean="0"/>
              <a:t>‹#›</a:t>
            </a:fld>
            <a:endParaRPr lang="en-A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0D996D3-9363-46A6-9F14-D96D61AA9B84}" type="datetimeFigureOut">
              <a:rPr lang="en-AE" smtClean="0"/>
              <a:t>23/08/2022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6251-823C-4422-815F-9957E40DBE5F}" type="slidenum">
              <a:rPr lang="en-AE" smtClean="0"/>
              <a:t>‹#›</a:t>
            </a:fld>
            <a:endParaRPr lang="en-A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74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96D3-9363-46A6-9F14-D96D61AA9B84}" type="datetimeFigureOut">
              <a:rPr lang="en-AE" smtClean="0"/>
              <a:t>23/08/2022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5AC6251-823C-4422-815F-9957E40DBE5F}" type="slidenum">
              <a:rPr lang="en-AE" smtClean="0"/>
              <a:t>‹#›</a:t>
            </a:fld>
            <a:endParaRPr lang="en-A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66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1C1E-B33F-5DF4-D0FF-CC6AB7889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19" y="88694"/>
            <a:ext cx="45719" cy="173700"/>
          </a:xfrm>
        </p:spPr>
        <p:txBody>
          <a:bodyPr>
            <a:normAutofit/>
          </a:bodyPr>
          <a:lstStyle/>
          <a:p>
            <a:r>
              <a:rPr lang="ar-EG" sz="800" dirty="0"/>
              <a:t>2</a:t>
            </a:r>
            <a:endParaRPr lang="en-AE" sz="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586F-E815-1BA6-E655-2A20945B8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672" y="222323"/>
            <a:ext cx="11759317" cy="6550645"/>
          </a:xfrm>
        </p:spPr>
        <p:txBody>
          <a:bodyPr>
            <a:normAutofit/>
          </a:bodyPr>
          <a:lstStyle/>
          <a:p>
            <a:r>
              <a:rPr lang="en-GB" sz="800" dirty="0"/>
              <a:t>……</a:t>
            </a:r>
            <a:r>
              <a:rPr lang="en-GB" sz="1200" dirty="0"/>
              <a:t> </a:t>
            </a:r>
            <a:endParaRPr lang="en-AE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00A01-0D9F-2D29-59B1-8F6A78872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29" y="2523213"/>
            <a:ext cx="5925710" cy="359134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F40740-2E4E-6E54-6806-BB138F499596}"/>
              </a:ext>
            </a:extLst>
          </p:cNvPr>
          <p:cNvSpPr/>
          <p:nvPr/>
        </p:nvSpPr>
        <p:spPr>
          <a:xfrm>
            <a:off x="6253039" y="826936"/>
            <a:ext cx="5737528" cy="2711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rgbClr val="E8EAED"/>
                </a:solidFill>
                <a:latin typeface="inherit"/>
              </a:rPr>
              <a:t>There is </a:t>
            </a:r>
            <a:r>
              <a:rPr lang="ar-EG" altLang="en-US" dirty="0">
                <a:solidFill>
                  <a:srgbClr val="E8EAED"/>
                </a:solidFill>
                <a:latin typeface="inherit"/>
              </a:rPr>
              <a:t> </a:t>
            </a:r>
            <a:r>
              <a:rPr lang="en-GB" altLang="en-US" dirty="0">
                <a:solidFill>
                  <a:srgbClr val="E8EAED"/>
                </a:solidFill>
                <a:latin typeface="inherit"/>
              </a:rPr>
              <a:t>a </a:t>
            </a:r>
            <a:r>
              <a:rPr lang="en-US" altLang="en-US" dirty="0">
                <a:solidFill>
                  <a:srgbClr val="E8EAED"/>
                </a:solidFill>
                <a:latin typeface="inherit"/>
              </a:rPr>
              <a:t>relationship between age and income, as when a the age is greater the income increase</a:t>
            </a:r>
            <a:endParaRPr lang="en-AE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17DF8B-9970-4ED4-AE8B-E8A0F4C3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497" y="110871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83F7F9F-9FE7-FC1D-877C-FC0E908E5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29" y="133630"/>
            <a:ext cx="1219200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The answer to the first question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A812-5B5B-70F0-9D15-895D0D09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31" y="160464"/>
            <a:ext cx="1530160" cy="308664"/>
          </a:xfrm>
        </p:spPr>
        <p:txBody>
          <a:bodyPr>
            <a:normAutofit/>
          </a:bodyPr>
          <a:lstStyle/>
          <a:p>
            <a:r>
              <a:rPr lang="ar-EG" sz="800" dirty="0"/>
              <a:t>.... </a:t>
            </a:r>
            <a:r>
              <a:rPr lang="en-GB" sz="1100" dirty="0"/>
              <a:t>Answer  q 2:</a:t>
            </a:r>
            <a:endParaRPr lang="en-AE" sz="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2AA3F0-F089-A8EF-C0A6-5354A8926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957542"/>
            <a:ext cx="5255287" cy="318881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AF4C56-3A97-7C5F-9D2B-73DD8DAFF7D0}"/>
              </a:ext>
            </a:extLst>
          </p:cNvPr>
          <p:cNvSpPr/>
          <p:nvPr/>
        </p:nvSpPr>
        <p:spPr>
          <a:xfrm>
            <a:off x="6774511" y="2544417"/>
            <a:ext cx="5072932" cy="2949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There is no equality between the income of women and men, as it is clear from the graph that men have a much higher national income than women.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85999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3B84-AAE3-22EF-CB95-98E1A5C0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71" y="128658"/>
            <a:ext cx="1784602" cy="412031"/>
          </a:xfrm>
        </p:spPr>
        <p:txBody>
          <a:bodyPr>
            <a:normAutofit fontScale="90000"/>
          </a:bodyPr>
          <a:lstStyle/>
          <a:p>
            <a:r>
              <a:rPr lang="en-GB" dirty="0"/>
              <a:t>q3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9E2D-3DFC-14BB-6E49-6E0D91AB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Among the factors that affect an individual's income from Ray:</a:t>
            </a:r>
          </a:p>
          <a:p>
            <a:r>
              <a:rPr lang="en-GB" dirty="0"/>
              <a:t>There are psychological factors that hinder the owner from working if there are problems</a:t>
            </a:r>
          </a:p>
          <a:p>
            <a:r>
              <a:rPr lang="en-GB" dirty="0"/>
              <a:t>A person’s way of thinking and his ability to innovate and innovate in his work and gain the trust of the customer.</a:t>
            </a:r>
          </a:p>
          <a:p>
            <a:r>
              <a:rPr lang="en-GB" dirty="0"/>
              <a:t>Physical </a:t>
            </a:r>
            <a:r>
              <a:rPr lang="en-GB"/>
              <a:t>health too.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0408206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115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inherit</vt:lpstr>
      <vt:lpstr>Gallery</vt:lpstr>
      <vt:lpstr>2</vt:lpstr>
      <vt:lpstr>.... Answer  q 2:</vt:lpstr>
      <vt:lpstr>q3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menatullah 20366794</dc:creator>
  <cp:lastModifiedBy>menatullah 20366794</cp:lastModifiedBy>
  <cp:revision>7</cp:revision>
  <dcterms:created xsi:type="dcterms:W3CDTF">2022-08-13T21:53:43Z</dcterms:created>
  <dcterms:modified xsi:type="dcterms:W3CDTF">2022-08-23T06:36:40Z</dcterms:modified>
</cp:coreProperties>
</file>