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A4ED6D-B9D3-4C52-9276-735E2E73FA1D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4E1C-D515-43E4-9959-41B82E8695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1110-6626-4074-B0BC-DAD685D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434" y="374468"/>
            <a:ext cx="9379131" cy="923517"/>
          </a:xfrm>
        </p:spPr>
        <p:txBody>
          <a:bodyPr>
            <a:normAutofit/>
          </a:bodyPr>
          <a:lstStyle/>
          <a:p>
            <a:r>
              <a:rPr lang="en-US" sz="4800" b="1" u="sng" dirty="0" smtClean="0"/>
              <a:t>Student Registration</a:t>
            </a:r>
            <a:endParaRPr lang="en-US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7" y="1480457"/>
            <a:ext cx="9492343" cy="492905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5"/>
                </a:solidFill>
              </a:rPr>
              <a:t>The required data:</a:t>
            </a:r>
          </a:p>
          <a:p>
            <a:pPr algn="l"/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dirty="0" smtClean="0"/>
              <a:t>-full name</a:t>
            </a:r>
            <a:endParaRPr lang="ar-EG" dirty="0" smtClean="0"/>
          </a:p>
          <a:p>
            <a:pPr algn="l"/>
            <a:r>
              <a:rPr lang="ar-EG" dirty="0"/>
              <a:t>	</a:t>
            </a:r>
            <a:r>
              <a:rPr lang="ar-EG" dirty="0" smtClean="0"/>
              <a:t>-</a:t>
            </a:r>
            <a:r>
              <a:rPr lang="en-US" dirty="0" smtClean="0"/>
              <a:t>ID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-level</a:t>
            </a:r>
            <a:endParaRPr lang="ar-EG" dirty="0"/>
          </a:p>
          <a:p>
            <a:pPr algn="l"/>
            <a:r>
              <a:rPr lang="en-US" dirty="0"/>
              <a:t>	</a:t>
            </a:r>
            <a:r>
              <a:rPr lang="en-US" dirty="0" smtClean="0"/>
              <a:t>-address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-phone number</a:t>
            </a:r>
          </a:p>
          <a:p>
            <a:pPr algn="l"/>
            <a:endParaRPr lang="en-US" i="1" dirty="0">
              <a:solidFill>
                <a:srgbClr val="DD2B49"/>
              </a:solidFill>
            </a:endParaRPr>
          </a:p>
          <a:p>
            <a:pPr algn="l"/>
            <a:r>
              <a:rPr lang="en-US" i="1" dirty="0" smtClean="0">
                <a:solidFill>
                  <a:srgbClr val="DD2B49"/>
                </a:solidFill>
              </a:rPr>
              <a:t>       students Affairs can also get these information from student by email.</a:t>
            </a:r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4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updates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-student can update his information by access the system using his ID</a:t>
            </a:r>
          </a:p>
          <a:p>
            <a:r>
              <a:rPr lang="en-US" dirty="0" smtClean="0"/>
              <a:t>Student can only update information like:</a:t>
            </a:r>
          </a:p>
          <a:p>
            <a:pPr lvl="2"/>
            <a:r>
              <a:rPr lang="en-US" dirty="0" smtClean="0"/>
              <a:t>-name</a:t>
            </a:r>
          </a:p>
          <a:p>
            <a:pPr lvl="2"/>
            <a:r>
              <a:rPr lang="en-US" dirty="0" smtClean="0"/>
              <a:t>-phone number</a:t>
            </a:r>
          </a:p>
          <a:p>
            <a:pPr lvl="2"/>
            <a:r>
              <a:rPr lang="en-US" dirty="0" smtClean="0"/>
              <a:t>-address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Student can`t update information like:</a:t>
            </a:r>
          </a:p>
          <a:p>
            <a:pPr lvl="2"/>
            <a:r>
              <a:rPr lang="en-US" dirty="0" smtClean="0"/>
              <a:t>-level</a:t>
            </a:r>
          </a:p>
          <a:p>
            <a:pPr lvl="2"/>
            <a:r>
              <a:rPr lang="en-US" dirty="0" smtClean="0"/>
              <a:t>ID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0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Student Registration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</dc:title>
  <dc:creator>Laptop Market</dc:creator>
  <cp:lastModifiedBy>Laptop Market</cp:lastModifiedBy>
  <cp:revision>4</cp:revision>
  <dcterms:created xsi:type="dcterms:W3CDTF">2019-11-12T01:27:43Z</dcterms:created>
  <dcterms:modified xsi:type="dcterms:W3CDTF">2019-11-12T01:49:47Z</dcterms:modified>
</cp:coreProperties>
</file>