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-240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0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1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5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9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7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3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6E9AD-893D-40A4-8D80-DC608750394E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2F102-9574-4F9D-80E5-CFFD8545A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6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8836" y="2359613"/>
            <a:ext cx="9144000" cy="1315403"/>
          </a:xfrm>
        </p:spPr>
        <p:txBody>
          <a:bodyPr>
            <a:normAutofit/>
          </a:bodyPr>
          <a:lstStyle/>
          <a:p>
            <a:r>
              <a:rPr lang="en-US" sz="7200" b="1" u="sng" dirty="0" smtClean="0"/>
              <a:t>Software project</a:t>
            </a:r>
            <a:endParaRPr lang="en-US" sz="7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8538" y="3675016"/>
            <a:ext cx="9144000" cy="2751909"/>
          </a:xfrm>
        </p:spPr>
        <p:txBody>
          <a:bodyPr>
            <a:normAutofit/>
          </a:bodyPr>
          <a:lstStyle/>
          <a:p>
            <a:r>
              <a:rPr lang="en-US" sz="4000" u="sng" dirty="0" smtClean="0">
                <a:solidFill>
                  <a:schemeClr val="bg1"/>
                </a:solidFill>
              </a:rPr>
              <a:t>1</a:t>
            </a:r>
            <a:endParaRPr lang="en-US" sz="4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99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u="sng" dirty="0" smtClean="0"/>
              <a:t>Student affairs system</a:t>
            </a:r>
            <a:endParaRPr lang="en-US" sz="6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28314" cy="4351338"/>
          </a:xfrm>
        </p:spPr>
        <p:txBody>
          <a:bodyPr/>
          <a:lstStyle/>
          <a:p>
            <a:r>
              <a:rPr lang="en-US" sz="3200" dirty="0" smtClean="0"/>
              <a:t>the project is a website that allows students to review their data and degrees</a:t>
            </a:r>
          </a:p>
          <a:p>
            <a:endParaRPr lang="en-US" dirty="0"/>
          </a:p>
          <a:p>
            <a:r>
              <a:rPr lang="en-US" dirty="0" smtClean="0"/>
              <a:t>Process model : agile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1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/>
                </a:solidFill>
              </a:rPr>
              <a:t>-</a:t>
            </a:r>
            <a:r>
              <a:rPr lang="en-US" sz="4000" b="1" dirty="0" smtClean="0">
                <a:solidFill>
                  <a:schemeClr val="accent5"/>
                </a:solidFill>
              </a:rPr>
              <a:t>The process model that we use in our project</a:t>
            </a:r>
            <a:endParaRPr 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331"/>
            <a:ext cx="10515600" cy="4722632"/>
          </a:xfrm>
        </p:spPr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600" dirty="0" smtClean="0"/>
              <a:t>Agile process:-</a:t>
            </a:r>
          </a:p>
          <a:p>
            <a:pPr marL="228600" lvl="1">
              <a:spcBef>
                <a:spcPts val="1000"/>
              </a:spcBef>
            </a:pPr>
            <a:r>
              <a:rPr lang="en-US" sz="2000" dirty="0" smtClean="0">
                <a:solidFill>
                  <a:schemeClr val="accent6"/>
                </a:solidFill>
              </a:rPr>
              <a:t>In agile processes, planning is incremental and it is easier to change the process to reflect changing customer requirements.</a:t>
            </a:r>
            <a:endParaRPr lang="en-US" sz="3600" dirty="0" smtClean="0"/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Why agile process?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Given an outline of the project requirements from customer 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system is developed in a series of increments</a:t>
            </a:r>
          </a:p>
          <a:p>
            <a:pPr lvl="1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 and other system stakeholders (students)are involved in specifying and evaluating each increment.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78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Program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Customer involved:-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Customers will be involved throughout the development process. Their role is provide and prioritize new system requirements 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Embrace change </a:t>
            </a:r>
          </a:p>
          <a:p>
            <a:pPr lvl="1"/>
            <a:r>
              <a:rPr lang="en-US" dirty="0" smtClean="0"/>
              <a:t>Customer can change requirements , so system should be designed to accommodate these changes.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Incremental delivery </a:t>
            </a:r>
          </a:p>
          <a:p>
            <a:pPr lvl="1"/>
            <a:r>
              <a:rPr lang="en-US" dirty="0" smtClean="0"/>
              <a:t>The software is developed in increments, with the customer specifying the requirements to be included in each increment.</a:t>
            </a:r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5109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159</Words>
  <Application>Microsoft Office PowerPoint</Application>
  <PresentationFormat>Custom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Software project</vt:lpstr>
      <vt:lpstr>Student affairs system</vt:lpstr>
      <vt:lpstr>-The process model that we use in our project</vt:lpstr>
      <vt:lpstr>Program compatibility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</dc:title>
  <dc:creator>Laptop Market</dc:creator>
  <cp:lastModifiedBy>Windows User</cp:lastModifiedBy>
  <cp:revision>12</cp:revision>
  <dcterms:created xsi:type="dcterms:W3CDTF">2019-11-05T20:28:16Z</dcterms:created>
  <dcterms:modified xsi:type="dcterms:W3CDTF">2019-11-06T07:37:35Z</dcterms:modified>
</cp:coreProperties>
</file>