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6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8321-7644-49BD-96FE-7B214426F73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C1EA-D884-499D-829E-2F6F5FC2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Student personal details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2362200" cy="167640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Display personal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00400" y="3429000"/>
            <a:ext cx="23622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Display student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19800" y="3429000"/>
            <a:ext cx="23622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Case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report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1-Display current details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students click on (display current details ) , it will show them all current details (current courses, current GPA, current level), full name and ID.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2-Display student information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students click on (display personal details), it will show them their full name, level, ID, address and phone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3-case report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students click on (display student information) , it will show them their information about all list of courses (course name, grades, GPA) in all levels that they toke and full name, level and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Student personal details</vt:lpstr>
      <vt:lpstr>1-Display current details</vt:lpstr>
      <vt:lpstr>2-Display student information</vt:lpstr>
      <vt:lpstr>3-case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personal details</dc:title>
  <dc:creator>sandra</dc:creator>
  <cp:lastModifiedBy>sandra</cp:lastModifiedBy>
  <cp:revision>8</cp:revision>
  <dcterms:created xsi:type="dcterms:W3CDTF">2019-11-17T11:53:53Z</dcterms:created>
  <dcterms:modified xsi:type="dcterms:W3CDTF">2019-11-17T13:00:58Z</dcterms:modified>
</cp:coreProperties>
</file>