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56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AD976-A496-4D3F-8BDB-FF53A8C9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67CD51-5FE0-4081-A9CA-B9BB2034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A8970-174F-4D54-A65B-DCA745A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7F8CA-8CF8-4A71-9B70-4CC3CC07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DA1CB-4FD8-44A4-A10C-0C3D67B7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41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BE2E1-CE50-43B0-ADDB-1B334891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6C5103-C62E-48DA-BEF2-5C3FE5C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95480-DFC0-43AE-9839-9D099B6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C34CB-F80C-4BA1-AE66-89BC535E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84571-3B17-44DC-90B9-8F56F79F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B72BEB-03AB-42A5-A637-5C01541E8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0F3A8-F0C5-4B27-B783-D0A10D49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E4A37-6FB6-4C9F-81EE-6DB2E213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A11BB-5114-4400-AEEC-1F4C5293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619B1-F135-4529-B826-6F580D1A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99FA8-B923-4E5C-ABFB-845D150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D1DE8-B576-4A7C-B9F5-5C90C57D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BCB78-C284-4434-8DD8-7CAA768F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69501C-2026-417E-8637-D3CB5042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BABF-2BD2-43B3-97CB-64954498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2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6FF01-9480-4CD9-9FF1-4B47EF8C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6C3D97-FB20-4B66-991B-4BE0A8A9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85B4F-D24B-462B-95C8-A28C351F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0E60E0-A84F-45D0-90E4-C3E53626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9420F-DEB2-4577-9296-84D2F70D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81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A20D-4823-48B6-A67F-FBDCF53A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3E654-F619-4E6E-9431-FC6DC0A09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D761E8-631C-46CB-ADDA-A296A1F4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BA0FE-DBF4-4B39-97CD-43A1BDFE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27B3-0CC0-4013-8CF0-99D6FBDD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9E37DB-1FA9-479B-B645-93C15954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820B-1EB4-433E-A29B-09E6D944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47585-0EF3-43C3-BEE8-47D2440F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8F49EF-C311-4EB1-85E3-9375717F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DE07DC-00FA-4B32-A07F-655BB260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49A387-C2FB-4B46-BC0A-292A6667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4A8319-8C5D-4224-BA72-99DCB797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BF6752-E09B-47DC-A8BB-103968D9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FEA2F-E9AE-4F09-B985-33C11A55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85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6DFC9-AA36-4238-9FAF-0662F8EC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566391-0E67-4EB6-B685-2B6D4051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ED5EE3-8C0F-438C-AC0C-6AFD86C1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00B86D-A6D4-4EE1-AEB8-F11CDE7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AC73F-8BA1-43FE-A3AA-1169A13A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9C335E-AB99-4408-8ABB-AFF061A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60F9E2-F977-49A9-89CF-AE74BB25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4E920-28BE-4942-AF93-8E3AEB42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92F45-6B95-4DF4-BE5A-CDE18838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0E7FFF-E864-4310-922C-734E4D1F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2D5D9-F2FD-4F16-8C29-606E9863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BAFFD-2844-409F-B5A9-22F804F3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00C404-02EF-414F-84EB-A59E88A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86E60-A08D-4ECD-9DA3-B18D4E92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446626-8949-4BB8-B7D3-436728E19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D00223-F006-4DED-A574-FDC2B6398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FA245-240D-40B8-9DF8-29E6D0A4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73EDE9-6687-4641-80A5-ECC56865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B276F-489C-4565-9E7A-C91F6723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486134-F99B-4EFF-B295-40EB5E6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C6A656-3430-4C31-AE18-5D99F915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E1A1F-56A6-4B19-989B-1D2453292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5A2D-BA9E-477F-8C39-70618BED27F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91A1A-FC36-4771-BF06-2EE48BCE1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4E5E5-B634-4AFC-9325-154875D59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F1B6-5F31-4968-AE76-72ED8C4D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40C73-5F6F-4087-91B0-D0B0E448DA24}"/>
              </a:ext>
            </a:extLst>
          </p:cNvPr>
          <p:cNvSpPr/>
          <p:nvPr/>
        </p:nvSpPr>
        <p:spPr>
          <a:xfrm>
            <a:off x="427512" y="130629"/>
            <a:ext cx="198911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(nom)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33751-833E-444F-9292-FDEA0BB1A0B4}"/>
              </a:ext>
            </a:extLst>
          </p:cNvPr>
          <p:cNvSpPr/>
          <p:nvPr/>
        </p:nvSpPr>
        <p:spPr>
          <a:xfrm>
            <a:off x="7645730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737A7-BA84-4979-B80E-7B80B7EEA414}"/>
              </a:ext>
            </a:extLst>
          </p:cNvPr>
          <p:cNvSpPr/>
          <p:nvPr/>
        </p:nvSpPr>
        <p:spPr>
          <a:xfrm>
            <a:off x="8979724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EB00FF-EC2A-4978-A44D-26D72E589C21}"/>
              </a:ext>
            </a:extLst>
          </p:cNvPr>
          <p:cNvSpPr/>
          <p:nvPr/>
        </p:nvSpPr>
        <p:spPr>
          <a:xfrm>
            <a:off x="10349344" y="158337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5A03C-0F82-4185-A1E8-EDE4B3E23DE7}"/>
              </a:ext>
            </a:extLst>
          </p:cNvPr>
          <p:cNvSpPr/>
          <p:nvPr/>
        </p:nvSpPr>
        <p:spPr>
          <a:xfrm>
            <a:off x="0" y="522514"/>
            <a:ext cx="12192000" cy="633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32D55-0632-47EF-B0FF-E95E0BE37838}"/>
              </a:ext>
            </a:extLst>
          </p:cNvPr>
          <p:cNvSpPr/>
          <p:nvPr/>
        </p:nvSpPr>
        <p:spPr>
          <a:xfrm>
            <a:off x="7020972" y="2327564"/>
            <a:ext cx="4019798" cy="4530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 ( photo professionnelle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D674D-9270-4B05-9F6C-3C455DA9E1B8}"/>
              </a:ext>
            </a:extLst>
          </p:cNvPr>
          <p:cNvSpPr/>
          <p:nvPr/>
        </p:nvSpPr>
        <p:spPr>
          <a:xfrm>
            <a:off x="1128156" y="2381004"/>
            <a:ext cx="1983179" cy="195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bloc (présentation)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CACF-5748-446B-8D54-437BD3CC1DCC}"/>
              </a:ext>
            </a:extLst>
          </p:cNvPr>
          <p:cNvSpPr/>
          <p:nvPr/>
        </p:nvSpPr>
        <p:spPr>
          <a:xfrm>
            <a:off x="1128156" y="2761013"/>
            <a:ext cx="265413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(métier)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27CEA-F4F6-4AA4-9093-91CEA82B69A5}"/>
              </a:ext>
            </a:extLst>
          </p:cNvPr>
          <p:cNvSpPr/>
          <p:nvPr/>
        </p:nvSpPr>
        <p:spPr>
          <a:xfrm>
            <a:off x="1128155" y="3411189"/>
            <a:ext cx="2386941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( qualité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D8F34-ACC2-4C68-9670-5DAC61ED4BCC}"/>
              </a:ext>
            </a:extLst>
          </p:cNvPr>
          <p:cNvSpPr/>
          <p:nvPr/>
        </p:nvSpPr>
        <p:spPr>
          <a:xfrm>
            <a:off x="1128155" y="4586844"/>
            <a:ext cx="2280451" cy="5868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bloc ( bouton )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( photo réseaux 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1532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A3ECF4B-BC4F-47AF-AEDB-A3DB8A49ED71}"/>
              </a:ext>
            </a:extLst>
          </p:cNvPr>
          <p:cNvSpPr/>
          <p:nvPr/>
        </p:nvSpPr>
        <p:spPr>
          <a:xfrm>
            <a:off x="4697853" y="2135567"/>
            <a:ext cx="2796294" cy="3291840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3472709-1E6B-4419-9F3C-980EAA2A84D6}"/>
              </a:ext>
            </a:extLst>
          </p:cNvPr>
          <p:cNvSpPr/>
          <p:nvPr/>
        </p:nvSpPr>
        <p:spPr>
          <a:xfrm>
            <a:off x="1747192" y="2135567"/>
            <a:ext cx="2796294" cy="3291840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C6EF0E4-B96F-4B60-9444-92484B8AAAD4}"/>
              </a:ext>
            </a:extLst>
          </p:cNvPr>
          <p:cNvSpPr/>
          <p:nvPr/>
        </p:nvSpPr>
        <p:spPr>
          <a:xfrm>
            <a:off x="7648514" y="2135567"/>
            <a:ext cx="2796294" cy="3291840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C31F2-2F94-4A50-8D51-D12416639C1F}"/>
              </a:ext>
            </a:extLst>
          </p:cNvPr>
          <p:cNvSpPr/>
          <p:nvPr/>
        </p:nvSpPr>
        <p:spPr>
          <a:xfrm>
            <a:off x="427512" y="130629"/>
            <a:ext cx="198911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(nom)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94392-CAA3-40FA-869B-4A50AEA9ED12}"/>
              </a:ext>
            </a:extLst>
          </p:cNvPr>
          <p:cNvSpPr/>
          <p:nvPr/>
        </p:nvSpPr>
        <p:spPr>
          <a:xfrm>
            <a:off x="7645730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58B09-5AC8-4AF9-A4AC-298229D278D5}"/>
              </a:ext>
            </a:extLst>
          </p:cNvPr>
          <p:cNvSpPr/>
          <p:nvPr/>
        </p:nvSpPr>
        <p:spPr>
          <a:xfrm>
            <a:off x="8979724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3F190-8A47-47A9-9050-326C469F43A1}"/>
              </a:ext>
            </a:extLst>
          </p:cNvPr>
          <p:cNvSpPr/>
          <p:nvPr/>
        </p:nvSpPr>
        <p:spPr>
          <a:xfrm>
            <a:off x="10349344" y="158337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</p:spTree>
    <p:extLst>
      <p:ext uri="{BB962C8B-B14F-4D97-AF65-F5344CB8AC3E}">
        <p14:creationId xmlns:p14="http://schemas.microsoft.com/office/powerpoint/2010/main" val="39040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CC31F2-2F94-4A50-8D51-D12416639C1F}"/>
              </a:ext>
            </a:extLst>
          </p:cNvPr>
          <p:cNvSpPr/>
          <p:nvPr/>
        </p:nvSpPr>
        <p:spPr>
          <a:xfrm>
            <a:off x="427512" y="130629"/>
            <a:ext cx="198911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(nom)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94392-CAA3-40FA-869B-4A50AEA9ED12}"/>
              </a:ext>
            </a:extLst>
          </p:cNvPr>
          <p:cNvSpPr/>
          <p:nvPr/>
        </p:nvSpPr>
        <p:spPr>
          <a:xfrm>
            <a:off x="7645730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58B09-5AC8-4AF9-A4AC-298229D278D5}"/>
              </a:ext>
            </a:extLst>
          </p:cNvPr>
          <p:cNvSpPr/>
          <p:nvPr/>
        </p:nvSpPr>
        <p:spPr>
          <a:xfrm>
            <a:off x="8979724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3F190-8A47-47A9-9050-326C469F43A1}"/>
              </a:ext>
            </a:extLst>
          </p:cNvPr>
          <p:cNvSpPr/>
          <p:nvPr/>
        </p:nvSpPr>
        <p:spPr>
          <a:xfrm>
            <a:off x="10349344" y="158337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A08C4-9426-4624-AA0C-E038FA93DFF5}"/>
              </a:ext>
            </a:extLst>
          </p:cNvPr>
          <p:cNvSpPr/>
          <p:nvPr/>
        </p:nvSpPr>
        <p:spPr>
          <a:xfrm>
            <a:off x="0" y="522514"/>
            <a:ext cx="12192000" cy="633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170BE8F-084B-4654-848F-38E611263385}"/>
              </a:ext>
            </a:extLst>
          </p:cNvPr>
          <p:cNvSpPr/>
          <p:nvPr/>
        </p:nvSpPr>
        <p:spPr>
          <a:xfrm>
            <a:off x="2318448" y="2135565"/>
            <a:ext cx="2253553" cy="1597742"/>
          </a:xfrm>
          <a:prstGeom prst="roundRect">
            <a:avLst>
              <a:gd name="adj" fmla="val 61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53E02B1-8E04-4D33-B1F8-5A0F86E33F0C}"/>
              </a:ext>
            </a:extLst>
          </p:cNvPr>
          <p:cNvSpPr/>
          <p:nvPr/>
        </p:nvSpPr>
        <p:spPr>
          <a:xfrm>
            <a:off x="4969222" y="2135565"/>
            <a:ext cx="2253553" cy="1597742"/>
          </a:xfrm>
          <a:prstGeom prst="roundRect">
            <a:avLst>
              <a:gd name="adj" fmla="val 61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9285F98-F050-435A-9A03-F14401104FA8}"/>
              </a:ext>
            </a:extLst>
          </p:cNvPr>
          <p:cNvSpPr/>
          <p:nvPr/>
        </p:nvSpPr>
        <p:spPr>
          <a:xfrm>
            <a:off x="7619999" y="2135565"/>
            <a:ext cx="2253553" cy="1597742"/>
          </a:xfrm>
          <a:prstGeom prst="roundRect">
            <a:avLst>
              <a:gd name="adj" fmla="val 61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E82D802-CE43-4E8E-9D84-F53F77A7A13B}"/>
              </a:ext>
            </a:extLst>
          </p:cNvPr>
          <p:cNvSpPr/>
          <p:nvPr/>
        </p:nvSpPr>
        <p:spPr>
          <a:xfrm>
            <a:off x="2318447" y="4088252"/>
            <a:ext cx="2253553" cy="1597742"/>
          </a:xfrm>
          <a:prstGeom prst="roundRect">
            <a:avLst>
              <a:gd name="adj" fmla="val 61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779B6F9-9F87-420F-AAD4-FD7BF2D956ED}"/>
              </a:ext>
            </a:extLst>
          </p:cNvPr>
          <p:cNvSpPr/>
          <p:nvPr/>
        </p:nvSpPr>
        <p:spPr>
          <a:xfrm>
            <a:off x="4969221" y="4088252"/>
            <a:ext cx="2253553" cy="1597742"/>
          </a:xfrm>
          <a:prstGeom prst="roundRect">
            <a:avLst>
              <a:gd name="adj" fmla="val 61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582C716-756C-4721-8114-A7B6F4BD4DF1}"/>
              </a:ext>
            </a:extLst>
          </p:cNvPr>
          <p:cNvSpPr/>
          <p:nvPr/>
        </p:nvSpPr>
        <p:spPr>
          <a:xfrm>
            <a:off x="7619995" y="4088252"/>
            <a:ext cx="2253553" cy="1597742"/>
          </a:xfrm>
          <a:prstGeom prst="roundRect">
            <a:avLst>
              <a:gd name="adj" fmla="val 61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</p:spTree>
    <p:extLst>
      <p:ext uri="{BB962C8B-B14F-4D97-AF65-F5344CB8AC3E}">
        <p14:creationId xmlns:p14="http://schemas.microsoft.com/office/powerpoint/2010/main" val="38933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CC31F2-2F94-4A50-8D51-D12416639C1F}"/>
              </a:ext>
            </a:extLst>
          </p:cNvPr>
          <p:cNvSpPr/>
          <p:nvPr/>
        </p:nvSpPr>
        <p:spPr>
          <a:xfrm>
            <a:off x="427512" y="130629"/>
            <a:ext cx="198911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 (nom)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94392-CAA3-40FA-869B-4A50AEA9ED12}"/>
              </a:ext>
            </a:extLst>
          </p:cNvPr>
          <p:cNvSpPr/>
          <p:nvPr/>
        </p:nvSpPr>
        <p:spPr>
          <a:xfrm>
            <a:off x="7645730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58B09-5AC8-4AF9-A4AC-298229D278D5}"/>
              </a:ext>
            </a:extLst>
          </p:cNvPr>
          <p:cNvSpPr/>
          <p:nvPr/>
        </p:nvSpPr>
        <p:spPr>
          <a:xfrm>
            <a:off x="8979724" y="158338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3F190-8A47-47A9-9050-326C469F43A1}"/>
              </a:ext>
            </a:extLst>
          </p:cNvPr>
          <p:cNvSpPr/>
          <p:nvPr/>
        </p:nvSpPr>
        <p:spPr>
          <a:xfrm>
            <a:off x="10349344" y="158337"/>
            <a:ext cx="113607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09E3A96-42B5-4A9A-8BDD-2B805A677EFF}"/>
              </a:ext>
            </a:extLst>
          </p:cNvPr>
          <p:cNvSpPr/>
          <p:nvPr/>
        </p:nvSpPr>
        <p:spPr>
          <a:xfrm>
            <a:off x="6440829" y="2072144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E741F9-91B1-4D64-9550-E8A35253367A}"/>
              </a:ext>
            </a:extLst>
          </p:cNvPr>
          <p:cNvSpPr/>
          <p:nvPr/>
        </p:nvSpPr>
        <p:spPr>
          <a:xfrm>
            <a:off x="8735396" y="2072148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7037C42-7CE7-4528-B59E-F4B2628DA846}"/>
              </a:ext>
            </a:extLst>
          </p:cNvPr>
          <p:cNvSpPr/>
          <p:nvPr/>
        </p:nvSpPr>
        <p:spPr>
          <a:xfrm>
            <a:off x="4146263" y="2072146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A92B6B6-B3E5-4BD9-AC66-2C082B1A8F9C}"/>
              </a:ext>
            </a:extLst>
          </p:cNvPr>
          <p:cNvSpPr/>
          <p:nvPr/>
        </p:nvSpPr>
        <p:spPr>
          <a:xfrm>
            <a:off x="2011262" y="2072145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</a:t>
            </a:r>
          </a:p>
        </p:txBody>
      </p:sp>
    </p:spTree>
    <p:extLst>
      <p:ext uri="{BB962C8B-B14F-4D97-AF65-F5344CB8AC3E}">
        <p14:creationId xmlns:p14="http://schemas.microsoft.com/office/powerpoint/2010/main" val="208395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6FF1EB-A579-4ADF-856A-EE178CEAF6BD}"/>
              </a:ext>
            </a:extLst>
          </p:cNvPr>
          <p:cNvSpPr/>
          <p:nvPr/>
        </p:nvSpPr>
        <p:spPr>
          <a:xfrm>
            <a:off x="0" y="415637"/>
            <a:ext cx="12192000" cy="6442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4229EB-EEFD-4130-BA4A-418A7323CC3C}"/>
              </a:ext>
            </a:extLst>
          </p:cNvPr>
          <p:cNvSpPr txBox="1"/>
          <p:nvPr/>
        </p:nvSpPr>
        <p:spPr>
          <a:xfrm>
            <a:off x="1191371" y="44069"/>
            <a:ext cx="16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 SALIB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7BDFCA-FCB6-4010-93B2-D0F1BF5980DB}"/>
              </a:ext>
            </a:extLst>
          </p:cNvPr>
          <p:cNvSpPr txBox="1"/>
          <p:nvPr/>
        </p:nvSpPr>
        <p:spPr>
          <a:xfrm>
            <a:off x="8536381" y="46304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48C8FE-3108-49C4-B674-286B6B66F851}"/>
              </a:ext>
            </a:extLst>
          </p:cNvPr>
          <p:cNvSpPr txBox="1"/>
          <p:nvPr/>
        </p:nvSpPr>
        <p:spPr>
          <a:xfrm>
            <a:off x="10474039" y="44069"/>
            <a:ext cx="79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12BF11-31AB-4BF3-B566-5681B68C1EC7}"/>
              </a:ext>
            </a:extLst>
          </p:cNvPr>
          <p:cNvSpPr txBox="1"/>
          <p:nvPr/>
        </p:nvSpPr>
        <p:spPr>
          <a:xfrm>
            <a:off x="9505210" y="44069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62B8FB-6A3C-43ED-877E-9B0F1BCCFFE3}"/>
              </a:ext>
            </a:extLst>
          </p:cNvPr>
          <p:cNvSpPr txBox="1"/>
          <p:nvPr/>
        </p:nvSpPr>
        <p:spPr>
          <a:xfrm>
            <a:off x="1139659" y="2673656"/>
            <a:ext cx="290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Alternant en chef de projet informatique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980284-B7E9-4B9D-821D-ABC4B5698292}"/>
              </a:ext>
            </a:extLst>
          </p:cNvPr>
          <p:cNvSpPr txBox="1"/>
          <p:nvPr/>
        </p:nvSpPr>
        <p:spPr>
          <a:xfrm>
            <a:off x="1146462" y="2177454"/>
            <a:ext cx="185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Bonjour , je suis mena </a:t>
            </a:r>
            <a:endParaRPr lang="fr-FR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49F417-4615-4BB3-AD5A-9F9CEDC3FBB7}"/>
              </a:ext>
            </a:extLst>
          </p:cNvPr>
          <p:cNvSpPr txBox="1"/>
          <p:nvPr/>
        </p:nvSpPr>
        <p:spPr>
          <a:xfrm>
            <a:off x="1139659" y="3467477"/>
            <a:ext cx="247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Confiance , Amélioration , Qualité  </a:t>
            </a:r>
            <a:endParaRPr lang="fr-FR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7EC2808-15B8-472F-AA53-51D97968A08A}"/>
              </a:ext>
            </a:extLst>
          </p:cNvPr>
          <p:cNvSpPr/>
          <p:nvPr/>
        </p:nvSpPr>
        <p:spPr>
          <a:xfrm>
            <a:off x="1143741" y="4804343"/>
            <a:ext cx="1111331" cy="27699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Regarder mon travaille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7E34B16-F193-4F7B-BB04-2AADDAF1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1" y="5173676"/>
            <a:ext cx="257547" cy="2575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FE88A96-0B46-4384-A909-CF29BEF5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5173676"/>
            <a:ext cx="267274" cy="26727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619D6CC-A7E8-449C-BDAA-54519B18E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2" y="5179989"/>
            <a:ext cx="276999" cy="276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014A218-5092-43F3-B142-23EE59987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61" y="5179989"/>
            <a:ext cx="276999" cy="276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76E737F-50FC-4E1B-BC20-CC11D729B7AF}"/>
              </a:ext>
            </a:extLst>
          </p:cNvPr>
          <p:cNvCxnSpPr>
            <a:cxnSpLocks/>
          </p:cNvCxnSpPr>
          <p:nvPr/>
        </p:nvCxnSpPr>
        <p:spPr>
          <a:xfrm flipH="1">
            <a:off x="3135086" y="413401"/>
            <a:ext cx="6002976" cy="6444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CBFD579-A158-471D-AD08-826543F07E61}"/>
              </a:ext>
            </a:extLst>
          </p:cNvPr>
          <p:cNvCxnSpPr>
            <a:cxnSpLocks/>
          </p:cNvCxnSpPr>
          <p:nvPr/>
        </p:nvCxnSpPr>
        <p:spPr>
          <a:xfrm flipH="1">
            <a:off x="6440506" y="1384282"/>
            <a:ext cx="6002976" cy="6444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0C420B1-728E-492A-AD9A-9B42A0489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71" y="819153"/>
            <a:ext cx="6038848" cy="60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A3ECF4B-BC4F-47AF-AEDB-A3DB8A49ED71}"/>
              </a:ext>
            </a:extLst>
          </p:cNvPr>
          <p:cNvSpPr/>
          <p:nvPr/>
        </p:nvSpPr>
        <p:spPr>
          <a:xfrm>
            <a:off x="4697853" y="2135567"/>
            <a:ext cx="2796294" cy="3291840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3472709-1E6B-4419-9F3C-980EAA2A84D6}"/>
              </a:ext>
            </a:extLst>
          </p:cNvPr>
          <p:cNvSpPr/>
          <p:nvPr/>
        </p:nvSpPr>
        <p:spPr>
          <a:xfrm>
            <a:off x="1747192" y="2135567"/>
            <a:ext cx="2796294" cy="3291840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C6EF0E4-B96F-4B60-9444-92484B8AAAD4}"/>
              </a:ext>
            </a:extLst>
          </p:cNvPr>
          <p:cNvSpPr/>
          <p:nvPr/>
        </p:nvSpPr>
        <p:spPr>
          <a:xfrm>
            <a:off x="7648514" y="2135567"/>
            <a:ext cx="2796294" cy="3291840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D1623F-A645-4829-8A7F-27D687B835C1}"/>
              </a:ext>
            </a:extLst>
          </p:cNvPr>
          <p:cNvSpPr txBox="1"/>
          <p:nvPr/>
        </p:nvSpPr>
        <p:spPr>
          <a:xfrm>
            <a:off x="1191371" y="44069"/>
            <a:ext cx="16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 SALIB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CDDC6-AF2F-40F8-9C01-56EF0E568641}"/>
              </a:ext>
            </a:extLst>
          </p:cNvPr>
          <p:cNvSpPr txBox="1"/>
          <p:nvPr/>
        </p:nvSpPr>
        <p:spPr>
          <a:xfrm>
            <a:off x="8536381" y="46304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F5DFEA-4907-4127-8E4F-38BF70CE0C29}"/>
              </a:ext>
            </a:extLst>
          </p:cNvPr>
          <p:cNvSpPr txBox="1"/>
          <p:nvPr/>
        </p:nvSpPr>
        <p:spPr>
          <a:xfrm>
            <a:off x="10474039" y="44069"/>
            <a:ext cx="79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881062-449A-4E3B-8194-C63B17851C3F}"/>
              </a:ext>
            </a:extLst>
          </p:cNvPr>
          <p:cNvSpPr txBox="1"/>
          <p:nvPr/>
        </p:nvSpPr>
        <p:spPr>
          <a:xfrm>
            <a:off x="9505210" y="44069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BA6A6C-A480-4C11-8369-0FB2826DDA65}"/>
              </a:ext>
            </a:extLst>
          </p:cNvPr>
          <p:cNvSpPr txBox="1"/>
          <p:nvPr/>
        </p:nvSpPr>
        <p:spPr>
          <a:xfrm>
            <a:off x="5430415" y="1245927"/>
            <a:ext cx="133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SEVICES</a:t>
            </a:r>
          </a:p>
        </p:txBody>
      </p:sp>
    </p:spTree>
    <p:extLst>
      <p:ext uri="{BB962C8B-B14F-4D97-AF65-F5344CB8AC3E}">
        <p14:creationId xmlns:p14="http://schemas.microsoft.com/office/powerpoint/2010/main" val="203185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27EC3D-AA5A-4B11-A97E-1E3A71E05122}"/>
              </a:ext>
            </a:extLst>
          </p:cNvPr>
          <p:cNvSpPr/>
          <p:nvPr/>
        </p:nvSpPr>
        <p:spPr>
          <a:xfrm>
            <a:off x="0" y="415637"/>
            <a:ext cx="12192000" cy="6442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3472709-1E6B-4419-9F3C-980EAA2A84D6}"/>
              </a:ext>
            </a:extLst>
          </p:cNvPr>
          <p:cNvSpPr/>
          <p:nvPr/>
        </p:nvSpPr>
        <p:spPr>
          <a:xfrm>
            <a:off x="2318448" y="2135565"/>
            <a:ext cx="2253553" cy="1597742"/>
          </a:xfrm>
          <a:prstGeom prst="roundRect">
            <a:avLst>
              <a:gd name="adj" fmla="val 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D1623F-A645-4829-8A7F-27D687B835C1}"/>
              </a:ext>
            </a:extLst>
          </p:cNvPr>
          <p:cNvSpPr txBox="1"/>
          <p:nvPr/>
        </p:nvSpPr>
        <p:spPr>
          <a:xfrm>
            <a:off x="1191371" y="44069"/>
            <a:ext cx="16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 SALIB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CDDC6-AF2F-40F8-9C01-56EF0E568641}"/>
              </a:ext>
            </a:extLst>
          </p:cNvPr>
          <p:cNvSpPr txBox="1"/>
          <p:nvPr/>
        </p:nvSpPr>
        <p:spPr>
          <a:xfrm>
            <a:off x="8536381" y="46304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F5DFEA-4907-4127-8E4F-38BF70CE0C29}"/>
              </a:ext>
            </a:extLst>
          </p:cNvPr>
          <p:cNvSpPr txBox="1"/>
          <p:nvPr/>
        </p:nvSpPr>
        <p:spPr>
          <a:xfrm>
            <a:off x="10474039" y="44069"/>
            <a:ext cx="79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881062-449A-4E3B-8194-C63B17851C3F}"/>
              </a:ext>
            </a:extLst>
          </p:cNvPr>
          <p:cNvSpPr txBox="1"/>
          <p:nvPr/>
        </p:nvSpPr>
        <p:spPr>
          <a:xfrm>
            <a:off x="9505210" y="44069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BA6A6C-A480-4C11-8369-0FB2826DDA65}"/>
              </a:ext>
            </a:extLst>
          </p:cNvPr>
          <p:cNvSpPr txBox="1"/>
          <p:nvPr/>
        </p:nvSpPr>
        <p:spPr>
          <a:xfrm>
            <a:off x="5430415" y="1245927"/>
            <a:ext cx="133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C1F7292-2657-430D-A83A-5ABC4F14E377}"/>
              </a:ext>
            </a:extLst>
          </p:cNvPr>
          <p:cNvSpPr/>
          <p:nvPr/>
        </p:nvSpPr>
        <p:spPr>
          <a:xfrm>
            <a:off x="4969222" y="2135565"/>
            <a:ext cx="2253553" cy="1597742"/>
          </a:xfrm>
          <a:prstGeom prst="roundRect">
            <a:avLst>
              <a:gd name="adj" fmla="val 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D9EC193-2DAA-4F4C-B171-7390D98BBFA5}"/>
              </a:ext>
            </a:extLst>
          </p:cNvPr>
          <p:cNvSpPr/>
          <p:nvPr/>
        </p:nvSpPr>
        <p:spPr>
          <a:xfrm>
            <a:off x="7619999" y="2135565"/>
            <a:ext cx="2253553" cy="1597742"/>
          </a:xfrm>
          <a:prstGeom prst="roundRect">
            <a:avLst>
              <a:gd name="adj" fmla="val 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D8FD29E-CAD4-4065-A120-08BE04E0CE89}"/>
              </a:ext>
            </a:extLst>
          </p:cNvPr>
          <p:cNvSpPr/>
          <p:nvPr/>
        </p:nvSpPr>
        <p:spPr>
          <a:xfrm>
            <a:off x="2318447" y="4088252"/>
            <a:ext cx="2253553" cy="1597742"/>
          </a:xfrm>
          <a:prstGeom prst="roundRect">
            <a:avLst>
              <a:gd name="adj" fmla="val 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694E120-CF16-4CF8-9258-87848605FBCE}"/>
              </a:ext>
            </a:extLst>
          </p:cNvPr>
          <p:cNvSpPr/>
          <p:nvPr/>
        </p:nvSpPr>
        <p:spPr>
          <a:xfrm>
            <a:off x="4969221" y="4088252"/>
            <a:ext cx="2253553" cy="1597742"/>
          </a:xfrm>
          <a:prstGeom prst="roundRect">
            <a:avLst>
              <a:gd name="adj" fmla="val 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24941A3-7348-41DC-BC2F-761901272B03}"/>
              </a:ext>
            </a:extLst>
          </p:cNvPr>
          <p:cNvSpPr/>
          <p:nvPr/>
        </p:nvSpPr>
        <p:spPr>
          <a:xfrm>
            <a:off x="7619995" y="4088252"/>
            <a:ext cx="2253553" cy="1597742"/>
          </a:xfrm>
          <a:prstGeom prst="roundRect">
            <a:avLst>
              <a:gd name="adj" fmla="val 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62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A3ECF4B-BC4F-47AF-AEDB-A3DB8A49ED71}"/>
              </a:ext>
            </a:extLst>
          </p:cNvPr>
          <p:cNvSpPr/>
          <p:nvPr/>
        </p:nvSpPr>
        <p:spPr>
          <a:xfrm>
            <a:off x="6443793" y="2072146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D1623F-A645-4829-8A7F-27D687B835C1}"/>
              </a:ext>
            </a:extLst>
          </p:cNvPr>
          <p:cNvSpPr txBox="1"/>
          <p:nvPr/>
        </p:nvSpPr>
        <p:spPr>
          <a:xfrm>
            <a:off x="1191371" y="44069"/>
            <a:ext cx="16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 SALIB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CDDC6-AF2F-40F8-9C01-56EF0E568641}"/>
              </a:ext>
            </a:extLst>
          </p:cNvPr>
          <p:cNvSpPr txBox="1"/>
          <p:nvPr/>
        </p:nvSpPr>
        <p:spPr>
          <a:xfrm>
            <a:off x="8536381" y="46304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F5DFEA-4907-4127-8E4F-38BF70CE0C29}"/>
              </a:ext>
            </a:extLst>
          </p:cNvPr>
          <p:cNvSpPr txBox="1"/>
          <p:nvPr/>
        </p:nvSpPr>
        <p:spPr>
          <a:xfrm>
            <a:off x="10474039" y="44069"/>
            <a:ext cx="79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881062-449A-4E3B-8194-C63B17851C3F}"/>
              </a:ext>
            </a:extLst>
          </p:cNvPr>
          <p:cNvSpPr txBox="1"/>
          <p:nvPr/>
        </p:nvSpPr>
        <p:spPr>
          <a:xfrm>
            <a:off x="9505210" y="44069"/>
            <a:ext cx="7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BA6A6C-A480-4C11-8369-0FB2826DDA65}"/>
              </a:ext>
            </a:extLst>
          </p:cNvPr>
          <p:cNvSpPr txBox="1"/>
          <p:nvPr/>
        </p:nvSpPr>
        <p:spPr>
          <a:xfrm>
            <a:off x="5430415" y="1151537"/>
            <a:ext cx="120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B14329-C174-4EAD-B0CC-339ECE7BB75B}"/>
              </a:ext>
            </a:extLst>
          </p:cNvPr>
          <p:cNvSpPr txBox="1"/>
          <p:nvPr/>
        </p:nvSpPr>
        <p:spPr>
          <a:xfrm>
            <a:off x="5064259" y="1536778"/>
            <a:ext cx="206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Allez pour travailler ensemble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DF2CB7-61C4-444B-92CA-124C5139DE3A}"/>
              </a:ext>
            </a:extLst>
          </p:cNvPr>
          <p:cNvSpPr/>
          <p:nvPr/>
        </p:nvSpPr>
        <p:spPr>
          <a:xfrm>
            <a:off x="8735396" y="2072148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CB2005A-1F75-4EB0-8758-D783015F8C43}"/>
              </a:ext>
            </a:extLst>
          </p:cNvPr>
          <p:cNvSpPr/>
          <p:nvPr/>
        </p:nvSpPr>
        <p:spPr>
          <a:xfrm>
            <a:off x="4146263" y="2072146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8119310-62FF-41CB-900F-A144ABBBAAF6}"/>
              </a:ext>
            </a:extLst>
          </p:cNvPr>
          <p:cNvSpPr/>
          <p:nvPr/>
        </p:nvSpPr>
        <p:spPr>
          <a:xfrm>
            <a:off x="2011262" y="2072145"/>
            <a:ext cx="1445342" cy="1567753"/>
          </a:xfrm>
          <a:prstGeom prst="roundRect">
            <a:avLst>
              <a:gd name="adj" fmla="val 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1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D5B7865-7B29-4BEB-B424-B4326E5561C2}"/>
              </a:ext>
            </a:extLst>
          </p:cNvPr>
          <p:cNvSpPr/>
          <p:nvPr/>
        </p:nvSpPr>
        <p:spPr>
          <a:xfrm>
            <a:off x="0" y="2209874"/>
            <a:ext cx="2007394" cy="10249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3DCD2-47E9-4F7F-B5DD-0EB5B4D2AE4C}"/>
              </a:ext>
            </a:extLst>
          </p:cNvPr>
          <p:cNvSpPr/>
          <p:nvPr/>
        </p:nvSpPr>
        <p:spPr>
          <a:xfrm>
            <a:off x="0" y="149542"/>
            <a:ext cx="2007394" cy="10077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15A43B6-7547-4528-82D6-D848279D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9" y="293626"/>
            <a:ext cx="745317" cy="82000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9B79143-C2BD-4C58-BEE1-EC5750E4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38" y="149542"/>
            <a:ext cx="1016356" cy="101635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3970D4B-35FB-40B8-8293-2446CFC6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79" y="36179"/>
            <a:ext cx="1695717" cy="8264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7E1665D-1570-4EB2-A426-9878FCA67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44" y="1236972"/>
            <a:ext cx="1741988" cy="84415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6299374-0D10-470F-9403-553DC8FB5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46" y="2280948"/>
            <a:ext cx="1491782" cy="88281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9C8D61C-EDD2-40AB-9AC9-D2CD9AB53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63" y="3305915"/>
            <a:ext cx="1593749" cy="4928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0C60DD9-3ACF-4F31-A035-32EA71FB3AEE}"/>
              </a:ext>
            </a:extLst>
          </p:cNvPr>
          <p:cNvSpPr/>
          <p:nvPr/>
        </p:nvSpPr>
        <p:spPr>
          <a:xfrm>
            <a:off x="0" y="3931503"/>
            <a:ext cx="2007394" cy="133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A0D4965-A202-4D8C-B415-92B321B45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8561" y="3948869"/>
            <a:ext cx="378701" cy="9841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6DF29C4-E8B2-416B-B629-E10EC18B23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19" y="3923037"/>
            <a:ext cx="513244" cy="1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16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112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SALIB MENA</dc:creator>
  <cp:lastModifiedBy>SALIB MENA</cp:lastModifiedBy>
  <cp:revision>15</cp:revision>
  <dcterms:created xsi:type="dcterms:W3CDTF">2024-09-18T11:56:31Z</dcterms:created>
  <dcterms:modified xsi:type="dcterms:W3CDTF">2024-09-18T15:16:58Z</dcterms:modified>
</cp:coreProperties>
</file>