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347" r:id="rId3"/>
    <p:sldId id="348" r:id="rId4"/>
    <p:sldId id="349" r:id="rId5"/>
    <p:sldId id="257" r:id="rId6"/>
    <p:sldId id="345" r:id="rId7"/>
    <p:sldId id="275" r:id="rId8"/>
    <p:sldId id="260" r:id="rId9"/>
    <p:sldId id="267" r:id="rId10"/>
    <p:sldId id="351" r:id="rId11"/>
    <p:sldId id="346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Fira Code" panose="020B0809050000020004" pitchFamily="49" charset="0"/>
      <p:regular r:id="rId15"/>
      <p:bold r:id="rId16"/>
    </p:embeddedFont>
    <p:embeddedFont>
      <p:font typeface="Fira Code Light" panose="020B0809050000020004" pitchFamily="49" charset="0"/>
      <p:regular r:id="rId17"/>
      <p:bold r:id="rId18"/>
    </p:embeddedFont>
    <p:embeddedFont>
      <p:font typeface="Oswald" panose="00000500000000000000" pitchFamily="2" charset="0"/>
      <p:regular r:id="rId19"/>
      <p:bold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AFC56B-8071-454A-8FF0-38514082F14B}" v="39" dt="2022-09-30T03:33:08.006"/>
  </p1510:revLst>
</p1510:revInfo>
</file>

<file path=ppt/tableStyles.xml><?xml version="1.0" encoding="utf-8"?>
<a:tblStyleLst xmlns:a="http://schemas.openxmlformats.org/drawingml/2006/main" def="{D6C73941-2E5A-4A9D-8328-777070978E04}">
  <a:tblStyle styleId="{D6C73941-2E5A-4A9D-8328-777070978E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ena García Gordillo" userId="b4d65be7-935d-414b-bbb1-16849726b19b" providerId="ADAL" clId="{F8AFC56B-8071-454A-8FF0-38514082F14B}"/>
    <pc:docChg chg="undo custSel addSld delSld modSld sldOrd delMainMaster">
      <pc:chgData name="Jimena García Gordillo" userId="b4d65be7-935d-414b-bbb1-16849726b19b" providerId="ADAL" clId="{F8AFC56B-8071-454A-8FF0-38514082F14B}" dt="2022-09-30T03:34:05.347" v="2826" actId="20577"/>
      <pc:docMkLst>
        <pc:docMk/>
      </pc:docMkLst>
      <pc:sldChg chg="addSp delSp modSp mod">
        <pc:chgData name="Jimena García Gordillo" userId="b4d65be7-935d-414b-bbb1-16849726b19b" providerId="ADAL" clId="{F8AFC56B-8071-454A-8FF0-38514082F14B}" dt="2022-09-19T22:27:48.073" v="635" actId="20577"/>
        <pc:sldMkLst>
          <pc:docMk/>
          <pc:sldMk cId="0" sldId="256"/>
        </pc:sldMkLst>
        <pc:spChg chg="add del mod">
          <ac:chgData name="Jimena García Gordillo" userId="b4d65be7-935d-414b-bbb1-16849726b19b" providerId="ADAL" clId="{F8AFC56B-8071-454A-8FF0-38514082F14B}" dt="2022-09-19T22:18:44.594" v="414" actId="478"/>
          <ac:spMkLst>
            <pc:docMk/>
            <pc:sldMk cId="0" sldId="256"/>
            <ac:spMk id="5" creationId="{0ADC953F-9484-4466-31CE-BB235804068E}"/>
          </ac:spMkLst>
        </pc:spChg>
        <pc:spChg chg="mod">
          <ac:chgData name="Jimena García Gordillo" userId="b4d65be7-935d-414b-bbb1-16849726b19b" providerId="ADAL" clId="{F8AFC56B-8071-454A-8FF0-38514082F14B}" dt="2022-09-19T22:19:00.443" v="425" actId="20577"/>
          <ac:spMkLst>
            <pc:docMk/>
            <pc:sldMk cId="0" sldId="256"/>
            <ac:spMk id="397" creationId="{00000000-0000-0000-0000-000000000000}"/>
          </ac:spMkLst>
        </pc:spChg>
        <pc:spChg chg="del mod">
          <ac:chgData name="Jimena García Gordillo" userId="b4d65be7-935d-414b-bbb1-16849726b19b" providerId="ADAL" clId="{F8AFC56B-8071-454A-8FF0-38514082F14B}" dt="2022-09-19T22:06:15.084" v="337" actId="478"/>
          <ac:spMkLst>
            <pc:docMk/>
            <pc:sldMk cId="0" sldId="256"/>
            <ac:spMk id="398" creationId="{00000000-0000-0000-0000-000000000000}"/>
          </ac:spMkLst>
        </pc:spChg>
        <pc:spChg chg="mod">
          <ac:chgData name="Jimena García Gordillo" userId="b4d65be7-935d-414b-bbb1-16849726b19b" providerId="ADAL" clId="{F8AFC56B-8071-454A-8FF0-38514082F14B}" dt="2022-09-19T22:27:48.073" v="635" actId="20577"/>
          <ac:spMkLst>
            <pc:docMk/>
            <pc:sldMk cId="0" sldId="256"/>
            <ac:spMk id="399" creationId="{00000000-0000-0000-0000-000000000000}"/>
          </ac:spMkLst>
        </pc:spChg>
        <pc:spChg chg="mod">
          <ac:chgData name="Jimena García Gordillo" userId="b4d65be7-935d-414b-bbb1-16849726b19b" providerId="ADAL" clId="{F8AFC56B-8071-454A-8FF0-38514082F14B}" dt="2022-09-19T21:59:49.567" v="126" actId="20577"/>
          <ac:spMkLst>
            <pc:docMk/>
            <pc:sldMk cId="0" sldId="256"/>
            <ac:spMk id="455" creationId="{00000000-0000-0000-0000-000000000000}"/>
          </ac:spMkLst>
        </pc:spChg>
        <pc:picChg chg="add mod">
          <ac:chgData name="Jimena García Gordillo" userId="b4d65be7-935d-414b-bbb1-16849726b19b" providerId="ADAL" clId="{F8AFC56B-8071-454A-8FF0-38514082F14B}" dt="2022-09-19T22:19:06.004" v="428" actId="1038"/>
          <ac:picMkLst>
            <pc:docMk/>
            <pc:sldMk cId="0" sldId="256"/>
            <ac:picMk id="3" creationId="{BC59DE62-A119-FD44-27C2-C00E507888B7}"/>
          </ac:picMkLst>
        </pc:picChg>
        <pc:cxnChg chg="mod">
          <ac:chgData name="Jimena García Gordillo" userId="b4d65be7-935d-414b-bbb1-16849726b19b" providerId="ADAL" clId="{F8AFC56B-8071-454A-8FF0-38514082F14B}" dt="2022-09-19T22:00:50.221" v="215" actId="1035"/>
          <ac:cxnSpMkLst>
            <pc:docMk/>
            <pc:sldMk cId="0" sldId="256"/>
            <ac:cxnSpMk id="454" creationId="{00000000-0000-0000-0000-000000000000}"/>
          </ac:cxnSpMkLst>
        </pc:cxnChg>
      </pc:sldChg>
      <pc:sldChg chg="addSp delSp modSp mod">
        <pc:chgData name="Jimena García Gordillo" userId="b4d65be7-935d-414b-bbb1-16849726b19b" providerId="ADAL" clId="{F8AFC56B-8071-454A-8FF0-38514082F14B}" dt="2022-09-20T23:07:52.288" v="1867" actId="20577"/>
        <pc:sldMkLst>
          <pc:docMk/>
          <pc:sldMk cId="0" sldId="257"/>
        </pc:sldMkLst>
        <pc:spChg chg="add del mod">
          <ac:chgData name="Jimena García Gordillo" userId="b4d65be7-935d-414b-bbb1-16849726b19b" providerId="ADAL" clId="{F8AFC56B-8071-454A-8FF0-38514082F14B}" dt="2022-09-19T22:30:53.272" v="676" actId="478"/>
          <ac:spMkLst>
            <pc:docMk/>
            <pc:sldMk cId="0" sldId="257"/>
            <ac:spMk id="3" creationId="{E64C0109-5C8F-01DB-E34E-7AF3B10C930C}"/>
          </ac:spMkLst>
        </pc:spChg>
        <pc:spChg chg="del">
          <ac:chgData name="Jimena García Gordillo" userId="b4d65be7-935d-414b-bbb1-16849726b19b" providerId="ADAL" clId="{F8AFC56B-8071-454A-8FF0-38514082F14B}" dt="2022-09-19T22:04:42.206" v="333" actId="478"/>
          <ac:spMkLst>
            <pc:docMk/>
            <pc:sldMk cId="0" sldId="257"/>
            <ac:spMk id="464" creationId="{00000000-0000-0000-0000-000000000000}"/>
          </ac:spMkLst>
        </pc:spChg>
        <pc:spChg chg="mod">
          <ac:chgData name="Jimena García Gordillo" userId="b4d65be7-935d-414b-bbb1-16849726b19b" providerId="ADAL" clId="{F8AFC56B-8071-454A-8FF0-38514082F14B}" dt="2022-09-19T22:49:31.890" v="986" actId="20577"/>
          <ac:spMkLst>
            <pc:docMk/>
            <pc:sldMk cId="0" sldId="257"/>
            <ac:spMk id="479" creationId="{00000000-0000-0000-0000-000000000000}"/>
          </ac:spMkLst>
        </pc:spChg>
        <pc:spChg chg="mod">
          <ac:chgData name="Jimena García Gordillo" userId="b4d65be7-935d-414b-bbb1-16849726b19b" providerId="ADAL" clId="{F8AFC56B-8071-454A-8FF0-38514082F14B}" dt="2022-09-19T22:42:22.270" v="890" actId="20577"/>
          <ac:spMkLst>
            <pc:docMk/>
            <pc:sldMk cId="0" sldId="257"/>
            <ac:spMk id="480" creationId="{00000000-0000-0000-0000-000000000000}"/>
          </ac:spMkLst>
        </pc:spChg>
        <pc:spChg chg="mod">
          <ac:chgData name="Jimena García Gordillo" userId="b4d65be7-935d-414b-bbb1-16849726b19b" providerId="ADAL" clId="{F8AFC56B-8071-454A-8FF0-38514082F14B}" dt="2022-09-20T23:07:52.288" v="1867" actId="20577"/>
          <ac:spMkLst>
            <pc:docMk/>
            <pc:sldMk cId="0" sldId="257"/>
            <ac:spMk id="481" creationId="{00000000-0000-0000-0000-000000000000}"/>
          </ac:spMkLst>
        </pc:spChg>
        <pc:picChg chg="add mod">
          <ac:chgData name="Jimena García Gordillo" userId="b4d65be7-935d-414b-bbb1-16849726b19b" providerId="ADAL" clId="{F8AFC56B-8071-454A-8FF0-38514082F14B}" dt="2022-09-19T22:30:58.652" v="677"/>
          <ac:picMkLst>
            <pc:docMk/>
            <pc:sldMk cId="0" sldId="257"/>
            <ac:picMk id="4" creationId="{4F3ADB9B-DD92-E9DC-47FB-4E0AA80DDBA8}"/>
          </ac:picMkLst>
        </pc:picChg>
        <pc:picChg chg="add del mod">
          <ac:chgData name="Jimena García Gordillo" userId="b4d65be7-935d-414b-bbb1-16849726b19b" providerId="ADAL" clId="{F8AFC56B-8071-454A-8FF0-38514082F14B}" dt="2022-09-19T22:56:39.995" v="1072" actId="21"/>
          <ac:picMkLst>
            <pc:docMk/>
            <pc:sldMk cId="0" sldId="257"/>
            <ac:picMk id="5" creationId="{575E7396-15AD-3B25-6A5B-890144C9A524}"/>
          </ac:picMkLst>
        </pc:picChg>
        <pc:picChg chg="add del mod">
          <ac:chgData name="Jimena García Gordillo" userId="b4d65be7-935d-414b-bbb1-16849726b19b" providerId="ADAL" clId="{F8AFC56B-8071-454A-8FF0-38514082F14B}" dt="2022-09-19T22:56:39.995" v="1072" actId="21"/>
          <ac:picMkLst>
            <pc:docMk/>
            <pc:sldMk cId="0" sldId="257"/>
            <ac:picMk id="6" creationId="{89D42F20-E986-B136-57D7-672E334DC43E}"/>
          </ac:picMkLst>
        </pc:picChg>
        <pc:picChg chg="add del mod">
          <ac:chgData name="Jimena García Gordillo" userId="b4d65be7-935d-414b-bbb1-16849726b19b" providerId="ADAL" clId="{F8AFC56B-8071-454A-8FF0-38514082F14B}" dt="2022-09-19T22:56:39.995" v="1072" actId="21"/>
          <ac:picMkLst>
            <pc:docMk/>
            <pc:sldMk cId="0" sldId="257"/>
            <ac:picMk id="7" creationId="{A939D696-50D6-622D-2DD3-DD26DCA8FD0B}"/>
          </ac:picMkLst>
        </pc:picChg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58"/>
        </pc:sldMkLst>
      </pc:sldChg>
      <pc:sldChg chg="del">
        <pc:chgData name="Jimena García Gordillo" userId="b4d65be7-935d-414b-bbb1-16849726b19b" providerId="ADAL" clId="{F8AFC56B-8071-454A-8FF0-38514082F14B}" dt="2022-09-19T22:03:18.367" v="283" actId="47"/>
        <pc:sldMkLst>
          <pc:docMk/>
          <pc:sldMk cId="0" sldId="259"/>
        </pc:sldMkLst>
      </pc:sldChg>
      <pc:sldChg chg="addSp delSp modSp mod ord">
        <pc:chgData name="Jimena García Gordillo" userId="b4d65be7-935d-414b-bbb1-16849726b19b" providerId="ADAL" clId="{F8AFC56B-8071-454A-8FF0-38514082F14B}" dt="2022-09-21T00:38:53.116" v="2188" actId="478"/>
        <pc:sldMkLst>
          <pc:docMk/>
          <pc:sldMk cId="0" sldId="260"/>
        </pc:sldMkLst>
        <pc:spChg chg="add del mod">
          <ac:chgData name="Jimena García Gordillo" userId="b4d65be7-935d-414b-bbb1-16849726b19b" providerId="ADAL" clId="{F8AFC56B-8071-454A-8FF0-38514082F14B}" dt="2022-09-20T23:33:56.552" v="2008" actId="478"/>
          <ac:spMkLst>
            <pc:docMk/>
            <pc:sldMk cId="0" sldId="260"/>
            <ac:spMk id="3" creationId="{17820AF8-8777-E0D0-7326-0D7C71B6F078}"/>
          </ac:spMkLst>
        </pc:spChg>
        <pc:spChg chg="add del mod">
          <ac:chgData name="Jimena García Gordillo" userId="b4d65be7-935d-414b-bbb1-16849726b19b" providerId="ADAL" clId="{F8AFC56B-8071-454A-8FF0-38514082F14B}" dt="2022-09-20T23:33:59.025" v="2009" actId="478"/>
          <ac:spMkLst>
            <pc:docMk/>
            <pc:sldMk cId="0" sldId="260"/>
            <ac:spMk id="5" creationId="{7E85AB63-D0F7-A6A8-C139-8A90413AA4C1}"/>
          </ac:spMkLst>
        </pc:spChg>
        <pc:spChg chg="add del mod">
          <ac:chgData name="Jimena García Gordillo" userId="b4d65be7-935d-414b-bbb1-16849726b19b" providerId="ADAL" clId="{F8AFC56B-8071-454A-8FF0-38514082F14B}" dt="2022-09-20T23:33:50.604" v="2006" actId="478"/>
          <ac:spMkLst>
            <pc:docMk/>
            <pc:sldMk cId="0" sldId="260"/>
            <ac:spMk id="7" creationId="{E15188C8-4082-13C5-DB96-6F1B4728C85C}"/>
          </ac:spMkLst>
        </pc:spChg>
        <pc:spChg chg="add del mod">
          <ac:chgData name="Jimena García Gordillo" userId="b4d65be7-935d-414b-bbb1-16849726b19b" providerId="ADAL" clId="{F8AFC56B-8071-454A-8FF0-38514082F14B}" dt="2022-09-21T00:38:53.116" v="2188" actId="478"/>
          <ac:spMkLst>
            <pc:docMk/>
            <pc:sldMk cId="0" sldId="260"/>
            <ac:spMk id="12" creationId="{329B4F07-8DA4-0282-D8BC-AFB1505AC3C8}"/>
          </ac:spMkLst>
        </pc:spChg>
        <pc:spChg chg="mod">
          <ac:chgData name="Jimena García Gordillo" userId="b4d65be7-935d-414b-bbb1-16849726b19b" providerId="ADAL" clId="{F8AFC56B-8071-454A-8FF0-38514082F14B}" dt="2022-09-20T23:32:38.989" v="1986" actId="20577"/>
          <ac:spMkLst>
            <pc:docMk/>
            <pc:sldMk cId="0" sldId="260"/>
            <ac:spMk id="535" creationId="{00000000-0000-0000-0000-000000000000}"/>
          </ac:spMkLst>
        </pc:spChg>
        <pc:spChg chg="mod">
          <ac:chgData name="Jimena García Gordillo" userId="b4d65be7-935d-414b-bbb1-16849726b19b" providerId="ADAL" clId="{F8AFC56B-8071-454A-8FF0-38514082F14B}" dt="2022-09-20T23:33:13.557" v="2002" actId="1076"/>
          <ac:spMkLst>
            <pc:docMk/>
            <pc:sldMk cId="0" sldId="260"/>
            <ac:spMk id="537" creationId="{00000000-0000-0000-0000-000000000000}"/>
          </ac:spMkLst>
        </pc:spChg>
        <pc:spChg chg="mod">
          <ac:chgData name="Jimena García Gordillo" userId="b4d65be7-935d-414b-bbb1-16849726b19b" providerId="ADAL" clId="{F8AFC56B-8071-454A-8FF0-38514082F14B}" dt="2022-09-21T00:19:21.491" v="2036" actId="20577"/>
          <ac:spMkLst>
            <pc:docMk/>
            <pc:sldMk cId="0" sldId="260"/>
            <ac:spMk id="538" creationId="{00000000-0000-0000-0000-000000000000}"/>
          </ac:spMkLst>
        </pc:spChg>
        <pc:spChg chg="mod">
          <ac:chgData name="Jimena García Gordillo" userId="b4d65be7-935d-414b-bbb1-16849726b19b" providerId="ADAL" clId="{F8AFC56B-8071-454A-8FF0-38514082F14B}" dt="2022-09-21T00:19:47.388" v="2073" actId="20577"/>
          <ac:spMkLst>
            <pc:docMk/>
            <pc:sldMk cId="0" sldId="260"/>
            <ac:spMk id="540" creationId="{00000000-0000-0000-0000-000000000000}"/>
          </ac:spMkLst>
        </pc:spChg>
        <pc:spChg chg="mod">
          <ac:chgData name="Jimena García Gordillo" userId="b4d65be7-935d-414b-bbb1-16849726b19b" providerId="ADAL" clId="{F8AFC56B-8071-454A-8FF0-38514082F14B}" dt="2022-09-20T23:34:44.523" v="2015" actId="20577"/>
          <ac:spMkLst>
            <pc:docMk/>
            <pc:sldMk cId="0" sldId="260"/>
            <ac:spMk id="541" creationId="{00000000-0000-0000-0000-000000000000}"/>
          </ac:spMkLst>
        </pc:spChg>
        <pc:spChg chg="mod">
          <ac:chgData name="Jimena García Gordillo" userId="b4d65be7-935d-414b-bbb1-16849726b19b" providerId="ADAL" clId="{F8AFC56B-8071-454A-8FF0-38514082F14B}" dt="2022-09-20T23:33:41.512" v="2004"/>
          <ac:spMkLst>
            <pc:docMk/>
            <pc:sldMk cId="0" sldId="260"/>
            <ac:spMk id="543" creationId="{00000000-0000-0000-0000-000000000000}"/>
          </ac:spMkLst>
        </pc:spChg>
        <pc:spChg chg="del">
          <ac:chgData name="Jimena García Gordillo" userId="b4d65be7-935d-414b-bbb1-16849726b19b" providerId="ADAL" clId="{F8AFC56B-8071-454A-8FF0-38514082F14B}" dt="2022-09-20T23:33:48.187" v="2005" actId="478"/>
          <ac:spMkLst>
            <pc:docMk/>
            <pc:sldMk cId="0" sldId="260"/>
            <ac:spMk id="544" creationId="{00000000-0000-0000-0000-000000000000}"/>
          </ac:spMkLst>
        </pc:spChg>
        <pc:spChg chg="del">
          <ac:chgData name="Jimena García Gordillo" userId="b4d65be7-935d-414b-bbb1-16849726b19b" providerId="ADAL" clId="{F8AFC56B-8071-454A-8FF0-38514082F14B}" dt="2022-09-20T23:33:48.187" v="2005" actId="478"/>
          <ac:spMkLst>
            <pc:docMk/>
            <pc:sldMk cId="0" sldId="260"/>
            <ac:spMk id="545" creationId="{00000000-0000-0000-0000-000000000000}"/>
          </ac:spMkLst>
        </pc:spChg>
        <pc:spChg chg="del">
          <ac:chgData name="Jimena García Gordillo" userId="b4d65be7-935d-414b-bbb1-16849726b19b" providerId="ADAL" clId="{F8AFC56B-8071-454A-8FF0-38514082F14B}" dt="2022-09-20T23:33:48.187" v="2005" actId="478"/>
          <ac:spMkLst>
            <pc:docMk/>
            <pc:sldMk cId="0" sldId="260"/>
            <ac:spMk id="546" creationId="{00000000-0000-0000-0000-000000000000}"/>
          </ac:spMkLst>
        </pc:spChg>
        <pc:spChg chg="mod">
          <ac:chgData name="Jimena García Gordillo" userId="b4d65be7-935d-414b-bbb1-16849726b19b" providerId="ADAL" clId="{F8AFC56B-8071-454A-8FF0-38514082F14B}" dt="2022-09-20T23:31:53.453" v="1973"/>
          <ac:spMkLst>
            <pc:docMk/>
            <pc:sldMk cId="0" sldId="260"/>
            <ac:spMk id="547" creationId="{00000000-0000-0000-0000-000000000000}"/>
          </ac:spMkLst>
        </pc:spChg>
        <pc:spChg chg="del">
          <ac:chgData name="Jimena García Gordillo" userId="b4d65be7-935d-414b-bbb1-16849726b19b" providerId="ADAL" clId="{F8AFC56B-8071-454A-8FF0-38514082F14B}" dt="2022-09-21T00:36:15.664" v="2181" actId="478"/>
          <ac:spMkLst>
            <pc:docMk/>
            <pc:sldMk cId="0" sldId="260"/>
            <ac:spMk id="548" creationId="{00000000-0000-0000-0000-000000000000}"/>
          </ac:spMkLst>
        </pc:spChg>
        <pc:spChg chg="del">
          <ac:chgData name="Jimena García Gordillo" userId="b4d65be7-935d-414b-bbb1-16849726b19b" providerId="ADAL" clId="{F8AFC56B-8071-454A-8FF0-38514082F14B}" dt="2022-09-20T23:33:48.187" v="2005" actId="478"/>
          <ac:spMkLst>
            <pc:docMk/>
            <pc:sldMk cId="0" sldId="260"/>
            <ac:spMk id="568" creationId="{00000000-0000-0000-0000-000000000000}"/>
          </ac:spMkLst>
        </pc:spChg>
        <pc:picChg chg="add mod">
          <ac:chgData name="Jimena García Gordillo" userId="b4d65be7-935d-414b-bbb1-16849726b19b" providerId="ADAL" clId="{F8AFC56B-8071-454A-8FF0-38514082F14B}" dt="2022-09-20T23:34:12.517" v="2012" actId="1076"/>
          <ac:picMkLst>
            <pc:docMk/>
            <pc:sldMk cId="0" sldId="260"/>
            <ac:picMk id="8" creationId="{6747C415-954B-5CCF-A700-02CC52567E54}"/>
          </ac:picMkLst>
        </pc:picChg>
        <pc:picChg chg="add mod">
          <ac:chgData name="Jimena García Gordillo" userId="b4d65be7-935d-414b-bbb1-16849726b19b" providerId="ADAL" clId="{F8AFC56B-8071-454A-8FF0-38514082F14B}" dt="2022-09-20T23:34:12.517" v="2012" actId="1076"/>
          <ac:picMkLst>
            <pc:docMk/>
            <pc:sldMk cId="0" sldId="260"/>
            <ac:picMk id="9" creationId="{44F256CC-CF69-D09E-29E3-67D839B2D738}"/>
          </ac:picMkLst>
        </pc:picChg>
        <pc:picChg chg="add mod">
          <ac:chgData name="Jimena García Gordillo" userId="b4d65be7-935d-414b-bbb1-16849726b19b" providerId="ADAL" clId="{F8AFC56B-8071-454A-8FF0-38514082F14B}" dt="2022-09-20T23:34:12.517" v="2012" actId="1076"/>
          <ac:picMkLst>
            <pc:docMk/>
            <pc:sldMk cId="0" sldId="260"/>
            <ac:picMk id="10" creationId="{8C00E131-EB43-5A49-915F-D198CC917E68}"/>
          </ac:picMkLst>
        </pc:picChg>
        <pc:picChg chg="add mod">
          <ac:chgData name="Jimena García Gordillo" userId="b4d65be7-935d-414b-bbb1-16849726b19b" providerId="ADAL" clId="{F8AFC56B-8071-454A-8FF0-38514082F14B}" dt="2022-09-21T00:36:16.241" v="2182"/>
          <ac:picMkLst>
            <pc:docMk/>
            <pc:sldMk cId="0" sldId="260"/>
            <ac:picMk id="13" creationId="{95D88773-3489-8229-AAD2-301F2B4B9210}"/>
          </ac:picMkLst>
        </pc:picChg>
        <pc:cxnChg chg="del">
          <ac:chgData name="Jimena García Gordillo" userId="b4d65be7-935d-414b-bbb1-16849726b19b" providerId="ADAL" clId="{F8AFC56B-8071-454A-8FF0-38514082F14B}" dt="2022-09-20T23:33:48.187" v="2005" actId="478"/>
          <ac:cxnSpMkLst>
            <pc:docMk/>
            <pc:sldMk cId="0" sldId="260"/>
            <ac:cxnSpMk id="564" creationId="{00000000-0000-0000-0000-000000000000}"/>
          </ac:cxnSpMkLst>
        </pc:cxnChg>
      </pc:sldChg>
      <pc:sldChg chg="add 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61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62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63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64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65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66"/>
        </pc:sldMkLst>
      </pc:sldChg>
      <pc:sldChg chg="addSp delSp modSp mod ord">
        <pc:chgData name="Jimena García Gordillo" userId="b4d65be7-935d-414b-bbb1-16849726b19b" providerId="ADAL" clId="{F8AFC56B-8071-454A-8FF0-38514082F14B}" dt="2022-09-21T00:39:43.351" v="2226" actId="20577"/>
        <pc:sldMkLst>
          <pc:docMk/>
          <pc:sldMk cId="0" sldId="267"/>
        </pc:sldMkLst>
        <pc:spChg chg="add del mod">
          <ac:chgData name="Jimena García Gordillo" userId="b4d65be7-935d-414b-bbb1-16849726b19b" providerId="ADAL" clId="{F8AFC56B-8071-454A-8FF0-38514082F14B}" dt="2022-09-21T00:27:00.364" v="2108" actId="478"/>
          <ac:spMkLst>
            <pc:docMk/>
            <pc:sldMk cId="0" sldId="267"/>
            <ac:spMk id="3" creationId="{5E50BBDE-EEA3-E092-0E51-4B5A8107EBEA}"/>
          </ac:spMkLst>
        </pc:spChg>
        <pc:spChg chg="add del mod">
          <ac:chgData name="Jimena García Gordillo" userId="b4d65be7-935d-414b-bbb1-16849726b19b" providerId="ADAL" clId="{F8AFC56B-8071-454A-8FF0-38514082F14B}" dt="2022-09-21T00:28:15.485" v="2122" actId="478"/>
          <ac:spMkLst>
            <pc:docMk/>
            <pc:sldMk cId="0" sldId="267"/>
            <ac:spMk id="7" creationId="{D51B6808-E44F-2934-DC4A-EB7B896247E1}"/>
          </ac:spMkLst>
        </pc:spChg>
        <pc:spChg chg="add del mod">
          <ac:chgData name="Jimena García Gordillo" userId="b4d65be7-935d-414b-bbb1-16849726b19b" providerId="ADAL" clId="{F8AFC56B-8071-454A-8FF0-38514082F14B}" dt="2022-09-21T00:30:11.207" v="2127" actId="478"/>
          <ac:spMkLst>
            <pc:docMk/>
            <pc:sldMk cId="0" sldId="267"/>
            <ac:spMk id="10" creationId="{EA620200-BDB3-EFC0-F794-E6EC2F3BC011}"/>
          </ac:spMkLst>
        </pc:spChg>
        <pc:spChg chg="add del mod">
          <ac:chgData name="Jimena García Gordillo" userId="b4d65be7-935d-414b-bbb1-16849726b19b" providerId="ADAL" clId="{F8AFC56B-8071-454A-8FF0-38514082F14B}" dt="2022-09-21T00:36:27.454" v="2185" actId="478"/>
          <ac:spMkLst>
            <pc:docMk/>
            <pc:sldMk cId="0" sldId="267"/>
            <ac:spMk id="20" creationId="{7BBABF09-9D72-D00B-B85B-5998878B49B1}"/>
          </ac:spMkLst>
        </pc:spChg>
        <pc:spChg chg="del">
          <ac:chgData name="Jimena García Gordillo" userId="b4d65be7-935d-414b-bbb1-16849726b19b" providerId="ADAL" clId="{F8AFC56B-8071-454A-8FF0-38514082F14B}" dt="2022-09-21T00:36:23.634" v="2183" actId="478"/>
          <ac:spMkLst>
            <pc:docMk/>
            <pc:sldMk cId="0" sldId="267"/>
            <ac:spMk id="745" creationId="{00000000-0000-0000-0000-000000000000}"/>
          </ac:spMkLst>
        </pc:spChg>
        <pc:spChg chg="mod">
          <ac:chgData name="Jimena García Gordillo" userId="b4d65be7-935d-414b-bbb1-16849726b19b" providerId="ADAL" clId="{F8AFC56B-8071-454A-8FF0-38514082F14B}" dt="2022-09-21T00:39:43.351" v="2226" actId="20577"/>
          <ac:spMkLst>
            <pc:docMk/>
            <pc:sldMk cId="0" sldId="267"/>
            <ac:spMk id="760" creationId="{00000000-0000-0000-0000-000000000000}"/>
          </ac:spMkLst>
        </pc:spChg>
        <pc:spChg chg="mod">
          <ac:chgData name="Jimena García Gordillo" userId="b4d65be7-935d-414b-bbb1-16849726b19b" providerId="ADAL" clId="{F8AFC56B-8071-454A-8FF0-38514082F14B}" dt="2022-09-21T00:26:45.150" v="2083" actId="20577"/>
          <ac:spMkLst>
            <pc:docMk/>
            <pc:sldMk cId="0" sldId="267"/>
            <ac:spMk id="761" creationId="{00000000-0000-0000-0000-000000000000}"/>
          </ac:spMkLst>
        </pc:spChg>
        <pc:spChg chg="mod">
          <ac:chgData name="Jimena García Gordillo" userId="b4d65be7-935d-414b-bbb1-16849726b19b" providerId="ADAL" clId="{F8AFC56B-8071-454A-8FF0-38514082F14B}" dt="2022-09-21T00:27:21.541" v="2117" actId="20577"/>
          <ac:spMkLst>
            <pc:docMk/>
            <pc:sldMk cId="0" sldId="267"/>
            <ac:spMk id="762" creationId="{00000000-0000-0000-0000-000000000000}"/>
          </ac:spMkLst>
        </pc:spChg>
        <pc:spChg chg="del">
          <ac:chgData name="Jimena García Gordillo" userId="b4d65be7-935d-414b-bbb1-16849726b19b" providerId="ADAL" clId="{F8AFC56B-8071-454A-8FF0-38514082F14B}" dt="2022-09-21T00:28:11.867" v="2120" actId="478"/>
          <ac:spMkLst>
            <pc:docMk/>
            <pc:sldMk cId="0" sldId="267"/>
            <ac:spMk id="763" creationId="{00000000-0000-0000-0000-000000000000}"/>
          </ac:spMkLst>
        </pc:spChg>
        <pc:spChg chg="mod">
          <ac:chgData name="Jimena García Gordillo" userId="b4d65be7-935d-414b-bbb1-16849726b19b" providerId="ADAL" clId="{F8AFC56B-8071-454A-8FF0-38514082F14B}" dt="2022-09-21T00:34:40.536" v="2161" actId="20577"/>
          <ac:spMkLst>
            <pc:docMk/>
            <pc:sldMk cId="0" sldId="267"/>
            <ac:spMk id="764" creationId="{00000000-0000-0000-0000-000000000000}"/>
          </ac:spMkLst>
        </pc:spChg>
        <pc:spChg chg="del">
          <ac:chgData name="Jimena García Gordillo" userId="b4d65be7-935d-414b-bbb1-16849726b19b" providerId="ADAL" clId="{F8AFC56B-8071-454A-8FF0-38514082F14B}" dt="2022-09-21T00:30:07.783" v="2126" actId="478"/>
          <ac:spMkLst>
            <pc:docMk/>
            <pc:sldMk cId="0" sldId="267"/>
            <ac:spMk id="765" creationId="{00000000-0000-0000-0000-000000000000}"/>
          </ac:spMkLst>
        </pc:spChg>
        <pc:spChg chg="mod">
          <ac:chgData name="Jimena García Gordillo" userId="b4d65be7-935d-414b-bbb1-16849726b19b" providerId="ADAL" clId="{F8AFC56B-8071-454A-8FF0-38514082F14B}" dt="2022-09-21T00:31:48.220" v="2148" actId="20577"/>
          <ac:spMkLst>
            <pc:docMk/>
            <pc:sldMk cId="0" sldId="267"/>
            <ac:spMk id="766" creationId="{00000000-0000-0000-0000-000000000000}"/>
          </ac:spMkLst>
        </pc:spChg>
        <pc:spChg chg="del">
          <ac:chgData name="Jimena García Gordillo" userId="b4d65be7-935d-414b-bbb1-16849726b19b" providerId="ADAL" clId="{F8AFC56B-8071-454A-8FF0-38514082F14B}" dt="2022-09-21T00:26:58.018" v="2107" actId="478"/>
          <ac:spMkLst>
            <pc:docMk/>
            <pc:sldMk cId="0" sldId="267"/>
            <ac:spMk id="767" creationId="{00000000-0000-0000-0000-000000000000}"/>
          </ac:spMkLst>
        </pc:spChg>
        <pc:picChg chg="add mod">
          <ac:chgData name="Jimena García Gordillo" userId="b4d65be7-935d-414b-bbb1-16849726b19b" providerId="ADAL" clId="{F8AFC56B-8071-454A-8FF0-38514082F14B}" dt="2022-09-21T00:27:10.460" v="2113" actId="1076"/>
          <ac:picMkLst>
            <pc:docMk/>
            <pc:sldMk cId="0" sldId="267"/>
            <ac:picMk id="5" creationId="{46C50213-4C29-083A-8EBC-9D0DFC139635}"/>
          </ac:picMkLst>
        </pc:picChg>
        <pc:picChg chg="add mod">
          <ac:chgData name="Jimena García Gordillo" userId="b4d65be7-935d-414b-bbb1-16849726b19b" providerId="ADAL" clId="{F8AFC56B-8071-454A-8FF0-38514082F14B}" dt="2022-09-21T00:28:24.740" v="2125" actId="1076"/>
          <ac:picMkLst>
            <pc:docMk/>
            <pc:sldMk cId="0" sldId="267"/>
            <ac:picMk id="8" creationId="{54610E51-023F-B491-952E-D526A45FC104}"/>
          </ac:picMkLst>
        </pc:picChg>
        <pc:picChg chg="add del mod">
          <ac:chgData name="Jimena García Gordillo" userId="b4d65be7-935d-414b-bbb1-16849726b19b" providerId="ADAL" clId="{F8AFC56B-8071-454A-8FF0-38514082F14B}" dt="2022-09-21T00:34:42.275" v="2162" actId="478"/>
          <ac:picMkLst>
            <pc:docMk/>
            <pc:sldMk cId="0" sldId="267"/>
            <ac:picMk id="12" creationId="{8944D3CB-E00C-1A27-4335-4A57C7076826}"/>
          </ac:picMkLst>
        </pc:picChg>
        <pc:picChg chg="add del mod">
          <ac:chgData name="Jimena García Gordillo" userId="b4d65be7-935d-414b-bbb1-16849726b19b" providerId="ADAL" clId="{F8AFC56B-8071-454A-8FF0-38514082F14B}" dt="2022-09-21T00:34:48.874" v="2167"/>
          <ac:picMkLst>
            <pc:docMk/>
            <pc:sldMk cId="0" sldId="267"/>
            <ac:picMk id="14" creationId="{E3E9C3F6-8B2C-7E67-D7F4-1B4AAF87A048}"/>
          </ac:picMkLst>
        </pc:picChg>
        <pc:picChg chg="add mod">
          <ac:chgData name="Jimena García Gordillo" userId="b4d65be7-935d-414b-bbb1-16849726b19b" providerId="ADAL" clId="{F8AFC56B-8071-454A-8FF0-38514082F14B}" dt="2022-09-21T00:35:57.983" v="2180" actId="1076"/>
          <ac:picMkLst>
            <pc:docMk/>
            <pc:sldMk cId="0" sldId="267"/>
            <ac:picMk id="16" creationId="{01CAA814-F08A-32F3-8804-D98E5F411440}"/>
          </ac:picMkLst>
        </pc:picChg>
        <pc:picChg chg="add mod">
          <ac:chgData name="Jimena García Gordillo" userId="b4d65be7-935d-414b-bbb1-16849726b19b" providerId="ADAL" clId="{F8AFC56B-8071-454A-8FF0-38514082F14B}" dt="2022-09-21T00:35:56.079" v="2179" actId="1076"/>
          <ac:picMkLst>
            <pc:docMk/>
            <pc:sldMk cId="0" sldId="267"/>
            <ac:picMk id="18" creationId="{E18D3423-935D-F8B9-29F3-F776260B269F}"/>
          </ac:picMkLst>
        </pc:picChg>
        <pc:picChg chg="add mod">
          <ac:chgData name="Jimena García Gordillo" userId="b4d65be7-935d-414b-bbb1-16849726b19b" providerId="ADAL" clId="{F8AFC56B-8071-454A-8FF0-38514082F14B}" dt="2022-09-21T00:36:24.318" v="2184"/>
          <ac:picMkLst>
            <pc:docMk/>
            <pc:sldMk cId="0" sldId="267"/>
            <ac:picMk id="21" creationId="{0A390C1F-5921-A7D0-7796-5CC9C6B12646}"/>
          </ac:picMkLst>
        </pc:picChg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68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69"/>
        </pc:sldMkLst>
      </pc:sldChg>
      <pc:sldChg chg="del">
        <pc:chgData name="Jimena García Gordillo" userId="b4d65be7-935d-414b-bbb1-16849726b19b" providerId="ADAL" clId="{F8AFC56B-8071-454A-8FF0-38514082F14B}" dt="2022-09-19T22:15:19.045" v="343" actId="47"/>
        <pc:sldMkLst>
          <pc:docMk/>
          <pc:sldMk cId="0" sldId="270"/>
        </pc:sldMkLst>
      </pc:sldChg>
      <pc:sldChg chg="del">
        <pc:chgData name="Jimena García Gordillo" userId="b4d65be7-935d-414b-bbb1-16849726b19b" providerId="ADAL" clId="{F8AFC56B-8071-454A-8FF0-38514082F14B}" dt="2022-09-19T22:13:34.235" v="342" actId="47"/>
        <pc:sldMkLst>
          <pc:docMk/>
          <pc:sldMk cId="0" sldId="271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72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73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74"/>
        </pc:sldMkLst>
      </pc:sldChg>
      <pc:sldChg chg="addSp delSp modSp mod ord">
        <pc:chgData name="Jimena García Gordillo" userId="b4d65be7-935d-414b-bbb1-16849726b19b" providerId="ADAL" clId="{F8AFC56B-8071-454A-8FF0-38514082F14B}" dt="2022-09-19T22:43:55.551" v="905"/>
        <pc:sldMkLst>
          <pc:docMk/>
          <pc:sldMk cId="0" sldId="275"/>
        </pc:sldMkLst>
        <pc:spChg chg="mod">
          <ac:chgData name="Jimena García Gordillo" userId="b4d65be7-935d-414b-bbb1-16849726b19b" providerId="ADAL" clId="{F8AFC56B-8071-454A-8FF0-38514082F14B}" dt="2022-09-19T22:25:45.443" v="610"/>
          <ac:spMkLst>
            <pc:docMk/>
            <pc:sldMk cId="0" sldId="275"/>
            <ac:spMk id="4" creationId="{B8C882AD-7345-0DEA-656B-80D16B557E5C}"/>
          </ac:spMkLst>
        </pc:spChg>
        <pc:spChg chg="mod">
          <ac:chgData name="Jimena García Gordillo" userId="b4d65be7-935d-414b-bbb1-16849726b19b" providerId="ADAL" clId="{F8AFC56B-8071-454A-8FF0-38514082F14B}" dt="2022-09-19T22:25:45.443" v="610"/>
          <ac:spMkLst>
            <pc:docMk/>
            <pc:sldMk cId="0" sldId="275"/>
            <ac:spMk id="5" creationId="{F2C369A8-60D9-6013-4B3A-E7BE7D1617E9}"/>
          </ac:spMkLst>
        </pc:spChg>
        <pc:spChg chg="mod">
          <ac:chgData name="Jimena García Gordillo" userId="b4d65be7-935d-414b-bbb1-16849726b19b" providerId="ADAL" clId="{F8AFC56B-8071-454A-8FF0-38514082F14B}" dt="2022-09-19T22:25:45.443" v="610"/>
          <ac:spMkLst>
            <pc:docMk/>
            <pc:sldMk cId="0" sldId="275"/>
            <ac:spMk id="6" creationId="{37589BD0-367F-3D82-E687-2F416BCB6496}"/>
          </ac:spMkLst>
        </pc:spChg>
        <pc:spChg chg="mod">
          <ac:chgData name="Jimena García Gordillo" userId="b4d65be7-935d-414b-bbb1-16849726b19b" providerId="ADAL" clId="{F8AFC56B-8071-454A-8FF0-38514082F14B}" dt="2022-09-19T22:25:45.443" v="610"/>
          <ac:spMkLst>
            <pc:docMk/>
            <pc:sldMk cId="0" sldId="275"/>
            <ac:spMk id="7" creationId="{86A1DFE4-597E-AE02-FA03-4090485FBD86}"/>
          </ac:spMkLst>
        </pc:spChg>
        <pc:spChg chg="mod">
          <ac:chgData name="Jimena García Gordillo" userId="b4d65be7-935d-414b-bbb1-16849726b19b" providerId="ADAL" clId="{F8AFC56B-8071-454A-8FF0-38514082F14B}" dt="2022-09-19T22:25:45.443" v="610"/>
          <ac:spMkLst>
            <pc:docMk/>
            <pc:sldMk cId="0" sldId="275"/>
            <ac:spMk id="8" creationId="{0DB5FC53-AB2F-115A-DEFA-FB0599894308}"/>
          </ac:spMkLst>
        </pc:spChg>
        <pc:spChg chg="mod">
          <ac:chgData name="Jimena García Gordillo" userId="b4d65be7-935d-414b-bbb1-16849726b19b" providerId="ADAL" clId="{F8AFC56B-8071-454A-8FF0-38514082F14B}" dt="2022-09-19T22:25:45.443" v="610"/>
          <ac:spMkLst>
            <pc:docMk/>
            <pc:sldMk cId="0" sldId="275"/>
            <ac:spMk id="9" creationId="{7B7794F9-27D7-2DA9-797C-D277F18A4CB5}"/>
          </ac:spMkLst>
        </pc:spChg>
        <pc:spChg chg="mod">
          <ac:chgData name="Jimena García Gordillo" userId="b4d65be7-935d-414b-bbb1-16849726b19b" providerId="ADAL" clId="{F8AFC56B-8071-454A-8FF0-38514082F14B}" dt="2022-09-19T22:25:45.443" v="610"/>
          <ac:spMkLst>
            <pc:docMk/>
            <pc:sldMk cId="0" sldId="275"/>
            <ac:spMk id="10" creationId="{D64996DA-2DAE-1B94-568B-28A1EDB40D8A}"/>
          </ac:spMkLst>
        </pc:spChg>
        <pc:spChg chg="mod">
          <ac:chgData name="Jimena García Gordillo" userId="b4d65be7-935d-414b-bbb1-16849726b19b" providerId="ADAL" clId="{F8AFC56B-8071-454A-8FF0-38514082F14B}" dt="2022-09-19T22:25:45.443" v="610"/>
          <ac:spMkLst>
            <pc:docMk/>
            <pc:sldMk cId="0" sldId="275"/>
            <ac:spMk id="11" creationId="{FBCEB2E1-2067-6C49-CBCE-3640220AEE11}"/>
          </ac:spMkLst>
        </pc:spChg>
        <pc:spChg chg="mod">
          <ac:chgData name="Jimena García Gordillo" userId="b4d65be7-935d-414b-bbb1-16849726b19b" providerId="ADAL" clId="{F8AFC56B-8071-454A-8FF0-38514082F14B}" dt="2022-09-19T22:25:45.443" v="610"/>
          <ac:spMkLst>
            <pc:docMk/>
            <pc:sldMk cId="0" sldId="275"/>
            <ac:spMk id="12" creationId="{1E7FA9B2-2688-064B-D2A3-A90BC1181F57}"/>
          </ac:spMkLst>
        </pc:spChg>
        <pc:spChg chg="mod">
          <ac:chgData name="Jimena García Gordillo" userId="b4d65be7-935d-414b-bbb1-16849726b19b" providerId="ADAL" clId="{F8AFC56B-8071-454A-8FF0-38514082F14B}" dt="2022-09-19T22:25:45.443" v="610"/>
          <ac:spMkLst>
            <pc:docMk/>
            <pc:sldMk cId="0" sldId="275"/>
            <ac:spMk id="13" creationId="{97077C9E-710A-5247-CD80-70807969E448}"/>
          </ac:spMkLst>
        </pc:spChg>
        <pc:spChg chg="mod">
          <ac:chgData name="Jimena García Gordillo" userId="b4d65be7-935d-414b-bbb1-16849726b19b" providerId="ADAL" clId="{F8AFC56B-8071-454A-8FF0-38514082F14B}" dt="2022-09-19T22:16:14.495" v="404" actId="20577"/>
          <ac:spMkLst>
            <pc:docMk/>
            <pc:sldMk cId="0" sldId="275"/>
            <ac:spMk id="937" creationId="{00000000-0000-0000-0000-000000000000}"/>
          </ac:spMkLst>
        </pc:spChg>
        <pc:spChg chg="mod">
          <ac:chgData name="Jimena García Gordillo" userId="b4d65be7-935d-414b-bbb1-16849726b19b" providerId="ADAL" clId="{F8AFC56B-8071-454A-8FF0-38514082F14B}" dt="2022-09-19T22:24:29.003" v="608" actId="20577"/>
          <ac:spMkLst>
            <pc:docMk/>
            <pc:sldMk cId="0" sldId="275"/>
            <ac:spMk id="953" creationId="{00000000-0000-0000-0000-000000000000}"/>
          </ac:spMkLst>
        </pc:spChg>
        <pc:spChg chg="mod">
          <ac:chgData name="Jimena García Gordillo" userId="b4d65be7-935d-414b-bbb1-16849726b19b" providerId="ADAL" clId="{F8AFC56B-8071-454A-8FF0-38514082F14B}" dt="2022-09-19T22:21:12.334" v="450" actId="20577"/>
          <ac:spMkLst>
            <pc:docMk/>
            <pc:sldMk cId="0" sldId="275"/>
            <ac:spMk id="954" creationId="{00000000-0000-0000-0000-000000000000}"/>
          </ac:spMkLst>
        </pc:spChg>
        <pc:spChg chg="mod">
          <ac:chgData name="Jimena García Gordillo" userId="b4d65be7-935d-414b-bbb1-16849726b19b" providerId="ADAL" clId="{F8AFC56B-8071-454A-8FF0-38514082F14B}" dt="2022-09-19T22:15:53.134" v="355" actId="20577"/>
          <ac:spMkLst>
            <pc:docMk/>
            <pc:sldMk cId="0" sldId="275"/>
            <ac:spMk id="955" creationId="{00000000-0000-0000-0000-000000000000}"/>
          </ac:spMkLst>
        </pc:spChg>
        <pc:spChg chg="mod">
          <ac:chgData name="Jimena García Gordillo" userId="b4d65be7-935d-414b-bbb1-16849726b19b" providerId="ADAL" clId="{F8AFC56B-8071-454A-8FF0-38514082F14B}" dt="2022-09-19T22:42:31.651" v="891" actId="20577"/>
          <ac:spMkLst>
            <pc:docMk/>
            <pc:sldMk cId="0" sldId="275"/>
            <ac:spMk id="956" creationId="{00000000-0000-0000-0000-000000000000}"/>
          </ac:spMkLst>
        </pc:spChg>
        <pc:spChg chg="del">
          <ac:chgData name="Jimena García Gordillo" userId="b4d65be7-935d-414b-bbb1-16849726b19b" providerId="ADAL" clId="{F8AFC56B-8071-454A-8FF0-38514082F14B}" dt="2022-09-19T22:21:59.304" v="558" actId="478"/>
          <ac:spMkLst>
            <pc:docMk/>
            <pc:sldMk cId="0" sldId="275"/>
            <ac:spMk id="996" creationId="{00000000-0000-0000-0000-000000000000}"/>
          </ac:spMkLst>
        </pc:spChg>
        <pc:grpChg chg="add mod">
          <ac:chgData name="Jimena García Gordillo" userId="b4d65be7-935d-414b-bbb1-16849726b19b" providerId="ADAL" clId="{F8AFC56B-8071-454A-8FF0-38514082F14B}" dt="2022-09-19T22:26:52.843" v="623" actId="1037"/>
          <ac:grpSpMkLst>
            <pc:docMk/>
            <pc:sldMk cId="0" sldId="275"/>
            <ac:grpSpMk id="3" creationId="{6A361F91-2BB4-EBD9-D6AE-474DC4FAC23C}"/>
          </ac:grpSpMkLst>
        </pc:grpChg>
        <pc:grpChg chg="del">
          <ac:chgData name="Jimena García Gordillo" userId="b4d65be7-935d-414b-bbb1-16849726b19b" providerId="ADAL" clId="{F8AFC56B-8071-454A-8FF0-38514082F14B}" dt="2022-09-19T22:25:44.473" v="609" actId="478"/>
          <ac:grpSpMkLst>
            <pc:docMk/>
            <pc:sldMk cId="0" sldId="275"/>
            <ac:grpSpMk id="957" creationId="{00000000-0000-0000-0000-000000000000}"/>
          </ac:grpSpMkLst>
        </pc:grpChg>
        <pc:picChg chg="add mod">
          <ac:chgData name="Jimena García Gordillo" userId="b4d65be7-935d-414b-bbb1-16849726b19b" providerId="ADAL" clId="{F8AFC56B-8071-454A-8FF0-38514082F14B}" dt="2022-09-19T22:22:06.373" v="559"/>
          <ac:picMkLst>
            <pc:docMk/>
            <pc:sldMk cId="0" sldId="275"/>
            <ac:picMk id="2" creationId="{40F456AA-3E5F-37B0-8900-58311875104A}"/>
          </ac:picMkLst>
        </pc:picChg>
        <pc:picChg chg="add del mod">
          <ac:chgData name="Jimena García Gordillo" userId="b4d65be7-935d-414b-bbb1-16849726b19b" providerId="ADAL" clId="{F8AFC56B-8071-454A-8FF0-38514082F14B}" dt="2022-09-19T22:32:51.202" v="854"/>
          <ac:picMkLst>
            <pc:docMk/>
            <pc:sldMk cId="0" sldId="275"/>
            <ac:picMk id="15" creationId="{6A7BE400-9D5F-FF86-50E6-EFDFC68CE19A}"/>
          </ac:picMkLst>
        </pc:picChg>
        <pc:picChg chg="add del mod">
          <ac:chgData name="Jimena García Gordillo" userId="b4d65be7-935d-414b-bbb1-16849726b19b" providerId="ADAL" clId="{F8AFC56B-8071-454A-8FF0-38514082F14B}" dt="2022-09-19T22:43:55.551" v="905"/>
          <ac:picMkLst>
            <pc:docMk/>
            <pc:sldMk cId="0" sldId="275"/>
            <ac:picMk id="16" creationId="{CD87109B-2174-B735-A666-EF33C4B4A403}"/>
          </ac:picMkLst>
        </pc:picChg>
        <pc:picChg chg="add del mod">
          <ac:chgData name="Jimena García Gordillo" userId="b4d65be7-935d-414b-bbb1-16849726b19b" providerId="ADAL" clId="{F8AFC56B-8071-454A-8FF0-38514082F14B}" dt="2022-09-19T22:43:55.551" v="905"/>
          <ac:picMkLst>
            <pc:docMk/>
            <pc:sldMk cId="0" sldId="275"/>
            <ac:picMk id="17" creationId="{87C024FF-0DDC-3DFF-2099-C6C170DB921B}"/>
          </ac:picMkLst>
        </pc:picChg>
        <pc:picChg chg="add del mod">
          <ac:chgData name="Jimena García Gordillo" userId="b4d65be7-935d-414b-bbb1-16849726b19b" providerId="ADAL" clId="{F8AFC56B-8071-454A-8FF0-38514082F14B}" dt="2022-09-19T22:43:55.551" v="905"/>
          <ac:picMkLst>
            <pc:docMk/>
            <pc:sldMk cId="0" sldId="275"/>
            <ac:picMk id="18" creationId="{2667AD96-AC80-60AC-E2C1-A63E9436F558}"/>
          </ac:picMkLst>
        </pc:picChg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76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77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78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79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80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81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82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83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84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85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86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87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88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89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90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91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92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93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94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95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96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97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98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299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300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301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302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303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304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305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306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307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308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309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310"/>
        </pc:sldMkLst>
      </pc:sldChg>
      <pc:sldChg chg="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0" sldId="311"/>
        </pc:sldMkLst>
      </pc:sldChg>
      <pc:sldChg chg="addSp delSp modSp del mod">
        <pc:chgData name="Jimena García Gordillo" userId="b4d65be7-935d-414b-bbb1-16849726b19b" providerId="ADAL" clId="{F8AFC56B-8071-454A-8FF0-38514082F14B}" dt="2022-09-21T00:55:43.653" v="2373" actId="47"/>
        <pc:sldMkLst>
          <pc:docMk/>
          <pc:sldMk cId="0" sldId="312"/>
        </pc:sldMkLst>
        <pc:spChg chg="del">
          <ac:chgData name="Jimena García Gordillo" userId="b4d65be7-935d-414b-bbb1-16849726b19b" providerId="ADAL" clId="{F8AFC56B-8071-454A-8FF0-38514082F14B}" dt="2022-09-21T00:39:11.661" v="2189" actId="478"/>
          <ac:spMkLst>
            <pc:docMk/>
            <pc:sldMk cId="0" sldId="312"/>
            <ac:spMk id="3429" creationId="{00000000-0000-0000-0000-000000000000}"/>
          </ac:spMkLst>
        </pc:spChg>
        <pc:spChg chg="mod">
          <ac:chgData name="Jimena García Gordillo" userId="b4d65be7-935d-414b-bbb1-16849726b19b" providerId="ADAL" clId="{F8AFC56B-8071-454A-8FF0-38514082F14B}" dt="2022-09-21T00:39:30.187" v="2207" actId="20577"/>
          <ac:spMkLst>
            <pc:docMk/>
            <pc:sldMk cId="0" sldId="312"/>
            <ac:spMk id="3444" creationId="{00000000-0000-0000-0000-000000000000}"/>
          </ac:spMkLst>
        </pc:spChg>
        <pc:spChg chg="mod">
          <ac:chgData name="Jimena García Gordillo" userId="b4d65be7-935d-414b-bbb1-16849726b19b" providerId="ADAL" clId="{F8AFC56B-8071-454A-8FF0-38514082F14B}" dt="2022-09-21T00:54:10.796" v="2349" actId="20577"/>
          <ac:spMkLst>
            <pc:docMk/>
            <pc:sldMk cId="0" sldId="312"/>
            <ac:spMk id="3447" creationId="{00000000-0000-0000-0000-000000000000}"/>
          </ac:spMkLst>
        </pc:spChg>
        <pc:spChg chg="mod">
          <ac:chgData name="Jimena García Gordillo" userId="b4d65be7-935d-414b-bbb1-16849726b19b" providerId="ADAL" clId="{F8AFC56B-8071-454A-8FF0-38514082F14B}" dt="2022-09-21T00:54:15.410" v="2361" actId="20577"/>
          <ac:spMkLst>
            <pc:docMk/>
            <pc:sldMk cId="0" sldId="312"/>
            <ac:spMk id="3450" creationId="{00000000-0000-0000-0000-000000000000}"/>
          </ac:spMkLst>
        </pc:spChg>
        <pc:spChg chg="mod">
          <ac:chgData name="Jimena García Gordillo" userId="b4d65be7-935d-414b-bbb1-16849726b19b" providerId="ADAL" clId="{F8AFC56B-8071-454A-8FF0-38514082F14B}" dt="2022-09-21T00:55:03.359" v="2372" actId="14100"/>
          <ac:spMkLst>
            <pc:docMk/>
            <pc:sldMk cId="0" sldId="312"/>
            <ac:spMk id="3451" creationId="{00000000-0000-0000-0000-000000000000}"/>
          </ac:spMkLst>
        </pc:spChg>
        <pc:picChg chg="add mod">
          <ac:chgData name="Jimena García Gordillo" userId="b4d65be7-935d-414b-bbb1-16849726b19b" providerId="ADAL" clId="{F8AFC56B-8071-454A-8FF0-38514082F14B}" dt="2022-09-21T00:39:18.203" v="2190"/>
          <ac:picMkLst>
            <pc:docMk/>
            <pc:sldMk cId="0" sldId="312"/>
            <ac:picMk id="2" creationId="{4B8C69CE-3D9B-B910-9625-E6CF6749F008}"/>
          </ac:picMkLst>
        </pc:picChg>
      </pc:sldChg>
      <pc:sldChg chg="del">
        <pc:chgData name="Jimena García Gordillo" userId="b4d65be7-935d-414b-bbb1-16849726b19b" providerId="ADAL" clId="{F8AFC56B-8071-454A-8FF0-38514082F14B}" dt="2022-09-21T00:37:31.847" v="2186" actId="47"/>
        <pc:sldMkLst>
          <pc:docMk/>
          <pc:sldMk cId="0" sldId="313"/>
        </pc:sldMkLst>
      </pc:sldChg>
      <pc:sldChg chg="del">
        <pc:chgData name="Jimena García Gordillo" userId="b4d65be7-935d-414b-bbb1-16849726b19b" providerId="ADAL" clId="{F8AFC56B-8071-454A-8FF0-38514082F14B}" dt="2022-09-21T00:37:31.847" v="2186" actId="47"/>
        <pc:sldMkLst>
          <pc:docMk/>
          <pc:sldMk cId="0" sldId="314"/>
        </pc:sldMkLst>
      </pc:sldChg>
      <pc:sldChg chg="del">
        <pc:chgData name="Jimena García Gordillo" userId="b4d65be7-935d-414b-bbb1-16849726b19b" providerId="ADAL" clId="{F8AFC56B-8071-454A-8FF0-38514082F14B}" dt="2022-09-21T00:37:31.847" v="2186" actId="47"/>
        <pc:sldMkLst>
          <pc:docMk/>
          <pc:sldMk cId="0" sldId="315"/>
        </pc:sldMkLst>
      </pc:sldChg>
      <pc:sldChg chg="del">
        <pc:chgData name="Jimena García Gordillo" userId="b4d65be7-935d-414b-bbb1-16849726b19b" providerId="ADAL" clId="{F8AFC56B-8071-454A-8FF0-38514082F14B}" dt="2022-09-21T00:37:31.847" v="2186" actId="47"/>
        <pc:sldMkLst>
          <pc:docMk/>
          <pc:sldMk cId="0" sldId="316"/>
        </pc:sldMkLst>
      </pc:sldChg>
      <pc:sldChg chg="del">
        <pc:chgData name="Jimena García Gordillo" userId="b4d65be7-935d-414b-bbb1-16849726b19b" providerId="ADAL" clId="{F8AFC56B-8071-454A-8FF0-38514082F14B}" dt="2022-09-21T00:37:31.847" v="2186" actId="47"/>
        <pc:sldMkLst>
          <pc:docMk/>
          <pc:sldMk cId="0" sldId="317"/>
        </pc:sldMkLst>
      </pc:sldChg>
      <pc:sldChg chg="del">
        <pc:chgData name="Jimena García Gordillo" userId="b4d65be7-935d-414b-bbb1-16849726b19b" providerId="ADAL" clId="{F8AFC56B-8071-454A-8FF0-38514082F14B}" dt="2022-09-21T00:37:31.847" v="2186" actId="47"/>
        <pc:sldMkLst>
          <pc:docMk/>
          <pc:sldMk cId="0" sldId="318"/>
        </pc:sldMkLst>
      </pc:sldChg>
      <pc:sldChg chg="del">
        <pc:chgData name="Jimena García Gordillo" userId="b4d65be7-935d-414b-bbb1-16849726b19b" providerId="ADAL" clId="{F8AFC56B-8071-454A-8FF0-38514082F14B}" dt="2022-09-21T00:37:31.847" v="2186" actId="47"/>
        <pc:sldMkLst>
          <pc:docMk/>
          <pc:sldMk cId="0" sldId="319"/>
        </pc:sldMkLst>
      </pc:sldChg>
      <pc:sldChg chg="del">
        <pc:chgData name="Jimena García Gordillo" userId="b4d65be7-935d-414b-bbb1-16849726b19b" providerId="ADAL" clId="{F8AFC56B-8071-454A-8FF0-38514082F14B}" dt="2022-09-21T00:37:31.847" v="2186" actId="47"/>
        <pc:sldMkLst>
          <pc:docMk/>
          <pc:sldMk cId="0" sldId="320"/>
        </pc:sldMkLst>
      </pc:sldChg>
      <pc:sldChg chg="del">
        <pc:chgData name="Jimena García Gordillo" userId="b4d65be7-935d-414b-bbb1-16849726b19b" providerId="ADAL" clId="{F8AFC56B-8071-454A-8FF0-38514082F14B}" dt="2022-09-21T00:37:31.847" v="2186" actId="47"/>
        <pc:sldMkLst>
          <pc:docMk/>
          <pc:sldMk cId="0" sldId="321"/>
        </pc:sldMkLst>
      </pc:sldChg>
      <pc:sldChg chg="del">
        <pc:chgData name="Jimena García Gordillo" userId="b4d65be7-935d-414b-bbb1-16849726b19b" providerId="ADAL" clId="{F8AFC56B-8071-454A-8FF0-38514082F14B}" dt="2022-09-21T00:37:31.847" v="2186" actId="47"/>
        <pc:sldMkLst>
          <pc:docMk/>
          <pc:sldMk cId="0" sldId="322"/>
        </pc:sldMkLst>
      </pc:sldChg>
      <pc:sldChg chg="del">
        <pc:chgData name="Jimena García Gordillo" userId="b4d65be7-935d-414b-bbb1-16849726b19b" providerId="ADAL" clId="{F8AFC56B-8071-454A-8FF0-38514082F14B}" dt="2022-09-21T00:37:31.847" v="2186" actId="47"/>
        <pc:sldMkLst>
          <pc:docMk/>
          <pc:sldMk cId="0" sldId="323"/>
        </pc:sldMkLst>
      </pc:sldChg>
      <pc:sldChg chg="del">
        <pc:chgData name="Jimena García Gordillo" userId="b4d65be7-935d-414b-bbb1-16849726b19b" providerId="ADAL" clId="{F8AFC56B-8071-454A-8FF0-38514082F14B}" dt="2022-09-21T00:37:31.847" v="2186" actId="47"/>
        <pc:sldMkLst>
          <pc:docMk/>
          <pc:sldMk cId="0" sldId="324"/>
        </pc:sldMkLst>
      </pc:sldChg>
      <pc:sldChg chg="del">
        <pc:chgData name="Jimena García Gordillo" userId="b4d65be7-935d-414b-bbb1-16849726b19b" providerId="ADAL" clId="{F8AFC56B-8071-454A-8FF0-38514082F14B}" dt="2022-09-21T00:37:31.847" v="2186" actId="47"/>
        <pc:sldMkLst>
          <pc:docMk/>
          <pc:sldMk cId="0" sldId="325"/>
        </pc:sldMkLst>
      </pc:sldChg>
      <pc:sldChg chg="del">
        <pc:chgData name="Jimena García Gordillo" userId="b4d65be7-935d-414b-bbb1-16849726b19b" providerId="ADAL" clId="{F8AFC56B-8071-454A-8FF0-38514082F14B}" dt="2022-09-21T00:37:31.847" v="2186" actId="47"/>
        <pc:sldMkLst>
          <pc:docMk/>
          <pc:sldMk cId="0" sldId="326"/>
        </pc:sldMkLst>
      </pc:sldChg>
      <pc:sldChg chg="del">
        <pc:chgData name="Jimena García Gordillo" userId="b4d65be7-935d-414b-bbb1-16849726b19b" providerId="ADAL" clId="{F8AFC56B-8071-454A-8FF0-38514082F14B}" dt="2022-09-21T00:37:31.847" v="2186" actId="47"/>
        <pc:sldMkLst>
          <pc:docMk/>
          <pc:sldMk cId="0" sldId="327"/>
        </pc:sldMkLst>
      </pc:sldChg>
      <pc:sldChg chg="del">
        <pc:chgData name="Jimena García Gordillo" userId="b4d65be7-935d-414b-bbb1-16849726b19b" providerId="ADAL" clId="{F8AFC56B-8071-454A-8FF0-38514082F14B}" dt="2022-09-21T00:37:31.847" v="2186" actId="47"/>
        <pc:sldMkLst>
          <pc:docMk/>
          <pc:sldMk cId="0" sldId="328"/>
        </pc:sldMkLst>
      </pc:sldChg>
      <pc:sldChg chg="del">
        <pc:chgData name="Jimena García Gordillo" userId="b4d65be7-935d-414b-bbb1-16849726b19b" providerId="ADAL" clId="{F8AFC56B-8071-454A-8FF0-38514082F14B}" dt="2022-09-21T00:37:31.847" v="2186" actId="47"/>
        <pc:sldMkLst>
          <pc:docMk/>
          <pc:sldMk cId="0" sldId="329"/>
        </pc:sldMkLst>
      </pc:sldChg>
      <pc:sldChg chg="del">
        <pc:chgData name="Jimena García Gordillo" userId="b4d65be7-935d-414b-bbb1-16849726b19b" providerId="ADAL" clId="{F8AFC56B-8071-454A-8FF0-38514082F14B}" dt="2022-09-21T00:37:31.847" v="2186" actId="47"/>
        <pc:sldMkLst>
          <pc:docMk/>
          <pc:sldMk cId="0" sldId="330"/>
        </pc:sldMkLst>
      </pc:sldChg>
      <pc:sldChg chg="del">
        <pc:chgData name="Jimena García Gordillo" userId="b4d65be7-935d-414b-bbb1-16849726b19b" providerId="ADAL" clId="{F8AFC56B-8071-454A-8FF0-38514082F14B}" dt="2022-09-21T00:37:31.847" v="2186" actId="47"/>
        <pc:sldMkLst>
          <pc:docMk/>
          <pc:sldMk cId="0" sldId="331"/>
        </pc:sldMkLst>
      </pc:sldChg>
      <pc:sldChg chg="del">
        <pc:chgData name="Jimena García Gordillo" userId="b4d65be7-935d-414b-bbb1-16849726b19b" providerId="ADAL" clId="{F8AFC56B-8071-454A-8FF0-38514082F14B}" dt="2022-09-21T00:37:31.847" v="2186" actId="47"/>
        <pc:sldMkLst>
          <pc:docMk/>
          <pc:sldMk cId="0" sldId="332"/>
        </pc:sldMkLst>
      </pc:sldChg>
      <pc:sldChg chg="del">
        <pc:chgData name="Jimena García Gordillo" userId="b4d65be7-935d-414b-bbb1-16849726b19b" providerId="ADAL" clId="{F8AFC56B-8071-454A-8FF0-38514082F14B}" dt="2022-09-21T00:37:31.847" v="2186" actId="47"/>
        <pc:sldMkLst>
          <pc:docMk/>
          <pc:sldMk cId="0" sldId="333"/>
        </pc:sldMkLst>
      </pc:sldChg>
      <pc:sldChg chg="del">
        <pc:chgData name="Jimena García Gordillo" userId="b4d65be7-935d-414b-bbb1-16849726b19b" providerId="ADAL" clId="{F8AFC56B-8071-454A-8FF0-38514082F14B}" dt="2022-09-21T00:37:31.847" v="2186" actId="47"/>
        <pc:sldMkLst>
          <pc:docMk/>
          <pc:sldMk cId="0" sldId="334"/>
        </pc:sldMkLst>
      </pc:sldChg>
      <pc:sldChg chg="del">
        <pc:chgData name="Jimena García Gordillo" userId="b4d65be7-935d-414b-bbb1-16849726b19b" providerId="ADAL" clId="{F8AFC56B-8071-454A-8FF0-38514082F14B}" dt="2022-09-21T00:37:31.847" v="2186" actId="47"/>
        <pc:sldMkLst>
          <pc:docMk/>
          <pc:sldMk cId="0" sldId="335"/>
        </pc:sldMkLst>
      </pc:sldChg>
      <pc:sldChg chg="del">
        <pc:chgData name="Jimena García Gordillo" userId="b4d65be7-935d-414b-bbb1-16849726b19b" providerId="ADAL" clId="{F8AFC56B-8071-454A-8FF0-38514082F14B}" dt="2022-09-21T00:37:31.847" v="2186" actId="47"/>
        <pc:sldMkLst>
          <pc:docMk/>
          <pc:sldMk cId="0" sldId="336"/>
        </pc:sldMkLst>
      </pc:sldChg>
      <pc:sldChg chg="del">
        <pc:chgData name="Jimena García Gordillo" userId="b4d65be7-935d-414b-bbb1-16849726b19b" providerId="ADAL" clId="{F8AFC56B-8071-454A-8FF0-38514082F14B}" dt="2022-09-21T00:37:31.847" v="2186" actId="47"/>
        <pc:sldMkLst>
          <pc:docMk/>
          <pc:sldMk cId="0" sldId="337"/>
        </pc:sldMkLst>
      </pc:sldChg>
      <pc:sldChg chg="del">
        <pc:chgData name="Jimena García Gordillo" userId="b4d65be7-935d-414b-bbb1-16849726b19b" providerId="ADAL" clId="{F8AFC56B-8071-454A-8FF0-38514082F14B}" dt="2022-09-21T00:37:31.847" v="2186" actId="47"/>
        <pc:sldMkLst>
          <pc:docMk/>
          <pc:sldMk cId="0" sldId="338"/>
        </pc:sldMkLst>
      </pc:sldChg>
      <pc:sldChg chg="del">
        <pc:chgData name="Jimena García Gordillo" userId="b4d65be7-935d-414b-bbb1-16849726b19b" providerId="ADAL" clId="{F8AFC56B-8071-454A-8FF0-38514082F14B}" dt="2022-09-21T00:37:31.847" v="2186" actId="47"/>
        <pc:sldMkLst>
          <pc:docMk/>
          <pc:sldMk cId="0" sldId="339"/>
        </pc:sldMkLst>
      </pc:sldChg>
      <pc:sldChg chg="del">
        <pc:chgData name="Jimena García Gordillo" userId="b4d65be7-935d-414b-bbb1-16849726b19b" providerId="ADAL" clId="{F8AFC56B-8071-454A-8FF0-38514082F14B}" dt="2022-09-21T00:37:31.847" v="2186" actId="47"/>
        <pc:sldMkLst>
          <pc:docMk/>
          <pc:sldMk cId="0" sldId="340"/>
        </pc:sldMkLst>
      </pc:sldChg>
      <pc:sldChg chg="del">
        <pc:chgData name="Jimena García Gordillo" userId="b4d65be7-935d-414b-bbb1-16849726b19b" providerId="ADAL" clId="{F8AFC56B-8071-454A-8FF0-38514082F14B}" dt="2022-09-21T00:37:31.847" v="2186" actId="47"/>
        <pc:sldMkLst>
          <pc:docMk/>
          <pc:sldMk cId="0" sldId="341"/>
        </pc:sldMkLst>
      </pc:sldChg>
      <pc:sldChg chg="add 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3386928714" sldId="342"/>
        </pc:sldMkLst>
      </pc:sldChg>
      <pc:sldChg chg="addSp delSp modSp add del mod">
        <pc:chgData name="Jimena García Gordillo" userId="b4d65be7-935d-414b-bbb1-16849726b19b" providerId="ADAL" clId="{F8AFC56B-8071-454A-8FF0-38514082F14B}" dt="2022-09-19T22:42:38.960" v="893" actId="47"/>
        <pc:sldMkLst>
          <pc:docMk/>
          <pc:sldMk cId="3084231334" sldId="343"/>
        </pc:sldMkLst>
        <pc:spChg chg="mod">
          <ac:chgData name="Jimena García Gordillo" userId="b4d65be7-935d-414b-bbb1-16849726b19b" providerId="ADAL" clId="{F8AFC56B-8071-454A-8FF0-38514082F14B}" dt="2022-09-19T22:42:08.330" v="887" actId="21"/>
          <ac:spMkLst>
            <pc:docMk/>
            <pc:sldMk cId="3084231334" sldId="343"/>
            <ac:spMk id="956" creationId="{00000000-0000-0000-0000-000000000000}"/>
          </ac:spMkLst>
        </pc:spChg>
        <pc:picChg chg="add del mod">
          <ac:chgData name="Jimena García Gordillo" userId="b4d65be7-935d-414b-bbb1-16849726b19b" providerId="ADAL" clId="{F8AFC56B-8071-454A-8FF0-38514082F14B}" dt="2022-09-19T22:42:37.142" v="892" actId="21"/>
          <ac:picMkLst>
            <pc:docMk/>
            <pc:sldMk cId="3084231334" sldId="343"/>
            <ac:picMk id="15" creationId="{C7A4A228-47A5-8CA7-3FB7-6940C8E45F8D}"/>
          </ac:picMkLst>
        </pc:picChg>
        <pc:picChg chg="add del mod">
          <ac:chgData name="Jimena García Gordillo" userId="b4d65be7-935d-414b-bbb1-16849726b19b" providerId="ADAL" clId="{F8AFC56B-8071-454A-8FF0-38514082F14B}" dt="2022-09-19T22:42:37.142" v="892" actId="21"/>
          <ac:picMkLst>
            <pc:docMk/>
            <pc:sldMk cId="3084231334" sldId="343"/>
            <ac:picMk id="17" creationId="{5A2EEEC1-1AC8-BF5B-8B80-7F0EC52255F4}"/>
          </ac:picMkLst>
        </pc:picChg>
      </pc:sldChg>
      <pc:sldChg chg="addSp delSp modSp add del mod">
        <pc:chgData name="Jimena García Gordillo" userId="b4d65be7-935d-414b-bbb1-16849726b19b" providerId="ADAL" clId="{F8AFC56B-8071-454A-8FF0-38514082F14B}" dt="2022-09-21T00:24:56.422" v="2074" actId="47"/>
        <pc:sldMkLst>
          <pc:docMk/>
          <pc:sldMk cId="2104620811" sldId="344"/>
        </pc:sldMkLst>
        <pc:spChg chg="mod">
          <ac:chgData name="Jimena García Gordillo" userId="b4d65be7-935d-414b-bbb1-16849726b19b" providerId="ADAL" clId="{F8AFC56B-8071-454A-8FF0-38514082F14B}" dt="2022-09-19T22:42:13.941" v="889"/>
          <ac:spMkLst>
            <pc:docMk/>
            <pc:sldMk cId="2104620811" sldId="344"/>
            <ac:spMk id="480" creationId="{00000000-0000-0000-0000-000000000000}"/>
          </ac:spMkLst>
        </pc:spChg>
        <pc:spChg chg="mod">
          <ac:chgData name="Jimena García Gordillo" userId="b4d65be7-935d-414b-bbb1-16849726b19b" providerId="ADAL" clId="{F8AFC56B-8071-454A-8FF0-38514082F14B}" dt="2022-09-19T22:57:19.891" v="1076" actId="20577"/>
          <ac:spMkLst>
            <pc:docMk/>
            <pc:sldMk cId="2104620811" sldId="344"/>
            <ac:spMk id="481" creationId="{00000000-0000-0000-0000-000000000000}"/>
          </ac:spMkLst>
        </pc:spChg>
        <pc:picChg chg="add del mod">
          <ac:chgData name="Jimena García Gordillo" userId="b4d65be7-935d-414b-bbb1-16849726b19b" providerId="ADAL" clId="{F8AFC56B-8071-454A-8FF0-38514082F14B}" dt="2022-09-19T22:43:50.072" v="903" actId="21"/>
          <ac:picMkLst>
            <pc:docMk/>
            <pc:sldMk cId="2104620811" sldId="344"/>
            <ac:picMk id="2" creationId="{5FBAE293-E428-5580-F22C-7499A102EF09}"/>
          </ac:picMkLst>
        </pc:picChg>
        <pc:picChg chg="add del mod">
          <ac:chgData name="Jimena García Gordillo" userId="b4d65be7-935d-414b-bbb1-16849726b19b" providerId="ADAL" clId="{F8AFC56B-8071-454A-8FF0-38514082F14B}" dt="2022-09-19T22:43:50.072" v="903" actId="21"/>
          <ac:picMkLst>
            <pc:docMk/>
            <pc:sldMk cId="2104620811" sldId="344"/>
            <ac:picMk id="3" creationId="{66D649F1-E7C1-815D-7C3D-B63D69B136AA}"/>
          </ac:picMkLst>
        </pc:picChg>
        <pc:picChg chg="add del mod">
          <ac:chgData name="Jimena García Gordillo" userId="b4d65be7-935d-414b-bbb1-16849726b19b" providerId="ADAL" clId="{F8AFC56B-8071-454A-8FF0-38514082F14B}" dt="2022-09-19T22:43:50.072" v="903" actId="21"/>
          <ac:picMkLst>
            <pc:docMk/>
            <pc:sldMk cId="2104620811" sldId="344"/>
            <ac:picMk id="6" creationId="{1AB68AF0-F066-EDAC-E181-5D4901D4505D}"/>
          </ac:picMkLst>
        </pc:picChg>
        <pc:picChg chg="add del mod">
          <ac:chgData name="Jimena García Gordillo" userId="b4d65be7-935d-414b-bbb1-16849726b19b" providerId="ADAL" clId="{F8AFC56B-8071-454A-8FF0-38514082F14B}" dt="2022-09-20T23:34:06.742" v="2010" actId="21"/>
          <ac:picMkLst>
            <pc:docMk/>
            <pc:sldMk cId="2104620811" sldId="344"/>
            <ac:picMk id="7" creationId="{8F219B44-5E26-7B15-56E7-12A57D63E8FB}"/>
          </ac:picMkLst>
        </pc:picChg>
        <pc:picChg chg="add del mod">
          <ac:chgData name="Jimena García Gordillo" userId="b4d65be7-935d-414b-bbb1-16849726b19b" providerId="ADAL" clId="{F8AFC56B-8071-454A-8FF0-38514082F14B}" dt="2022-09-20T23:34:06.742" v="2010" actId="21"/>
          <ac:picMkLst>
            <pc:docMk/>
            <pc:sldMk cId="2104620811" sldId="344"/>
            <ac:picMk id="8" creationId="{9B045E4B-1862-0EEE-2F3A-962D445854F8}"/>
          </ac:picMkLst>
        </pc:picChg>
        <pc:picChg chg="add del mod">
          <ac:chgData name="Jimena García Gordillo" userId="b4d65be7-935d-414b-bbb1-16849726b19b" providerId="ADAL" clId="{F8AFC56B-8071-454A-8FF0-38514082F14B}" dt="2022-09-20T23:34:06.742" v="2010" actId="21"/>
          <ac:picMkLst>
            <pc:docMk/>
            <pc:sldMk cId="2104620811" sldId="344"/>
            <ac:picMk id="9" creationId="{3437FBA4-27D1-169F-44CF-3EEC405681C1}"/>
          </ac:picMkLst>
        </pc:picChg>
      </pc:sldChg>
      <pc:sldChg chg="addSp delSp modSp add mod modNotesTx">
        <pc:chgData name="Jimena García Gordillo" userId="b4d65be7-935d-414b-bbb1-16849726b19b" providerId="ADAL" clId="{F8AFC56B-8071-454A-8FF0-38514082F14B}" dt="2022-09-20T23:24:36.961" v="1968" actId="20577"/>
        <pc:sldMkLst>
          <pc:docMk/>
          <pc:sldMk cId="2543111903" sldId="345"/>
        </pc:sldMkLst>
        <pc:spChg chg="add del mod">
          <ac:chgData name="Jimena García Gordillo" userId="b4d65be7-935d-414b-bbb1-16849726b19b" providerId="ADAL" clId="{F8AFC56B-8071-454A-8FF0-38514082F14B}" dt="2022-09-20T23:18:26.827" v="1886" actId="478"/>
          <ac:spMkLst>
            <pc:docMk/>
            <pc:sldMk cId="2543111903" sldId="345"/>
            <ac:spMk id="3" creationId="{0AA98927-BBEB-95D2-3934-D218E97BD4B4}"/>
          </ac:spMkLst>
        </pc:spChg>
        <pc:spChg chg="mod">
          <ac:chgData name="Jimena García Gordillo" userId="b4d65be7-935d-414b-bbb1-16849726b19b" providerId="ADAL" clId="{F8AFC56B-8071-454A-8FF0-38514082F14B}" dt="2022-09-20T23:17:39.677" v="1884" actId="20577"/>
          <ac:spMkLst>
            <pc:docMk/>
            <pc:sldMk cId="2543111903" sldId="345"/>
            <ac:spMk id="480" creationId="{00000000-0000-0000-0000-000000000000}"/>
          </ac:spMkLst>
        </pc:spChg>
        <pc:spChg chg="del">
          <ac:chgData name="Jimena García Gordillo" userId="b4d65be7-935d-414b-bbb1-16849726b19b" providerId="ADAL" clId="{F8AFC56B-8071-454A-8FF0-38514082F14B}" dt="2022-09-20T23:17:26.319" v="1869" actId="478"/>
          <ac:spMkLst>
            <pc:docMk/>
            <pc:sldMk cId="2543111903" sldId="345"/>
            <ac:spMk id="481" creationId="{00000000-0000-0000-0000-000000000000}"/>
          </ac:spMkLst>
        </pc:spChg>
        <pc:picChg chg="add mod">
          <ac:chgData name="Jimena García Gordillo" userId="b4d65be7-935d-414b-bbb1-16849726b19b" providerId="ADAL" clId="{F8AFC56B-8071-454A-8FF0-38514082F14B}" dt="2022-09-20T23:18:41.793" v="1890" actId="1076"/>
          <ac:picMkLst>
            <pc:docMk/>
            <pc:sldMk cId="2543111903" sldId="345"/>
            <ac:picMk id="6" creationId="{DAF8F8A4-3E0C-B2D5-E1EB-7A1ADCEA9280}"/>
          </ac:picMkLst>
        </pc:picChg>
      </pc:sldChg>
      <pc:sldChg chg="new del">
        <pc:chgData name="Jimena García Gordillo" userId="b4d65be7-935d-414b-bbb1-16849726b19b" providerId="ADAL" clId="{F8AFC56B-8071-454A-8FF0-38514082F14B}" dt="2022-09-21T00:40:09.766" v="2228" actId="680"/>
        <pc:sldMkLst>
          <pc:docMk/>
          <pc:sldMk cId="22407705" sldId="346"/>
        </pc:sldMkLst>
      </pc:sldChg>
      <pc:sldChg chg="add del">
        <pc:chgData name="Jimena García Gordillo" userId="b4d65be7-935d-414b-bbb1-16849726b19b" providerId="ADAL" clId="{F8AFC56B-8071-454A-8FF0-38514082F14B}" dt="2022-09-21T00:38:33.903" v="2187" actId="47"/>
        <pc:sldMkLst>
          <pc:docMk/>
          <pc:sldMk cId="2884068128" sldId="346"/>
        </pc:sldMkLst>
      </pc:sldChg>
      <pc:sldChg chg="addSp delSp modSp add mod">
        <pc:chgData name="Jimena García Gordillo" userId="b4d65be7-935d-414b-bbb1-16849726b19b" providerId="ADAL" clId="{F8AFC56B-8071-454A-8FF0-38514082F14B}" dt="2022-09-21T00:52:05.434" v="2331"/>
        <pc:sldMkLst>
          <pc:docMk/>
          <pc:sldMk cId="2965898521" sldId="346"/>
        </pc:sldMkLst>
        <pc:spChg chg="add del mod">
          <ac:chgData name="Jimena García Gordillo" userId="b4d65be7-935d-414b-bbb1-16849726b19b" providerId="ADAL" clId="{F8AFC56B-8071-454A-8FF0-38514082F14B}" dt="2022-09-21T00:51:41.755" v="2322"/>
          <ac:spMkLst>
            <pc:docMk/>
            <pc:sldMk cId="2965898521" sldId="346"/>
            <ac:spMk id="3" creationId="{42784DBC-5808-6C7C-99B8-5625E3E325FF}"/>
          </ac:spMkLst>
        </pc:spChg>
        <pc:spChg chg="mod">
          <ac:chgData name="Jimena García Gordillo" userId="b4d65be7-935d-414b-bbb1-16849726b19b" providerId="ADAL" clId="{F8AFC56B-8071-454A-8FF0-38514082F14B}" dt="2022-09-21T00:40:29.172" v="2258" actId="20577"/>
          <ac:spMkLst>
            <pc:docMk/>
            <pc:sldMk cId="2965898521" sldId="346"/>
            <ac:spMk id="3444" creationId="{00000000-0000-0000-0000-000000000000}"/>
          </ac:spMkLst>
        </pc:spChg>
        <pc:spChg chg="mod">
          <ac:chgData name="Jimena García Gordillo" userId="b4d65be7-935d-414b-bbb1-16849726b19b" providerId="ADAL" clId="{F8AFC56B-8071-454A-8FF0-38514082F14B}" dt="2022-09-21T00:40:19.631" v="2240" actId="20577"/>
          <ac:spMkLst>
            <pc:docMk/>
            <pc:sldMk cId="2965898521" sldId="346"/>
            <ac:spMk id="3447" creationId="{00000000-0000-0000-0000-000000000000}"/>
          </ac:spMkLst>
        </pc:spChg>
        <pc:spChg chg="del">
          <ac:chgData name="Jimena García Gordillo" userId="b4d65be7-935d-414b-bbb1-16849726b19b" providerId="ADAL" clId="{F8AFC56B-8071-454A-8FF0-38514082F14B}" dt="2022-09-21T00:40:35.961" v="2259" actId="478"/>
          <ac:spMkLst>
            <pc:docMk/>
            <pc:sldMk cId="2965898521" sldId="346"/>
            <ac:spMk id="3448" creationId="{00000000-0000-0000-0000-000000000000}"/>
          </ac:spMkLst>
        </pc:spChg>
        <pc:spChg chg="add del mod">
          <ac:chgData name="Jimena García Gordillo" userId="b4d65be7-935d-414b-bbb1-16849726b19b" providerId="ADAL" clId="{F8AFC56B-8071-454A-8FF0-38514082F14B}" dt="2022-09-21T00:52:05.434" v="2331"/>
          <ac:spMkLst>
            <pc:docMk/>
            <pc:sldMk cId="2965898521" sldId="346"/>
            <ac:spMk id="3449" creationId="{00000000-0000-0000-0000-000000000000}"/>
          </ac:spMkLst>
        </pc:spChg>
        <pc:spChg chg="del">
          <ac:chgData name="Jimena García Gordillo" userId="b4d65be7-935d-414b-bbb1-16849726b19b" providerId="ADAL" clId="{F8AFC56B-8071-454A-8FF0-38514082F14B}" dt="2022-09-21T00:40:35.961" v="2259" actId="478"/>
          <ac:spMkLst>
            <pc:docMk/>
            <pc:sldMk cId="2965898521" sldId="346"/>
            <ac:spMk id="3450" creationId="{00000000-0000-0000-0000-000000000000}"/>
          </ac:spMkLst>
        </pc:spChg>
        <pc:spChg chg="del">
          <ac:chgData name="Jimena García Gordillo" userId="b4d65be7-935d-414b-bbb1-16849726b19b" providerId="ADAL" clId="{F8AFC56B-8071-454A-8FF0-38514082F14B}" dt="2022-09-21T00:40:35.961" v="2259" actId="478"/>
          <ac:spMkLst>
            <pc:docMk/>
            <pc:sldMk cId="2965898521" sldId="346"/>
            <ac:spMk id="3451" creationId="{00000000-0000-0000-0000-000000000000}"/>
          </ac:spMkLst>
        </pc:spChg>
        <pc:spChg chg="del">
          <ac:chgData name="Jimena García Gordillo" userId="b4d65be7-935d-414b-bbb1-16849726b19b" providerId="ADAL" clId="{F8AFC56B-8071-454A-8FF0-38514082F14B}" dt="2022-09-21T00:40:35.961" v="2259" actId="478"/>
          <ac:spMkLst>
            <pc:docMk/>
            <pc:sldMk cId="2965898521" sldId="346"/>
            <ac:spMk id="3452" creationId="{00000000-0000-0000-0000-000000000000}"/>
          </ac:spMkLst>
        </pc:spChg>
        <pc:spChg chg="del">
          <ac:chgData name="Jimena García Gordillo" userId="b4d65be7-935d-414b-bbb1-16849726b19b" providerId="ADAL" clId="{F8AFC56B-8071-454A-8FF0-38514082F14B}" dt="2022-09-21T00:40:35.961" v="2259" actId="478"/>
          <ac:spMkLst>
            <pc:docMk/>
            <pc:sldMk cId="2965898521" sldId="346"/>
            <ac:spMk id="3453" creationId="{00000000-0000-0000-0000-000000000000}"/>
          </ac:spMkLst>
        </pc:spChg>
        <pc:spChg chg="del">
          <ac:chgData name="Jimena García Gordillo" userId="b4d65be7-935d-414b-bbb1-16849726b19b" providerId="ADAL" clId="{F8AFC56B-8071-454A-8FF0-38514082F14B}" dt="2022-09-21T00:40:35.961" v="2259" actId="478"/>
          <ac:spMkLst>
            <pc:docMk/>
            <pc:sldMk cId="2965898521" sldId="346"/>
            <ac:spMk id="3454" creationId="{00000000-0000-0000-0000-000000000000}"/>
          </ac:spMkLst>
        </pc:spChg>
        <pc:spChg chg="del">
          <ac:chgData name="Jimena García Gordillo" userId="b4d65be7-935d-414b-bbb1-16849726b19b" providerId="ADAL" clId="{F8AFC56B-8071-454A-8FF0-38514082F14B}" dt="2022-09-21T00:40:35.961" v="2259" actId="478"/>
          <ac:spMkLst>
            <pc:docMk/>
            <pc:sldMk cId="2965898521" sldId="346"/>
            <ac:spMk id="3455" creationId="{00000000-0000-0000-0000-000000000000}"/>
          </ac:spMkLst>
        </pc:spChg>
        <pc:spChg chg="del">
          <ac:chgData name="Jimena García Gordillo" userId="b4d65be7-935d-414b-bbb1-16849726b19b" providerId="ADAL" clId="{F8AFC56B-8071-454A-8FF0-38514082F14B}" dt="2022-09-21T00:40:35.961" v="2259" actId="478"/>
          <ac:spMkLst>
            <pc:docMk/>
            <pc:sldMk cId="2965898521" sldId="346"/>
            <ac:spMk id="3456" creationId="{00000000-0000-0000-0000-000000000000}"/>
          </ac:spMkLst>
        </pc:spChg>
        <pc:spChg chg="del">
          <ac:chgData name="Jimena García Gordillo" userId="b4d65be7-935d-414b-bbb1-16849726b19b" providerId="ADAL" clId="{F8AFC56B-8071-454A-8FF0-38514082F14B}" dt="2022-09-21T00:40:35.961" v="2259" actId="478"/>
          <ac:spMkLst>
            <pc:docMk/>
            <pc:sldMk cId="2965898521" sldId="346"/>
            <ac:spMk id="3457" creationId="{00000000-0000-0000-0000-000000000000}"/>
          </ac:spMkLst>
        </pc:spChg>
        <pc:spChg chg="del">
          <ac:chgData name="Jimena García Gordillo" userId="b4d65be7-935d-414b-bbb1-16849726b19b" providerId="ADAL" clId="{F8AFC56B-8071-454A-8FF0-38514082F14B}" dt="2022-09-21T00:40:35.961" v="2259" actId="478"/>
          <ac:spMkLst>
            <pc:docMk/>
            <pc:sldMk cId="2965898521" sldId="346"/>
            <ac:spMk id="3458" creationId="{00000000-0000-0000-0000-000000000000}"/>
          </ac:spMkLst>
        </pc:spChg>
        <pc:spChg chg="del">
          <ac:chgData name="Jimena García Gordillo" userId="b4d65be7-935d-414b-bbb1-16849726b19b" providerId="ADAL" clId="{F8AFC56B-8071-454A-8FF0-38514082F14B}" dt="2022-09-21T00:40:40.205" v="2260" actId="478"/>
          <ac:spMkLst>
            <pc:docMk/>
            <pc:sldMk cId="2965898521" sldId="346"/>
            <ac:spMk id="3459" creationId="{00000000-0000-0000-0000-000000000000}"/>
          </ac:spMkLst>
        </pc:spChg>
        <pc:grpChg chg="del">
          <ac:chgData name="Jimena García Gordillo" userId="b4d65be7-935d-414b-bbb1-16849726b19b" providerId="ADAL" clId="{F8AFC56B-8071-454A-8FF0-38514082F14B}" dt="2022-09-21T00:40:35.961" v="2259" actId="478"/>
          <ac:grpSpMkLst>
            <pc:docMk/>
            <pc:sldMk cId="2965898521" sldId="346"/>
            <ac:grpSpMk id="3460" creationId="{00000000-0000-0000-0000-000000000000}"/>
          </ac:grpSpMkLst>
        </pc:grpChg>
        <pc:grpChg chg="del">
          <ac:chgData name="Jimena García Gordillo" userId="b4d65be7-935d-414b-bbb1-16849726b19b" providerId="ADAL" clId="{F8AFC56B-8071-454A-8FF0-38514082F14B}" dt="2022-09-21T00:40:40.205" v="2260" actId="478"/>
          <ac:grpSpMkLst>
            <pc:docMk/>
            <pc:sldMk cId="2965898521" sldId="346"/>
            <ac:grpSpMk id="3475" creationId="{00000000-0000-0000-0000-000000000000}"/>
          </ac:grpSpMkLst>
        </pc:grpChg>
        <pc:grpChg chg="del">
          <ac:chgData name="Jimena García Gordillo" userId="b4d65be7-935d-414b-bbb1-16849726b19b" providerId="ADAL" clId="{F8AFC56B-8071-454A-8FF0-38514082F14B}" dt="2022-09-21T00:40:35.961" v="2259" actId="478"/>
          <ac:grpSpMkLst>
            <pc:docMk/>
            <pc:sldMk cId="2965898521" sldId="346"/>
            <ac:grpSpMk id="3488" creationId="{00000000-0000-0000-0000-000000000000}"/>
          </ac:grpSpMkLst>
        </pc:grpChg>
        <pc:grpChg chg="del">
          <ac:chgData name="Jimena García Gordillo" userId="b4d65be7-935d-414b-bbb1-16849726b19b" providerId="ADAL" clId="{F8AFC56B-8071-454A-8FF0-38514082F14B}" dt="2022-09-21T00:40:35.961" v="2259" actId="478"/>
          <ac:grpSpMkLst>
            <pc:docMk/>
            <pc:sldMk cId="2965898521" sldId="346"/>
            <ac:grpSpMk id="3494" creationId="{00000000-0000-0000-0000-000000000000}"/>
          </ac:grpSpMkLst>
        </pc:grpChg>
        <pc:grpChg chg="del">
          <ac:chgData name="Jimena García Gordillo" userId="b4d65be7-935d-414b-bbb1-16849726b19b" providerId="ADAL" clId="{F8AFC56B-8071-454A-8FF0-38514082F14B}" dt="2022-09-21T00:40:35.961" v="2259" actId="478"/>
          <ac:grpSpMkLst>
            <pc:docMk/>
            <pc:sldMk cId="2965898521" sldId="346"/>
            <ac:grpSpMk id="3507" creationId="{00000000-0000-0000-0000-000000000000}"/>
          </ac:grpSpMkLst>
        </pc:grpChg>
        <pc:grpChg chg="del">
          <ac:chgData name="Jimena García Gordillo" userId="b4d65be7-935d-414b-bbb1-16849726b19b" providerId="ADAL" clId="{F8AFC56B-8071-454A-8FF0-38514082F14B}" dt="2022-09-21T00:40:35.961" v="2259" actId="478"/>
          <ac:grpSpMkLst>
            <pc:docMk/>
            <pc:sldMk cId="2965898521" sldId="346"/>
            <ac:grpSpMk id="3511" creationId="{00000000-0000-0000-0000-000000000000}"/>
          </ac:grpSpMkLst>
        </pc:grpChg>
        <pc:grpChg chg="del">
          <ac:chgData name="Jimena García Gordillo" userId="b4d65be7-935d-414b-bbb1-16849726b19b" providerId="ADAL" clId="{F8AFC56B-8071-454A-8FF0-38514082F14B}" dt="2022-09-21T00:40:35.961" v="2259" actId="478"/>
          <ac:grpSpMkLst>
            <pc:docMk/>
            <pc:sldMk cId="2965898521" sldId="346"/>
            <ac:grpSpMk id="3514" creationId="{00000000-0000-0000-0000-000000000000}"/>
          </ac:grpSpMkLst>
        </pc:grpChg>
        <pc:grpChg chg="del">
          <ac:chgData name="Jimena García Gordillo" userId="b4d65be7-935d-414b-bbb1-16849726b19b" providerId="ADAL" clId="{F8AFC56B-8071-454A-8FF0-38514082F14B}" dt="2022-09-21T00:40:40.205" v="2260" actId="478"/>
          <ac:grpSpMkLst>
            <pc:docMk/>
            <pc:sldMk cId="2965898521" sldId="346"/>
            <ac:grpSpMk id="3517" creationId="{00000000-0000-0000-0000-000000000000}"/>
          </ac:grpSpMkLst>
        </pc:grpChg>
        <pc:cxnChg chg="del mod">
          <ac:chgData name="Jimena García Gordillo" userId="b4d65be7-935d-414b-bbb1-16849726b19b" providerId="ADAL" clId="{F8AFC56B-8071-454A-8FF0-38514082F14B}" dt="2022-09-21T00:40:35.961" v="2259" actId="478"/>
          <ac:cxnSpMkLst>
            <pc:docMk/>
            <pc:sldMk cId="2965898521" sldId="346"/>
            <ac:cxnSpMk id="3510" creationId="{00000000-0000-0000-0000-000000000000}"/>
          </ac:cxnSpMkLst>
        </pc:cxnChg>
        <pc:cxnChg chg="del mod">
          <ac:chgData name="Jimena García Gordillo" userId="b4d65be7-935d-414b-bbb1-16849726b19b" providerId="ADAL" clId="{F8AFC56B-8071-454A-8FF0-38514082F14B}" dt="2022-09-21T00:40:35.961" v="2259" actId="478"/>
          <ac:cxnSpMkLst>
            <pc:docMk/>
            <pc:sldMk cId="2965898521" sldId="346"/>
            <ac:cxnSpMk id="3520" creationId="{00000000-0000-0000-0000-000000000000}"/>
          </ac:cxnSpMkLst>
        </pc:cxnChg>
        <pc:cxnChg chg="del mod">
          <ac:chgData name="Jimena García Gordillo" userId="b4d65be7-935d-414b-bbb1-16849726b19b" providerId="ADAL" clId="{F8AFC56B-8071-454A-8FF0-38514082F14B}" dt="2022-09-21T00:40:35.961" v="2259" actId="478"/>
          <ac:cxnSpMkLst>
            <pc:docMk/>
            <pc:sldMk cId="2965898521" sldId="346"/>
            <ac:cxnSpMk id="3521" creationId="{00000000-0000-0000-0000-000000000000}"/>
          </ac:cxnSpMkLst>
        </pc:cxnChg>
        <pc:cxnChg chg="del mod">
          <ac:chgData name="Jimena García Gordillo" userId="b4d65be7-935d-414b-bbb1-16849726b19b" providerId="ADAL" clId="{F8AFC56B-8071-454A-8FF0-38514082F14B}" dt="2022-09-21T00:40:40.205" v="2260" actId="478"/>
          <ac:cxnSpMkLst>
            <pc:docMk/>
            <pc:sldMk cId="2965898521" sldId="346"/>
            <ac:cxnSpMk id="3522" creationId="{00000000-0000-0000-0000-000000000000}"/>
          </ac:cxnSpMkLst>
        </pc:cxnChg>
      </pc:sldChg>
      <pc:sldChg chg="addSp delSp modSp add del mod ord">
        <pc:chgData name="Jimena García Gordillo" userId="b4d65be7-935d-414b-bbb1-16849726b19b" providerId="ADAL" clId="{F8AFC56B-8071-454A-8FF0-38514082F14B}" dt="2022-09-30T03:32:05.422" v="2776" actId="47"/>
        <pc:sldMkLst>
          <pc:docMk/>
          <pc:sldMk cId="3812143045" sldId="350"/>
        </pc:sldMkLst>
        <pc:spChg chg="add del mod">
          <ac:chgData name="Jimena García Gordillo" userId="b4d65be7-935d-414b-bbb1-16849726b19b" providerId="ADAL" clId="{F8AFC56B-8071-454A-8FF0-38514082F14B}" dt="2022-09-30T03:19:35.731" v="2411" actId="478"/>
          <ac:spMkLst>
            <pc:docMk/>
            <pc:sldMk cId="3812143045" sldId="350"/>
            <ac:spMk id="15" creationId="{13FFCC8F-868C-1F61-00E8-B8E0365B9BFD}"/>
          </ac:spMkLst>
        </pc:spChg>
        <pc:spChg chg="mod">
          <ac:chgData name="Jimena García Gordillo" userId="b4d65be7-935d-414b-bbb1-16849726b19b" providerId="ADAL" clId="{F8AFC56B-8071-454A-8FF0-38514082F14B}" dt="2022-09-30T03:21:00.327" v="2549" actId="20577"/>
          <ac:spMkLst>
            <pc:docMk/>
            <pc:sldMk cId="3812143045" sldId="350"/>
            <ac:spMk id="953" creationId="{00000000-0000-0000-0000-000000000000}"/>
          </ac:spMkLst>
        </pc:spChg>
        <pc:spChg chg="del">
          <ac:chgData name="Jimena García Gordillo" userId="b4d65be7-935d-414b-bbb1-16849726b19b" providerId="ADAL" clId="{F8AFC56B-8071-454A-8FF0-38514082F14B}" dt="2022-09-30T03:19:32.490" v="2410" actId="478"/>
          <ac:spMkLst>
            <pc:docMk/>
            <pc:sldMk cId="3812143045" sldId="350"/>
            <ac:spMk id="954" creationId="{00000000-0000-0000-0000-000000000000}"/>
          </ac:spMkLst>
        </pc:spChg>
        <pc:spChg chg="mod">
          <ac:chgData name="Jimena García Gordillo" userId="b4d65be7-935d-414b-bbb1-16849726b19b" providerId="ADAL" clId="{F8AFC56B-8071-454A-8FF0-38514082F14B}" dt="2022-09-30T03:19:03.700" v="2381" actId="20577"/>
          <ac:spMkLst>
            <pc:docMk/>
            <pc:sldMk cId="3812143045" sldId="350"/>
            <ac:spMk id="956" creationId="{00000000-0000-0000-0000-000000000000}"/>
          </ac:spMkLst>
        </pc:spChg>
      </pc:sldChg>
      <pc:sldChg chg="addSp delSp modSp add mod">
        <pc:chgData name="Jimena García Gordillo" userId="b4d65be7-935d-414b-bbb1-16849726b19b" providerId="ADAL" clId="{F8AFC56B-8071-454A-8FF0-38514082F14B}" dt="2022-09-30T03:34:05.347" v="2826" actId="20577"/>
        <pc:sldMkLst>
          <pc:docMk/>
          <pc:sldMk cId="3421694655" sldId="351"/>
        </pc:sldMkLst>
        <pc:spChg chg="add del mod">
          <ac:chgData name="Jimena García Gordillo" userId="b4d65be7-935d-414b-bbb1-16849726b19b" providerId="ADAL" clId="{F8AFC56B-8071-454A-8FF0-38514082F14B}" dt="2022-09-30T03:23:43.378" v="2554" actId="478"/>
          <ac:spMkLst>
            <pc:docMk/>
            <pc:sldMk cId="3421694655" sldId="351"/>
            <ac:spMk id="3" creationId="{773AD3D3-2BF0-E5F7-AF69-2AF79D08E512}"/>
          </ac:spMkLst>
        </pc:spChg>
        <pc:spChg chg="add mod">
          <ac:chgData name="Jimena García Gordillo" userId="b4d65be7-935d-414b-bbb1-16849726b19b" providerId="ADAL" clId="{F8AFC56B-8071-454A-8FF0-38514082F14B}" dt="2022-09-30T03:31:43.771" v="2769" actId="1076"/>
          <ac:spMkLst>
            <pc:docMk/>
            <pc:sldMk cId="3421694655" sldId="351"/>
            <ac:spMk id="6" creationId="{7E59B9DB-E624-E3EA-6641-DA7A62977941}"/>
          </ac:spMkLst>
        </pc:spChg>
        <pc:spChg chg="add mod">
          <ac:chgData name="Jimena García Gordillo" userId="b4d65be7-935d-414b-bbb1-16849726b19b" providerId="ADAL" clId="{F8AFC56B-8071-454A-8FF0-38514082F14B}" dt="2022-09-30T03:28:23.959" v="2662" actId="20577"/>
          <ac:spMkLst>
            <pc:docMk/>
            <pc:sldMk cId="3421694655" sldId="351"/>
            <ac:spMk id="9" creationId="{4D7CA1A5-5A8D-4D03-8020-475BBA6DA599}"/>
          </ac:spMkLst>
        </pc:spChg>
        <pc:spChg chg="add del">
          <ac:chgData name="Jimena García Gordillo" userId="b4d65be7-935d-414b-bbb1-16849726b19b" providerId="ADAL" clId="{F8AFC56B-8071-454A-8FF0-38514082F14B}" dt="2022-09-30T03:26:24.045" v="2602" actId="22"/>
          <ac:spMkLst>
            <pc:docMk/>
            <pc:sldMk cId="3421694655" sldId="351"/>
            <ac:spMk id="11" creationId="{D78E6149-9353-DE25-A76C-FDBD0B378533}"/>
          </ac:spMkLst>
        </pc:spChg>
        <pc:spChg chg="add mod">
          <ac:chgData name="Jimena García Gordillo" userId="b4d65be7-935d-414b-bbb1-16849726b19b" providerId="ADAL" clId="{F8AFC56B-8071-454A-8FF0-38514082F14B}" dt="2022-09-30T03:34:05.347" v="2826" actId="20577"/>
          <ac:spMkLst>
            <pc:docMk/>
            <pc:sldMk cId="3421694655" sldId="351"/>
            <ac:spMk id="12" creationId="{66FF2E84-6456-7FD4-8A0B-D955B158D360}"/>
          </ac:spMkLst>
        </pc:spChg>
        <pc:spChg chg="add mod">
          <ac:chgData name="Jimena García Gordillo" userId="b4d65be7-935d-414b-bbb1-16849726b19b" providerId="ADAL" clId="{F8AFC56B-8071-454A-8FF0-38514082F14B}" dt="2022-09-30T03:33:04.180" v="2807" actId="14100"/>
          <ac:spMkLst>
            <pc:docMk/>
            <pc:sldMk cId="3421694655" sldId="351"/>
            <ac:spMk id="13" creationId="{EDC0578E-CE4B-1F71-4ACC-577ED45C7A6E}"/>
          </ac:spMkLst>
        </pc:spChg>
        <pc:spChg chg="add mod">
          <ac:chgData name="Jimena García Gordillo" userId="b4d65be7-935d-414b-bbb1-16849726b19b" providerId="ADAL" clId="{F8AFC56B-8071-454A-8FF0-38514082F14B}" dt="2022-09-30T03:32:47.134" v="2787"/>
          <ac:spMkLst>
            <pc:docMk/>
            <pc:sldMk cId="3421694655" sldId="351"/>
            <ac:spMk id="14" creationId="{1B38414D-A261-CB96-8AD4-345C6548090C}"/>
          </ac:spMkLst>
        </pc:spChg>
        <pc:spChg chg="add mod">
          <ac:chgData name="Jimena García Gordillo" userId="b4d65be7-935d-414b-bbb1-16849726b19b" providerId="ADAL" clId="{F8AFC56B-8071-454A-8FF0-38514082F14B}" dt="2022-09-30T03:33:21.418" v="2824" actId="20577"/>
          <ac:spMkLst>
            <pc:docMk/>
            <pc:sldMk cId="3421694655" sldId="351"/>
            <ac:spMk id="15" creationId="{3E23338A-D968-0AF3-0734-CCA66FA2C38B}"/>
          </ac:spMkLst>
        </pc:spChg>
        <pc:spChg chg="mod">
          <ac:chgData name="Jimena García Gordillo" userId="b4d65be7-935d-414b-bbb1-16849726b19b" providerId="ADAL" clId="{F8AFC56B-8071-454A-8FF0-38514082F14B}" dt="2022-09-30T03:31:51.839" v="2775" actId="20577"/>
          <ac:spMkLst>
            <pc:docMk/>
            <pc:sldMk cId="3421694655" sldId="351"/>
            <ac:spMk id="761" creationId="{00000000-0000-0000-0000-000000000000}"/>
          </ac:spMkLst>
        </pc:spChg>
        <pc:spChg chg="del">
          <ac:chgData name="Jimena García Gordillo" userId="b4d65be7-935d-414b-bbb1-16849726b19b" providerId="ADAL" clId="{F8AFC56B-8071-454A-8FF0-38514082F14B}" dt="2022-09-30T03:23:43.378" v="2554" actId="478"/>
          <ac:spMkLst>
            <pc:docMk/>
            <pc:sldMk cId="3421694655" sldId="351"/>
            <ac:spMk id="762" creationId="{00000000-0000-0000-0000-000000000000}"/>
          </ac:spMkLst>
        </pc:spChg>
        <pc:spChg chg="del">
          <ac:chgData name="Jimena García Gordillo" userId="b4d65be7-935d-414b-bbb1-16849726b19b" providerId="ADAL" clId="{F8AFC56B-8071-454A-8FF0-38514082F14B}" dt="2022-09-30T03:23:37.261" v="2553" actId="478"/>
          <ac:spMkLst>
            <pc:docMk/>
            <pc:sldMk cId="3421694655" sldId="351"/>
            <ac:spMk id="764" creationId="{00000000-0000-0000-0000-000000000000}"/>
          </ac:spMkLst>
        </pc:spChg>
        <pc:spChg chg="del">
          <ac:chgData name="Jimena García Gordillo" userId="b4d65be7-935d-414b-bbb1-16849726b19b" providerId="ADAL" clId="{F8AFC56B-8071-454A-8FF0-38514082F14B}" dt="2022-09-30T03:23:43.378" v="2554" actId="478"/>
          <ac:spMkLst>
            <pc:docMk/>
            <pc:sldMk cId="3421694655" sldId="351"/>
            <ac:spMk id="766" creationId="{00000000-0000-0000-0000-000000000000}"/>
          </ac:spMkLst>
        </pc:spChg>
        <pc:grpChg chg="del">
          <ac:chgData name="Jimena García Gordillo" userId="b4d65be7-935d-414b-bbb1-16849726b19b" providerId="ADAL" clId="{F8AFC56B-8071-454A-8FF0-38514082F14B}" dt="2022-09-30T03:23:43.378" v="2554" actId="478"/>
          <ac:grpSpMkLst>
            <pc:docMk/>
            <pc:sldMk cId="3421694655" sldId="351"/>
            <ac:grpSpMk id="736" creationId="{00000000-0000-0000-0000-000000000000}"/>
          </ac:grpSpMkLst>
        </pc:grpChg>
        <pc:grpChg chg="del">
          <ac:chgData name="Jimena García Gordillo" userId="b4d65be7-935d-414b-bbb1-16849726b19b" providerId="ADAL" clId="{F8AFC56B-8071-454A-8FF0-38514082F14B}" dt="2022-09-30T03:23:37.261" v="2553" actId="478"/>
          <ac:grpSpMkLst>
            <pc:docMk/>
            <pc:sldMk cId="3421694655" sldId="351"/>
            <ac:grpSpMk id="739" creationId="{00000000-0000-0000-0000-000000000000}"/>
          </ac:grpSpMkLst>
        </pc:grpChg>
        <pc:grpChg chg="del">
          <ac:chgData name="Jimena García Gordillo" userId="b4d65be7-935d-414b-bbb1-16849726b19b" providerId="ADAL" clId="{F8AFC56B-8071-454A-8FF0-38514082F14B}" dt="2022-09-30T03:23:43.378" v="2554" actId="478"/>
          <ac:grpSpMkLst>
            <pc:docMk/>
            <pc:sldMk cId="3421694655" sldId="351"/>
            <ac:grpSpMk id="742" creationId="{00000000-0000-0000-0000-000000000000}"/>
          </ac:grpSpMkLst>
        </pc:grpChg>
        <pc:grpChg chg="del">
          <ac:chgData name="Jimena García Gordillo" userId="b4d65be7-935d-414b-bbb1-16849726b19b" providerId="ADAL" clId="{F8AFC56B-8071-454A-8FF0-38514082F14B}" dt="2022-09-30T03:23:37.261" v="2553" actId="478"/>
          <ac:grpSpMkLst>
            <pc:docMk/>
            <pc:sldMk cId="3421694655" sldId="351"/>
            <ac:grpSpMk id="768" creationId="{00000000-0000-0000-0000-000000000000}"/>
          </ac:grpSpMkLst>
        </pc:grpChg>
        <pc:grpChg chg="del">
          <ac:chgData name="Jimena García Gordillo" userId="b4d65be7-935d-414b-bbb1-16849726b19b" providerId="ADAL" clId="{F8AFC56B-8071-454A-8FF0-38514082F14B}" dt="2022-09-30T03:23:43.378" v="2554" actId="478"/>
          <ac:grpSpMkLst>
            <pc:docMk/>
            <pc:sldMk cId="3421694655" sldId="351"/>
            <ac:grpSpMk id="782" creationId="{00000000-0000-0000-0000-000000000000}"/>
          </ac:grpSpMkLst>
        </pc:grpChg>
        <pc:grpChg chg="del">
          <ac:chgData name="Jimena García Gordillo" userId="b4d65be7-935d-414b-bbb1-16849726b19b" providerId="ADAL" clId="{F8AFC56B-8071-454A-8FF0-38514082F14B}" dt="2022-09-30T03:23:43.378" v="2554" actId="478"/>
          <ac:grpSpMkLst>
            <pc:docMk/>
            <pc:sldMk cId="3421694655" sldId="351"/>
            <ac:grpSpMk id="793" creationId="{00000000-0000-0000-0000-000000000000}"/>
          </ac:grpSpMkLst>
        </pc:grpChg>
        <pc:picChg chg="del">
          <ac:chgData name="Jimena García Gordillo" userId="b4d65be7-935d-414b-bbb1-16849726b19b" providerId="ADAL" clId="{F8AFC56B-8071-454A-8FF0-38514082F14B}" dt="2022-09-30T03:23:43.378" v="2554" actId="478"/>
          <ac:picMkLst>
            <pc:docMk/>
            <pc:sldMk cId="3421694655" sldId="351"/>
            <ac:picMk id="5" creationId="{46C50213-4C29-083A-8EBC-9D0DFC139635}"/>
          </ac:picMkLst>
        </pc:picChg>
        <pc:picChg chg="del">
          <ac:chgData name="Jimena García Gordillo" userId="b4d65be7-935d-414b-bbb1-16849726b19b" providerId="ADAL" clId="{F8AFC56B-8071-454A-8FF0-38514082F14B}" dt="2022-09-30T03:23:43.378" v="2554" actId="478"/>
          <ac:picMkLst>
            <pc:docMk/>
            <pc:sldMk cId="3421694655" sldId="351"/>
            <ac:picMk id="8" creationId="{54610E51-023F-B491-952E-D526A45FC104}"/>
          </ac:picMkLst>
        </pc:picChg>
        <pc:picChg chg="del">
          <ac:chgData name="Jimena García Gordillo" userId="b4d65be7-935d-414b-bbb1-16849726b19b" providerId="ADAL" clId="{F8AFC56B-8071-454A-8FF0-38514082F14B}" dt="2022-09-30T03:23:37.261" v="2553" actId="478"/>
          <ac:picMkLst>
            <pc:docMk/>
            <pc:sldMk cId="3421694655" sldId="351"/>
            <ac:picMk id="16" creationId="{01CAA814-F08A-32F3-8804-D98E5F411440}"/>
          </ac:picMkLst>
        </pc:picChg>
        <pc:picChg chg="del">
          <ac:chgData name="Jimena García Gordillo" userId="b4d65be7-935d-414b-bbb1-16849726b19b" providerId="ADAL" clId="{F8AFC56B-8071-454A-8FF0-38514082F14B}" dt="2022-09-30T03:23:37.261" v="2553" actId="478"/>
          <ac:picMkLst>
            <pc:docMk/>
            <pc:sldMk cId="3421694655" sldId="351"/>
            <ac:picMk id="18" creationId="{E18D3423-935D-F8B9-29F3-F776260B269F}"/>
          </ac:picMkLst>
        </pc:picChg>
      </pc:sldChg>
      <pc:sldMasterChg chg="delSldLayout">
        <pc:chgData name="Jimena García Gordillo" userId="b4d65be7-935d-414b-bbb1-16849726b19b" providerId="ADAL" clId="{F8AFC56B-8071-454A-8FF0-38514082F14B}" dt="2022-09-21T00:38:33.903" v="2187" actId="47"/>
        <pc:sldMasterMkLst>
          <pc:docMk/>
          <pc:sldMasterMk cId="0" sldId="2147483676"/>
        </pc:sldMasterMkLst>
        <pc:sldLayoutChg chg="del">
          <pc:chgData name="Jimena García Gordillo" userId="b4d65be7-935d-414b-bbb1-16849726b19b" providerId="ADAL" clId="{F8AFC56B-8071-454A-8FF0-38514082F14B}" dt="2022-09-21T00:38:33.903" v="2187" actId="47"/>
          <pc:sldLayoutMkLst>
            <pc:docMk/>
            <pc:sldMasterMk cId="0" sldId="2147483676"/>
            <pc:sldLayoutMk cId="0" sldId="2147483649"/>
          </pc:sldLayoutMkLst>
        </pc:sldLayoutChg>
        <pc:sldLayoutChg chg="del">
          <pc:chgData name="Jimena García Gordillo" userId="b4d65be7-935d-414b-bbb1-16849726b19b" providerId="ADAL" clId="{F8AFC56B-8071-454A-8FF0-38514082F14B}" dt="2022-09-21T00:38:33.903" v="2187" actId="47"/>
          <pc:sldLayoutMkLst>
            <pc:docMk/>
            <pc:sldMasterMk cId="0" sldId="2147483676"/>
            <pc:sldLayoutMk cId="0" sldId="2147483653"/>
          </pc:sldLayoutMkLst>
        </pc:sldLayoutChg>
        <pc:sldLayoutChg chg="del">
          <pc:chgData name="Jimena García Gordillo" userId="b4d65be7-935d-414b-bbb1-16849726b19b" providerId="ADAL" clId="{F8AFC56B-8071-454A-8FF0-38514082F14B}" dt="2022-09-21T00:38:33.903" v="2187" actId="47"/>
          <pc:sldLayoutMkLst>
            <pc:docMk/>
            <pc:sldMasterMk cId="0" sldId="2147483676"/>
            <pc:sldLayoutMk cId="0" sldId="2147483654"/>
          </pc:sldLayoutMkLst>
        </pc:sldLayoutChg>
        <pc:sldLayoutChg chg="del">
          <pc:chgData name="Jimena García Gordillo" userId="b4d65be7-935d-414b-bbb1-16849726b19b" providerId="ADAL" clId="{F8AFC56B-8071-454A-8FF0-38514082F14B}" dt="2022-09-21T00:38:33.903" v="2187" actId="47"/>
          <pc:sldLayoutMkLst>
            <pc:docMk/>
            <pc:sldMasterMk cId="0" sldId="2147483676"/>
            <pc:sldLayoutMk cId="0" sldId="2147483655"/>
          </pc:sldLayoutMkLst>
        </pc:sldLayoutChg>
        <pc:sldLayoutChg chg="del">
          <pc:chgData name="Jimena García Gordillo" userId="b4d65be7-935d-414b-bbb1-16849726b19b" providerId="ADAL" clId="{F8AFC56B-8071-454A-8FF0-38514082F14B}" dt="2022-09-19T22:15:19.045" v="343" actId="47"/>
          <pc:sldLayoutMkLst>
            <pc:docMk/>
            <pc:sldMasterMk cId="0" sldId="2147483676"/>
            <pc:sldLayoutMk cId="0" sldId="2147483656"/>
          </pc:sldLayoutMkLst>
        </pc:sldLayoutChg>
        <pc:sldLayoutChg chg="del">
          <pc:chgData name="Jimena García Gordillo" userId="b4d65be7-935d-414b-bbb1-16849726b19b" providerId="ADAL" clId="{F8AFC56B-8071-454A-8FF0-38514082F14B}" dt="2022-09-21T00:38:33.903" v="2187" actId="47"/>
          <pc:sldLayoutMkLst>
            <pc:docMk/>
            <pc:sldMasterMk cId="0" sldId="2147483676"/>
            <pc:sldLayoutMk cId="0" sldId="2147483657"/>
          </pc:sldLayoutMkLst>
        </pc:sldLayoutChg>
        <pc:sldLayoutChg chg="del">
          <pc:chgData name="Jimena García Gordillo" userId="b4d65be7-935d-414b-bbb1-16849726b19b" providerId="ADAL" clId="{F8AFC56B-8071-454A-8FF0-38514082F14B}" dt="2022-09-21T00:38:33.903" v="2187" actId="47"/>
          <pc:sldLayoutMkLst>
            <pc:docMk/>
            <pc:sldMasterMk cId="0" sldId="2147483676"/>
            <pc:sldLayoutMk cId="0" sldId="2147483658"/>
          </pc:sldLayoutMkLst>
        </pc:sldLayoutChg>
        <pc:sldLayoutChg chg="del">
          <pc:chgData name="Jimena García Gordillo" userId="b4d65be7-935d-414b-bbb1-16849726b19b" providerId="ADAL" clId="{F8AFC56B-8071-454A-8FF0-38514082F14B}" dt="2022-09-21T00:38:33.903" v="2187" actId="47"/>
          <pc:sldLayoutMkLst>
            <pc:docMk/>
            <pc:sldMasterMk cId="0" sldId="2147483676"/>
            <pc:sldLayoutMk cId="0" sldId="2147483660"/>
          </pc:sldLayoutMkLst>
        </pc:sldLayoutChg>
        <pc:sldLayoutChg chg="del">
          <pc:chgData name="Jimena García Gordillo" userId="b4d65be7-935d-414b-bbb1-16849726b19b" providerId="ADAL" clId="{F8AFC56B-8071-454A-8FF0-38514082F14B}" dt="2022-09-21T00:38:33.903" v="2187" actId="47"/>
          <pc:sldLayoutMkLst>
            <pc:docMk/>
            <pc:sldMasterMk cId="0" sldId="2147483676"/>
            <pc:sldLayoutMk cId="0" sldId="2147483661"/>
          </pc:sldLayoutMkLst>
        </pc:sldLayoutChg>
        <pc:sldLayoutChg chg="del">
          <pc:chgData name="Jimena García Gordillo" userId="b4d65be7-935d-414b-bbb1-16849726b19b" providerId="ADAL" clId="{F8AFC56B-8071-454A-8FF0-38514082F14B}" dt="2022-09-21T00:38:33.903" v="2187" actId="47"/>
          <pc:sldLayoutMkLst>
            <pc:docMk/>
            <pc:sldMasterMk cId="0" sldId="2147483676"/>
            <pc:sldLayoutMk cId="0" sldId="2147483662"/>
          </pc:sldLayoutMkLst>
        </pc:sldLayoutChg>
        <pc:sldLayoutChg chg="del">
          <pc:chgData name="Jimena García Gordillo" userId="b4d65be7-935d-414b-bbb1-16849726b19b" providerId="ADAL" clId="{F8AFC56B-8071-454A-8FF0-38514082F14B}" dt="2022-09-21T00:38:33.903" v="2187" actId="47"/>
          <pc:sldLayoutMkLst>
            <pc:docMk/>
            <pc:sldMasterMk cId="0" sldId="2147483676"/>
            <pc:sldLayoutMk cId="0" sldId="2147483663"/>
          </pc:sldLayoutMkLst>
        </pc:sldLayoutChg>
        <pc:sldLayoutChg chg="del">
          <pc:chgData name="Jimena García Gordillo" userId="b4d65be7-935d-414b-bbb1-16849726b19b" providerId="ADAL" clId="{F8AFC56B-8071-454A-8FF0-38514082F14B}" dt="2022-09-21T00:37:31.847" v="2186" actId="47"/>
          <pc:sldLayoutMkLst>
            <pc:docMk/>
            <pc:sldMasterMk cId="0" sldId="2147483676"/>
            <pc:sldLayoutMk cId="0" sldId="2147483664"/>
          </pc:sldLayoutMkLst>
        </pc:sldLayoutChg>
        <pc:sldLayoutChg chg="del">
          <pc:chgData name="Jimena García Gordillo" userId="b4d65be7-935d-414b-bbb1-16849726b19b" providerId="ADAL" clId="{F8AFC56B-8071-454A-8FF0-38514082F14B}" dt="2022-09-21T00:37:31.847" v="2186" actId="47"/>
          <pc:sldLayoutMkLst>
            <pc:docMk/>
            <pc:sldMasterMk cId="0" sldId="2147483676"/>
            <pc:sldLayoutMk cId="0" sldId="2147483665"/>
          </pc:sldLayoutMkLst>
        </pc:sldLayoutChg>
        <pc:sldLayoutChg chg="del">
          <pc:chgData name="Jimena García Gordillo" userId="b4d65be7-935d-414b-bbb1-16849726b19b" providerId="ADAL" clId="{F8AFC56B-8071-454A-8FF0-38514082F14B}" dt="2022-09-21T00:38:33.903" v="2187" actId="47"/>
          <pc:sldLayoutMkLst>
            <pc:docMk/>
            <pc:sldMasterMk cId="0" sldId="2147483676"/>
            <pc:sldLayoutMk cId="0" sldId="2147483667"/>
          </pc:sldLayoutMkLst>
        </pc:sldLayoutChg>
        <pc:sldLayoutChg chg="del">
          <pc:chgData name="Jimena García Gordillo" userId="b4d65be7-935d-414b-bbb1-16849726b19b" providerId="ADAL" clId="{F8AFC56B-8071-454A-8FF0-38514082F14B}" dt="2022-09-21T00:38:33.903" v="2187" actId="47"/>
          <pc:sldLayoutMkLst>
            <pc:docMk/>
            <pc:sldMasterMk cId="0" sldId="2147483676"/>
            <pc:sldLayoutMk cId="0" sldId="2147483668"/>
          </pc:sldLayoutMkLst>
        </pc:sldLayoutChg>
        <pc:sldLayoutChg chg="del">
          <pc:chgData name="Jimena García Gordillo" userId="b4d65be7-935d-414b-bbb1-16849726b19b" providerId="ADAL" clId="{F8AFC56B-8071-454A-8FF0-38514082F14B}" dt="2022-09-21T00:38:33.903" v="2187" actId="47"/>
          <pc:sldLayoutMkLst>
            <pc:docMk/>
            <pc:sldMasterMk cId="0" sldId="2147483676"/>
            <pc:sldLayoutMk cId="0" sldId="2147483669"/>
          </pc:sldLayoutMkLst>
        </pc:sldLayoutChg>
        <pc:sldLayoutChg chg="del">
          <pc:chgData name="Jimena García Gordillo" userId="b4d65be7-935d-414b-bbb1-16849726b19b" providerId="ADAL" clId="{F8AFC56B-8071-454A-8FF0-38514082F14B}" dt="2022-09-21T00:37:31.847" v="2186" actId="47"/>
          <pc:sldLayoutMkLst>
            <pc:docMk/>
            <pc:sldMasterMk cId="0" sldId="2147483676"/>
            <pc:sldLayoutMk cId="0" sldId="2147483670"/>
          </pc:sldLayoutMkLst>
        </pc:sldLayoutChg>
      </pc:sldMasterChg>
      <pc:sldMasterChg chg="del delSldLayout">
        <pc:chgData name="Jimena García Gordillo" userId="b4d65be7-935d-414b-bbb1-16849726b19b" providerId="ADAL" clId="{F8AFC56B-8071-454A-8FF0-38514082F14B}" dt="2022-09-21T00:37:31.847" v="2186" actId="47"/>
        <pc:sldMasterMkLst>
          <pc:docMk/>
          <pc:sldMasterMk cId="0" sldId="2147483677"/>
        </pc:sldMasterMkLst>
        <pc:sldLayoutChg chg="del">
          <pc:chgData name="Jimena García Gordillo" userId="b4d65be7-935d-414b-bbb1-16849726b19b" providerId="ADAL" clId="{F8AFC56B-8071-454A-8FF0-38514082F14B}" dt="2022-09-21T00:37:31.847" v="2186" actId="47"/>
          <pc:sldLayoutMkLst>
            <pc:docMk/>
            <pc:sldMasterMk cId="0" sldId="2147483677"/>
            <pc:sldLayoutMk cId="0" sldId="2147483674"/>
          </pc:sldLayoutMkLst>
        </pc:sldLayoutChg>
        <pc:sldLayoutChg chg="del">
          <pc:chgData name="Jimena García Gordillo" userId="b4d65be7-935d-414b-bbb1-16849726b19b" providerId="ADAL" clId="{F8AFC56B-8071-454A-8FF0-38514082F14B}" dt="2022-09-21T00:37:31.847" v="2186" actId="47"/>
          <pc:sldLayoutMkLst>
            <pc:docMk/>
            <pc:sldMasterMk cId="0" sldId="2147483677"/>
            <pc:sldLayoutMk cId="0" sldId="2147483675"/>
          </pc:sldLayoutMkLst>
        </pc:sldLayoutChg>
      </pc:sldMasterChg>
    </pc:docChg>
  </pc:docChgLst>
  <pc:docChgLst>
    <pc:chgData name="Usuario invitado" userId="S::urn:spo:anon#733c50f28e44b22be84b71c7b2593968e01d9febef8c82ff548dda71bf509abf::" providerId="AD" clId="Web-{B2834A26-7C32-4426-95D5-F2B2644A4D35}"/>
    <pc:docChg chg="addSld modSld">
      <pc:chgData name="Usuario invitado" userId="S::urn:spo:anon#733c50f28e44b22be84b71c7b2593968e01d9febef8c82ff548dda71bf509abf::" providerId="AD" clId="Web-{B2834A26-7C32-4426-95D5-F2B2644A4D35}" dt="2022-09-28T16:51:52.787" v="213" actId="1076"/>
      <pc:docMkLst>
        <pc:docMk/>
      </pc:docMkLst>
      <pc:sldChg chg="modSp">
        <pc:chgData name="Usuario invitado" userId="S::urn:spo:anon#733c50f28e44b22be84b71c7b2593968e01d9febef8c82ff548dda71bf509abf::" providerId="AD" clId="Web-{B2834A26-7C32-4426-95D5-F2B2644A4D35}" dt="2022-09-28T16:24:42.998" v="25"/>
        <pc:sldMkLst>
          <pc:docMk/>
          <pc:sldMk cId="0" sldId="256"/>
        </pc:sldMkLst>
        <pc:spChg chg="mod">
          <ac:chgData name="Usuario invitado" userId="S::urn:spo:anon#733c50f28e44b22be84b71c7b2593968e01d9febef8c82ff548dda71bf509abf::" providerId="AD" clId="Web-{B2834A26-7C32-4426-95D5-F2B2644A4D35}" dt="2022-09-28T16:24:42.998" v="25"/>
          <ac:spMkLst>
            <pc:docMk/>
            <pc:sldMk cId="0" sldId="256"/>
            <ac:spMk id="399" creationId="{00000000-0000-0000-0000-000000000000}"/>
          </ac:spMkLst>
        </pc:spChg>
      </pc:sldChg>
      <pc:sldChg chg="addSp delSp modSp new">
        <pc:chgData name="Usuario invitado" userId="S::urn:spo:anon#733c50f28e44b22be84b71c7b2593968e01d9febef8c82ff548dda71bf509abf::" providerId="AD" clId="Web-{B2834A26-7C32-4426-95D5-F2B2644A4D35}" dt="2022-09-28T16:37:08.610" v="115"/>
        <pc:sldMkLst>
          <pc:docMk/>
          <pc:sldMk cId="1269119043" sldId="347"/>
        </pc:sldMkLst>
        <pc:spChg chg="mod">
          <ac:chgData name="Usuario invitado" userId="S::urn:spo:anon#733c50f28e44b22be84b71c7b2593968e01d9febef8c82ff548dda71bf509abf::" providerId="AD" clId="Web-{B2834A26-7C32-4426-95D5-F2B2644A4D35}" dt="2022-09-28T16:36:04.875" v="88" actId="20577"/>
          <ac:spMkLst>
            <pc:docMk/>
            <pc:sldMk cId="1269119043" sldId="347"/>
            <ac:spMk id="2" creationId="{3795EE0C-C372-61A1-E4A3-4C624128D69F}"/>
          </ac:spMkLst>
        </pc:spChg>
        <pc:spChg chg="del mod">
          <ac:chgData name="Usuario invitado" userId="S::urn:spo:anon#733c50f28e44b22be84b71c7b2593968e01d9febef8c82ff548dda71bf509abf::" providerId="AD" clId="Web-{B2834A26-7C32-4426-95D5-F2B2644A4D35}" dt="2022-09-28T16:33:32.594" v="49"/>
          <ac:spMkLst>
            <pc:docMk/>
            <pc:sldMk cId="1269119043" sldId="347"/>
            <ac:spMk id="3" creationId="{4A6867A1-002C-43D7-7F4A-037283546847}"/>
          </ac:spMkLst>
        </pc:spChg>
        <pc:spChg chg="add mod">
          <ac:chgData name="Usuario invitado" userId="S::urn:spo:anon#733c50f28e44b22be84b71c7b2593968e01d9febef8c82ff548dda71bf509abf::" providerId="AD" clId="Web-{B2834A26-7C32-4426-95D5-F2B2644A4D35}" dt="2022-09-28T16:37:08.610" v="115"/>
          <ac:spMkLst>
            <pc:docMk/>
            <pc:sldMk cId="1269119043" sldId="347"/>
            <ac:spMk id="3" creationId="{5368520F-E663-6F04-6B55-21F621ED906A}"/>
          </ac:spMkLst>
        </pc:spChg>
        <pc:picChg chg="add mod modCrop">
          <ac:chgData name="Usuario invitado" userId="S::urn:spo:anon#733c50f28e44b22be84b71c7b2593968e01d9febef8c82ff548dda71bf509abf::" providerId="AD" clId="Web-{B2834A26-7C32-4426-95D5-F2B2644A4D35}" dt="2022-09-28T16:34:26.689" v="58" actId="1076"/>
          <ac:picMkLst>
            <pc:docMk/>
            <pc:sldMk cId="1269119043" sldId="347"/>
            <ac:picMk id="4" creationId="{215D8F1C-FFC7-0BA4-9911-14EC53DA10F8}"/>
          </ac:picMkLst>
        </pc:picChg>
      </pc:sldChg>
      <pc:sldChg chg="addSp modSp new">
        <pc:chgData name="Usuario invitado" userId="S::urn:spo:anon#733c50f28e44b22be84b71c7b2593968e01d9febef8c82ff548dda71bf509abf::" providerId="AD" clId="Web-{B2834A26-7C32-4426-95D5-F2B2644A4D35}" dt="2022-09-28T16:41:50.648" v="175" actId="20577"/>
        <pc:sldMkLst>
          <pc:docMk/>
          <pc:sldMk cId="3982127943" sldId="348"/>
        </pc:sldMkLst>
        <pc:spChg chg="mod">
          <ac:chgData name="Usuario invitado" userId="S::urn:spo:anon#733c50f28e44b22be84b71c7b2593968e01d9febef8c82ff548dda71bf509abf::" providerId="AD" clId="Web-{B2834A26-7C32-4426-95D5-F2B2644A4D35}" dt="2022-09-28T16:41:50.648" v="175" actId="20577"/>
          <ac:spMkLst>
            <pc:docMk/>
            <pc:sldMk cId="3982127943" sldId="348"/>
            <ac:spMk id="2" creationId="{9FBA41C8-B0FF-A1DB-7868-FABEDE52B9C2}"/>
          </ac:spMkLst>
        </pc:spChg>
        <pc:spChg chg="mod">
          <ac:chgData name="Usuario invitado" userId="S::urn:spo:anon#733c50f28e44b22be84b71c7b2593968e01d9febef8c82ff548dda71bf509abf::" providerId="AD" clId="Web-{B2834A26-7C32-4426-95D5-F2B2644A4D35}" dt="2022-09-28T16:38:56.503" v="117" actId="20577"/>
          <ac:spMkLst>
            <pc:docMk/>
            <pc:sldMk cId="3982127943" sldId="348"/>
            <ac:spMk id="3" creationId="{534728D5-94DD-AF96-5C0D-B438479921B4}"/>
          </ac:spMkLst>
        </pc:spChg>
        <pc:spChg chg="add mod">
          <ac:chgData name="Usuario invitado" userId="S::urn:spo:anon#733c50f28e44b22be84b71c7b2593968e01d9febef8c82ff548dda71bf509abf::" providerId="AD" clId="Web-{B2834A26-7C32-4426-95D5-F2B2644A4D35}" dt="2022-09-28T16:41:37.710" v="163" actId="1076"/>
          <ac:spMkLst>
            <pc:docMk/>
            <pc:sldMk cId="3982127943" sldId="348"/>
            <ac:spMk id="6" creationId="{A7D71C0F-028F-CF8A-8727-00C5AB798BD2}"/>
          </ac:spMkLst>
        </pc:spChg>
        <pc:picChg chg="add mod modCrop">
          <ac:chgData name="Usuario invitado" userId="S::urn:spo:anon#733c50f28e44b22be84b71c7b2593968e01d9febef8c82ff548dda71bf509abf::" providerId="AD" clId="Web-{B2834A26-7C32-4426-95D5-F2B2644A4D35}" dt="2022-09-28T16:40:32.084" v="134" actId="1076"/>
          <ac:picMkLst>
            <pc:docMk/>
            <pc:sldMk cId="3982127943" sldId="348"/>
            <ac:picMk id="4" creationId="{187F5193-3993-1D7B-C76A-C2217062D711}"/>
          </ac:picMkLst>
        </pc:picChg>
        <pc:picChg chg="add mod modCrop">
          <ac:chgData name="Usuario invitado" userId="S::urn:spo:anon#733c50f28e44b22be84b71c7b2593968e01d9febef8c82ff548dda71bf509abf::" providerId="AD" clId="Web-{B2834A26-7C32-4426-95D5-F2B2644A4D35}" dt="2022-09-28T16:40:27.990" v="133" actId="1076"/>
          <ac:picMkLst>
            <pc:docMk/>
            <pc:sldMk cId="3982127943" sldId="348"/>
            <ac:picMk id="5" creationId="{60E05EEC-96BF-48A4-5268-149DA1D048C3}"/>
          </ac:picMkLst>
        </pc:picChg>
      </pc:sldChg>
      <pc:sldChg chg="addSp delSp modSp new">
        <pc:chgData name="Usuario invitado" userId="S::urn:spo:anon#733c50f28e44b22be84b71c7b2593968e01d9febef8c82ff548dda71bf509abf::" providerId="AD" clId="Web-{B2834A26-7C32-4426-95D5-F2B2644A4D35}" dt="2022-09-28T16:51:52.787" v="213" actId="1076"/>
        <pc:sldMkLst>
          <pc:docMk/>
          <pc:sldMk cId="1881529860" sldId="349"/>
        </pc:sldMkLst>
        <pc:spChg chg="mod">
          <ac:chgData name="Usuario invitado" userId="S::urn:spo:anon#733c50f28e44b22be84b71c7b2593968e01d9febef8c82ff548dda71bf509abf::" providerId="AD" clId="Web-{B2834A26-7C32-4426-95D5-F2B2644A4D35}" dt="2022-09-28T16:51:52.787" v="213" actId="1076"/>
          <ac:spMkLst>
            <pc:docMk/>
            <pc:sldMk cId="1881529860" sldId="349"/>
            <ac:spMk id="2" creationId="{443FB1E4-2ADB-AB66-F9F0-EA98BF70358C}"/>
          </ac:spMkLst>
        </pc:spChg>
        <pc:spChg chg="del mod">
          <ac:chgData name="Usuario invitado" userId="S::urn:spo:anon#733c50f28e44b22be84b71c7b2593968e01d9febef8c82ff548dda71bf509abf::" providerId="AD" clId="Web-{B2834A26-7C32-4426-95D5-F2B2644A4D35}" dt="2022-09-28T16:51:40.224" v="210"/>
          <ac:spMkLst>
            <pc:docMk/>
            <pc:sldMk cId="1881529860" sldId="349"/>
            <ac:spMk id="3" creationId="{EAB13B38-DDC2-0B0A-4626-85D5AFA3DC90}"/>
          </ac:spMkLst>
        </pc:spChg>
        <pc:picChg chg="add mod modCrop">
          <ac:chgData name="Usuario invitado" userId="S::urn:spo:anon#733c50f28e44b22be84b71c7b2593968e01d9febef8c82ff548dda71bf509abf::" providerId="AD" clId="Web-{B2834A26-7C32-4426-95D5-F2B2644A4D35}" dt="2022-09-28T16:51:43.849" v="211" actId="1076"/>
          <ac:picMkLst>
            <pc:docMk/>
            <pc:sldMk cId="1881529860" sldId="349"/>
            <ac:picMk id="4" creationId="{CFF002BD-6AEF-3228-EECD-B03F633372C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9d68a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9d68a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6584017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6584017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sz="1800" b="0" i="0" u="none" strike="noStrike" baseline="0">
                <a:solidFill>
                  <a:srgbClr val="231F20"/>
                </a:solidFill>
                <a:latin typeface="CenturySchoolbookBT-Roman"/>
              </a:rPr>
              <a:t>La </a:t>
            </a:r>
            <a:r>
              <a:rPr lang="es-MX" sz="1800" b="0" i="1" u="none" strike="noStrike" baseline="0">
                <a:solidFill>
                  <a:srgbClr val="231F20"/>
                </a:solidFill>
                <a:latin typeface="CenturySchoolbookBT-Italic"/>
              </a:rPr>
              <a:t>visión de bajo nivel </a:t>
            </a:r>
            <a:r>
              <a:rPr lang="es-MX" sz="1800" b="0" i="0" u="none" strike="noStrike" baseline="0">
                <a:solidFill>
                  <a:srgbClr val="231F20"/>
                </a:solidFill>
                <a:latin typeface="CenturySchoolbookBT-Roman"/>
              </a:rPr>
              <a:t>toma como entrada una o más imágenes, las procesa y analiza, generando una representación llamada segmentación de las imágenes, en donde se destacan los componentes o regiones de las mismas.</a:t>
            </a:r>
          </a:p>
          <a:p>
            <a:pPr algn="l"/>
            <a:r>
              <a:rPr lang="es-MX" sz="1800" b="0" i="0" u="none" strike="noStrike" baseline="0">
                <a:solidFill>
                  <a:srgbClr val="231F20"/>
                </a:solidFill>
                <a:latin typeface="CenturySchoolbookBT-Roman"/>
              </a:rPr>
              <a:t>La </a:t>
            </a:r>
            <a:r>
              <a:rPr lang="es-MX" sz="1800" b="0" i="1" u="none" strike="noStrike" baseline="0">
                <a:solidFill>
                  <a:srgbClr val="231F20"/>
                </a:solidFill>
                <a:latin typeface="CenturySchoolbookBT-Italic"/>
              </a:rPr>
              <a:t>visión intermedia </a:t>
            </a:r>
            <a:r>
              <a:rPr lang="es-MX" sz="1800" b="0" i="0" u="none" strike="noStrike" baseline="0">
                <a:solidFill>
                  <a:srgbClr val="231F20"/>
                </a:solidFill>
                <a:latin typeface="CenturySchoolbookBT-Roman"/>
              </a:rPr>
              <a:t>considera la segmentación de las imágenes, y basándose en procesos conocidos como “forma a partir de x”, genera una representación tridimensional centrada en el observador conocida como bosquejo 2 ½-D.</a:t>
            </a:r>
          </a:p>
          <a:p>
            <a:pPr algn="l"/>
            <a:r>
              <a:rPr lang="es-MX" sz="1800" b="0" i="0" u="none" strike="noStrike" baseline="0">
                <a:solidFill>
                  <a:srgbClr val="231F20"/>
                </a:solidFill>
                <a:latin typeface="CenturySchoolbookBT-Roman"/>
              </a:rPr>
              <a:t>La </a:t>
            </a:r>
            <a:r>
              <a:rPr lang="es-MX" sz="1800" b="0" i="1" u="none" strike="noStrike" baseline="0">
                <a:solidFill>
                  <a:srgbClr val="231F20"/>
                </a:solidFill>
                <a:latin typeface="CenturySchoolbookBT-Italic"/>
              </a:rPr>
              <a:t>visión de alto nivel, </a:t>
            </a:r>
            <a:r>
              <a:rPr lang="es-MX" sz="1800" b="0" i="0" u="none" strike="noStrike" baseline="0">
                <a:solidFill>
                  <a:srgbClr val="231F20"/>
                </a:solidFill>
                <a:latin typeface="CenturySchoolbookBT-Italic"/>
              </a:rPr>
              <a:t>realiza </a:t>
            </a:r>
            <a:r>
              <a:rPr lang="es-MX" sz="1800" b="0" i="0" u="none" strike="noStrike" baseline="0">
                <a:solidFill>
                  <a:srgbClr val="231F20"/>
                </a:solidFill>
                <a:latin typeface="CenturySchoolbookBT-Roman"/>
              </a:rPr>
              <a:t>la base de datos de objetos conocidos. Cada vez que se percibe un objeto </a:t>
            </a:r>
            <a:r>
              <a:rPr lang="es-MX" sz="1800" b="1" i="0" u="none" strike="noStrike" baseline="0">
                <a:solidFill>
                  <a:srgbClr val="231F20"/>
                </a:solidFill>
                <a:latin typeface="CenturySchoolbookBT-Roman"/>
              </a:rPr>
              <a:t>se compara con los objetos ya conocidos</a:t>
            </a:r>
            <a:r>
              <a:rPr lang="es-MX" sz="1800" b="0" i="0" u="none" strike="noStrike" baseline="0">
                <a:solidFill>
                  <a:srgbClr val="231F20"/>
                </a:solidFill>
                <a:latin typeface="CenturySchoolbookBT-Roman"/>
              </a:rPr>
              <a:t>, y al tratarse de uno ya </a:t>
            </a:r>
            <a:r>
              <a:rPr lang="es-MX" sz="1800" b="1" i="0" u="none" strike="noStrike" baseline="0">
                <a:solidFill>
                  <a:srgbClr val="231F20"/>
                </a:solidFill>
                <a:latin typeface="CenturySchoolbookBT-Roman"/>
              </a:rPr>
              <a:t>existente</a:t>
            </a:r>
            <a:r>
              <a:rPr lang="es-MX" sz="1800" b="0" i="0" u="none" strike="noStrike" baseline="0">
                <a:solidFill>
                  <a:srgbClr val="231F20"/>
                </a:solidFill>
                <a:latin typeface="CenturySchoolbookBT-Roman"/>
              </a:rPr>
              <a:t> en la base de datos, entonces se realiza el </a:t>
            </a:r>
            <a:r>
              <a:rPr lang="es-MX" sz="1800" b="1" i="0" u="none" strike="noStrike" baseline="0">
                <a:solidFill>
                  <a:srgbClr val="231F20"/>
                </a:solidFill>
                <a:latin typeface="CenturySchoolbookBT-Roman"/>
              </a:rPr>
              <a:t>reconocimiento</a:t>
            </a:r>
            <a:r>
              <a:rPr lang="es-MX" sz="1800" b="0" i="0" u="none" strike="noStrike" baseline="0">
                <a:solidFill>
                  <a:srgbClr val="231F20"/>
                </a:solidFill>
                <a:latin typeface="CenturySchoolbookBT-Roman"/>
              </a:rPr>
              <a:t>, y puede </a:t>
            </a:r>
            <a:r>
              <a:rPr lang="es-MX" sz="1800" b="0" i="0" u="none" strike="noStrike" baseline="0" err="1">
                <a:solidFill>
                  <a:srgbClr val="231F20"/>
                </a:solidFill>
                <a:latin typeface="CenturySchoolbookBT-Roman"/>
              </a:rPr>
              <a:t>accesarse</a:t>
            </a:r>
            <a:r>
              <a:rPr lang="es-MX" sz="1800" b="0" i="0" u="none" strike="noStrike" baseline="0">
                <a:solidFill>
                  <a:srgbClr val="231F20"/>
                </a:solidFill>
                <a:latin typeface="CenturySchoolbookBT-Roman"/>
              </a:rPr>
              <a:t> propiedades adicionales que posea el objeto, tales como </a:t>
            </a:r>
            <a:r>
              <a:rPr lang="es-MX" sz="1800" b="1" i="0" u="none" strike="noStrike" baseline="0">
                <a:solidFill>
                  <a:srgbClr val="231F20"/>
                </a:solidFill>
                <a:latin typeface="CenturySchoolbookBT-Roman"/>
              </a:rPr>
              <a:t>nombre, uso</a:t>
            </a:r>
            <a:r>
              <a:rPr lang="es-MX" sz="1800" b="0" i="0" u="none" strike="noStrike" baseline="0">
                <a:solidFill>
                  <a:srgbClr val="231F20"/>
                </a:solidFill>
                <a:latin typeface="CenturySchoolbookBT-Roman"/>
              </a:rPr>
              <a:t>, etc.</a:t>
            </a:r>
          </a:p>
          <a:p>
            <a:pPr algn="l"/>
            <a:endParaRPr/>
          </a:p>
        </p:txBody>
      </p:sp>
    </p:spTree>
    <p:extLst>
      <p:ext uri="{BB962C8B-B14F-4D97-AF65-F5344CB8AC3E}">
        <p14:creationId xmlns:p14="http://schemas.microsoft.com/office/powerpoint/2010/main" val="1714595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f65840171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f65840171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6584017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6584017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f63248dfc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f63248dfc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09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6" name="Google Shape;3426;gfad8134eea_0_2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7" name="Google Shape;3427;gfad8134eea_0_2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11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6" name="Google Shape;16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AutoNum type="arabicPeriod"/>
              <a:defRPr sz="10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" name="Google Shape;3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8" name="Google Shape;48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49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" name="Google Shape;5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2" hasCustomPrompt="1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 hasCustomPrompt="1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9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" name="Google Shape;127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13" name="Google Shape;21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6" name="Google Shape;21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285" name="Google Shape;28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6" name="Google Shape;28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87" name="Google Shape;28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89" name="Google Shape;28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1" name="Google Shape;29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92" name="Google Shape;29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4" name="Google Shape;294;p25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5" name="Google Shape;29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7" name="Google Shape;29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0" name="Google Shape;30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2" name="Google Shape;30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09" name="Google Shape;30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11" name="Google Shape;31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" name="Google Shape;31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13" name="Google Shape;31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16" name="Google Shape;31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" name="Google Shape;318;p26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19" name="Google Shape;31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20" name="Google Shape;32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23" name="Google Shape;32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5" name="Google Shape;32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331" name="Google Shape;33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32" name="Google Shape;33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34" name="Google Shape;33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" name="Google Shape;33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36" name="Google Shape;33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8" name="Google Shape;33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39" name="Google Shape;33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1" name="Google Shape;341;p27">
            <a:hlinkClick r:id="rId2" action="ppaction://hlinksldjump"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44" name="Google Shape;34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47" name="Google Shape;34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9" name="Google Shape;34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50" name="Google Shape;35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54" name="Google Shape;35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60" name="Google Shape;36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3" name="Google Shape;36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" name="Google Shape;36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68" name="Google Shape;36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" name="Google Shape;36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2" name="Google Shape;37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73" name="Google Shape;37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" name="Google Shape;37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77" name="Google Shape;37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81" name="Google Shape;381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383" name="Google Shape;38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9" r:id="rId5"/>
    <p:sldLayoutId id="2147483666" r:id="rId6"/>
    <p:sldLayoutId id="2147483671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1.xml"/><Relationship Id="rId7" Type="http://schemas.openxmlformats.org/officeDocument/2006/relationships/hyperlink" Target="https://www.flaticon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ython.org/downloads/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1.png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slide" Target="slide8.xml"/><Relationship Id="rId4" Type="http://schemas.openxmlformats.org/officeDocument/2006/relationships/hyperlink" Target="https://docs.opencv.org/3.4/d2/d75/namespacecv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slide" Target="slide8.xml"/><Relationship Id="rId9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1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slide" Target="slide8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subTitle" idx="1"/>
          </p:nvPr>
        </p:nvSpPr>
        <p:spPr>
          <a:xfrm>
            <a:off x="926425" y="3726875"/>
            <a:ext cx="3177224" cy="4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Dr. Alejadro León Maldonado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Lic. Jimena García García</a:t>
            </a:r>
            <a:endParaRPr sz="1400"/>
          </a:p>
        </p:txBody>
      </p:sp>
      <p:sp>
        <p:nvSpPr>
          <p:cNvPr id="399" name="Google Shape;399;p31"/>
          <p:cNvSpPr txBox="1">
            <a:spLocks noGrp="1"/>
          </p:cNvSpPr>
          <p:nvPr>
            <p:ph type="ctrTitle"/>
          </p:nvPr>
        </p:nvSpPr>
        <p:spPr>
          <a:xfrm>
            <a:off x="909814" y="1504116"/>
            <a:ext cx="40878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>
                <a:latin typeface="Fira Code"/>
                <a:ea typeface="Fira Code"/>
                <a:cs typeface="Fira Code"/>
              </a:rPr>
              <a:t>/*</a:t>
            </a:r>
            <a:br>
              <a:rPr lang="en" sz="28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" sz="2800" err="1">
                <a:latin typeface="Fira Code"/>
                <a:ea typeface="Fira Code"/>
                <a:cs typeface="Fira Code"/>
              </a:rPr>
              <a:t>Visión</a:t>
            </a:r>
            <a:r>
              <a:rPr lang="en" sz="2800">
                <a:latin typeface="Fira Code"/>
                <a:ea typeface="Fira Code"/>
                <a:cs typeface="Fira Code"/>
              </a:rPr>
              <a:t> Artificial </a:t>
            </a:r>
            <a:r>
              <a:rPr lang="en" sz="2800" err="1">
                <a:latin typeface="Fira Code"/>
                <a:ea typeface="Fira Code"/>
                <a:cs typeface="Fira Code"/>
              </a:rPr>
              <a:t>aplicada</a:t>
            </a:r>
            <a:r>
              <a:rPr lang="en" sz="2800">
                <a:latin typeface="Fira Code"/>
                <a:ea typeface="Fira Code"/>
                <a:cs typeface="Fira Code"/>
              </a:rPr>
              <a:t> al </a:t>
            </a:r>
            <a:r>
              <a:rPr lang="en" sz="2800" err="1">
                <a:latin typeface="Fira Code"/>
                <a:ea typeface="Fira Code"/>
                <a:cs typeface="Fira Code"/>
              </a:rPr>
              <a:t>registro</a:t>
            </a:r>
            <a:r>
              <a:rPr lang="en" sz="2800">
                <a:latin typeface="Fira Code"/>
                <a:ea typeface="Fira Code"/>
                <a:cs typeface="Fira Code"/>
              </a:rPr>
              <a:t> y </a:t>
            </a:r>
            <a:r>
              <a:rPr lang="en" sz="2800" err="1">
                <a:latin typeface="Fira Code"/>
                <a:ea typeface="Fira Code"/>
                <a:cs typeface="Fira Code"/>
              </a:rPr>
              <a:t>análisis</a:t>
            </a:r>
            <a:r>
              <a:rPr lang="en" sz="2800">
                <a:latin typeface="Fira Code"/>
                <a:ea typeface="Fira Code"/>
                <a:cs typeface="Fira Code"/>
              </a:rPr>
              <a:t> </a:t>
            </a:r>
            <a:r>
              <a:rPr lang="en" sz="2800" err="1">
                <a:latin typeface="Fira Code"/>
                <a:ea typeface="Fira Code"/>
                <a:cs typeface="Fira Code"/>
              </a:rPr>
              <a:t>conductual</a:t>
            </a:r>
            <a:br>
              <a:rPr lang="en" sz="28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" sz="2800">
                <a:latin typeface="Fira Code"/>
                <a:ea typeface="Fira Code"/>
                <a:cs typeface="Fira Code"/>
              </a:rPr>
              <a:t>*/</a:t>
            </a:r>
            <a:endParaRPr sz="2800">
              <a:latin typeface="Fira Code"/>
              <a:ea typeface="Fira Code"/>
              <a:cs typeface="Fira Code"/>
            </a:endParaRPr>
          </a:p>
        </p:txBody>
      </p:sp>
      <p:grpSp>
        <p:nvGrpSpPr>
          <p:cNvPr id="400" name="Google Shape;400;p31"/>
          <p:cNvGrpSpPr/>
          <p:nvPr/>
        </p:nvGrpSpPr>
        <p:grpSpPr>
          <a:xfrm>
            <a:off x="5375029" y="1818088"/>
            <a:ext cx="2224161" cy="1884607"/>
            <a:chOff x="5375029" y="1818088"/>
            <a:chExt cx="2224161" cy="1884607"/>
          </a:xfrm>
        </p:grpSpPr>
        <p:sp>
          <p:nvSpPr>
            <p:cNvPr id="401" name="Google Shape;401;p31"/>
            <p:cNvSpPr/>
            <p:nvPr/>
          </p:nvSpPr>
          <p:spPr>
            <a:xfrm>
              <a:off x="6273950" y="3298356"/>
              <a:ext cx="426300" cy="396873"/>
            </a:xfrm>
            <a:custGeom>
              <a:avLst/>
              <a:gdLst/>
              <a:ahLst/>
              <a:cxnLst/>
              <a:rect l="l" t="t" r="r" b="b"/>
              <a:pathLst>
                <a:path w="17167" h="15982" extrusionOk="0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6154104" y="3665446"/>
              <a:ext cx="666008" cy="37249"/>
            </a:xfrm>
            <a:custGeom>
              <a:avLst/>
              <a:gdLst/>
              <a:ahLst/>
              <a:cxnLst/>
              <a:rect l="l" t="t" r="r" b="b"/>
              <a:pathLst>
                <a:path w="26820" h="1500" extrusionOk="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6273950" y="3303326"/>
              <a:ext cx="426300" cy="126596"/>
            </a:xfrm>
            <a:custGeom>
              <a:avLst/>
              <a:gdLst/>
              <a:ahLst/>
              <a:cxnLst/>
              <a:rect l="l" t="t" r="r" b="b"/>
              <a:pathLst>
                <a:path w="17167" h="5098" extrusionOk="0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375029" y="3097292"/>
              <a:ext cx="2224098" cy="218476"/>
            </a:xfrm>
            <a:custGeom>
              <a:avLst/>
              <a:gdLst/>
              <a:ahLst/>
              <a:cxnLst/>
              <a:rect l="l" t="t" r="r" b="b"/>
              <a:pathLst>
                <a:path w="89564" h="8798" extrusionOk="0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375029" y="1818088"/>
              <a:ext cx="2224161" cy="1289166"/>
            </a:xfrm>
            <a:custGeom>
              <a:avLst/>
              <a:gdLst/>
              <a:ahLst/>
              <a:cxnLst/>
              <a:rect l="l" t="t" r="r" b="b"/>
              <a:pathLst>
                <a:path w="89564" h="51913" extrusionOk="0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434356" y="1871380"/>
              <a:ext cx="2105483" cy="1171978"/>
            </a:xfrm>
            <a:custGeom>
              <a:avLst/>
              <a:gdLst/>
              <a:ahLst/>
              <a:cxnLst/>
              <a:rect l="l" t="t" r="r" b="b"/>
              <a:pathLst>
                <a:path w="84785" h="47194" extrusionOk="0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527258" y="1968354"/>
              <a:ext cx="677425" cy="476599"/>
            </a:xfrm>
            <a:custGeom>
              <a:avLst/>
              <a:gdLst/>
              <a:ahLst/>
              <a:cxnLst/>
              <a:rect l="l" t="t" r="r" b="b"/>
              <a:pathLst>
                <a:path w="27279" h="19192" extrusionOk="0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527258" y="2497898"/>
              <a:ext cx="1407769" cy="476698"/>
            </a:xfrm>
            <a:custGeom>
              <a:avLst/>
              <a:gdLst/>
              <a:ahLst/>
              <a:cxnLst/>
              <a:rect l="l" t="t" r="r" b="b"/>
              <a:pathLst>
                <a:path w="56689" h="19196" extrusionOk="0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257635" y="1968354"/>
              <a:ext cx="677400" cy="476599"/>
            </a:xfrm>
            <a:custGeom>
              <a:avLst/>
              <a:gdLst/>
              <a:ahLst/>
              <a:cxnLst/>
              <a:rect l="l" t="t" r="r" b="b"/>
              <a:pathLst>
                <a:path w="27278" h="19192" extrusionOk="0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7002489" y="1968354"/>
              <a:ext cx="479554" cy="221338"/>
            </a:xfrm>
            <a:custGeom>
              <a:avLst/>
              <a:gdLst/>
              <a:ahLst/>
              <a:cxnLst/>
              <a:rect l="l" t="t" r="r" b="b"/>
              <a:pathLst>
                <a:path w="19311" h="8913" extrusionOk="0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7002489" y="2241370"/>
              <a:ext cx="479554" cy="733225"/>
            </a:xfrm>
            <a:custGeom>
              <a:avLst/>
              <a:gdLst/>
              <a:ahLst/>
              <a:cxnLst/>
              <a:rect l="l" t="t" r="r" b="b"/>
              <a:pathLst>
                <a:path w="19311" h="29526" extrusionOk="0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1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413" name="Google Shape;413;p31"/>
            <p:cNvSpPr/>
            <p:nvPr/>
          </p:nvSpPr>
          <p:spPr>
            <a:xfrm>
              <a:off x="7542675" y="1392460"/>
              <a:ext cx="879178" cy="692069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9" name="Google Shape;419;p3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3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3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3" name="Google Shape;423;p31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424" name="Google Shape;424;p31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425" name="Google Shape;425;p31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6" name="Google Shape;426;p31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427" name="Google Shape;427;p31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 extrusionOk="0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 extrusionOk="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 extrusionOk="0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0" name="Google Shape;430;p31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name="adj" fmla="val 50000"/>
                </a:avLst>
              </a:prstGeom>
              <a:solidFill>
                <a:schemeClr val="accent6">
                  <a:alpha val="535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1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435" name="Google Shape;435;p31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14726" y="1013671"/>
              <a:ext cx="653730" cy="281110"/>
            </a:xfrm>
            <a:custGeom>
              <a:avLst/>
              <a:gdLst/>
              <a:ahLst/>
              <a:cxnLst/>
              <a:rect l="l" t="t" r="r" b="b"/>
              <a:pathLst>
                <a:path w="28015" h="14176" extrusionOk="0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848871" y="832785"/>
              <a:ext cx="144823" cy="144867"/>
            </a:xfrm>
            <a:custGeom>
              <a:avLst/>
              <a:gdLst/>
              <a:ahLst/>
              <a:cxnLst/>
              <a:rect l="l" t="t" r="r" b="b"/>
              <a:pathLst>
                <a:path w="4416" h="4417" extrusionOk="0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1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439" name="Google Shape;439;p31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name="adj" fmla="val 7267"/>
              </a:avLst>
            </a:prstGeom>
            <a:gradFill>
              <a:gsLst>
                <a:gs pos="0">
                  <a:schemeClr val="lt2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45" name="Google Shape;445;p3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3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8" name="Google Shape;448;p3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49" name="Google Shape;449;p3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3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51" name="Google Shape;451;p3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2" name="Google Shape;452;p3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54" name="Google Shape;454;p31">
            <a:hlinkClick r:id="" action="ppaction://hlinkshowjump?jump=nextslide"/>
          </p:cNvPr>
          <p:cNvCxnSpPr/>
          <p:nvPr/>
        </p:nvCxnSpPr>
        <p:spPr>
          <a:xfrm>
            <a:off x="1046100" y="4282250"/>
            <a:ext cx="74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5" name="Google Shape;455;p31"/>
          <p:cNvSpPr txBox="1">
            <a:spLocks noGrp="1"/>
          </p:cNvSpPr>
          <p:nvPr>
            <p:ph type="subTitle" idx="1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IMAGE</a:t>
            </a: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.py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6" name="Google Shape;456;p31">
            <a:hlinkClick r:id="rId3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1">
            <a:hlinkClick r:id="rId3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1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BC59DE62-A119-FD44-27C2-C00E50788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52" y="41059"/>
            <a:ext cx="593538" cy="4152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0" name="Google Shape;760;p4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/>
              <a:t>D</a:t>
            </a:r>
            <a:r>
              <a:rPr lang="en" sz="1000"/>
              <a:t>ownload.py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1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/ Temas</a:t>
            </a:r>
            <a:endParaRPr dirty="0"/>
          </a:p>
        </p:txBody>
      </p:sp>
      <p:sp>
        <p:nvSpPr>
          <p:cNvPr id="812" name="Google Shape;812;p4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Imagen 20" descr="Logotipo&#10;&#10;Descripción generada automáticamente">
            <a:extLst>
              <a:ext uri="{FF2B5EF4-FFF2-40B4-BE49-F238E27FC236}">
                <a16:creationId xmlns:a16="http://schemas.microsoft.com/office/drawing/2014/main" id="{0A390C1F-5921-A7D0-7796-5CC9C6B12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52" y="41059"/>
            <a:ext cx="593538" cy="415276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7E59B9DB-E624-E3EA-6641-DA7A62977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0" y="2787150"/>
            <a:ext cx="2374900" cy="467700"/>
          </a:xfrm>
        </p:spPr>
        <p:txBody>
          <a:bodyPr/>
          <a:lstStyle/>
          <a:p>
            <a:r>
              <a:rPr lang="es-MX" sz="1400" dirty="0"/>
              <a:t>Espacios de color</a:t>
            </a:r>
            <a:br>
              <a:rPr lang="es-MX" sz="1400" dirty="0"/>
            </a:br>
            <a:r>
              <a:rPr lang="es-MX" sz="1400" dirty="0"/>
              <a:t>Canales de color</a:t>
            </a:r>
            <a:br>
              <a:rPr lang="es-MX" sz="1400" dirty="0"/>
            </a:br>
            <a:r>
              <a:rPr lang="es-MX" sz="1400" dirty="0" err="1"/>
              <a:t>Blurring</a:t>
            </a:r>
            <a:br>
              <a:rPr lang="es-MX" sz="1400" dirty="0"/>
            </a:br>
            <a:r>
              <a:rPr lang="es-MX" sz="1400" dirty="0"/>
              <a:t>Operaciones BITSWISE</a:t>
            </a:r>
            <a:br>
              <a:rPr lang="es-MX" sz="1400" dirty="0"/>
            </a:br>
            <a:r>
              <a:rPr lang="es-MX" sz="1400" dirty="0"/>
              <a:t>Enmascaramiento</a:t>
            </a:r>
            <a:br>
              <a:rPr lang="es-MX" sz="1400" dirty="0"/>
            </a:br>
            <a:r>
              <a:rPr lang="es-MX" sz="1400" dirty="0"/>
              <a:t>Cálculo de histograma</a:t>
            </a:r>
            <a:br>
              <a:rPr lang="es-MX" sz="1400" dirty="0"/>
            </a:br>
            <a:r>
              <a:rPr lang="es-MX" sz="1400" dirty="0" err="1"/>
              <a:t>Umbralización</a:t>
            </a:r>
            <a:r>
              <a:rPr lang="es-MX" sz="1400" dirty="0"/>
              <a:t>/</a:t>
            </a:r>
            <a:r>
              <a:rPr lang="es-MX" sz="1400" dirty="0" err="1"/>
              <a:t>binarización</a:t>
            </a:r>
            <a:r>
              <a:rPr lang="es-MX" sz="1400" dirty="0"/>
              <a:t> de imágenes</a:t>
            </a:r>
            <a:br>
              <a:rPr lang="es-MX" sz="1400" dirty="0"/>
            </a:br>
            <a:r>
              <a:rPr lang="es-MX" sz="1400" dirty="0"/>
              <a:t>Detección de bordes</a:t>
            </a:r>
            <a:br>
              <a:rPr lang="es-MX" sz="1400" dirty="0"/>
            </a:br>
            <a:r>
              <a:rPr lang="es-MX" sz="1400" dirty="0"/>
              <a:t>Detección de movimiento 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4D7CA1A5-5A8D-4D03-8020-475BBA6DA599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sz="1200" dirty="0"/>
              <a:t>Face Detection with </a:t>
            </a:r>
            <a:r>
              <a:rPr lang="en-US" sz="1200" dirty="0" err="1"/>
              <a:t>Haar</a:t>
            </a:r>
            <a:r>
              <a:rPr lang="en-US" sz="1200" dirty="0"/>
              <a:t> Cascades Face Recognition with OpenCV's built-in recognizer</a:t>
            </a:r>
            <a:br>
              <a:rPr lang="en-US" sz="1200" dirty="0"/>
            </a:br>
            <a:r>
              <a:rPr lang="en-US" sz="1200" dirty="0"/>
              <a:t>Eye tracker	</a:t>
            </a:r>
            <a:br>
              <a:rPr lang="en-US" sz="1200" dirty="0"/>
            </a:br>
            <a:endParaRPr lang="es-MX" sz="1400" dirty="0"/>
          </a:p>
        </p:txBody>
      </p:sp>
      <p:sp>
        <p:nvSpPr>
          <p:cNvPr id="12" name="Título 8">
            <a:extLst>
              <a:ext uri="{FF2B5EF4-FFF2-40B4-BE49-F238E27FC236}">
                <a16:creationId xmlns:a16="http://schemas.microsoft.com/office/drawing/2014/main" id="{66FF2E84-6456-7FD4-8A0B-D955B158D360}"/>
              </a:ext>
            </a:extLst>
          </p:cNvPr>
          <p:cNvSpPr txBox="1">
            <a:spLocks/>
          </p:cNvSpPr>
          <p:nvPr/>
        </p:nvSpPr>
        <p:spPr>
          <a:xfrm>
            <a:off x="896445" y="2787150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Oswald"/>
              <a:buNone/>
              <a:defRPr sz="25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MX" sz="1300" dirty="0"/>
              <a:t>Lectura de imágenes y videos</a:t>
            </a:r>
          </a:p>
          <a:p>
            <a:r>
              <a:rPr lang="es-MX" sz="1300" dirty="0"/>
              <a:t>Redimensionamiento y </a:t>
            </a:r>
            <a:r>
              <a:rPr lang="es-MX" sz="1300" dirty="0" err="1"/>
              <a:t>reescalado</a:t>
            </a:r>
            <a:r>
              <a:rPr lang="es-MX" sz="1300" dirty="0"/>
              <a:t> de marcos</a:t>
            </a:r>
          </a:p>
          <a:p>
            <a:r>
              <a:rPr lang="es-MX" sz="1300" dirty="0"/>
              <a:t>Dibujar formas y poner texto</a:t>
            </a:r>
          </a:p>
          <a:p>
            <a:r>
              <a:rPr lang="es-MX" sz="1300" dirty="0"/>
              <a:t>Representación de </a:t>
            </a:r>
            <a:r>
              <a:rPr lang="es-MX" sz="1300" dirty="0" err="1"/>
              <a:t>frames</a:t>
            </a:r>
            <a:endParaRPr lang="es-MX" sz="1300" dirty="0"/>
          </a:p>
          <a:p>
            <a:r>
              <a:rPr lang="es-MX" sz="1300" dirty="0"/>
              <a:t>Funciones esenciales en   </a:t>
            </a:r>
            <a:r>
              <a:rPr lang="es-MX" sz="1300" dirty="0" err="1"/>
              <a:t>OpenCV</a:t>
            </a:r>
            <a:endParaRPr lang="es-MX" sz="1300" dirty="0"/>
          </a:p>
          <a:p>
            <a:r>
              <a:rPr lang="es-MX" sz="1300" dirty="0"/>
              <a:t>Transformaciones de imagen</a:t>
            </a:r>
          </a:p>
          <a:p>
            <a:r>
              <a:rPr lang="es-MX" sz="1300" dirty="0"/>
              <a:t>Detección de contorno</a:t>
            </a:r>
          </a:p>
          <a:p>
            <a:r>
              <a:rPr lang="es-MX" sz="1300" dirty="0"/>
              <a:t>Configuraciones de Webcams</a:t>
            </a:r>
          </a:p>
        </p:txBody>
      </p:sp>
      <p:sp>
        <p:nvSpPr>
          <p:cNvPr id="13" name="Google Shape;761;p42">
            <a:extLst>
              <a:ext uri="{FF2B5EF4-FFF2-40B4-BE49-F238E27FC236}">
                <a16:creationId xmlns:a16="http://schemas.microsoft.com/office/drawing/2014/main" id="{EDC0578E-CE4B-1F71-4ACC-577ED45C7A6E}"/>
              </a:ext>
            </a:extLst>
          </p:cNvPr>
          <p:cNvSpPr txBox="1">
            <a:spLocks/>
          </p:cNvSpPr>
          <p:nvPr/>
        </p:nvSpPr>
        <p:spPr>
          <a:xfrm>
            <a:off x="3454400" y="1444133"/>
            <a:ext cx="225502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MX" sz="2000" dirty="0"/>
              <a:t>/ Medio-Avanzado</a:t>
            </a:r>
          </a:p>
        </p:txBody>
      </p:sp>
      <p:sp>
        <p:nvSpPr>
          <p:cNvPr id="14" name="Google Shape;761;p42">
            <a:extLst>
              <a:ext uri="{FF2B5EF4-FFF2-40B4-BE49-F238E27FC236}">
                <a16:creationId xmlns:a16="http://schemas.microsoft.com/office/drawing/2014/main" id="{1B38414D-A261-CB96-8AD4-345C6548090C}"/>
              </a:ext>
            </a:extLst>
          </p:cNvPr>
          <p:cNvSpPr txBox="1">
            <a:spLocks/>
          </p:cNvSpPr>
          <p:nvPr/>
        </p:nvSpPr>
        <p:spPr>
          <a:xfrm>
            <a:off x="1048845" y="1529625"/>
            <a:ext cx="162547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MX" sz="2000" dirty="0"/>
              <a:t>/ Básico</a:t>
            </a:r>
          </a:p>
        </p:txBody>
      </p:sp>
      <p:sp>
        <p:nvSpPr>
          <p:cNvPr id="15" name="Google Shape;761;p42">
            <a:extLst>
              <a:ext uri="{FF2B5EF4-FFF2-40B4-BE49-F238E27FC236}">
                <a16:creationId xmlns:a16="http://schemas.microsoft.com/office/drawing/2014/main" id="{3E23338A-D968-0AF3-0734-CCA66FA2C38B}"/>
              </a:ext>
            </a:extLst>
          </p:cNvPr>
          <p:cNvSpPr txBox="1">
            <a:spLocks/>
          </p:cNvSpPr>
          <p:nvPr/>
        </p:nvSpPr>
        <p:spPr>
          <a:xfrm>
            <a:off x="6069426" y="1472278"/>
            <a:ext cx="225502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s-MX" sz="2000" dirty="0"/>
              <a:t>/ Detecciones</a:t>
            </a:r>
          </a:p>
        </p:txBody>
      </p:sp>
    </p:spTree>
    <p:extLst>
      <p:ext uri="{BB962C8B-B14F-4D97-AF65-F5344CB8AC3E}">
        <p14:creationId xmlns:p14="http://schemas.microsoft.com/office/powerpoint/2010/main" val="342169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0" name="Google Shape;3430;p8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431" name="Google Shape;3431;p8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2" name="Google Shape;3432;p8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3" name="Google Shape;3433;p8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34" name="Google Shape;3434;p8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3435" name="Google Shape;3435;p8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6" name="Google Shape;3436;p8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437" name="Google Shape;3437;p8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8" name="Google Shape;3438;p8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439" name="Google Shape;3439;p8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40" name="Google Shape;3440;p8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441" name="Google Shape;3441;p8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442" name="Google Shape;3442;p8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8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44" name="Google Shape;3444;p87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Referencias.py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45" name="Google Shape;3445;p8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6" name="Google Shape;3446;p87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7" name="Google Shape;3447;p8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/REFERENCIAS</a:t>
            </a:r>
            <a:endParaRPr/>
          </a:p>
        </p:txBody>
      </p:sp>
      <p:sp>
        <p:nvSpPr>
          <p:cNvPr id="3449" name="Google Shape;3449;p87"/>
          <p:cNvSpPr txBox="1"/>
          <p:nvPr/>
        </p:nvSpPr>
        <p:spPr>
          <a:xfrm>
            <a:off x="962520" y="1724941"/>
            <a:ext cx="6961379" cy="237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Ríos Figueroa, H. V. (2007). Visión Artificial. 1°.</a:t>
            </a:r>
            <a:endParaRPr lang="es-MX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  <a:hlinkClick r:id="rId5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err="1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  <a:hlinkClick r:id="rId5"/>
              </a:rPr>
              <a:t>VScode</a:t>
            </a:r>
            <a:r>
              <a:rPr lang="es-MX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  <a:hlinkClick r:id="rId5"/>
              </a:rPr>
              <a:t>: https://code.visualstudio.com/</a:t>
            </a:r>
            <a:r>
              <a:rPr lang="es-MX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  <a:hlinkClick r:id="rId6"/>
              </a:rPr>
              <a:t>Python: https://www.python.org/downloads/</a:t>
            </a:r>
            <a:endParaRPr lang="es-MX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Logos: </a:t>
            </a:r>
            <a:r>
              <a:rPr lang="es-MX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  <a:hlinkClick r:id="rId7"/>
              </a:rPr>
              <a:t>https://www.flaticon.com/</a:t>
            </a:r>
            <a:endParaRPr lang="es-MX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23" name="Google Shape;3523;p87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4" name="Google Shape;3524;p87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5" name="Google Shape;3525;p87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6" name="Google Shape;3526;p87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3527" name="Google Shape;3527;p87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87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87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4B8C69CE-3D9B-B910-9625-E6CF6749F0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752" y="41059"/>
            <a:ext cx="593538" cy="41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9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5EE0C-C372-61A1-E4A3-4C624128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33839"/>
            <a:ext cx="7704000" cy="572700"/>
          </a:xfrm>
        </p:spPr>
        <p:txBody>
          <a:bodyPr/>
          <a:lstStyle/>
          <a:p>
            <a:r>
              <a:rPr lang="es-ES"/>
              <a:t>Apuntes introductorios...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215D8F1C-FFC7-0BA4-9911-14EC53DA1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62" t="11065" r="19923" b="4983"/>
          <a:stretch/>
        </p:blipFill>
        <p:spPr>
          <a:xfrm>
            <a:off x="2002971" y="1211036"/>
            <a:ext cx="4504838" cy="332308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68520F-E663-6F04-6B55-21F621ED906A}"/>
              </a:ext>
            </a:extLst>
          </p:cNvPr>
          <p:cNvSpPr txBox="1"/>
          <p:nvPr/>
        </p:nvSpPr>
        <p:spPr>
          <a:xfrm>
            <a:off x="6647088" y="4211410"/>
            <a:ext cx="139201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200" err="1">
                <a:solidFill>
                  <a:srgbClr val="E2E2E2"/>
                </a:solidFill>
              </a:rPr>
              <a:t>Datta</a:t>
            </a:r>
            <a:r>
              <a:rPr lang="es-ES" sz="1200">
                <a:solidFill>
                  <a:srgbClr val="E2E2E2"/>
                </a:solidFill>
              </a:rPr>
              <a:t> et al., 2019</a:t>
            </a:r>
          </a:p>
        </p:txBody>
      </p:sp>
    </p:spTree>
    <p:extLst>
      <p:ext uri="{BB962C8B-B14F-4D97-AF65-F5344CB8AC3E}">
        <p14:creationId xmlns:p14="http://schemas.microsoft.com/office/powerpoint/2010/main" val="126911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A41C8-B0FF-A1DB-7868-FABEDE52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Apuntes introductorios...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4728D5-94DD-AF96-5C0D-B43847992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s-ES"/>
          </a:p>
        </p:txBody>
      </p:sp>
      <p:pic>
        <p:nvPicPr>
          <p:cNvPr id="4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87F5193-3993-1D7B-C76A-C2217062D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82" t="14808" r="43793" b="35714"/>
          <a:stretch/>
        </p:blipFill>
        <p:spPr>
          <a:xfrm>
            <a:off x="928007" y="1371601"/>
            <a:ext cx="4021434" cy="2931672"/>
          </a:xfrm>
          <a:prstGeom prst="rect">
            <a:avLst/>
          </a:prstGeom>
        </p:spPr>
      </p:pic>
      <p:pic>
        <p:nvPicPr>
          <p:cNvPr id="5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60E05EEC-96BF-48A4-5268-149DA1D04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496" t="28599" r="24461" b="54434"/>
          <a:stretch/>
        </p:blipFill>
        <p:spPr>
          <a:xfrm>
            <a:off x="5193846" y="1371601"/>
            <a:ext cx="3021065" cy="143124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7D71C0F-028F-CF8A-8727-00C5AB798BD2}"/>
              </a:ext>
            </a:extLst>
          </p:cNvPr>
          <p:cNvSpPr txBox="1"/>
          <p:nvPr/>
        </p:nvSpPr>
        <p:spPr>
          <a:xfrm>
            <a:off x="5231945" y="4048124"/>
            <a:ext cx="220163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>
                <a:solidFill>
                  <a:srgbClr val="E2E2E2"/>
                </a:solidFill>
              </a:rPr>
              <a:t>Anderson &amp; Perona, 2014</a:t>
            </a:r>
          </a:p>
        </p:txBody>
      </p:sp>
    </p:spTree>
    <p:extLst>
      <p:ext uri="{BB962C8B-B14F-4D97-AF65-F5344CB8AC3E}">
        <p14:creationId xmlns:p14="http://schemas.microsoft.com/office/powerpoint/2010/main" val="398212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FB1E4-2ADB-AB66-F9F0-EA98BF70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715" y="2376965"/>
            <a:ext cx="7704000" cy="572700"/>
          </a:xfrm>
        </p:spPr>
        <p:txBody>
          <a:bodyPr/>
          <a:lstStyle/>
          <a:p>
            <a:r>
              <a:rPr lang="es-ES"/>
              <a:t>Apuntes introductorios...</a:t>
            </a:r>
          </a:p>
        </p:txBody>
      </p:sp>
      <p:pic>
        <p:nvPicPr>
          <p:cNvPr id="4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FF002BD-6AEF-3228-EECD-B03F63337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88" t="11130" r="35914" b="8139"/>
          <a:stretch/>
        </p:blipFill>
        <p:spPr>
          <a:xfrm>
            <a:off x="4962525" y="310243"/>
            <a:ext cx="2878320" cy="445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2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err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OpenCV</a:t>
            </a: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.py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 Visión Artificial</a:t>
            </a:r>
            <a:endParaRPr/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1072896" y="1188900"/>
            <a:ext cx="7122503" cy="3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Desde un enfoque computacional, la visión artificial o visión por computadora es una herramienta para el análisis y tratamiento de imágenes mediante algoritmos de </a:t>
            </a:r>
            <a:r>
              <a:rPr lang="es-MX" b="1"/>
              <a:t>inteligencia artificial.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Su aporte principal desde es que permite ver la percepción visual o cualquier otro proceso de visión.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Existen tres niveles principales para dicho procesamiento:</a:t>
            </a:r>
            <a:endParaRPr lang="es-MX" b="1"/>
          </a:p>
          <a:p>
            <a:pPr marL="365760" indent="-154939">
              <a:spcBef>
                <a:spcPts val="1000"/>
              </a:spcBef>
              <a:buSzPts val="1000"/>
            </a:pPr>
            <a:r>
              <a:rPr lang="es-MX"/>
              <a:t>Computacional. Él propósito debe ser claro o el qué de la tarea a realizar. </a:t>
            </a:r>
          </a:p>
          <a:p>
            <a:pPr marL="365760" lvl="0" indent="-154939" algn="l" rtl="0">
              <a:spcBef>
                <a:spcPts val="1000"/>
              </a:spcBef>
              <a:spcAft>
                <a:spcPts val="0"/>
              </a:spcAft>
              <a:buSzPts val="1000"/>
              <a:buAutoNum type="arabicPeriod"/>
            </a:pPr>
            <a:r>
              <a:rPr lang="en-US" err="1"/>
              <a:t>Representación</a:t>
            </a:r>
            <a:r>
              <a:rPr lang="en-US"/>
              <a:t>. </a:t>
            </a:r>
            <a:r>
              <a:rPr lang="en-US" err="1"/>
              <a:t>Definir</a:t>
            </a:r>
            <a:r>
              <a:rPr lang="en-US"/>
              <a:t> uno o </a:t>
            </a:r>
            <a:r>
              <a:rPr lang="en-US" err="1"/>
              <a:t>más</a:t>
            </a:r>
            <a:r>
              <a:rPr lang="en-US"/>
              <a:t> </a:t>
            </a:r>
            <a:r>
              <a:rPr lang="en-US" err="1"/>
              <a:t>algoritmos</a:t>
            </a:r>
            <a:r>
              <a:rPr lang="en-US"/>
              <a:t> y </a:t>
            </a:r>
            <a:r>
              <a:rPr lang="en-US" err="1"/>
              <a:t>estructuras</a:t>
            </a:r>
            <a:r>
              <a:rPr lang="en-US"/>
              <a:t> de </a:t>
            </a:r>
            <a:r>
              <a:rPr lang="en-US" err="1"/>
              <a:t>datos</a:t>
            </a:r>
            <a:r>
              <a:rPr lang="en-US"/>
              <a:t> que </a:t>
            </a:r>
            <a:r>
              <a:rPr lang="en-US" err="1"/>
              <a:t>especifiquen</a:t>
            </a:r>
            <a:r>
              <a:rPr lang="en-US"/>
              <a:t> </a:t>
            </a:r>
            <a:r>
              <a:rPr lang="en-US" err="1"/>
              <a:t>detalladamente</a:t>
            </a:r>
            <a:r>
              <a:rPr lang="en-US"/>
              <a:t> de </a:t>
            </a:r>
            <a:r>
              <a:rPr lang="en-US" err="1"/>
              <a:t>qué</a:t>
            </a:r>
            <a:r>
              <a:rPr lang="en-US"/>
              <a:t> </a:t>
            </a:r>
            <a:r>
              <a:rPr lang="en-US" err="1"/>
              <a:t>manera</a:t>
            </a:r>
            <a:r>
              <a:rPr lang="en-US"/>
              <a:t> se </a:t>
            </a:r>
            <a:r>
              <a:rPr lang="en-US" err="1"/>
              <a:t>transforman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.</a:t>
            </a:r>
          </a:p>
          <a:p>
            <a:pPr marL="365760" lvl="0" indent="-154939" algn="l" rtl="0">
              <a:spcBef>
                <a:spcPts val="1000"/>
              </a:spcBef>
              <a:spcAft>
                <a:spcPts val="0"/>
              </a:spcAft>
              <a:buSzPts val="1000"/>
              <a:buAutoNum type="arabicPeriod"/>
            </a:pPr>
            <a:r>
              <a:rPr lang="en-US" err="1"/>
              <a:t>Implantación</a:t>
            </a:r>
            <a:r>
              <a:rPr lang="en-US"/>
              <a:t>. Se </a:t>
            </a:r>
            <a:r>
              <a:rPr lang="en-US" err="1"/>
              <a:t>determina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hardware </a:t>
            </a:r>
            <a:r>
              <a:rPr lang="en-US" err="1"/>
              <a:t>donde</a:t>
            </a:r>
            <a:r>
              <a:rPr lang="en-US"/>
              <a:t> se </a:t>
            </a:r>
            <a:r>
              <a:rPr lang="en-US" err="1"/>
              <a:t>ejecutarán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algoritmos</a:t>
            </a:r>
            <a:r>
              <a:rPr lang="en-US"/>
              <a:t>.  </a:t>
            </a:r>
          </a:p>
        </p:txBody>
      </p:sp>
      <p:sp>
        <p:nvSpPr>
          <p:cNvPr id="482" name="Google Shape;482;p3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4F3ADB9B-DD92-E9DC-47FB-4E0AA80DD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52" y="41059"/>
            <a:ext cx="593538" cy="4152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66" name="Google Shape;466;p3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3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3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470" name="Google Shape;470;p3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1" name="Google Shape;471;p3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3" name="Google Shape;473;p3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74" name="Google Shape;474;p3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3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6" name="Google Shape;476;p3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9" name="Google Shape;479;p3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err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OpenCV</a:t>
            </a: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.py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 Proceso de Visión Artificial</a:t>
            </a:r>
            <a:endParaRPr/>
          </a:p>
        </p:txBody>
      </p:sp>
      <p:sp>
        <p:nvSpPr>
          <p:cNvPr id="482" name="Google Shape;482;p3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487" name="Google Shape;487;p3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4F3ADB9B-DD92-E9DC-47FB-4E0AA80DD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52" y="41059"/>
            <a:ext cx="593538" cy="4152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AF8F8A4-3E0C-B2D5-E1EB-7A1ADCEA92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516" y="1183818"/>
            <a:ext cx="5962968" cy="377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1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4" name="Google Shape;934;p50"/>
          <p:cNvGrpSpPr/>
          <p:nvPr/>
        </p:nvGrpSpPr>
        <p:grpSpPr>
          <a:xfrm>
            <a:off x="1225496" y="1519877"/>
            <a:ext cx="737100" cy="737100"/>
            <a:chOff x="991075" y="1881675"/>
            <a:chExt cx="737100" cy="737100"/>
          </a:xfrm>
        </p:grpSpPr>
        <p:sp>
          <p:nvSpPr>
            <p:cNvPr id="935" name="Google Shape;935;p5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7" name="Google Shape;937;p50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/DOCUMENTACIÓN OFICIAL</a:t>
            </a:r>
            <a:endParaRPr/>
          </a:p>
        </p:txBody>
      </p:sp>
      <p:grpSp>
        <p:nvGrpSpPr>
          <p:cNvPr id="938" name="Google Shape;938;p5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39" name="Google Shape;939;p5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5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5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42" name="Google Shape;942;p50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43" name="Google Shape;943;p5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5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945" name="Google Shape;945;p5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6" name="Google Shape;946;p5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947" name="Google Shape;947;p5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8" name="Google Shape;948;p5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49" name="Google Shape;949;p5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950" name="Google Shape;950;p5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5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52" name="Google Shape;952;p50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>
                <a:solidFill>
                  <a:schemeClr val="dk2"/>
                </a:solidFill>
              </a:rPr>
              <a:t>INDEX.HTML</a:t>
            </a:r>
            <a:endParaRPr sz="1000" b="0">
              <a:solidFill>
                <a:schemeClr val="dk2"/>
              </a:solidFill>
            </a:endParaRPr>
          </a:p>
        </p:txBody>
      </p:sp>
      <p:sp>
        <p:nvSpPr>
          <p:cNvPr id="953" name="Google Shape;953;p50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una biblioteca de visión artificial desarrollada por Intel. Posiblemente de las más importantes y más usadas.</a:t>
            </a:r>
          </a:p>
        </p:txBody>
      </p:sp>
      <p:sp>
        <p:nvSpPr>
          <p:cNvPr id="954" name="Google Shape;954;p50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/QUÉ ES?</a:t>
            </a:r>
            <a:endParaRPr/>
          </a:p>
        </p:txBody>
      </p:sp>
      <p:sp>
        <p:nvSpPr>
          <p:cNvPr id="955" name="Google Shape;955;p50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hlinkClick r:id="rId4"/>
              </a:rPr>
              <a:t>https://docs.opencv.org/3.4/d2/d75/namespacecv.html</a:t>
            </a:r>
            <a:r>
              <a:rPr lang="es-MX"/>
              <a:t> </a:t>
            </a:r>
            <a:endParaRPr/>
          </a:p>
        </p:txBody>
      </p:sp>
      <p:sp>
        <p:nvSpPr>
          <p:cNvPr id="956" name="Google Shape;956;p5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 OpenCV</a:t>
            </a:r>
            <a:endParaRPr/>
          </a:p>
        </p:txBody>
      </p:sp>
      <p:grpSp>
        <p:nvGrpSpPr>
          <p:cNvPr id="962" name="Google Shape;962;p50"/>
          <p:cNvGrpSpPr/>
          <p:nvPr/>
        </p:nvGrpSpPr>
        <p:grpSpPr>
          <a:xfrm>
            <a:off x="5126408" y="1519877"/>
            <a:ext cx="737100" cy="737100"/>
            <a:chOff x="991075" y="1881675"/>
            <a:chExt cx="737100" cy="737100"/>
          </a:xfrm>
        </p:grpSpPr>
        <p:sp>
          <p:nvSpPr>
            <p:cNvPr id="963" name="Google Shape;963;p50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0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50"/>
          <p:cNvGrpSpPr/>
          <p:nvPr/>
        </p:nvGrpSpPr>
        <p:grpSpPr>
          <a:xfrm>
            <a:off x="5290441" y="1703152"/>
            <a:ext cx="409009" cy="370569"/>
            <a:chOff x="1351729" y="2565031"/>
            <a:chExt cx="409009" cy="370569"/>
          </a:xfrm>
        </p:grpSpPr>
        <p:sp>
          <p:nvSpPr>
            <p:cNvPr id="966" name="Google Shape;966;p50"/>
            <p:cNvSpPr/>
            <p:nvPr/>
          </p:nvSpPr>
          <p:spPr>
            <a:xfrm>
              <a:off x="1545275" y="2565031"/>
              <a:ext cx="123963" cy="190922"/>
            </a:xfrm>
            <a:custGeom>
              <a:avLst/>
              <a:gdLst/>
              <a:ahLst/>
              <a:cxnLst/>
              <a:rect l="l" t="t" r="r" b="b"/>
              <a:pathLst>
                <a:path w="4334" h="6675" extrusionOk="0">
                  <a:moveTo>
                    <a:pt x="3476" y="0"/>
                  </a:moveTo>
                  <a:lnTo>
                    <a:pt x="3476" y="1159"/>
                  </a:lnTo>
                  <a:cubicBezTo>
                    <a:pt x="3476" y="1947"/>
                    <a:pt x="2897" y="2526"/>
                    <a:pt x="2109" y="2526"/>
                  </a:cubicBezTo>
                  <a:cubicBezTo>
                    <a:pt x="950" y="2526"/>
                    <a:pt x="0" y="3477"/>
                    <a:pt x="0" y="4728"/>
                  </a:cubicBezTo>
                  <a:lnTo>
                    <a:pt x="0" y="6675"/>
                  </a:lnTo>
                  <a:lnTo>
                    <a:pt x="765" y="6675"/>
                  </a:lnTo>
                  <a:lnTo>
                    <a:pt x="765" y="4728"/>
                  </a:lnTo>
                  <a:cubicBezTo>
                    <a:pt x="765" y="3963"/>
                    <a:pt x="1437" y="3384"/>
                    <a:pt x="2109" y="3384"/>
                  </a:cubicBezTo>
                  <a:cubicBezTo>
                    <a:pt x="3361" y="3384"/>
                    <a:pt x="4334" y="2411"/>
                    <a:pt x="4334" y="1159"/>
                  </a:cubicBezTo>
                  <a:lnTo>
                    <a:pt x="43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0"/>
            <p:cNvSpPr/>
            <p:nvPr/>
          </p:nvSpPr>
          <p:spPr>
            <a:xfrm>
              <a:off x="1539297" y="2730749"/>
              <a:ext cx="221441" cy="204851"/>
            </a:xfrm>
            <a:custGeom>
              <a:avLst/>
              <a:gdLst/>
              <a:ahLst/>
              <a:cxnLst/>
              <a:rect l="l" t="t" r="r" b="b"/>
              <a:pathLst>
                <a:path w="7742" h="7162" extrusionOk="0">
                  <a:moveTo>
                    <a:pt x="580" y="0"/>
                  </a:moveTo>
                  <a:lnTo>
                    <a:pt x="1" y="3569"/>
                  </a:lnTo>
                  <a:lnTo>
                    <a:pt x="580" y="7161"/>
                  </a:lnTo>
                  <a:lnTo>
                    <a:pt x="7741" y="7161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0"/>
            <p:cNvSpPr/>
            <p:nvPr/>
          </p:nvSpPr>
          <p:spPr>
            <a:xfrm>
              <a:off x="1351729" y="2730749"/>
              <a:ext cx="204165" cy="204851"/>
            </a:xfrm>
            <a:custGeom>
              <a:avLst/>
              <a:gdLst/>
              <a:ahLst/>
              <a:cxnLst/>
              <a:rect l="l" t="t" r="r" b="b"/>
              <a:pathLst>
                <a:path w="7138" h="7162" extrusionOk="0">
                  <a:moveTo>
                    <a:pt x="0" y="0"/>
                  </a:moveTo>
                  <a:lnTo>
                    <a:pt x="0" y="7161"/>
                  </a:lnTo>
                  <a:lnTo>
                    <a:pt x="7138" y="7161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0"/>
            <p:cNvSpPr/>
            <p:nvPr/>
          </p:nvSpPr>
          <p:spPr>
            <a:xfrm>
              <a:off x="1390169" y="2769848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0"/>
            <p:cNvSpPr/>
            <p:nvPr/>
          </p:nvSpPr>
          <p:spPr>
            <a:xfrm>
              <a:off x="1442538" y="2769848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0"/>
            <p:cNvSpPr/>
            <p:nvPr/>
          </p:nvSpPr>
          <p:spPr>
            <a:xfrm>
              <a:off x="1492248" y="2769848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0"/>
            <p:cNvSpPr/>
            <p:nvPr/>
          </p:nvSpPr>
          <p:spPr>
            <a:xfrm>
              <a:off x="1541957" y="2769848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0"/>
            <p:cNvSpPr/>
            <p:nvPr/>
          </p:nvSpPr>
          <p:spPr>
            <a:xfrm>
              <a:off x="1594984" y="2769848"/>
              <a:ext cx="24541" cy="24541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1644693" y="2769848"/>
              <a:ext cx="24541" cy="24541"/>
            </a:xfrm>
            <a:custGeom>
              <a:avLst/>
              <a:gdLst/>
              <a:ahLst/>
              <a:cxnLst/>
              <a:rect l="l" t="t" r="r" b="b"/>
              <a:pathLst>
                <a:path w="858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58" y="858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1694402" y="2769848"/>
              <a:ext cx="27201" cy="24541"/>
            </a:xfrm>
            <a:custGeom>
              <a:avLst/>
              <a:gdLst/>
              <a:ahLst/>
              <a:cxnLst/>
              <a:rect l="l" t="t" r="r" b="b"/>
              <a:pathLst>
                <a:path w="951" h="858" extrusionOk="0">
                  <a:moveTo>
                    <a:pt x="1" y="0"/>
                  </a:moveTo>
                  <a:lnTo>
                    <a:pt x="1" y="858"/>
                  </a:lnTo>
                  <a:lnTo>
                    <a:pt x="951" y="858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1390169" y="2822217"/>
              <a:ext cx="27859" cy="21910"/>
            </a:xfrm>
            <a:custGeom>
              <a:avLst/>
              <a:gdLst/>
              <a:ahLst/>
              <a:cxnLst/>
              <a:rect l="l" t="t" r="r" b="b"/>
              <a:pathLst>
                <a:path w="974" h="766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1442538" y="2822217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0"/>
            <p:cNvSpPr/>
            <p:nvPr/>
          </p:nvSpPr>
          <p:spPr>
            <a:xfrm>
              <a:off x="1492248" y="2822217"/>
              <a:ext cx="25199" cy="21910"/>
            </a:xfrm>
            <a:custGeom>
              <a:avLst/>
              <a:gdLst/>
              <a:ahLst/>
              <a:cxnLst/>
              <a:rect l="l" t="t" r="r" b="b"/>
              <a:pathLst>
                <a:path w="881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0"/>
            <p:cNvSpPr/>
            <p:nvPr/>
          </p:nvSpPr>
          <p:spPr>
            <a:xfrm>
              <a:off x="1541957" y="2822217"/>
              <a:ext cx="27859" cy="21910"/>
            </a:xfrm>
            <a:custGeom>
              <a:avLst/>
              <a:gdLst/>
              <a:ahLst/>
              <a:cxnLst/>
              <a:rect l="l" t="t" r="r" b="b"/>
              <a:pathLst>
                <a:path w="974" h="766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1594984" y="2822217"/>
              <a:ext cx="24541" cy="21910"/>
            </a:xfrm>
            <a:custGeom>
              <a:avLst/>
              <a:gdLst/>
              <a:ahLst/>
              <a:cxnLst/>
              <a:rect l="l" t="t" r="r" b="b"/>
              <a:pathLst>
                <a:path w="85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1644693" y="2822217"/>
              <a:ext cx="24541" cy="21910"/>
            </a:xfrm>
            <a:custGeom>
              <a:avLst/>
              <a:gdLst/>
              <a:ahLst/>
              <a:cxnLst/>
              <a:rect l="l" t="t" r="r" b="b"/>
              <a:pathLst>
                <a:path w="858" h="766" extrusionOk="0">
                  <a:moveTo>
                    <a:pt x="0" y="0"/>
                  </a:moveTo>
                  <a:lnTo>
                    <a:pt x="0" y="765"/>
                  </a:lnTo>
                  <a:lnTo>
                    <a:pt x="858" y="765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1694402" y="2822217"/>
              <a:ext cx="27201" cy="21910"/>
            </a:xfrm>
            <a:custGeom>
              <a:avLst/>
              <a:gdLst/>
              <a:ahLst/>
              <a:cxnLst/>
              <a:rect l="l" t="t" r="r" b="b"/>
              <a:pathLst>
                <a:path w="951" h="766" extrusionOk="0">
                  <a:moveTo>
                    <a:pt x="1" y="0"/>
                  </a:moveTo>
                  <a:lnTo>
                    <a:pt x="1" y="765"/>
                  </a:lnTo>
                  <a:lnTo>
                    <a:pt x="951" y="76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0"/>
            <p:cNvSpPr/>
            <p:nvPr/>
          </p:nvSpPr>
          <p:spPr>
            <a:xfrm>
              <a:off x="1390169" y="2871927"/>
              <a:ext cx="27859" cy="24541"/>
            </a:xfrm>
            <a:custGeom>
              <a:avLst/>
              <a:gdLst/>
              <a:ahLst/>
              <a:cxnLst/>
              <a:rect l="l" t="t" r="r" b="b"/>
              <a:pathLst>
                <a:path w="974" h="858" extrusionOk="0">
                  <a:moveTo>
                    <a:pt x="0" y="0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0"/>
            <p:cNvSpPr/>
            <p:nvPr/>
          </p:nvSpPr>
          <p:spPr>
            <a:xfrm>
              <a:off x="1442538" y="2871927"/>
              <a:ext cx="25199" cy="24541"/>
            </a:xfrm>
            <a:custGeom>
              <a:avLst/>
              <a:gdLst/>
              <a:ahLst/>
              <a:cxnLst/>
              <a:rect l="l" t="t" r="r" b="b"/>
              <a:pathLst>
                <a:path w="881" h="858" extrusionOk="0">
                  <a:moveTo>
                    <a:pt x="0" y="0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1644693" y="2871927"/>
              <a:ext cx="76912" cy="24541"/>
            </a:xfrm>
            <a:custGeom>
              <a:avLst/>
              <a:gdLst/>
              <a:ahLst/>
              <a:cxnLst/>
              <a:rect l="l" t="t" r="r" b="b"/>
              <a:pathLst>
                <a:path w="2689" h="858" extrusionOk="0">
                  <a:moveTo>
                    <a:pt x="0" y="0"/>
                  </a:moveTo>
                  <a:lnTo>
                    <a:pt x="0" y="858"/>
                  </a:lnTo>
                  <a:lnTo>
                    <a:pt x="2689" y="858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1547906" y="2871927"/>
              <a:ext cx="71621" cy="24541"/>
            </a:xfrm>
            <a:custGeom>
              <a:avLst/>
              <a:gdLst/>
              <a:ahLst/>
              <a:cxnLst/>
              <a:rect l="l" t="t" r="r" b="b"/>
              <a:pathLst>
                <a:path w="2504" h="858" extrusionOk="0">
                  <a:moveTo>
                    <a:pt x="279" y="0"/>
                  </a:moveTo>
                  <a:lnTo>
                    <a:pt x="1" y="371"/>
                  </a:lnTo>
                  <a:lnTo>
                    <a:pt x="279" y="858"/>
                  </a:lnTo>
                  <a:lnTo>
                    <a:pt x="2504" y="858"/>
                  </a:lnTo>
                  <a:lnTo>
                    <a:pt x="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0"/>
            <p:cNvSpPr/>
            <p:nvPr/>
          </p:nvSpPr>
          <p:spPr>
            <a:xfrm>
              <a:off x="1492248" y="2871927"/>
              <a:ext cx="63641" cy="24541"/>
            </a:xfrm>
            <a:custGeom>
              <a:avLst/>
              <a:gdLst/>
              <a:ahLst/>
              <a:cxnLst/>
              <a:rect l="l" t="t" r="r" b="b"/>
              <a:pathLst>
                <a:path w="2225" h="858" extrusionOk="0">
                  <a:moveTo>
                    <a:pt x="0" y="0"/>
                  </a:moveTo>
                  <a:lnTo>
                    <a:pt x="0" y="858"/>
                  </a:lnTo>
                  <a:lnTo>
                    <a:pt x="2225" y="858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50">
            <a:hlinkClick r:id="rId5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50">
            <a:hlinkClick r:id="rId5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50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50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2" name="Google Shape;992;p50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993" name="Google Shape;993;p50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40F456AA-3E5F-37B0-8900-5831187510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752" y="41059"/>
            <a:ext cx="593538" cy="415276"/>
          </a:xfrm>
          <a:prstGeom prst="rect">
            <a:avLst/>
          </a:prstGeom>
        </p:spPr>
      </p:pic>
      <p:grpSp>
        <p:nvGrpSpPr>
          <p:cNvPr id="3" name="Google Shape;3801;p91">
            <a:extLst>
              <a:ext uri="{FF2B5EF4-FFF2-40B4-BE49-F238E27FC236}">
                <a16:creationId xmlns:a16="http://schemas.microsoft.com/office/drawing/2014/main" id="{6A361F91-2BB4-EBD9-D6AE-474DC4FAC23C}"/>
              </a:ext>
            </a:extLst>
          </p:cNvPr>
          <p:cNvGrpSpPr/>
          <p:nvPr/>
        </p:nvGrpSpPr>
        <p:grpSpPr>
          <a:xfrm>
            <a:off x="1428514" y="1739181"/>
            <a:ext cx="355126" cy="309636"/>
            <a:chOff x="8245271" y="1357987"/>
            <a:chExt cx="409037" cy="356642"/>
          </a:xfrm>
        </p:grpSpPr>
        <p:sp>
          <p:nvSpPr>
            <p:cNvPr id="4" name="Google Shape;3802;p91">
              <a:extLst>
                <a:ext uri="{FF2B5EF4-FFF2-40B4-BE49-F238E27FC236}">
                  <a16:creationId xmlns:a16="http://schemas.microsoft.com/office/drawing/2014/main" id="{B8C882AD-7345-0DEA-656B-80D16B557E5C}"/>
                </a:ext>
              </a:extLst>
            </p:cNvPr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803;p91">
              <a:extLst>
                <a:ext uri="{FF2B5EF4-FFF2-40B4-BE49-F238E27FC236}">
                  <a16:creationId xmlns:a16="http://schemas.microsoft.com/office/drawing/2014/main" id="{F2C369A8-60D9-6013-4B3A-E7BE7D1617E9}"/>
                </a:ext>
              </a:extLst>
            </p:cNvPr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804;p91">
              <a:extLst>
                <a:ext uri="{FF2B5EF4-FFF2-40B4-BE49-F238E27FC236}">
                  <a16:creationId xmlns:a16="http://schemas.microsoft.com/office/drawing/2014/main" id="{37589BD0-367F-3D82-E687-2F416BCB6496}"/>
                </a:ext>
              </a:extLst>
            </p:cNvPr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805;p91">
              <a:extLst>
                <a:ext uri="{FF2B5EF4-FFF2-40B4-BE49-F238E27FC236}">
                  <a16:creationId xmlns:a16="http://schemas.microsoft.com/office/drawing/2014/main" id="{86A1DFE4-597E-AE02-FA03-4090485FBD86}"/>
                </a:ext>
              </a:extLst>
            </p:cNvPr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06;p91">
              <a:extLst>
                <a:ext uri="{FF2B5EF4-FFF2-40B4-BE49-F238E27FC236}">
                  <a16:creationId xmlns:a16="http://schemas.microsoft.com/office/drawing/2014/main" id="{0DB5FC53-AB2F-115A-DEFA-FB0599894308}"/>
                </a:ext>
              </a:extLst>
            </p:cNvPr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07;p91">
              <a:extLst>
                <a:ext uri="{FF2B5EF4-FFF2-40B4-BE49-F238E27FC236}">
                  <a16:creationId xmlns:a16="http://schemas.microsoft.com/office/drawing/2014/main" id="{7B7794F9-27D7-2DA9-797C-D277F18A4CB5}"/>
                </a:ext>
              </a:extLst>
            </p:cNvPr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08;p91">
              <a:extLst>
                <a:ext uri="{FF2B5EF4-FFF2-40B4-BE49-F238E27FC236}">
                  <a16:creationId xmlns:a16="http://schemas.microsoft.com/office/drawing/2014/main" id="{D64996DA-2DAE-1B94-568B-28A1EDB40D8A}"/>
                </a:ext>
              </a:extLst>
            </p:cNvPr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09;p91">
              <a:extLst>
                <a:ext uri="{FF2B5EF4-FFF2-40B4-BE49-F238E27FC236}">
                  <a16:creationId xmlns:a16="http://schemas.microsoft.com/office/drawing/2014/main" id="{FBCEB2E1-2067-6C49-CBCE-3640220AEE11}"/>
                </a:ext>
              </a:extLst>
            </p:cNvPr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10;p91">
              <a:extLst>
                <a:ext uri="{FF2B5EF4-FFF2-40B4-BE49-F238E27FC236}">
                  <a16:creationId xmlns:a16="http://schemas.microsoft.com/office/drawing/2014/main" id="{1E7FA9B2-2688-064B-D2A3-A90BC1181F57}"/>
                </a:ext>
              </a:extLst>
            </p:cNvPr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11;p91">
              <a:extLst>
                <a:ext uri="{FF2B5EF4-FFF2-40B4-BE49-F238E27FC236}">
                  <a16:creationId xmlns:a16="http://schemas.microsoft.com/office/drawing/2014/main" id="{97077C9E-710A-5247-CD80-70807969E448}"/>
                </a:ext>
              </a:extLst>
            </p:cNvPr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"/>
          <p:cNvSpPr txBox="1">
            <a:spLocks noGrp="1"/>
          </p:cNvSpPr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/USOS</a:t>
            </a:r>
            <a:endParaRPr/>
          </a:p>
        </p:txBody>
      </p:sp>
      <p:sp>
        <p:nvSpPr>
          <p:cNvPr id="536" name="Google Shape;536;p35"/>
          <p:cNvSpPr txBox="1">
            <a:spLocks noGrp="1"/>
          </p:cNvSpPr>
          <p:nvPr>
            <p:ph type="title" idx="2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/01</a:t>
            </a:r>
            <a:endParaRPr/>
          </a:p>
        </p:txBody>
      </p:sp>
      <p:sp>
        <p:nvSpPr>
          <p:cNvPr id="537" name="Google Shape;537;p35"/>
          <p:cNvSpPr txBox="1">
            <a:spLocks noGrp="1"/>
          </p:cNvSpPr>
          <p:nvPr>
            <p:ph type="subTitle" idx="1"/>
          </p:nvPr>
        </p:nvSpPr>
        <p:spPr>
          <a:xfrm>
            <a:off x="1780717" y="2018659"/>
            <a:ext cx="3052215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5760" indent="-154939">
              <a:spcBef>
                <a:spcPts val="1000"/>
              </a:spcBef>
              <a:buSzPts val="1000"/>
            </a:pPr>
            <a:r>
              <a:rPr lang="es-MX"/>
              <a:t> Detección de rostros y objetos.</a:t>
            </a:r>
          </a:p>
        </p:txBody>
      </p:sp>
      <p:sp>
        <p:nvSpPr>
          <p:cNvPr id="538" name="Google Shape;538;p35"/>
          <p:cNvSpPr txBox="1">
            <a:spLocks noGrp="1"/>
          </p:cNvSpPr>
          <p:nvPr>
            <p:ph type="title" idx="3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/Lenguajes</a:t>
            </a:r>
            <a:endParaRPr/>
          </a:p>
        </p:txBody>
      </p:sp>
      <p:sp>
        <p:nvSpPr>
          <p:cNvPr id="539" name="Google Shape;539;p35"/>
          <p:cNvSpPr txBox="1">
            <a:spLocks noGrp="1"/>
          </p:cNvSpPr>
          <p:nvPr>
            <p:ph type="title" idx="4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/02</a:t>
            </a:r>
            <a:endParaRPr/>
          </a:p>
        </p:txBody>
      </p:sp>
      <p:sp>
        <p:nvSpPr>
          <p:cNvPr id="540" name="Google Shape;540;p35"/>
          <p:cNvSpPr txBox="1">
            <a:spLocks noGrp="1"/>
          </p:cNvSpPr>
          <p:nvPr>
            <p:ph type="subTitle" idx="5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5760" indent="-154939">
              <a:spcBef>
                <a:spcPts val="1000"/>
              </a:spcBef>
              <a:buSzPts val="1000"/>
            </a:pPr>
            <a:r>
              <a:rPr lang="es-MX"/>
              <a:t>C++, Python, Java, JavaScript, </a:t>
            </a:r>
          </a:p>
        </p:txBody>
      </p:sp>
      <p:sp>
        <p:nvSpPr>
          <p:cNvPr id="541" name="Google Shape;541;p35"/>
          <p:cNvSpPr txBox="1">
            <a:spLocks noGrp="1"/>
          </p:cNvSpPr>
          <p:nvPr>
            <p:ph type="title" idx="6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/API</a:t>
            </a:r>
            <a:endParaRPr/>
          </a:p>
        </p:txBody>
      </p:sp>
      <p:sp>
        <p:nvSpPr>
          <p:cNvPr id="542" name="Google Shape;542;p35"/>
          <p:cNvSpPr txBox="1">
            <a:spLocks noGrp="1"/>
          </p:cNvSpPr>
          <p:nvPr>
            <p:ph type="title" idx="7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/03</a:t>
            </a:r>
            <a:endParaRPr/>
          </a:p>
        </p:txBody>
      </p:sp>
      <p:sp>
        <p:nvSpPr>
          <p:cNvPr id="543" name="Google Shape;543;p35"/>
          <p:cNvSpPr txBox="1">
            <a:spLocks noGrp="1"/>
          </p:cNvSpPr>
          <p:nvPr>
            <p:ph type="subTitle" idx="8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5760" indent="-154939">
              <a:spcBef>
                <a:spcPts val="1000"/>
              </a:spcBef>
              <a:buSzPts val="1000"/>
            </a:pPr>
            <a:r>
              <a:rPr lang="es-MX" err="1"/>
              <a:t>OpenCV</a:t>
            </a:r>
            <a:r>
              <a:rPr lang="es-MX"/>
              <a:t>-Python es la </a:t>
            </a:r>
            <a:r>
              <a:rPr lang="es-MX" b="1"/>
              <a:t>API</a:t>
            </a:r>
            <a:r>
              <a:rPr lang="es-MX"/>
              <a:t> de </a:t>
            </a:r>
            <a:r>
              <a:rPr lang="es-MX" b="1"/>
              <a:t>Python</a:t>
            </a:r>
            <a:r>
              <a:rPr lang="es-MX"/>
              <a:t> para </a:t>
            </a:r>
            <a:r>
              <a:rPr lang="es-MX" b="1" err="1"/>
              <a:t>OpenCV</a:t>
            </a:r>
            <a:r>
              <a:rPr lang="es-MX"/>
              <a:t>.</a:t>
            </a:r>
          </a:p>
        </p:txBody>
      </p:sp>
      <p:sp>
        <p:nvSpPr>
          <p:cNvPr id="547" name="Google Shape;547;p3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 OpenCV y Python</a:t>
            </a:r>
            <a:endParaRPr/>
          </a:p>
        </p:txBody>
      </p:sp>
      <p:grpSp>
        <p:nvGrpSpPr>
          <p:cNvPr id="549" name="Google Shape;549;p3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50" name="Google Shape;550;p3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3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3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3" name="Google Shape;553;p3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554" name="Google Shape;554;p3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5" name="Google Shape;555;p3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6" name="Google Shape;556;p3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7" name="Google Shape;557;p3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8" name="Google Shape;558;p3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3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0" name="Google Shape;560;p3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61" name="Google Shape;561;p3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3" name="Google Shape;563;p35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5" name="Google Shape;565;p35"/>
          <p:cNvSpPr/>
          <p:nvPr/>
        </p:nvSpPr>
        <p:spPr>
          <a:xfrm>
            <a:off x="186279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6" name="Google Shape;566;p35"/>
          <p:cNvSpPr/>
          <p:nvPr/>
        </p:nvSpPr>
        <p:spPr>
          <a:xfrm>
            <a:off x="1862796" y="3823151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7" name="Google Shape;567;p35"/>
          <p:cNvSpPr/>
          <p:nvPr/>
        </p:nvSpPr>
        <p:spPr>
          <a:xfrm>
            <a:off x="5343246" y="2302076"/>
            <a:ext cx="76322" cy="151849"/>
          </a:xfrm>
          <a:custGeom>
            <a:avLst/>
            <a:gdLst/>
            <a:ahLst/>
            <a:cxnLst/>
            <a:rect l="l" t="t" r="r" b="b"/>
            <a:pathLst>
              <a:path w="5478" h="10895" extrusionOk="0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9" name="Google Shape;569;p35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5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5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5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35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574" name="Google Shape;574;p35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6747C415-954B-5CCF-A700-02CC52567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3452" y1="43095" x2="45476" y2="32143"/>
                        <a14:foregroundMark x1="45476" y1="32143" x2="51667" y2="32262"/>
                        <a14:foregroundMark x1="29881" y1="62024" x2="30357" y2="586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6414" y="3263822"/>
            <a:ext cx="1118658" cy="1118658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44F256CC-CF69-D09E-29E3-67D839B2D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9335" y="3554400"/>
            <a:ext cx="576300" cy="576300"/>
          </a:xfrm>
          <a:prstGeom prst="rect">
            <a:avLst/>
          </a:prstGeom>
        </p:spPr>
      </p:pic>
      <p:pic>
        <p:nvPicPr>
          <p:cNvPr id="10" name="Gráfico 9" descr="Agregar con relleno sólido">
            <a:extLst>
              <a:ext uri="{FF2B5EF4-FFF2-40B4-BE49-F238E27FC236}">
                <a16:creationId xmlns:a16="http://schemas.microsoft.com/office/drawing/2014/main" id="{8C00E131-EB43-5A49-915F-D198CC917E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01619" y="3732450"/>
            <a:ext cx="231720" cy="231720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95D88773-3489-8229-AAD2-301F2B4B92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752" y="41059"/>
            <a:ext cx="593538" cy="4152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42"/>
          <p:cNvGrpSpPr/>
          <p:nvPr/>
        </p:nvGrpSpPr>
        <p:grpSpPr>
          <a:xfrm>
            <a:off x="966240" y="1638993"/>
            <a:ext cx="737100" cy="737100"/>
            <a:chOff x="991075" y="1881675"/>
            <a:chExt cx="737100" cy="737100"/>
          </a:xfrm>
        </p:grpSpPr>
        <p:sp>
          <p:nvSpPr>
            <p:cNvPr id="737" name="Google Shape;737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2"/>
          <p:cNvGrpSpPr/>
          <p:nvPr/>
        </p:nvGrpSpPr>
        <p:grpSpPr>
          <a:xfrm>
            <a:off x="3547346" y="1638993"/>
            <a:ext cx="737100" cy="737100"/>
            <a:chOff x="991075" y="1881675"/>
            <a:chExt cx="737100" cy="737100"/>
          </a:xfrm>
        </p:grpSpPr>
        <p:sp>
          <p:nvSpPr>
            <p:cNvPr id="740" name="Google Shape;740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42"/>
          <p:cNvGrpSpPr/>
          <p:nvPr/>
        </p:nvGrpSpPr>
        <p:grpSpPr>
          <a:xfrm>
            <a:off x="6149176" y="1639018"/>
            <a:ext cx="737100" cy="737100"/>
            <a:chOff x="991075" y="1881675"/>
            <a:chExt cx="737100" cy="737100"/>
          </a:xfrm>
        </p:grpSpPr>
        <p:sp>
          <p:nvSpPr>
            <p:cNvPr id="743" name="Google Shape;743;p42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2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name="adj1" fmla="val 543859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4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7" name="Google Shape;747;p4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4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4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0" name="Google Shape;750;p42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1" name="Google Shape;751;p4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2" name="Google Shape;752;p4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3" name="Google Shape;753;p4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4" name="Google Shape;754;p4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5" name="Google Shape;755;p4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4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7" name="Google Shape;757;p4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8" name="Google Shape;758;p4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0" name="Google Shape;760;p42">
            <a:hlinkClick r:id="rId3" action="ppaction://hlinksldjump"/>
          </p:cNvPr>
          <p:cNvSpPr txBox="1">
            <a:spLocks noGrp="1"/>
          </p:cNvSpPr>
          <p:nvPr>
            <p:ph type="subTitle" idx="2"/>
          </p:nvPr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/>
              <a:t>D</a:t>
            </a:r>
            <a:r>
              <a:rPr lang="en" sz="1000"/>
              <a:t>ownload.py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1" name="Google Shape;761;p42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/Descargas</a:t>
            </a:r>
            <a:endParaRPr/>
          </a:p>
        </p:txBody>
      </p:sp>
      <p:sp>
        <p:nvSpPr>
          <p:cNvPr id="762" name="Google Shape;762;p42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/LENGUAGE</a:t>
            </a:r>
            <a:endParaRPr/>
          </a:p>
        </p:txBody>
      </p:sp>
      <p:sp>
        <p:nvSpPr>
          <p:cNvPr id="764" name="Google Shape;764;p42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/Multimedia</a:t>
            </a:r>
            <a:endParaRPr/>
          </a:p>
        </p:txBody>
      </p:sp>
      <p:sp>
        <p:nvSpPr>
          <p:cNvPr id="766" name="Google Shape;766;p42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/IDE</a:t>
            </a:r>
            <a:endParaRPr/>
          </a:p>
        </p:txBody>
      </p:sp>
      <p:grpSp>
        <p:nvGrpSpPr>
          <p:cNvPr id="768" name="Google Shape;768;p42"/>
          <p:cNvGrpSpPr/>
          <p:nvPr/>
        </p:nvGrpSpPr>
        <p:grpSpPr>
          <a:xfrm>
            <a:off x="3711400" y="1829222"/>
            <a:ext cx="409009" cy="356642"/>
            <a:chOff x="4367550" y="2156499"/>
            <a:chExt cx="409009" cy="356642"/>
          </a:xfrm>
        </p:grpSpPr>
        <p:sp>
          <p:nvSpPr>
            <p:cNvPr id="769" name="Google Shape;769;p42"/>
            <p:cNvSpPr/>
            <p:nvPr/>
          </p:nvSpPr>
          <p:spPr>
            <a:xfrm>
              <a:off x="4555118" y="2242676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4367550" y="2242676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4555118" y="2156499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4367550" y="2156499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4405991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4455700" y="2195626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4508069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4555118" y="2333486"/>
              <a:ext cx="143871" cy="102111"/>
            </a:xfrm>
            <a:custGeom>
              <a:avLst/>
              <a:gdLst/>
              <a:ahLst/>
              <a:cxnLst/>
              <a:rect l="l" t="t" r="r" b="b"/>
              <a:pathLst>
                <a:path w="5030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4445089" y="2333486"/>
              <a:ext cx="126652" cy="102111"/>
            </a:xfrm>
            <a:custGeom>
              <a:avLst/>
              <a:gdLst/>
              <a:ahLst/>
              <a:cxnLst/>
              <a:rect l="l" t="t" r="r" b="b"/>
              <a:pathLst>
                <a:path w="4428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4483529" y="2371926"/>
              <a:ext cx="24570" cy="25227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4533267" y="2371926"/>
              <a:ext cx="24541" cy="25227"/>
            </a:xfrm>
            <a:custGeom>
              <a:avLst/>
              <a:gdLst/>
              <a:ahLst/>
              <a:cxnLst/>
              <a:rect l="l" t="t" r="r" b="b"/>
              <a:pathLst>
                <a:path w="858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4585608" y="2371926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4635345" y="237192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2"/>
          <p:cNvGrpSpPr/>
          <p:nvPr/>
        </p:nvGrpSpPr>
        <p:grpSpPr>
          <a:xfrm>
            <a:off x="6313214" y="1829247"/>
            <a:ext cx="409037" cy="356642"/>
            <a:chOff x="8245271" y="1357987"/>
            <a:chExt cx="409037" cy="356642"/>
          </a:xfrm>
        </p:grpSpPr>
        <p:sp>
          <p:nvSpPr>
            <p:cNvPr id="783" name="Google Shape;783;p42"/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42"/>
          <p:cNvGrpSpPr/>
          <p:nvPr/>
        </p:nvGrpSpPr>
        <p:grpSpPr>
          <a:xfrm>
            <a:off x="1130288" y="1832203"/>
            <a:ext cx="408999" cy="350681"/>
            <a:chOff x="3159447" y="1439568"/>
            <a:chExt cx="385957" cy="330924"/>
          </a:xfrm>
        </p:grpSpPr>
        <p:sp>
          <p:nvSpPr>
            <p:cNvPr id="794" name="Google Shape;794;p42"/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2" name="Google Shape;812;p42">
            <a:hlinkClick r:id="rId4" action="ppaction://hlinksldjump"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2">
            <a:hlinkClick r:id="rId4" action="ppaction://hlinksldjump"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2">
            <a:hlinkClick r:id="" action="ppaction://noaction"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2">
            <a:hlinkClick r:id="" action="ppaction://noaction"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42"/>
          <p:cNvGrpSpPr/>
          <p:nvPr/>
        </p:nvGrpSpPr>
        <p:grpSpPr>
          <a:xfrm>
            <a:off x="7819199" y="752550"/>
            <a:ext cx="604800" cy="147600"/>
            <a:chOff x="7688649" y="828750"/>
            <a:chExt cx="604800" cy="147600"/>
          </a:xfrm>
        </p:grpSpPr>
        <p:sp>
          <p:nvSpPr>
            <p:cNvPr id="817" name="Google Shape;817;p42"/>
            <p:cNvSpPr/>
            <p:nvPr/>
          </p:nvSpPr>
          <p:spPr>
            <a:xfrm>
              <a:off x="81458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9172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688649" y="828750"/>
              <a:ext cx="147600" cy="147600"/>
            </a:xfrm>
            <a:prstGeom prst="ellipse">
              <a:avLst/>
            </a:prstGeom>
            <a:solidFill>
              <a:srgbClr val="29283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n 4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46C50213-4C29-083A-8EBC-9D0DFC139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581" y="3211972"/>
            <a:ext cx="2421748" cy="1210874"/>
          </a:xfrm>
          <a:prstGeom prst="rect">
            <a:avLst/>
          </a:prstGeom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54610E51-023F-B491-952E-D526A45FC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5340" y="3324917"/>
            <a:ext cx="775719" cy="775719"/>
          </a:xfrm>
          <a:prstGeom prst="rect">
            <a:avLst/>
          </a:prstGeom>
        </p:spPr>
      </p:pic>
      <p:pic>
        <p:nvPicPr>
          <p:cNvPr id="16" name="Imagen 15" descr="Imagen que contiene Icono&#10;&#10;Descripción generada automáticamente">
            <a:extLst>
              <a:ext uri="{FF2B5EF4-FFF2-40B4-BE49-F238E27FC236}">
                <a16:creationId xmlns:a16="http://schemas.microsoft.com/office/drawing/2014/main" id="{01CAA814-F08A-32F3-8804-D98E5F4114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8313" y="3591159"/>
            <a:ext cx="775719" cy="775719"/>
          </a:xfrm>
          <a:prstGeom prst="rect">
            <a:avLst/>
          </a:prstGeom>
        </p:spPr>
      </p:pic>
      <p:pic>
        <p:nvPicPr>
          <p:cNvPr id="18" name="Imagen 17" descr="Icono&#10;&#10;Descripción generada automáticamente">
            <a:extLst>
              <a:ext uri="{FF2B5EF4-FFF2-40B4-BE49-F238E27FC236}">
                <a16:creationId xmlns:a16="http://schemas.microsoft.com/office/drawing/2014/main" id="{E18D3423-935D-F8B9-29F3-F776260B26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6689" y="3269393"/>
            <a:ext cx="709626" cy="709626"/>
          </a:xfrm>
          <a:prstGeom prst="rect">
            <a:avLst/>
          </a:prstGeom>
        </p:spPr>
      </p:pic>
      <p:pic>
        <p:nvPicPr>
          <p:cNvPr id="21" name="Imagen 20" descr="Logotipo&#10;&#10;Descripción generada automáticamente">
            <a:extLst>
              <a:ext uri="{FF2B5EF4-FFF2-40B4-BE49-F238E27FC236}">
                <a16:creationId xmlns:a16="http://schemas.microsoft.com/office/drawing/2014/main" id="{0A390C1F-5921-A7D0-7796-5CC9C6B126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752" y="41059"/>
            <a:ext cx="593538" cy="4152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Microsoft Office PowerPoint</Application>
  <PresentationFormat>Presentación en pantalla (16:9)</PresentationFormat>
  <Paragraphs>67</Paragraphs>
  <Slides>11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Bebas Neue</vt:lpstr>
      <vt:lpstr>Fira Code Light</vt:lpstr>
      <vt:lpstr>Oswald</vt:lpstr>
      <vt:lpstr>Fira Code</vt:lpstr>
      <vt:lpstr>CenturySchoolbookBT-Roman</vt:lpstr>
      <vt:lpstr>Arial</vt:lpstr>
      <vt:lpstr>Roboto Condensed Light</vt:lpstr>
      <vt:lpstr>CenturySchoolbookBT-Italic</vt:lpstr>
      <vt:lpstr>How to Code Workshop by Slidesgo</vt:lpstr>
      <vt:lpstr>/* Visión Artificial aplicada al registro y análisis conductual */</vt:lpstr>
      <vt:lpstr>Apuntes introductorios...</vt:lpstr>
      <vt:lpstr>Apuntes introductorios...</vt:lpstr>
      <vt:lpstr>Apuntes introductorios...</vt:lpstr>
      <vt:lpstr>/ Visión Artificial</vt:lpstr>
      <vt:lpstr>/ Proceso de Visión Artificial</vt:lpstr>
      <vt:lpstr>/ OpenCV</vt:lpstr>
      <vt:lpstr>/USOS</vt:lpstr>
      <vt:lpstr>/Descargas</vt:lpstr>
      <vt:lpstr>/ Temas</vt:lpstr>
      <vt:lpstr>/REFERENCIAS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/HOW TO CODE WORKSHOP </dc:title>
  <dc:creator>Mena</dc:creator>
  <cp:lastModifiedBy>Jimena García Gordillo</cp:lastModifiedBy>
  <cp:revision>1</cp:revision>
  <dcterms:modified xsi:type="dcterms:W3CDTF">2022-09-30T03:34:28Z</dcterms:modified>
</cp:coreProperties>
</file>