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g1089f45c42c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 name="Google Shape;31;g1089f45c42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 name="Google Shape;108;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Реализация программного модуля предполагается как отдельный сервис для выявления мошенничества. К данному сервису подключаются различные банки, получают свой персональный токен и доступ к публичному API, на которое могут отправлять запросы с описанием очередной транзакции для проверки её на мошенничество. В качестве модели, классифицирующей транзакции на мошеннические или безопасные, было решено использовать градиентный бустинг над решающими деревьями, так как он показал наилучший результат на используемых данных.</a:t>
            </a:r>
            <a:endParaRPr/>
          </a:p>
          <a:p>
            <a:pPr indent="0" lvl="0" marL="0" rtl="0" algn="l">
              <a:spcBef>
                <a:spcPts val="0"/>
              </a:spcBef>
              <a:spcAft>
                <a:spcPts val="0"/>
              </a:spcAft>
              <a:buNone/>
            </a:pPr>
            <a:r>
              <a:t/>
            </a:r>
            <a:endParaRPr/>
          </a:p>
          <a:p>
            <a:pPr indent="0" lvl="0" marL="0" rtl="0" algn="l">
              <a:spcBef>
                <a:spcPts val="0"/>
              </a:spcBef>
              <a:spcAft>
                <a:spcPts val="0"/>
              </a:spcAft>
              <a:buNone/>
            </a:pPr>
            <a:r>
              <a:rPr lang="ru-RU"/>
              <a:t>Приложение было построенно по принципу классической клиент-серверной архитектуры. Однако в данном случае клиентским является само приложение банка, которое обращается к серверу с помощью HTTP запросов.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7" name="Google Shape;117;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База данных состоит из трёх таблиц. Таблица Token используется для хранения персональных токенов банков, использующихся ими как средство аутентификации. Customer - Таблица с информацией о банке-клиенте. Transaction - Таблица содержит информацию о транзакциях, прошедших через систему. Однако в рамках работы был разработан лишь прототип конечного сервиса, так что количество таблиц может быть увеличено и каждая из них может содержать большее количество полей.</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 name="Google Shape;125;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Общение клиентов с сервером происходит с помощью API. При этом доступные запросы можно разделить на две категории: клиентские и администраторские. К категории клиентских относятся различные запросы, отправляемые банковскими приложениями, необходимые для их работы. В категорию администраторских входят запросы, отправляемые администратором для управления процессом работы сервиса.</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968c94a6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968c94a6d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968c94a6d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968c94a6d_0_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89f45c42c_0_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1089f45c42c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 name="Google Shape;38;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В качестве данных, необходимых для решения расматриваемой задачи, использовался открытый датасет, полученный с помощью симулятора PaySim, который генерировал данные на основе примера реальных данных африканского банка за месяц. </a:t>
            </a:r>
            <a:endParaRPr/>
          </a:p>
          <a:p>
            <a:pPr indent="0" lvl="0" marL="0" rtl="0" algn="l">
              <a:spcBef>
                <a:spcPts val="0"/>
              </a:spcBef>
              <a:spcAft>
                <a:spcPts val="0"/>
              </a:spcAft>
              <a:buNone/>
            </a:pPr>
            <a:r>
              <a:rPr lang="ru-RU"/>
              <a:t>Выбранные данные представляют собой набор финансовых транзакций, про каждую из которых известны момент времени (step), тип транзакции (type), сумма трнзакции (amount), имя инициатора транзакции (nameOrig), его баланс до совершения транзакции (oldBalaceOrig) и после (newBalanceOrig), имя получателя транзакции (nameDest), его баланс до совершения транзакции (oldBalanceDest) и после (newBalanceDest). При этом каждая транзакция помечена нулём или единицей по двум признакам:</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 name="Google Shape;47;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Перед тем, как приступить к работе с данными, их необходимо было проанализировать, выявить основные свойства и закономерности, которые помогут при дальнейшей работе с ними. Основные выводы на экране.</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 name="Google Shape;55;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В связи с тем, что нулевые балансы помогают в определении мошеннических транзакций, я ввёл также два новых признака, которые повысят качество классификации. Как можно видеть на трёхмерном графике, транзакции хорошо отделяются друг от друга при использовании признака step с каждым из новых признаков</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 name="Google Shape;64;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Можно рассмотреть два варианта метрик для сравнения качества алгоритмов бинарной классификации: • AUC-ROC — площадь под ROC-кривой; • AUC-PRC — площадь под PR-кривой. Площадь под ROC-кривой не зависит от баланса классов и гораздо лучше интерпретируется. А площадь под кривой точности и полноты гораздо выразительнее в случае дисбаланса классов. Так как в данном случае мы имеем дело с сильно несбалансированными данными, для сравнения качества алгоритмов воспользуемся метрикой AUC-PRC.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 name="Google Shape;75;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Для тестирования выбранных алгоритмов исходная выборка была разделена на обучающую и тестовую в отношении 8 : 2 без перемешивания, чтобы сохранить последовательность признака step. Все перечисленные алгоритмы были применены к описанным данным, в результате получены следующее значение метрики AUC-PRC на тестовых данных.</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 name="Google Shape;84;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Для нагядности посмотрим на кривые точности-полноты данных алгоритмов. Кривая точности-полноты показывает компромисс между точностью и полнотой для разных пороговых значений.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 name="Google Shape;92;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Рассмотрим подробнее результаты работы градиентного бустинга над решающими деревьями, как алгоритма, показавшего наилучший результат. На данной диаграмме значимости признаков хорошо видно, что введённый нами признак errorBalanceOrig является наиболее информативным для данной модели.</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 name="Google Shape;100;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Также это видно если отобразить работу градиентного бустинга в виде объединённого дерева, ведь корневым узлом в данном дереве является признак errorBalanceOrig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bg>
      <p:bgPr>
        <a:blipFill>
          <a:blip r:embed="rId2">
            <a:alphaModFix/>
          </a:blip>
          <a:stretch>
            <a:fillRect/>
          </a:stretch>
        </a:blipFill>
      </p:bgPr>
    </p:bg>
    <p:spTree>
      <p:nvGrpSpPr>
        <p:cNvPr id="10" name="Shape 10"/>
        <p:cNvGrpSpPr/>
        <p:nvPr/>
      </p:nvGrpSpPr>
      <p:grpSpPr>
        <a:xfrm>
          <a:off x="0" y="0"/>
          <a:ext cx="0" cy="0"/>
          <a:chOff x="0" y="0"/>
          <a:chExt cx="0" cy="0"/>
        </a:xfrm>
      </p:grpSpPr>
      <p:sp>
        <p:nvSpPr>
          <p:cNvPr id="11" name="Google Shape;11;p2"/>
          <p:cNvSpPr txBox="1"/>
          <p:nvPr>
            <p:ph type="title"/>
          </p:nvPr>
        </p:nvSpPr>
        <p:spPr>
          <a:xfrm>
            <a:off x="685800" y="1597819"/>
            <a:ext cx="7772400" cy="1102520"/>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5E7076"/>
              </a:buClr>
              <a:buSzPts val="4400"/>
              <a:buFont typeface="Calibri"/>
              <a:buNone/>
              <a:defRPr sz="4400">
                <a:solidFill>
                  <a:srgbClr val="5E7076"/>
                </a:solidFill>
              </a:defRPr>
            </a:lvl1pPr>
            <a:lvl2pPr lvl="1" algn="l">
              <a:lnSpc>
                <a:spcPct val="100000"/>
              </a:lnSpc>
              <a:spcBef>
                <a:spcPts val="0"/>
              </a:spcBef>
              <a:spcAft>
                <a:spcPts val="0"/>
              </a:spcAft>
              <a:buClr>
                <a:srgbClr val="953735"/>
              </a:buClr>
              <a:buSzPts val="1800"/>
              <a:buNone/>
              <a:defRPr/>
            </a:lvl2pPr>
            <a:lvl3pPr lvl="2" algn="l">
              <a:lnSpc>
                <a:spcPct val="100000"/>
              </a:lnSpc>
              <a:spcBef>
                <a:spcPts val="0"/>
              </a:spcBef>
              <a:spcAft>
                <a:spcPts val="0"/>
              </a:spcAft>
              <a:buClr>
                <a:srgbClr val="953735"/>
              </a:buClr>
              <a:buSzPts val="1800"/>
              <a:buNone/>
              <a:defRPr/>
            </a:lvl3pPr>
            <a:lvl4pPr lvl="3" algn="l">
              <a:lnSpc>
                <a:spcPct val="100000"/>
              </a:lnSpc>
              <a:spcBef>
                <a:spcPts val="0"/>
              </a:spcBef>
              <a:spcAft>
                <a:spcPts val="0"/>
              </a:spcAft>
              <a:buClr>
                <a:srgbClr val="953735"/>
              </a:buClr>
              <a:buSzPts val="1800"/>
              <a:buNone/>
              <a:defRPr/>
            </a:lvl4pPr>
            <a:lvl5pPr lvl="4" algn="l">
              <a:lnSpc>
                <a:spcPct val="100000"/>
              </a:lnSpc>
              <a:spcBef>
                <a:spcPts val="0"/>
              </a:spcBef>
              <a:spcAft>
                <a:spcPts val="0"/>
              </a:spcAft>
              <a:buClr>
                <a:srgbClr val="953735"/>
              </a:buClr>
              <a:buSzPts val="1800"/>
              <a:buNone/>
              <a:defRPr/>
            </a:lvl5pPr>
            <a:lvl6pPr lvl="5" algn="l">
              <a:lnSpc>
                <a:spcPct val="100000"/>
              </a:lnSpc>
              <a:spcBef>
                <a:spcPts val="0"/>
              </a:spcBef>
              <a:spcAft>
                <a:spcPts val="0"/>
              </a:spcAft>
              <a:buClr>
                <a:srgbClr val="953735"/>
              </a:buClr>
              <a:buSzPts val="1800"/>
              <a:buNone/>
              <a:defRPr/>
            </a:lvl6pPr>
            <a:lvl7pPr lvl="6" algn="l">
              <a:lnSpc>
                <a:spcPct val="100000"/>
              </a:lnSpc>
              <a:spcBef>
                <a:spcPts val="0"/>
              </a:spcBef>
              <a:spcAft>
                <a:spcPts val="0"/>
              </a:spcAft>
              <a:buClr>
                <a:srgbClr val="953735"/>
              </a:buClr>
              <a:buSzPts val="1800"/>
              <a:buNone/>
              <a:defRPr/>
            </a:lvl7pPr>
            <a:lvl8pPr lvl="7" algn="l">
              <a:lnSpc>
                <a:spcPct val="100000"/>
              </a:lnSpc>
              <a:spcBef>
                <a:spcPts val="0"/>
              </a:spcBef>
              <a:spcAft>
                <a:spcPts val="0"/>
              </a:spcAft>
              <a:buClr>
                <a:srgbClr val="953735"/>
              </a:buClr>
              <a:buSzPts val="1800"/>
              <a:buNone/>
              <a:defRPr/>
            </a:lvl8pPr>
            <a:lvl9pPr lvl="8" algn="l">
              <a:lnSpc>
                <a:spcPct val="100000"/>
              </a:lnSpc>
              <a:spcBef>
                <a:spcPts val="0"/>
              </a:spcBef>
              <a:spcAft>
                <a:spcPts val="0"/>
              </a:spcAft>
              <a:buClr>
                <a:srgbClr val="953735"/>
              </a:buClr>
              <a:buSzPts val="1800"/>
              <a:buNone/>
              <a:defRPr/>
            </a:lvl9pPr>
          </a:lstStyle>
          <a:p/>
        </p:txBody>
      </p:sp>
      <p:sp>
        <p:nvSpPr>
          <p:cNvPr id="12" name="Google Shape;12;p2"/>
          <p:cNvSpPr txBox="1"/>
          <p:nvPr>
            <p:ph idx="1" type="body"/>
          </p:nvPr>
        </p:nvSpPr>
        <p:spPr>
          <a:xfrm>
            <a:off x="1403648" y="2859782"/>
            <a:ext cx="6400801" cy="1314451"/>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700"/>
              </a:spcBef>
              <a:spcAft>
                <a:spcPts val="0"/>
              </a:spcAft>
              <a:buClr>
                <a:srgbClr val="5E7076"/>
              </a:buClr>
              <a:buSzPts val="3200"/>
              <a:buFont typeface="Calibri"/>
              <a:buNone/>
              <a:defRPr sz="3200"/>
            </a:lvl1pPr>
            <a:lvl2pPr indent="-228600" lvl="1" marL="914400" algn="ctr">
              <a:lnSpc>
                <a:spcPct val="100000"/>
              </a:lnSpc>
              <a:spcBef>
                <a:spcPts val="700"/>
              </a:spcBef>
              <a:spcAft>
                <a:spcPts val="0"/>
              </a:spcAft>
              <a:buClr>
                <a:srgbClr val="5E7076"/>
              </a:buClr>
              <a:buSzPts val="3200"/>
              <a:buFont typeface="Calibri"/>
              <a:buNone/>
              <a:defRPr sz="3200"/>
            </a:lvl2pPr>
            <a:lvl3pPr indent="-228600" lvl="2" marL="1371600" algn="ctr">
              <a:lnSpc>
                <a:spcPct val="100000"/>
              </a:lnSpc>
              <a:spcBef>
                <a:spcPts val="700"/>
              </a:spcBef>
              <a:spcAft>
                <a:spcPts val="0"/>
              </a:spcAft>
              <a:buClr>
                <a:srgbClr val="5E7076"/>
              </a:buClr>
              <a:buSzPts val="3200"/>
              <a:buFont typeface="Calibri"/>
              <a:buNone/>
              <a:defRPr sz="3200"/>
            </a:lvl3pPr>
            <a:lvl4pPr indent="-228600" lvl="3" marL="1828800" algn="ctr">
              <a:lnSpc>
                <a:spcPct val="100000"/>
              </a:lnSpc>
              <a:spcBef>
                <a:spcPts val="700"/>
              </a:spcBef>
              <a:spcAft>
                <a:spcPts val="0"/>
              </a:spcAft>
              <a:buClr>
                <a:srgbClr val="5E7076"/>
              </a:buClr>
              <a:buSzPts val="3200"/>
              <a:buFont typeface="Calibri"/>
              <a:buNone/>
              <a:defRPr sz="3200"/>
            </a:lvl4pPr>
            <a:lvl5pPr indent="-228600" lvl="4" marL="2286000" algn="ctr">
              <a:lnSpc>
                <a:spcPct val="100000"/>
              </a:lnSpc>
              <a:spcBef>
                <a:spcPts val="700"/>
              </a:spcBef>
              <a:spcAft>
                <a:spcPts val="0"/>
              </a:spcAft>
              <a:buClr>
                <a:srgbClr val="5E7076"/>
              </a:buClr>
              <a:buSzPts val="3200"/>
              <a:buFont typeface="Calibri"/>
              <a:buNone/>
              <a:defRPr sz="3200"/>
            </a:lvl5pPr>
            <a:lvl6pPr indent="-228600" lvl="5" marL="2743200" algn="ctr">
              <a:lnSpc>
                <a:spcPct val="100000"/>
              </a:lnSpc>
              <a:spcBef>
                <a:spcPts val="400"/>
              </a:spcBef>
              <a:spcAft>
                <a:spcPts val="0"/>
              </a:spcAft>
              <a:buClr>
                <a:srgbClr val="5E7076"/>
              </a:buClr>
              <a:buSzPts val="1800"/>
              <a:buNone/>
              <a:defRPr/>
            </a:lvl6pPr>
            <a:lvl7pPr indent="-228600" lvl="6" marL="3200400" algn="ctr">
              <a:lnSpc>
                <a:spcPct val="100000"/>
              </a:lnSpc>
              <a:spcBef>
                <a:spcPts val="400"/>
              </a:spcBef>
              <a:spcAft>
                <a:spcPts val="0"/>
              </a:spcAft>
              <a:buClr>
                <a:srgbClr val="5E7076"/>
              </a:buClr>
              <a:buSzPts val="1800"/>
              <a:buNone/>
              <a:defRPr/>
            </a:lvl7pPr>
            <a:lvl8pPr indent="-228600" lvl="7" marL="3657600" algn="ctr">
              <a:lnSpc>
                <a:spcPct val="100000"/>
              </a:lnSpc>
              <a:spcBef>
                <a:spcPts val="400"/>
              </a:spcBef>
              <a:spcAft>
                <a:spcPts val="0"/>
              </a:spcAft>
              <a:buClr>
                <a:srgbClr val="5E7076"/>
              </a:buClr>
              <a:buSzPts val="1800"/>
              <a:buNone/>
              <a:defRPr/>
            </a:lvl8pPr>
            <a:lvl9pPr indent="-228600" lvl="8" marL="4114800" algn="ctr">
              <a:lnSpc>
                <a:spcPct val="100000"/>
              </a:lnSpc>
              <a:spcBef>
                <a:spcPts val="400"/>
              </a:spcBef>
              <a:spcAft>
                <a:spcPts val="0"/>
              </a:spcAft>
              <a:buClr>
                <a:srgbClr val="5E7076"/>
              </a:buClr>
              <a:buSzPts val="1800"/>
              <a:buNone/>
              <a:defRPr/>
            </a:lvl9pPr>
          </a:lstStyle>
          <a:p/>
        </p:txBody>
      </p:sp>
      <p:sp>
        <p:nvSpPr>
          <p:cNvPr id="13" name="Google Shape;13;p2"/>
          <p:cNvSpPr txBox="1"/>
          <p:nvPr>
            <p:ph idx="12" type="sldNum"/>
          </p:nvPr>
        </p:nvSpPr>
        <p:spPr>
          <a:xfrm>
            <a:off x="4419600" y="4627562"/>
            <a:ext cx="2133600" cy="2794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Рабочий слайд с фотографией" showMasterSp="0" type="tx">
  <p:cSld name="TITLE_AND_BODY">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23527" y="267493"/>
            <a:ext cx="3610745" cy="421556"/>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953735"/>
              </a:buClr>
              <a:buSzPts val="1800"/>
              <a:buNone/>
              <a:defRPr/>
            </a:lvl1pPr>
            <a:lvl2pPr lvl="1" algn="l">
              <a:lnSpc>
                <a:spcPct val="100000"/>
              </a:lnSpc>
              <a:spcBef>
                <a:spcPts val="0"/>
              </a:spcBef>
              <a:spcAft>
                <a:spcPts val="0"/>
              </a:spcAft>
              <a:buClr>
                <a:srgbClr val="953735"/>
              </a:buClr>
              <a:buSzPts val="1800"/>
              <a:buNone/>
              <a:defRPr/>
            </a:lvl2pPr>
            <a:lvl3pPr lvl="2" algn="l">
              <a:lnSpc>
                <a:spcPct val="100000"/>
              </a:lnSpc>
              <a:spcBef>
                <a:spcPts val="0"/>
              </a:spcBef>
              <a:spcAft>
                <a:spcPts val="0"/>
              </a:spcAft>
              <a:buClr>
                <a:srgbClr val="953735"/>
              </a:buClr>
              <a:buSzPts val="1800"/>
              <a:buNone/>
              <a:defRPr/>
            </a:lvl3pPr>
            <a:lvl4pPr lvl="3" algn="l">
              <a:lnSpc>
                <a:spcPct val="100000"/>
              </a:lnSpc>
              <a:spcBef>
                <a:spcPts val="0"/>
              </a:spcBef>
              <a:spcAft>
                <a:spcPts val="0"/>
              </a:spcAft>
              <a:buClr>
                <a:srgbClr val="953735"/>
              </a:buClr>
              <a:buSzPts val="1800"/>
              <a:buNone/>
              <a:defRPr/>
            </a:lvl4pPr>
            <a:lvl5pPr lvl="4" algn="l">
              <a:lnSpc>
                <a:spcPct val="100000"/>
              </a:lnSpc>
              <a:spcBef>
                <a:spcPts val="0"/>
              </a:spcBef>
              <a:spcAft>
                <a:spcPts val="0"/>
              </a:spcAft>
              <a:buClr>
                <a:srgbClr val="953735"/>
              </a:buClr>
              <a:buSzPts val="1800"/>
              <a:buNone/>
              <a:defRPr/>
            </a:lvl5pPr>
            <a:lvl6pPr lvl="5" algn="l">
              <a:lnSpc>
                <a:spcPct val="100000"/>
              </a:lnSpc>
              <a:spcBef>
                <a:spcPts val="0"/>
              </a:spcBef>
              <a:spcAft>
                <a:spcPts val="0"/>
              </a:spcAft>
              <a:buClr>
                <a:srgbClr val="953735"/>
              </a:buClr>
              <a:buSzPts val="1800"/>
              <a:buNone/>
              <a:defRPr/>
            </a:lvl6pPr>
            <a:lvl7pPr lvl="6" algn="l">
              <a:lnSpc>
                <a:spcPct val="100000"/>
              </a:lnSpc>
              <a:spcBef>
                <a:spcPts val="0"/>
              </a:spcBef>
              <a:spcAft>
                <a:spcPts val="0"/>
              </a:spcAft>
              <a:buClr>
                <a:srgbClr val="953735"/>
              </a:buClr>
              <a:buSzPts val="1800"/>
              <a:buNone/>
              <a:defRPr/>
            </a:lvl7pPr>
            <a:lvl8pPr lvl="7" algn="l">
              <a:lnSpc>
                <a:spcPct val="100000"/>
              </a:lnSpc>
              <a:spcBef>
                <a:spcPts val="0"/>
              </a:spcBef>
              <a:spcAft>
                <a:spcPts val="0"/>
              </a:spcAft>
              <a:buClr>
                <a:srgbClr val="953735"/>
              </a:buClr>
              <a:buSzPts val="1800"/>
              <a:buNone/>
              <a:defRPr/>
            </a:lvl8pPr>
            <a:lvl9pPr lvl="8" algn="l">
              <a:lnSpc>
                <a:spcPct val="100000"/>
              </a:lnSpc>
              <a:spcBef>
                <a:spcPts val="0"/>
              </a:spcBef>
              <a:spcAft>
                <a:spcPts val="0"/>
              </a:spcAft>
              <a:buClr>
                <a:srgbClr val="953735"/>
              </a:buClr>
              <a:buSzPts val="1800"/>
              <a:buNone/>
              <a:defRPr/>
            </a:lvl9pPr>
          </a:lstStyle>
          <a:p/>
        </p:txBody>
      </p:sp>
      <p:sp>
        <p:nvSpPr>
          <p:cNvPr id="16" name="Google Shape;16;p3"/>
          <p:cNvSpPr txBox="1"/>
          <p:nvPr>
            <p:ph idx="12" type="sldNum"/>
          </p:nvPr>
        </p:nvSpPr>
        <p:spPr>
          <a:xfrm>
            <a:off x="395536" y="4643841"/>
            <a:ext cx="258624" cy="248306"/>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888888"/>
              </a:buClr>
              <a:buSzPts val="1200"/>
              <a:buFont typeface="Calibri"/>
              <a:buNone/>
              <a:defRPr sz="1200">
                <a:solidFill>
                  <a:srgbClr val="888888"/>
                </a:solidFill>
              </a:defRPr>
            </a:lvl1pPr>
            <a:lvl2pPr indent="0" lvl="1" marL="0" algn="l">
              <a:lnSpc>
                <a:spcPct val="100000"/>
              </a:lnSpc>
              <a:spcBef>
                <a:spcPts val="0"/>
              </a:spcBef>
              <a:spcAft>
                <a:spcPts val="0"/>
              </a:spcAft>
              <a:buClr>
                <a:srgbClr val="888888"/>
              </a:buClr>
              <a:buSzPts val="1200"/>
              <a:buFont typeface="Calibri"/>
              <a:buNone/>
              <a:defRPr sz="1200">
                <a:solidFill>
                  <a:srgbClr val="888888"/>
                </a:solidFill>
              </a:defRPr>
            </a:lvl2pPr>
            <a:lvl3pPr indent="0" lvl="2" marL="0" algn="l">
              <a:lnSpc>
                <a:spcPct val="100000"/>
              </a:lnSpc>
              <a:spcBef>
                <a:spcPts val="0"/>
              </a:spcBef>
              <a:spcAft>
                <a:spcPts val="0"/>
              </a:spcAft>
              <a:buClr>
                <a:srgbClr val="888888"/>
              </a:buClr>
              <a:buSzPts val="1200"/>
              <a:buFont typeface="Calibri"/>
              <a:buNone/>
              <a:defRPr sz="1200">
                <a:solidFill>
                  <a:srgbClr val="888888"/>
                </a:solidFill>
              </a:defRPr>
            </a:lvl3pPr>
            <a:lvl4pPr indent="0" lvl="3" marL="0" algn="l">
              <a:lnSpc>
                <a:spcPct val="100000"/>
              </a:lnSpc>
              <a:spcBef>
                <a:spcPts val="0"/>
              </a:spcBef>
              <a:spcAft>
                <a:spcPts val="0"/>
              </a:spcAft>
              <a:buClr>
                <a:srgbClr val="888888"/>
              </a:buClr>
              <a:buSzPts val="1200"/>
              <a:buFont typeface="Calibri"/>
              <a:buNone/>
              <a:defRPr sz="1200">
                <a:solidFill>
                  <a:srgbClr val="888888"/>
                </a:solidFill>
              </a:defRPr>
            </a:lvl4pPr>
            <a:lvl5pPr indent="0" lvl="4" marL="0" algn="l">
              <a:lnSpc>
                <a:spcPct val="100000"/>
              </a:lnSpc>
              <a:spcBef>
                <a:spcPts val="0"/>
              </a:spcBef>
              <a:spcAft>
                <a:spcPts val="0"/>
              </a:spcAft>
              <a:buClr>
                <a:srgbClr val="888888"/>
              </a:buClr>
              <a:buSzPts val="1200"/>
              <a:buFont typeface="Calibri"/>
              <a:buNone/>
              <a:defRPr sz="1200">
                <a:solidFill>
                  <a:srgbClr val="888888"/>
                </a:solidFill>
              </a:defRPr>
            </a:lvl5pPr>
            <a:lvl6pPr indent="0" lvl="5" marL="0" algn="l">
              <a:lnSpc>
                <a:spcPct val="100000"/>
              </a:lnSpc>
              <a:spcBef>
                <a:spcPts val="0"/>
              </a:spcBef>
              <a:spcAft>
                <a:spcPts val="0"/>
              </a:spcAft>
              <a:buClr>
                <a:srgbClr val="888888"/>
              </a:buClr>
              <a:buSzPts val="1200"/>
              <a:buFont typeface="Calibri"/>
              <a:buNone/>
              <a:defRPr sz="1200">
                <a:solidFill>
                  <a:srgbClr val="888888"/>
                </a:solidFill>
              </a:defRPr>
            </a:lvl6pPr>
            <a:lvl7pPr indent="0" lvl="6" marL="0" algn="l">
              <a:lnSpc>
                <a:spcPct val="100000"/>
              </a:lnSpc>
              <a:spcBef>
                <a:spcPts val="0"/>
              </a:spcBef>
              <a:spcAft>
                <a:spcPts val="0"/>
              </a:spcAft>
              <a:buClr>
                <a:srgbClr val="888888"/>
              </a:buClr>
              <a:buSzPts val="1200"/>
              <a:buFont typeface="Calibri"/>
              <a:buNone/>
              <a:defRPr sz="1200">
                <a:solidFill>
                  <a:srgbClr val="888888"/>
                </a:solidFill>
              </a:defRPr>
            </a:lvl7pPr>
            <a:lvl8pPr indent="0" lvl="7" marL="0" algn="l">
              <a:lnSpc>
                <a:spcPct val="100000"/>
              </a:lnSpc>
              <a:spcBef>
                <a:spcPts val="0"/>
              </a:spcBef>
              <a:spcAft>
                <a:spcPts val="0"/>
              </a:spcAft>
              <a:buClr>
                <a:srgbClr val="888888"/>
              </a:buClr>
              <a:buSzPts val="1200"/>
              <a:buFont typeface="Calibri"/>
              <a:buNone/>
              <a:defRPr sz="1200">
                <a:solidFill>
                  <a:srgbClr val="888888"/>
                </a:solidFill>
              </a:defRPr>
            </a:lvl8pPr>
            <a:lvl9pPr indent="0" lvl="8" marL="0" algn="l">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l">
              <a:spcBef>
                <a:spcPts val="0"/>
              </a:spcBef>
              <a:spcAft>
                <a:spcPts val="0"/>
              </a:spcAft>
              <a:buNone/>
            </a:pPr>
            <a:fld id="{00000000-1234-1234-1234-123412341234}" type="slidenum">
              <a:rPr lang="ru-RU"/>
              <a:t>‹#›</a:t>
            </a:fld>
            <a:endParaRPr b="0" i="0" u="none" cap="none" strike="noStrike">
              <a:latin typeface="Calibri"/>
              <a:ea typeface="Calibri"/>
              <a:cs typeface="Calibri"/>
              <a:sym typeface="Calibri"/>
            </a:endParaRPr>
          </a:p>
        </p:txBody>
      </p:sp>
      <p:sp>
        <p:nvSpPr>
          <p:cNvPr id="17" name="Google Shape;17;p3"/>
          <p:cNvSpPr txBox="1"/>
          <p:nvPr/>
        </p:nvSpPr>
        <p:spPr>
          <a:xfrm>
            <a:off x="8002096" y="4587973"/>
            <a:ext cx="980454" cy="333089"/>
          </a:xfrm>
          <a:prstGeom prst="rect">
            <a:avLst/>
          </a:prstGeom>
          <a:noFill/>
          <a:ln>
            <a:noFill/>
          </a:ln>
        </p:spPr>
        <p:txBody>
          <a:bodyPr anchorCtr="0" anchor="t" bIns="45700" lIns="45700" spcFirstLastPara="1" rIns="45700" wrap="square" tIns="45700">
            <a:spAutoFit/>
          </a:bodyPr>
          <a:lstStyle/>
          <a:p>
            <a:pPr indent="0" lvl="0" marL="0" marR="0" rtl="0" algn="r">
              <a:lnSpc>
                <a:spcPct val="100000"/>
              </a:lnSpc>
              <a:spcBef>
                <a:spcPts val="0"/>
              </a:spcBef>
              <a:spcAft>
                <a:spcPts val="0"/>
              </a:spcAft>
              <a:buClr>
                <a:srgbClr val="FFFFFF"/>
              </a:buClr>
              <a:buSzPts val="1800"/>
              <a:buFont typeface="Calibri"/>
              <a:buNone/>
            </a:pPr>
            <a:r>
              <a:rPr b="0" i="0" lang="ru-RU" sz="1800" u="none" cap="none" strike="noStrike">
                <a:solidFill>
                  <a:srgbClr val="FFFFFF"/>
                </a:solidFill>
                <a:latin typeface="Calibri"/>
                <a:ea typeface="Calibri"/>
                <a:cs typeface="Calibri"/>
                <a:sym typeface="Calibri"/>
              </a:rPr>
              <a:t>spbu.ru</a:t>
            </a:r>
            <a:endParaRPr/>
          </a:p>
        </p:txBody>
      </p:sp>
      <p:sp>
        <p:nvSpPr>
          <p:cNvPr id="18" name="Google Shape;18;p3"/>
          <p:cNvSpPr txBox="1"/>
          <p:nvPr>
            <p:ph idx="1" type="body"/>
          </p:nvPr>
        </p:nvSpPr>
        <p:spPr>
          <a:xfrm>
            <a:off x="323527" y="1419621"/>
            <a:ext cx="8704741" cy="3024337"/>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500"/>
              </a:spcBef>
              <a:spcAft>
                <a:spcPts val="0"/>
              </a:spcAft>
              <a:buClr>
                <a:srgbClr val="5E7076"/>
              </a:buClr>
              <a:buSzPts val="2400"/>
              <a:buFont typeface="Calibri"/>
              <a:buNone/>
              <a:defRPr sz="2400"/>
            </a:lvl1pPr>
            <a:lvl2pPr indent="-228600" lvl="1" marL="914400" algn="l">
              <a:lnSpc>
                <a:spcPct val="100000"/>
              </a:lnSpc>
              <a:spcBef>
                <a:spcPts val="500"/>
              </a:spcBef>
              <a:spcAft>
                <a:spcPts val="0"/>
              </a:spcAft>
              <a:buClr>
                <a:srgbClr val="5E7076"/>
              </a:buClr>
              <a:buSzPts val="2400"/>
              <a:buFont typeface="Calibri"/>
              <a:buNone/>
              <a:defRPr sz="2400"/>
            </a:lvl2pPr>
            <a:lvl3pPr indent="-228600" lvl="2" marL="1371600" algn="l">
              <a:lnSpc>
                <a:spcPct val="100000"/>
              </a:lnSpc>
              <a:spcBef>
                <a:spcPts val="500"/>
              </a:spcBef>
              <a:spcAft>
                <a:spcPts val="0"/>
              </a:spcAft>
              <a:buClr>
                <a:srgbClr val="5E7076"/>
              </a:buClr>
              <a:buSzPts val="2400"/>
              <a:buFont typeface="Calibri"/>
              <a:buNone/>
              <a:defRPr sz="2400"/>
            </a:lvl3pPr>
            <a:lvl4pPr indent="-228600" lvl="3" marL="1828800" algn="l">
              <a:lnSpc>
                <a:spcPct val="100000"/>
              </a:lnSpc>
              <a:spcBef>
                <a:spcPts val="500"/>
              </a:spcBef>
              <a:spcAft>
                <a:spcPts val="0"/>
              </a:spcAft>
              <a:buClr>
                <a:srgbClr val="5E7076"/>
              </a:buClr>
              <a:buSzPts val="2400"/>
              <a:buFont typeface="Calibri"/>
              <a:buNone/>
              <a:defRPr sz="2400"/>
            </a:lvl4pPr>
            <a:lvl5pPr indent="-228600" lvl="4" marL="2286000" algn="l">
              <a:lnSpc>
                <a:spcPct val="100000"/>
              </a:lnSpc>
              <a:spcBef>
                <a:spcPts val="500"/>
              </a:spcBef>
              <a:spcAft>
                <a:spcPts val="0"/>
              </a:spcAft>
              <a:buClr>
                <a:srgbClr val="5E7076"/>
              </a:buClr>
              <a:buSzPts val="2400"/>
              <a:buFont typeface="Calibri"/>
              <a:buNone/>
              <a:defRPr sz="2400"/>
            </a:lvl5pPr>
            <a:lvl6pPr indent="-228600" lvl="5" marL="2743200" algn="ctr">
              <a:lnSpc>
                <a:spcPct val="100000"/>
              </a:lnSpc>
              <a:spcBef>
                <a:spcPts val="400"/>
              </a:spcBef>
              <a:spcAft>
                <a:spcPts val="0"/>
              </a:spcAft>
              <a:buClr>
                <a:srgbClr val="5E7076"/>
              </a:buClr>
              <a:buSzPts val="1800"/>
              <a:buNone/>
              <a:defRPr/>
            </a:lvl6pPr>
            <a:lvl7pPr indent="-228600" lvl="6" marL="3200400" algn="ctr">
              <a:lnSpc>
                <a:spcPct val="100000"/>
              </a:lnSpc>
              <a:spcBef>
                <a:spcPts val="400"/>
              </a:spcBef>
              <a:spcAft>
                <a:spcPts val="0"/>
              </a:spcAft>
              <a:buClr>
                <a:srgbClr val="5E7076"/>
              </a:buClr>
              <a:buSzPts val="1800"/>
              <a:buNone/>
              <a:defRPr/>
            </a:lvl7pPr>
            <a:lvl8pPr indent="-228600" lvl="7" marL="3657600" algn="ctr">
              <a:lnSpc>
                <a:spcPct val="100000"/>
              </a:lnSpc>
              <a:spcBef>
                <a:spcPts val="400"/>
              </a:spcBef>
              <a:spcAft>
                <a:spcPts val="0"/>
              </a:spcAft>
              <a:buClr>
                <a:srgbClr val="5E7076"/>
              </a:buClr>
              <a:buSzPts val="1800"/>
              <a:buNone/>
              <a:defRPr/>
            </a:lvl8pPr>
            <a:lvl9pPr indent="-228600" lvl="8" marL="4114800" algn="ctr">
              <a:lnSpc>
                <a:spcPct val="100000"/>
              </a:lnSpc>
              <a:spcBef>
                <a:spcPts val="400"/>
              </a:spcBef>
              <a:spcAft>
                <a:spcPts val="0"/>
              </a:spcAft>
              <a:buClr>
                <a:srgbClr val="5E7076"/>
              </a:buClr>
              <a:buSzPts val="1800"/>
              <a:buNone/>
              <a:defRPr/>
            </a:lvl9pPr>
          </a:lstStyle>
          <a:p/>
        </p:txBody>
      </p:sp>
      <p:sp>
        <p:nvSpPr>
          <p:cNvPr id="19" name="Google Shape;19;p3"/>
          <p:cNvSpPr txBox="1"/>
          <p:nvPr>
            <p:ph idx="2" type="body"/>
          </p:nvPr>
        </p:nvSpPr>
        <p:spPr>
          <a:xfrm>
            <a:off x="323246" y="833063"/>
            <a:ext cx="8705023" cy="586558"/>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5E7076"/>
              </a:buClr>
              <a:buSzPts val="2800"/>
              <a:buFont typeface="Calibri"/>
              <a:buNone/>
              <a:defRPr b="1" sz="2800"/>
            </a:lvl1pPr>
            <a:lvl2pPr indent="-228600" lvl="1" marL="914400" algn="ctr">
              <a:lnSpc>
                <a:spcPct val="100000"/>
              </a:lnSpc>
              <a:spcBef>
                <a:spcPts val="400"/>
              </a:spcBef>
              <a:spcAft>
                <a:spcPts val="0"/>
              </a:spcAft>
              <a:buClr>
                <a:srgbClr val="5E7076"/>
              </a:buClr>
              <a:buSzPts val="1800"/>
              <a:buNone/>
              <a:defRPr/>
            </a:lvl2pPr>
            <a:lvl3pPr indent="-228600" lvl="2" marL="1371600" algn="ctr">
              <a:lnSpc>
                <a:spcPct val="100000"/>
              </a:lnSpc>
              <a:spcBef>
                <a:spcPts val="400"/>
              </a:spcBef>
              <a:spcAft>
                <a:spcPts val="0"/>
              </a:spcAft>
              <a:buClr>
                <a:srgbClr val="5E7076"/>
              </a:buClr>
              <a:buSzPts val="1800"/>
              <a:buNone/>
              <a:defRPr/>
            </a:lvl3pPr>
            <a:lvl4pPr indent="-228600" lvl="3" marL="1828800" algn="ctr">
              <a:lnSpc>
                <a:spcPct val="100000"/>
              </a:lnSpc>
              <a:spcBef>
                <a:spcPts val="400"/>
              </a:spcBef>
              <a:spcAft>
                <a:spcPts val="0"/>
              </a:spcAft>
              <a:buClr>
                <a:srgbClr val="5E7076"/>
              </a:buClr>
              <a:buSzPts val="1800"/>
              <a:buNone/>
              <a:defRPr/>
            </a:lvl4pPr>
            <a:lvl5pPr indent="-228600" lvl="4" marL="2286000" algn="ctr">
              <a:lnSpc>
                <a:spcPct val="100000"/>
              </a:lnSpc>
              <a:spcBef>
                <a:spcPts val="400"/>
              </a:spcBef>
              <a:spcAft>
                <a:spcPts val="0"/>
              </a:spcAft>
              <a:buClr>
                <a:srgbClr val="5E7076"/>
              </a:buClr>
              <a:buSzPts val="1800"/>
              <a:buNone/>
              <a:defRPr/>
            </a:lvl5pPr>
            <a:lvl6pPr indent="-228600" lvl="5" marL="2743200" algn="ctr">
              <a:lnSpc>
                <a:spcPct val="100000"/>
              </a:lnSpc>
              <a:spcBef>
                <a:spcPts val="400"/>
              </a:spcBef>
              <a:spcAft>
                <a:spcPts val="0"/>
              </a:spcAft>
              <a:buClr>
                <a:srgbClr val="5E7076"/>
              </a:buClr>
              <a:buSzPts val="1800"/>
              <a:buNone/>
              <a:defRPr/>
            </a:lvl6pPr>
            <a:lvl7pPr indent="-228600" lvl="6" marL="3200400" algn="ctr">
              <a:lnSpc>
                <a:spcPct val="100000"/>
              </a:lnSpc>
              <a:spcBef>
                <a:spcPts val="400"/>
              </a:spcBef>
              <a:spcAft>
                <a:spcPts val="0"/>
              </a:spcAft>
              <a:buClr>
                <a:srgbClr val="5E7076"/>
              </a:buClr>
              <a:buSzPts val="1800"/>
              <a:buNone/>
              <a:defRPr/>
            </a:lvl7pPr>
            <a:lvl8pPr indent="-228600" lvl="7" marL="3657600" algn="ctr">
              <a:lnSpc>
                <a:spcPct val="100000"/>
              </a:lnSpc>
              <a:spcBef>
                <a:spcPts val="400"/>
              </a:spcBef>
              <a:spcAft>
                <a:spcPts val="0"/>
              </a:spcAft>
              <a:buClr>
                <a:srgbClr val="5E7076"/>
              </a:buClr>
              <a:buSzPts val="1800"/>
              <a:buNone/>
              <a:defRPr/>
            </a:lvl8pPr>
            <a:lvl9pPr indent="-228600" lvl="8" marL="4114800" algn="ctr">
              <a:lnSpc>
                <a:spcPct val="100000"/>
              </a:lnSpc>
              <a:spcBef>
                <a:spcPts val="400"/>
              </a:spcBef>
              <a:spcAft>
                <a:spcPts val="0"/>
              </a:spcAft>
              <a:buClr>
                <a:srgbClr val="5E7076"/>
              </a:buClr>
              <a:buSzPts val="1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абочий слайд с фотографией" showMasterSp="0">
  <p:cSld name="Рабочий слайд с фотографией">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4"/>
          <p:cNvSpPr txBox="1"/>
          <p:nvPr>
            <p:ph type="title"/>
          </p:nvPr>
        </p:nvSpPr>
        <p:spPr>
          <a:xfrm>
            <a:off x="323527" y="267493"/>
            <a:ext cx="3610745" cy="421556"/>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953735"/>
              </a:buClr>
              <a:buSzPts val="1800"/>
              <a:buNone/>
              <a:defRPr/>
            </a:lvl1pPr>
            <a:lvl2pPr lvl="1" algn="l">
              <a:lnSpc>
                <a:spcPct val="100000"/>
              </a:lnSpc>
              <a:spcBef>
                <a:spcPts val="0"/>
              </a:spcBef>
              <a:spcAft>
                <a:spcPts val="0"/>
              </a:spcAft>
              <a:buClr>
                <a:srgbClr val="953735"/>
              </a:buClr>
              <a:buSzPts val="1800"/>
              <a:buNone/>
              <a:defRPr/>
            </a:lvl2pPr>
            <a:lvl3pPr lvl="2" algn="l">
              <a:lnSpc>
                <a:spcPct val="100000"/>
              </a:lnSpc>
              <a:spcBef>
                <a:spcPts val="0"/>
              </a:spcBef>
              <a:spcAft>
                <a:spcPts val="0"/>
              </a:spcAft>
              <a:buClr>
                <a:srgbClr val="953735"/>
              </a:buClr>
              <a:buSzPts val="1800"/>
              <a:buNone/>
              <a:defRPr/>
            </a:lvl3pPr>
            <a:lvl4pPr lvl="3" algn="l">
              <a:lnSpc>
                <a:spcPct val="100000"/>
              </a:lnSpc>
              <a:spcBef>
                <a:spcPts val="0"/>
              </a:spcBef>
              <a:spcAft>
                <a:spcPts val="0"/>
              </a:spcAft>
              <a:buClr>
                <a:srgbClr val="953735"/>
              </a:buClr>
              <a:buSzPts val="1800"/>
              <a:buNone/>
              <a:defRPr/>
            </a:lvl4pPr>
            <a:lvl5pPr lvl="4" algn="l">
              <a:lnSpc>
                <a:spcPct val="100000"/>
              </a:lnSpc>
              <a:spcBef>
                <a:spcPts val="0"/>
              </a:spcBef>
              <a:spcAft>
                <a:spcPts val="0"/>
              </a:spcAft>
              <a:buClr>
                <a:srgbClr val="953735"/>
              </a:buClr>
              <a:buSzPts val="1800"/>
              <a:buNone/>
              <a:defRPr/>
            </a:lvl5pPr>
            <a:lvl6pPr lvl="5" algn="l">
              <a:lnSpc>
                <a:spcPct val="100000"/>
              </a:lnSpc>
              <a:spcBef>
                <a:spcPts val="0"/>
              </a:spcBef>
              <a:spcAft>
                <a:spcPts val="0"/>
              </a:spcAft>
              <a:buClr>
                <a:srgbClr val="953735"/>
              </a:buClr>
              <a:buSzPts val="1800"/>
              <a:buNone/>
              <a:defRPr/>
            </a:lvl6pPr>
            <a:lvl7pPr lvl="6" algn="l">
              <a:lnSpc>
                <a:spcPct val="100000"/>
              </a:lnSpc>
              <a:spcBef>
                <a:spcPts val="0"/>
              </a:spcBef>
              <a:spcAft>
                <a:spcPts val="0"/>
              </a:spcAft>
              <a:buClr>
                <a:srgbClr val="953735"/>
              </a:buClr>
              <a:buSzPts val="1800"/>
              <a:buNone/>
              <a:defRPr/>
            </a:lvl7pPr>
            <a:lvl8pPr lvl="7" algn="l">
              <a:lnSpc>
                <a:spcPct val="100000"/>
              </a:lnSpc>
              <a:spcBef>
                <a:spcPts val="0"/>
              </a:spcBef>
              <a:spcAft>
                <a:spcPts val="0"/>
              </a:spcAft>
              <a:buClr>
                <a:srgbClr val="953735"/>
              </a:buClr>
              <a:buSzPts val="1800"/>
              <a:buNone/>
              <a:defRPr/>
            </a:lvl8pPr>
            <a:lvl9pPr lvl="8" algn="l">
              <a:lnSpc>
                <a:spcPct val="100000"/>
              </a:lnSpc>
              <a:spcBef>
                <a:spcPts val="0"/>
              </a:spcBef>
              <a:spcAft>
                <a:spcPts val="0"/>
              </a:spcAft>
              <a:buClr>
                <a:srgbClr val="953735"/>
              </a:buClr>
              <a:buSzPts val="1800"/>
              <a:buNone/>
              <a:defRPr/>
            </a:lvl9pPr>
          </a:lstStyle>
          <a:p/>
        </p:txBody>
      </p:sp>
      <p:sp>
        <p:nvSpPr>
          <p:cNvPr id="22" name="Google Shape;22;p4"/>
          <p:cNvSpPr txBox="1"/>
          <p:nvPr>
            <p:ph idx="12" type="sldNum"/>
          </p:nvPr>
        </p:nvSpPr>
        <p:spPr>
          <a:xfrm>
            <a:off x="395536" y="4643841"/>
            <a:ext cx="258624" cy="248306"/>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888888"/>
              </a:buClr>
              <a:buSzPts val="1200"/>
              <a:buFont typeface="Calibri"/>
              <a:buNone/>
              <a:defRPr sz="1200">
                <a:solidFill>
                  <a:srgbClr val="888888"/>
                </a:solidFill>
              </a:defRPr>
            </a:lvl1pPr>
            <a:lvl2pPr indent="0" lvl="1" marL="0" algn="l">
              <a:lnSpc>
                <a:spcPct val="100000"/>
              </a:lnSpc>
              <a:spcBef>
                <a:spcPts val="0"/>
              </a:spcBef>
              <a:spcAft>
                <a:spcPts val="0"/>
              </a:spcAft>
              <a:buClr>
                <a:srgbClr val="888888"/>
              </a:buClr>
              <a:buSzPts val="1200"/>
              <a:buFont typeface="Calibri"/>
              <a:buNone/>
              <a:defRPr sz="1200">
                <a:solidFill>
                  <a:srgbClr val="888888"/>
                </a:solidFill>
              </a:defRPr>
            </a:lvl2pPr>
            <a:lvl3pPr indent="0" lvl="2" marL="0" algn="l">
              <a:lnSpc>
                <a:spcPct val="100000"/>
              </a:lnSpc>
              <a:spcBef>
                <a:spcPts val="0"/>
              </a:spcBef>
              <a:spcAft>
                <a:spcPts val="0"/>
              </a:spcAft>
              <a:buClr>
                <a:srgbClr val="888888"/>
              </a:buClr>
              <a:buSzPts val="1200"/>
              <a:buFont typeface="Calibri"/>
              <a:buNone/>
              <a:defRPr sz="1200">
                <a:solidFill>
                  <a:srgbClr val="888888"/>
                </a:solidFill>
              </a:defRPr>
            </a:lvl3pPr>
            <a:lvl4pPr indent="0" lvl="3" marL="0" algn="l">
              <a:lnSpc>
                <a:spcPct val="100000"/>
              </a:lnSpc>
              <a:spcBef>
                <a:spcPts val="0"/>
              </a:spcBef>
              <a:spcAft>
                <a:spcPts val="0"/>
              </a:spcAft>
              <a:buClr>
                <a:srgbClr val="888888"/>
              </a:buClr>
              <a:buSzPts val="1200"/>
              <a:buFont typeface="Calibri"/>
              <a:buNone/>
              <a:defRPr sz="1200">
                <a:solidFill>
                  <a:srgbClr val="888888"/>
                </a:solidFill>
              </a:defRPr>
            </a:lvl4pPr>
            <a:lvl5pPr indent="0" lvl="4" marL="0" algn="l">
              <a:lnSpc>
                <a:spcPct val="100000"/>
              </a:lnSpc>
              <a:spcBef>
                <a:spcPts val="0"/>
              </a:spcBef>
              <a:spcAft>
                <a:spcPts val="0"/>
              </a:spcAft>
              <a:buClr>
                <a:srgbClr val="888888"/>
              </a:buClr>
              <a:buSzPts val="1200"/>
              <a:buFont typeface="Calibri"/>
              <a:buNone/>
              <a:defRPr sz="1200">
                <a:solidFill>
                  <a:srgbClr val="888888"/>
                </a:solidFill>
              </a:defRPr>
            </a:lvl5pPr>
            <a:lvl6pPr indent="0" lvl="5" marL="0" algn="l">
              <a:lnSpc>
                <a:spcPct val="100000"/>
              </a:lnSpc>
              <a:spcBef>
                <a:spcPts val="0"/>
              </a:spcBef>
              <a:spcAft>
                <a:spcPts val="0"/>
              </a:spcAft>
              <a:buClr>
                <a:srgbClr val="888888"/>
              </a:buClr>
              <a:buSzPts val="1200"/>
              <a:buFont typeface="Calibri"/>
              <a:buNone/>
              <a:defRPr sz="1200">
                <a:solidFill>
                  <a:srgbClr val="888888"/>
                </a:solidFill>
              </a:defRPr>
            </a:lvl6pPr>
            <a:lvl7pPr indent="0" lvl="6" marL="0" algn="l">
              <a:lnSpc>
                <a:spcPct val="100000"/>
              </a:lnSpc>
              <a:spcBef>
                <a:spcPts val="0"/>
              </a:spcBef>
              <a:spcAft>
                <a:spcPts val="0"/>
              </a:spcAft>
              <a:buClr>
                <a:srgbClr val="888888"/>
              </a:buClr>
              <a:buSzPts val="1200"/>
              <a:buFont typeface="Calibri"/>
              <a:buNone/>
              <a:defRPr sz="1200">
                <a:solidFill>
                  <a:srgbClr val="888888"/>
                </a:solidFill>
              </a:defRPr>
            </a:lvl7pPr>
            <a:lvl8pPr indent="0" lvl="7" marL="0" algn="l">
              <a:lnSpc>
                <a:spcPct val="100000"/>
              </a:lnSpc>
              <a:spcBef>
                <a:spcPts val="0"/>
              </a:spcBef>
              <a:spcAft>
                <a:spcPts val="0"/>
              </a:spcAft>
              <a:buClr>
                <a:srgbClr val="888888"/>
              </a:buClr>
              <a:buSzPts val="1200"/>
              <a:buFont typeface="Calibri"/>
              <a:buNone/>
              <a:defRPr sz="1200">
                <a:solidFill>
                  <a:srgbClr val="888888"/>
                </a:solidFill>
              </a:defRPr>
            </a:lvl8pPr>
            <a:lvl9pPr indent="0" lvl="8" marL="0" algn="l">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l">
              <a:spcBef>
                <a:spcPts val="0"/>
              </a:spcBef>
              <a:spcAft>
                <a:spcPts val="0"/>
              </a:spcAft>
              <a:buNone/>
            </a:pPr>
            <a:fld id="{00000000-1234-1234-1234-123412341234}" type="slidenum">
              <a:rPr lang="ru-RU"/>
              <a:t>‹#›</a:t>
            </a:fld>
            <a:endParaRPr b="0" i="0" u="none" cap="none" strike="noStrike">
              <a:latin typeface="Calibri"/>
              <a:ea typeface="Calibri"/>
              <a:cs typeface="Calibri"/>
              <a:sym typeface="Calibri"/>
            </a:endParaRPr>
          </a:p>
        </p:txBody>
      </p:sp>
      <p:sp>
        <p:nvSpPr>
          <p:cNvPr id="23" name="Google Shape;23;p4"/>
          <p:cNvSpPr txBox="1"/>
          <p:nvPr/>
        </p:nvSpPr>
        <p:spPr>
          <a:xfrm>
            <a:off x="8002096" y="4587973"/>
            <a:ext cx="980454" cy="333089"/>
          </a:xfrm>
          <a:prstGeom prst="rect">
            <a:avLst/>
          </a:prstGeom>
          <a:noFill/>
          <a:ln>
            <a:noFill/>
          </a:ln>
        </p:spPr>
        <p:txBody>
          <a:bodyPr anchorCtr="0" anchor="t" bIns="45700" lIns="45700" spcFirstLastPara="1" rIns="45700" wrap="square" tIns="45700">
            <a:spAutoFit/>
          </a:bodyPr>
          <a:lstStyle/>
          <a:p>
            <a:pPr indent="0" lvl="0" marL="0" marR="0" rtl="0" algn="r">
              <a:lnSpc>
                <a:spcPct val="100000"/>
              </a:lnSpc>
              <a:spcBef>
                <a:spcPts val="0"/>
              </a:spcBef>
              <a:spcAft>
                <a:spcPts val="0"/>
              </a:spcAft>
              <a:buClr>
                <a:srgbClr val="FFFFFF"/>
              </a:buClr>
              <a:buSzPts val="1800"/>
              <a:buFont typeface="Calibri"/>
              <a:buNone/>
            </a:pPr>
            <a:r>
              <a:rPr b="0" i="0" lang="ru-RU" sz="1800" u="none" cap="none" strike="noStrike">
                <a:solidFill>
                  <a:srgbClr val="FFFFFF"/>
                </a:solidFill>
                <a:latin typeface="Calibri"/>
                <a:ea typeface="Calibri"/>
                <a:cs typeface="Calibri"/>
                <a:sym typeface="Calibri"/>
              </a:rPr>
              <a:t>spbu.ru</a:t>
            </a:r>
            <a:endParaRPr/>
          </a:p>
        </p:txBody>
      </p:sp>
      <p:sp>
        <p:nvSpPr>
          <p:cNvPr id="24" name="Google Shape;24;p4"/>
          <p:cNvSpPr txBox="1"/>
          <p:nvPr>
            <p:ph idx="1" type="body"/>
          </p:nvPr>
        </p:nvSpPr>
        <p:spPr>
          <a:xfrm>
            <a:off x="323527" y="1059582"/>
            <a:ext cx="4038601" cy="3312369"/>
          </a:xfrm>
          <a:prstGeom prst="rect">
            <a:avLst/>
          </a:prstGeom>
          <a:solidFill>
            <a:srgbClr val="D9D9D9"/>
          </a:solidFill>
          <a:ln>
            <a:noFill/>
          </a:ln>
        </p:spPr>
        <p:txBody>
          <a:bodyPr anchorCtr="0" anchor="ctr" bIns="45700" lIns="45700" spcFirstLastPara="1" rIns="45700" wrap="square" tIns="45700">
            <a:normAutofit/>
          </a:bodyPr>
          <a:lstStyle>
            <a:lvl1pPr indent="-228600" lvl="0" marL="457200" algn="ctr">
              <a:lnSpc>
                <a:spcPct val="100000"/>
              </a:lnSpc>
              <a:spcBef>
                <a:spcPts val="600"/>
              </a:spcBef>
              <a:spcAft>
                <a:spcPts val="0"/>
              </a:spcAft>
              <a:buClr>
                <a:srgbClr val="FFFFFF"/>
              </a:buClr>
              <a:buSzPts val="2800"/>
              <a:buFont typeface="Calibri"/>
              <a:buNone/>
              <a:defRPr sz="2800">
                <a:solidFill>
                  <a:srgbClr val="FFFFFF"/>
                </a:solidFill>
              </a:defRPr>
            </a:lvl1pPr>
            <a:lvl2pPr indent="-406400" lvl="1" marL="914400" algn="ctr">
              <a:lnSpc>
                <a:spcPct val="100000"/>
              </a:lnSpc>
              <a:spcBef>
                <a:spcPts val="600"/>
              </a:spcBef>
              <a:spcAft>
                <a:spcPts val="0"/>
              </a:spcAft>
              <a:buClr>
                <a:srgbClr val="FFFFFF"/>
              </a:buClr>
              <a:buSzPts val="2800"/>
              <a:buFont typeface="Calibri"/>
              <a:buChar char="–"/>
              <a:defRPr sz="2800">
                <a:solidFill>
                  <a:srgbClr val="FFFFFF"/>
                </a:solidFill>
              </a:defRPr>
            </a:lvl2pPr>
            <a:lvl3pPr indent="-406400" lvl="2" marL="1371600" algn="ctr">
              <a:lnSpc>
                <a:spcPct val="100000"/>
              </a:lnSpc>
              <a:spcBef>
                <a:spcPts val="600"/>
              </a:spcBef>
              <a:spcAft>
                <a:spcPts val="0"/>
              </a:spcAft>
              <a:buClr>
                <a:srgbClr val="FFFFFF"/>
              </a:buClr>
              <a:buSzPts val="2800"/>
              <a:buFont typeface="Calibri"/>
              <a:buChar char="•"/>
              <a:defRPr sz="2800">
                <a:solidFill>
                  <a:srgbClr val="FFFFFF"/>
                </a:solidFill>
              </a:defRPr>
            </a:lvl3pPr>
            <a:lvl4pPr indent="-406400" lvl="3" marL="1828800" algn="ctr">
              <a:lnSpc>
                <a:spcPct val="100000"/>
              </a:lnSpc>
              <a:spcBef>
                <a:spcPts val="600"/>
              </a:spcBef>
              <a:spcAft>
                <a:spcPts val="0"/>
              </a:spcAft>
              <a:buClr>
                <a:srgbClr val="FFFFFF"/>
              </a:buClr>
              <a:buSzPts val="2800"/>
              <a:buFont typeface="Calibri"/>
              <a:buChar char="–"/>
              <a:defRPr sz="2800">
                <a:solidFill>
                  <a:srgbClr val="FFFFFF"/>
                </a:solidFill>
              </a:defRPr>
            </a:lvl4pPr>
            <a:lvl5pPr indent="-406400" lvl="4" marL="2286000" algn="ctr">
              <a:lnSpc>
                <a:spcPct val="100000"/>
              </a:lnSpc>
              <a:spcBef>
                <a:spcPts val="600"/>
              </a:spcBef>
              <a:spcAft>
                <a:spcPts val="0"/>
              </a:spcAft>
              <a:buClr>
                <a:srgbClr val="FFFFFF"/>
              </a:buClr>
              <a:buSzPts val="2800"/>
              <a:buFont typeface="Calibri"/>
              <a:buChar char="»"/>
              <a:defRPr sz="2800">
                <a:solidFill>
                  <a:srgbClr val="FFFFFF"/>
                </a:solidFill>
              </a:defRPr>
            </a:lvl5pPr>
            <a:lvl6pPr indent="-228600" lvl="5" marL="2743200" algn="ctr">
              <a:lnSpc>
                <a:spcPct val="100000"/>
              </a:lnSpc>
              <a:spcBef>
                <a:spcPts val="400"/>
              </a:spcBef>
              <a:spcAft>
                <a:spcPts val="0"/>
              </a:spcAft>
              <a:buClr>
                <a:srgbClr val="5E7076"/>
              </a:buClr>
              <a:buSzPts val="1800"/>
              <a:buNone/>
              <a:defRPr/>
            </a:lvl6pPr>
            <a:lvl7pPr indent="-228600" lvl="6" marL="3200400" algn="ctr">
              <a:lnSpc>
                <a:spcPct val="100000"/>
              </a:lnSpc>
              <a:spcBef>
                <a:spcPts val="400"/>
              </a:spcBef>
              <a:spcAft>
                <a:spcPts val="0"/>
              </a:spcAft>
              <a:buClr>
                <a:srgbClr val="5E7076"/>
              </a:buClr>
              <a:buSzPts val="1800"/>
              <a:buNone/>
              <a:defRPr/>
            </a:lvl7pPr>
            <a:lvl8pPr indent="-228600" lvl="7" marL="3657600" algn="ctr">
              <a:lnSpc>
                <a:spcPct val="100000"/>
              </a:lnSpc>
              <a:spcBef>
                <a:spcPts val="400"/>
              </a:spcBef>
              <a:spcAft>
                <a:spcPts val="0"/>
              </a:spcAft>
              <a:buClr>
                <a:srgbClr val="5E7076"/>
              </a:buClr>
              <a:buSzPts val="1800"/>
              <a:buNone/>
              <a:defRPr/>
            </a:lvl8pPr>
            <a:lvl9pPr indent="-228600" lvl="8" marL="4114800" algn="ctr">
              <a:lnSpc>
                <a:spcPct val="100000"/>
              </a:lnSpc>
              <a:spcBef>
                <a:spcPts val="400"/>
              </a:spcBef>
              <a:spcAft>
                <a:spcPts val="0"/>
              </a:spcAft>
              <a:buClr>
                <a:srgbClr val="5E7076"/>
              </a:buClr>
              <a:buSzPts val="1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крывающий слайд">
  <p:cSld name="Закрывающий слайд">
    <p:spTree>
      <p:nvGrpSpPr>
        <p:cNvPr id="25" name="Shape 25"/>
        <p:cNvGrpSpPr/>
        <p:nvPr/>
      </p:nvGrpSpPr>
      <p:grpSpPr>
        <a:xfrm>
          <a:off x="0" y="0"/>
          <a:ext cx="0" cy="0"/>
          <a:chOff x="0" y="0"/>
          <a:chExt cx="0" cy="0"/>
        </a:xfrm>
      </p:grpSpPr>
      <p:sp>
        <p:nvSpPr>
          <p:cNvPr id="26" name="Google Shape;26;p5"/>
          <p:cNvSpPr txBox="1"/>
          <p:nvPr>
            <p:ph idx="1" type="body"/>
          </p:nvPr>
        </p:nvSpPr>
        <p:spPr>
          <a:xfrm>
            <a:off x="323527" y="1131590"/>
            <a:ext cx="8568954" cy="360041"/>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400"/>
              </a:spcBef>
              <a:spcAft>
                <a:spcPts val="0"/>
              </a:spcAft>
              <a:buClr>
                <a:srgbClr val="5E7076"/>
              </a:buClr>
              <a:buSzPts val="1800"/>
              <a:buNone/>
              <a:defRPr/>
            </a:lvl1pPr>
            <a:lvl2pPr indent="-228600" lvl="1" marL="914400" algn="ctr">
              <a:lnSpc>
                <a:spcPct val="100000"/>
              </a:lnSpc>
              <a:spcBef>
                <a:spcPts val="400"/>
              </a:spcBef>
              <a:spcAft>
                <a:spcPts val="0"/>
              </a:spcAft>
              <a:buClr>
                <a:srgbClr val="5E7076"/>
              </a:buClr>
              <a:buSzPts val="1800"/>
              <a:buNone/>
              <a:defRPr/>
            </a:lvl2pPr>
            <a:lvl3pPr indent="-228600" lvl="2" marL="1371600" algn="ctr">
              <a:lnSpc>
                <a:spcPct val="100000"/>
              </a:lnSpc>
              <a:spcBef>
                <a:spcPts val="400"/>
              </a:spcBef>
              <a:spcAft>
                <a:spcPts val="0"/>
              </a:spcAft>
              <a:buClr>
                <a:srgbClr val="5E7076"/>
              </a:buClr>
              <a:buSzPts val="1800"/>
              <a:buNone/>
              <a:defRPr/>
            </a:lvl3pPr>
            <a:lvl4pPr indent="-228600" lvl="3" marL="1828800" algn="ctr">
              <a:lnSpc>
                <a:spcPct val="100000"/>
              </a:lnSpc>
              <a:spcBef>
                <a:spcPts val="400"/>
              </a:spcBef>
              <a:spcAft>
                <a:spcPts val="0"/>
              </a:spcAft>
              <a:buClr>
                <a:srgbClr val="5E7076"/>
              </a:buClr>
              <a:buSzPts val="1800"/>
              <a:buNone/>
              <a:defRPr/>
            </a:lvl4pPr>
            <a:lvl5pPr indent="-228600" lvl="4" marL="2286000" algn="ctr">
              <a:lnSpc>
                <a:spcPct val="100000"/>
              </a:lnSpc>
              <a:spcBef>
                <a:spcPts val="400"/>
              </a:spcBef>
              <a:spcAft>
                <a:spcPts val="0"/>
              </a:spcAft>
              <a:buClr>
                <a:srgbClr val="5E7076"/>
              </a:buClr>
              <a:buSzPts val="1800"/>
              <a:buNone/>
              <a:defRPr/>
            </a:lvl5pPr>
            <a:lvl6pPr indent="-228600" lvl="5" marL="2743200" algn="ctr">
              <a:lnSpc>
                <a:spcPct val="100000"/>
              </a:lnSpc>
              <a:spcBef>
                <a:spcPts val="400"/>
              </a:spcBef>
              <a:spcAft>
                <a:spcPts val="0"/>
              </a:spcAft>
              <a:buClr>
                <a:srgbClr val="5E7076"/>
              </a:buClr>
              <a:buSzPts val="1800"/>
              <a:buNone/>
              <a:defRPr/>
            </a:lvl6pPr>
            <a:lvl7pPr indent="-228600" lvl="6" marL="3200400" algn="ctr">
              <a:lnSpc>
                <a:spcPct val="100000"/>
              </a:lnSpc>
              <a:spcBef>
                <a:spcPts val="400"/>
              </a:spcBef>
              <a:spcAft>
                <a:spcPts val="0"/>
              </a:spcAft>
              <a:buClr>
                <a:srgbClr val="5E7076"/>
              </a:buClr>
              <a:buSzPts val="1800"/>
              <a:buNone/>
              <a:defRPr/>
            </a:lvl7pPr>
            <a:lvl8pPr indent="-228600" lvl="7" marL="3657600" algn="ctr">
              <a:lnSpc>
                <a:spcPct val="100000"/>
              </a:lnSpc>
              <a:spcBef>
                <a:spcPts val="400"/>
              </a:spcBef>
              <a:spcAft>
                <a:spcPts val="0"/>
              </a:spcAft>
              <a:buClr>
                <a:srgbClr val="5E7076"/>
              </a:buClr>
              <a:buSzPts val="1800"/>
              <a:buNone/>
              <a:defRPr/>
            </a:lvl8pPr>
            <a:lvl9pPr indent="-228600" lvl="8" marL="4114800" algn="ctr">
              <a:lnSpc>
                <a:spcPct val="100000"/>
              </a:lnSpc>
              <a:spcBef>
                <a:spcPts val="400"/>
              </a:spcBef>
              <a:spcAft>
                <a:spcPts val="0"/>
              </a:spcAft>
              <a:buClr>
                <a:srgbClr val="5E7076"/>
              </a:buClr>
              <a:buSzPts val="1800"/>
              <a:buNone/>
              <a:defRPr/>
            </a:lvl9pPr>
          </a:lstStyle>
          <a:p/>
        </p:txBody>
      </p:sp>
      <p:sp>
        <p:nvSpPr>
          <p:cNvPr id="27" name="Google Shape;27;p5"/>
          <p:cNvSpPr txBox="1"/>
          <p:nvPr>
            <p:ph type="title"/>
          </p:nvPr>
        </p:nvSpPr>
        <p:spPr>
          <a:xfrm>
            <a:off x="323527" y="267493"/>
            <a:ext cx="3610745" cy="421556"/>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953735"/>
              </a:buClr>
              <a:buSzPts val="1800"/>
              <a:buNone/>
              <a:defRPr/>
            </a:lvl1pPr>
            <a:lvl2pPr lvl="1" algn="l">
              <a:lnSpc>
                <a:spcPct val="100000"/>
              </a:lnSpc>
              <a:spcBef>
                <a:spcPts val="0"/>
              </a:spcBef>
              <a:spcAft>
                <a:spcPts val="0"/>
              </a:spcAft>
              <a:buClr>
                <a:srgbClr val="953735"/>
              </a:buClr>
              <a:buSzPts val="1800"/>
              <a:buNone/>
              <a:defRPr/>
            </a:lvl2pPr>
            <a:lvl3pPr lvl="2" algn="l">
              <a:lnSpc>
                <a:spcPct val="100000"/>
              </a:lnSpc>
              <a:spcBef>
                <a:spcPts val="0"/>
              </a:spcBef>
              <a:spcAft>
                <a:spcPts val="0"/>
              </a:spcAft>
              <a:buClr>
                <a:srgbClr val="953735"/>
              </a:buClr>
              <a:buSzPts val="1800"/>
              <a:buNone/>
              <a:defRPr/>
            </a:lvl3pPr>
            <a:lvl4pPr lvl="3" algn="l">
              <a:lnSpc>
                <a:spcPct val="100000"/>
              </a:lnSpc>
              <a:spcBef>
                <a:spcPts val="0"/>
              </a:spcBef>
              <a:spcAft>
                <a:spcPts val="0"/>
              </a:spcAft>
              <a:buClr>
                <a:srgbClr val="953735"/>
              </a:buClr>
              <a:buSzPts val="1800"/>
              <a:buNone/>
              <a:defRPr/>
            </a:lvl4pPr>
            <a:lvl5pPr lvl="4" algn="l">
              <a:lnSpc>
                <a:spcPct val="100000"/>
              </a:lnSpc>
              <a:spcBef>
                <a:spcPts val="0"/>
              </a:spcBef>
              <a:spcAft>
                <a:spcPts val="0"/>
              </a:spcAft>
              <a:buClr>
                <a:srgbClr val="953735"/>
              </a:buClr>
              <a:buSzPts val="1800"/>
              <a:buNone/>
              <a:defRPr/>
            </a:lvl5pPr>
            <a:lvl6pPr lvl="5" algn="l">
              <a:lnSpc>
                <a:spcPct val="100000"/>
              </a:lnSpc>
              <a:spcBef>
                <a:spcPts val="0"/>
              </a:spcBef>
              <a:spcAft>
                <a:spcPts val="0"/>
              </a:spcAft>
              <a:buClr>
                <a:srgbClr val="953735"/>
              </a:buClr>
              <a:buSzPts val="1800"/>
              <a:buNone/>
              <a:defRPr/>
            </a:lvl6pPr>
            <a:lvl7pPr lvl="6" algn="l">
              <a:lnSpc>
                <a:spcPct val="100000"/>
              </a:lnSpc>
              <a:spcBef>
                <a:spcPts val="0"/>
              </a:spcBef>
              <a:spcAft>
                <a:spcPts val="0"/>
              </a:spcAft>
              <a:buClr>
                <a:srgbClr val="953735"/>
              </a:buClr>
              <a:buSzPts val="1800"/>
              <a:buNone/>
              <a:defRPr/>
            </a:lvl7pPr>
            <a:lvl8pPr lvl="7" algn="l">
              <a:lnSpc>
                <a:spcPct val="100000"/>
              </a:lnSpc>
              <a:spcBef>
                <a:spcPts val="0"/>
              </a:spcBef>
              <a:spcAft>
                <a:spcPts val="0"/>
              </a:spcAft>
              <a:buClr>
                <a:srgbClr val="953735"/>
              </a:buClr>
              <a:buSzPts val="1800"/>
              <a:buNone/>
              <a:defRPr/>
            </a:lvl8pPr>
            <a:lvl9pPr lvl="8" algn="l">
              <a:lnSpc>
                <a:spcPct val="100000"/>
              </a:lnSpc>
              <a:spcBef>
                <a:spcPts val="0"/>
              </a:spcBef>
              <a:spcAft>
                <a:spcPts val="0"/>
              </a:spcAft>
              <a:buClr>
                <a:srgbClr val="953735"/>
              </a:buClr>
              <a:buSzPts val="1800"/>
              <a:buNone/>
              <a:defRPr/>
            </a:lvl9pPr>
          </a:lstStyle>
          <a:p/>
        </p:txBody>
      </p:sp>
      <p:sp>
        <p:nvSpPr>
          <p:cNvPr id="28" name="Google Shape;28;p5"/>
          <p:cNvSpPr txBox="1"/>
          <p:nvPr>
            <p:ph idx="12" type="sldNum"/>
          </p:nvPr>
        </p:nvSpPr>
        <p:spPr>
          <a:xfrm>
            <a:off x="4419600" y="4627562"/>
            <a:ext cx="2133600" cy="2794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nvSpPr>
        <p:spPr>
          <a:xfrm>
            <a:off x="425777" y="4587973"/>
            <a:ext cx="980454" cy="333089"/>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FFFF"/>
              </a:buClr>
              <a:buSzPts val="1800"/>
              <a:buFont typeface="Calibri"/>
              <a:buNone/>
            </a:pPr>
            <a:r>
              <a:rPr b="0" i="0" lang="ru-RU" sz="1800" u="none" cap="none" strike="noStrike">
                <a:solidFill>
                  <a:srgbClr val="FFFFFF"/>
                </a:solidFill>
                <a:latin typeface="Calibri"/>
                <a:ea typeface="Calibri"/>
                <a:cs typeface="Calibri"/>
                <a:sym typeface="Calibri"/>
              </a:rPr>
              <a:t>spbu.ru</a:t>
            </a:r>
            <a:endParaRPr/>
          </a:p>
        </p:txBody>
      </p:sp>
      <p:sp>
        <p:nvSpPr>
          <p:cNvPr id="7" name="Google Shape;7;p1"/>
          <p:cNvSpPr txBox="1"/>
          <p:nvPr>
            <p:ph idx="1" type="body"/>
          </p:nvPr>
        </p:nvSpPr>
        <p:spPr>
          <a:xfrm>
            <a:off x="323527" y="1131590"/>
            <a:ext cx="8568954" cy="360041"/>
          </a:xfrm>
          <a:prstGeom prst="rect">
            <a:avLst/>
          </a:prstGeom>
          <a:noFill/>
          <a:ln>
            <a:noFill/>
          </a:ln>
        </p:spPr>
        <p:txBody>
          <a:bodyPr anchorCtr="0" anchor="t" bIns="45700" lIns="45700" spcFirstLastPara="1" rIns="45700" wrap="square" tIns="45700">
            <a:normAutofit/>
          </a:bodyPr>
          <a:lstStyle>
            <a:lvl1pPr indent="-228600" lvl="0" marL="457200" marR="0" rtl="0" algn="ctr">
              <a:lnSpc>
                <a:spcPct val="100000"/>
              </a:lnSpc>
              <a:spcBef>
                <a:spcPts val="400"/>
              </a:spcBef>
              <a:spcAft>
                <a:spcPts val="0"/>
              </a:spcAft>
              <a:buClr>
                <a:srgbClr val="5E7076"/>
              </a:buClr>
              <a:buSzPts val="1800"/>
              <a:buFont typeface="Calibri"/>
              <a:buNone/>
              <a:defRPr b="0" i="0" sz="1800" u="none" cap="none" strike="noStrike">
                <a:solidFill>
                  <a:srgbClr val="5E7076"/>
                </a:solidFill>
                <a:latin typeface="Calibri"/>
                <a:ea typeface="Calibri"/>
                <a:cs typeface="Calibri"/>
                <a:sym typeface="Calibri"/>
              </a:defRPr>
            </a:lvl1pPr>
            <a:lvl2pPr indent="-228600" lvl="1" marL="914400" marR="0" rtl="0" algn="ctr">
              <a:lnSpc>
                <a:spcPct val="100000"/>
              </a:lnSpc>
              <a:spcBef>
                <a:spcPts val="400"/>
              </a:spcBef>
              <a:spcAft>
                <a:spcPts val="0"/>
              </a:spcAft>
              <a:buClr>
                <a:srgbClr val="5E7076"/>
              </a:buClr>
              <a:buSzPts val="1800"/>
              <a:buFont typeface="Calibri"/>
              <a:buNone/>
              <a:defRPr b="0" i="0" sz="1800" u="none" cap="none" strike="noStrike">
                <a:solidFill>
                  <a:srgbClr val="5E7076"/>
                </a:solidFill>
                <a:latin typeface="Calibri"/>
                <a:ea typeface="Calibri"/>
                <a:cs typeface="Calibri"/>
                <a:sym typeface="Calibri"/>
              </a:defRPr>
            </a:lvl2pPr>
            <a:lvl3pPr indent="-228600" lvl="2" marL="1371600" marR="0" rtl="0" algn="ctr">
              <a:lnSpc>
                <a:spcPct val="100000"/>
              </a:lnSpc>
              <a:spcBef>
                <a:spcPts val="400"/>
              </a:spcBef>
              <a:spcAft>
                <a:spcPts val="0"/>
              </a:spcAft>
              <a:buClr>
                <a:srgbClr val="5E7076"/>
              </a:buClr>
              <a:buSzPts val="1800"/>
              <a:buFont typeface="Calibri"/>
              <a:buNone/>
              <a:defRPr b="0" i="0" sz="1800" u="none" cap="none" strike="noStrike">
                <a:solidFill>
                  <a:srgbClr val="5E7076"/>
                </a:solidFill>
                <a:latin typeface="Calibri"/>
                <a:ea typeface="Calibri"/>
                <a:cs typeface="Calibri"/>
                <a:sym typeface="Calibri"/>
              </a:defRPr>
            </a:lvl3pPr>
            <a:lvl4pPr indent="-228600" lvl="3" marL="1828800" marR="0" rtl="0" algn="ctr">
              <a:lnSpc>
                <a:spcPct val="100000"/>
              </a:lnSpc>
              <a:spcBef>
                <a:spcPts val="400"/>
              </a:spcBef>
              <a:spcAft>
                <a:spcPts val="0"/>
              </a:spcAft>
              <a:buClr>
                <a:srgbClr val="5E7076"/>
              </a:buClr>
              <a:buSzPts val="1800"/>
              <a:buFont typeface="Calibri"/>
              <a:buNone/>
              <a:defRPr b="0" i="0" sz="1800" u="none" cap="none" strike="noStrike">
                <a:solidFill>
                  <a:srgbClr val="5E7076"/>
                </a:solidFill>
                <a:latin typeface="Calibri"/>
                <a:ea typeface="Calibri"/>
                <a:cs typeface="Calibri"/>
                <a:sym typeface="Calibri"/>
              </a:defRPr>
            </a:lvl4pPr>
            <a:lvl5pPr indent="-228600" lvl="4" marL="2286000" marR="0" rtl="0" algn="ctr">
              <a:lnSpc>
                <a:spcPct val="100000"/>
              </a:lnSpc>
              <a:spcBef>
                <a:spcPts val="400"/>
              </a:spcBef>
              <a:spcAft>
                <a:spcPts val="0"/>
              </a:spcAft>
              <a:buClr>
                <a:srgbClr val="5E7076"/>
              </a:buClr>
              <a:buSzPts val="1800"/>
              <a:buFont typeface="Calibri"/>
              <a:buNone/>
              <a:defRPr b="0" i="0" sz="1800" u="none" cap="none" strike="noStrike">
                <a:solidFill>
                  <a:srgbClr val="5E7076"/>
                </a:solidFill>
                <a:latin typeface="Calibri"/>
                <a:ea typeface="Calibri"/>
                <a:cs typeface="Calibri"/>
                <a:sym typeface="Calibri"/>
              </a:defRPr>
            </a:lvl5pPr>
            <a:lvl6pPr indent="-228600" lvl="5" marL="2743200" marR="0" rtl="0" algn="ctr">
              <a:lnSpc>
                <a:spcPct val="100000"/>
              </a:lnSpc>
              <a:spcBef>
                <a:spcPts val="400"/>
              </a:spcBef>
              <a:spcAft>
                <a:spcPts val="0"/>
              </a:spcAft>
              <a:buClr>
                <a:srgbClr val="5E7076"/>
              </a:buClr>
              <a:buSzPts val="1800"/>
              <a:buFont typeface="Calibri"/>
              <a:buNone/>
              <a:defRPr b="0" i="0" sz="1800" u="none" cap="none" strike="noStrike">
                <a:solidFill>
                  <a:srgbClr val="5E7076"/>
                </a:solidFill>
                <a:latin typeface="Calibri"/>
                <a:ea typeface="Calibri"/>
                <a:cs typeface="Calibri"/>
                <a:sym typeface="Calibri"/>
              </a:defRPr>
            </a:lvl6pPr>
            <a:lvl7pPr indent="-228600" lvl="6" marL="3200400" marR="0" rtl="0" algn="ctr">
              <a:lnSpc>
                <a:spcPct val="100000"/>
              </a:lnSpc>
              <a:spcBef>
                <a:spcPts val="400"/>
              </a:spcBef>
              <a:spcAft>
                <a:spcPts val="0"/>
              </a:spcAft>
              <a:buClr>
                <a:srgbClr val="5E7076"/>
              </a:buClr>
              <a:buSzPts val="1800"/>
              <a:buFont typeface="Calibri"/>
              <a:buNone/>
              <a:defRPr b="0" i="0" sz="1800" u="none" cap="none" strike="noStrike">
                <a:solidFill>
                  <a:srgbClr val="5E7076"/>
                </a:solidFill>
                <a:latin typeface="Calibri"/>
                <a:ea typeface="Calibri"/>
                <a:cs typeface="Calibri"/>
                <a:sym typeface="Calibri"/>
              </a:defRPr>
            </a:lvl7pPr>
            <a:lvl8pPr indent="-228600" lvl="7" marL="3657600" marR="0" rtl="0" algn="ctr">
              <a:lnSpc>
                <a:spcPct val="100000"/>
              </a:lnSpc>
              <a:spcBef>
                <a:spcPts val="400"/>
              </a:spcBef>
              <a:spcAft>
                <a:spcPts val="0"/>
              </a:spcAft>
              <a:buClr>
                <a:srgbClr val="5E7076"/>
              </a:buClr>
              <a:buSzPts val="1800"/>
              <a:buFont typeface="Calibri"/>
              <a:buNone/>
              <a:defRPr b="0" i="0" sz="1800" u="none" cap="none" strike="noStrike">
                <a:solidFill>
                  <a:srgbClr val="5E7076"/>
                </a:solidFill>
                <a:latin typeface="Calibri"/>
                <a:ea typeface="Calibri"/>
                <a:cs typeface="Calibri"/>
                <a:sym typeface="Calibri"/>
              </a:defRPr>
            </a:lvl8pPr>
            <a:lvl9pPr indent="-228600" lvl="8" marL="4114800" marR="0" rtl="0" algn="ctr">
              <a:lnSpc>
                <a:spcPct val="100000"/>
              </a:lnSpc>
              <a:spcBef>
                <a:spcPts val="400"/>
              </a:spcBef>
              <a:spcAft>
                <a:spcPts val="0"/>
              </a:spcAft>
              <a:buClr>
                <a:srgbClr val="5E7076"/>
              </a:buClr>
              <a:buSzPts val="1800"/>
              <a:buFont typeface="Calibri"/>
              <a:buNone/>
              <a:defRPr b="0" i="0" sz="1800" u="none" cap="none" strike="noStrike">
                <a:solidFill>
                  <a:srgbClr val="5E7076"/>
                </a:solidFill>
                <a:latin typeface="Calibri"/>
                <a:ea typeface="Calibri"/>
                <a:cs typeface="Calibri"/>
                <a:sym typeface="Calibri"/>
              </a:defRPr>
            </a:lvl9pPr>
          </a:lstStyle>
          <a:p/>
        </p:txBody>
      </p:sp>
      <p:sp>
        <p:nvSpPr>
          <p:cNvPr id="8" name="Google Shape;8;p1"/>
          <p:cNvSpPr txBox="1"/>
          <p:nvPr>
            <p:ph type="title"/>
          </p:nvPr>
        </p:nvSpPr>
        <p:spPr>
          <a:xfrm>
            <a:off x="323527" y="267493"/>
            <a:ext cx="3610745" cy="421556"/>
          </a:xfrm>
          <a:prstGeom prst="rect">
            <a:avLst/>
          </a:prstGeom>
          <a:noFill/>
          <a:ln>
            <a:noFill/>
          </a:ln>
        </p:spPr>
        <p:txBody>
          <a:bodyPr anchorCtr="0" anchor="ctr" bIns="45700" lIns="45700" spcFirstLastPara="1" rIns="45700" wrap="square" tIns="45700">
            <a:normAutofit/>
          </a:bodyPr>
          <a:lstStyle>
            <a:lvl1pPr lvl="0" marR="0" rtl="0" algn="l">
              <a:lnSpc>
                <a:spcPct val="100000"/>
              </a:lnSpc>
              <a:spcBef>
                <a:spcPts val="0"/>
              </a:spcBef>
              <a:spcAft>
                <a:spcPts val="0"/>
              </a:spcAft>
              <a:buClr>
                <a:srgbClr val="953735"/>
              </a:buClr>
              <a:buSzPts val="2800"/>
              <a:buFont typeface="Calibri"/>
              <a:buNone/>
              <a:defRPr b="0" i="0" sz="2800" u="none" cap="none" strike="noStrike">
                <a:solidFill>
                  <a:srgbClr val="953735"/>
                </a:solidFill>
                <a:latin typeface="Calibri"/>
                <a:ea typeface="Calibri"/>
                <a:cs typeface="Calibri"/>
                <a:sym typeface="Calibri"/>
              </a:defRPr>
            </a:lvl1pPr>
            <a:lvl2pPr lvl="1" marR="0" rtl="0" algn="l">
              <a:lnSpc>
                <a:spcPct val="100000"/>
              </a:lnSpc>
              <a:spcBef>
                <a:spcPts val="0"/>
              </a:spcBef>
              <a:spcAft>
                <a:spcPts val="0"/>
              </a:spcAft>
              <a:buClr>
                <a:srgbClr val="953735"/>
              </a:buClr>
              <a:buSzPts val="2800"/>
              <a:buFont typeface="Calibri"/>
              <a:buNone/>
              <a:defRPr b="0" i="0" sz="2800" u="none" cap="none" strike="noStrike">
                <a:solidFill>
                  <a:srgbClr val="953735"/>
                </a:solidFill>
                <a:latin typeface="Calibri"/>
                <a:ea typeface="Calibri"/>
                <a:cs typeface="Calibri"/>
                <a:sym typeface="Calibri"/>
              </a:defRPr>
            </a:lvl2pPr>
            <a:lvl3pPr lvl="2" marR="0" rtl="0" algn="l">
              <a:lnSpc>
                <a:spcPct val="100000"/>
              </a:lnSpc>
              <a:spcBef>
                <a:spcPts val="0"/>
              </a:spcBef>
              <a:spcAft>
                <a:spcPts val="0"/>
              </a:spcAft>
              <a:buClr>
                <a:srgbClr val="953735"/>
              </a:buClr>
              <a:buSzPts val="2800"/>
              <a:buFont typeface="Calibri"/>
              <a:buNone/>
              <a:defRPr b="0" i="0" sz="2800" u="none" cap="none" strike="noStrike">
                <a:solidFill>
                  <a:srgbClr val="953735"/>
                </a:solidFill>
                <a:latin typeface="Calibri"/>
                <a:ea typeface="Calibri"/>
                <a:cs typeface="Calibri"/>
                <a:sym typeface="Calibri"/>
              </a:defRPr>
            </a:lvl3pPr>
            <a:lvl4pPr lvl="3" marR="0" rtl="0" algn="l">
              <a:lnSpc>
                <a:spcPct val="100000"/>
              </a:lnSpc>
              <a:spcBef>
                <a:spcPts val="0"/>
              </a:spcBef>
              <a:spcAft>
                <a:spcPts val="0"/>
              </a:spcAft>
              <a:buClr>
                <a:srgbClr val="953735"/>
              </a:buClr>
              <a:buSzPts val="2800"/>
              <a:buFont typeface="Calibri"/>
              <a:buNone/>
              <a:defRPr b="0" i="0" sz="2800" u="none" cap="none" strike="noStrike">
                <a:solidFill>
                  <a:srgbClr val="953735"/>
                </a:solidFill>
                <a:latin typeface="Calibri"/>
                <a:ea typeface="Calibri"/>
                <a:cs typeface="Calibri"/>
                <a:sym typeface="Calibri"/>
              </a:defRPr>
            </a:lvl4pPr>
            <a:lvl5pPr lvl="4" marR="0" rtl="0" algn="l">
              <a:lnSpc>
                <a:spcPct val="100000"/>
              </a:lnSpc>
              <a:spcBef>
                <a:spcPts val="0"/>
              </a:spcBef>
              <a:spcAft>
                <a:spcPts val="0"/>
              </a:spcAft>
              <a:buClr>
                <a:srgbClr val="953735"/>
              </a:buClr>
              <a:buSzPts val="2800"/>
              <a:buFont typeface="Calibri"/>
              <a:buNone/>
              <a:defRPr b="0" i="0" sz="2800" u="none" cap="none" strike="noStrike">
                <a:solidFill>
                  <a:srgbClr val="953735"/>
                </a:solidFill>
                <a:latin typeface="Calibri"/>
                <a:ea typeface="Calibri"/>
                <a:cs typeface="Calibri"/>
                <a:sym typeface="Calibri"/>
              </a:defRPr>
            </a:lvl5pPr>
            <a:lvl6pPr lvl="5" marR="0" rtl="0" algn="l">
              <a:lnSpc>
                <a:spcPct val="100000"/>
              </a:lnSpc>
              <a:spcBef>
                <a:spcPts val="0"/>
              </a:spcBef>
              <a:spcAft>
                <a:spcPts val="0"/>
              </a:spcAft>
              <a:buClr>
                <a:srgbClr val="953735"/>
              </a:buClr>
              <a:buSzPts val="2800"/>
              <a:buFont typeface="Calibri"/>
              <a:buNone/>
              <a:defRPr b="0" i="0" sz="2800" u="none" cap="none" strike="noStrike">
                <a:solidFill>
                  <a:srgbClr val="953735"/>
                </a:solidFill>
                <a:latin typeface="Calibri"/>
                <a:ea typeface="Calibri"/>
                <a:cs typeface="Calibri"/>
                <a:sym typeface="Calibri"/>
              </a:defRPr>
            </a:lvl6pPr>
            <a:lvl7pPr lvl="6" marR="0" rtl="0" algn="l">
              <a:lnSpc>
                <a:spcPct val="100000"/>
              </a:lnSpc>
              <a:spcBef>
                <a:spcPts val="0"/>
              </a:spcBef>
              <a:spcAft>
                <a:spcPts val="0"/>
              </a:spcAft>
              <a:buClr>
                <a:srgbClr val="953735"/>
              </a:buClr>
              <a:buSzPts val="2800"/>
              <a:buFont typeface="Calibri"/>
              <a:buNone/>
              <a:defRPr b="0" i="0" sz="2800" u="none" cap="none" strike="noStrike">
                <a:solidFill>
                  <a:srgbClr val="953735"/>
                </a:solidFill>
                <a:latin typeface="Calibri"/>
                <a:ea typeface="Calibri"/>
                <a:cs typeface="Calibri"/>
                <a:sym typeface="Calibri"/>
              </a:defRPr>
            </a:lvl7pPr>
            <a:lvl8pPr lvl="7" marR="0" rtl="0" algn="l">
              <a:lnSpc>
                <a:spcPct val="100000"/>
              </a:lnSpc>
              <a:spcBef>
                <a:spcPts val="0"/>
              </a:spcBef>
              <a:spcAft>
                <a:spcPts val="0"/>
              </a:spcAft>
              <a:buClr>
                <a:srgbClr val="953735"/>
              </a:buClr>
              <a:buSzPts val="2800"/>
              <a:buFont typeface="Calibri"/>
              <a:buNone/>
              <a:defRPr b="0" i="0" sz="2800" u="none" cap="none" strike="noStrike">
                <a:solidFill>
                  <a:srgbClr val="953735"/>
                </a:solidFill>
                <a:latin typeface="Calibri"/>
                <a:ea typeface="Calibri"/>
                <a:cs typeface="Calibri"/>
                <a:sym typeface="Calibri"/>
              </a:defRPr>
            </a:lvl8pPr>
            <a:lvl9pPr lvl="8" marR="0" rtl="0" algn="l">
              <a:lnSpc>
                <a:spcPct val="100000"/>
              </a:lnSpc>
              <a:spcBef>
                <a:spcPts val="0"/>
              </a:spcBef>
              <a:spcAft>
                <a:spcPts val="0"/>
              </a:spcAft>
              <a:buClr>
                <a:srgbClr val="953735"/>
              </a:buClr>
              <a:buSzPts val="2800"/>
              <a:buFont typeface="Calibri"/>
              <a:buNone/>
              <a:defRPr b="0" i="0" sz="2800" u="none" cap="none" strike="noStrike">
                <a:solidFill>
                  <a:srgbClr val="953735"/>
                </a:solidFill>
                <a:latin typeface="Calibri"/>
                <a:ea typeface="Calibri"/>
                <a:cs typeface="Calibri"/>
                <a:sym typeface="Calibri"/>
              </a:defRPr>
            </a:lvl9pPr>
          </a:lstStyle>
          <a:p/>
        </p:txBody>
      </p:sp>
      <p:sp>
        <p:nvSpPr>
          <p:cNvPr id="9" name="Google Shape;9;p1"/>
          <p:cNvSpPr txBox="1"/>
          <p:nvPr>
            <p:ph idx="12" type="sldNum"/>
          </p:nvPr>
        </p:nvSpPr>
        <p:spPr>
          <a:xfrm>
            <a:off x="4419600" y="4627562"/>
            <a:ext cx="2133600" cy="279401"/>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jp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sp>
        <p:nvSpPr>
          <p:cNvPr id="33" name="Google Shape;33;p6"/>
          <p:cNvSpPr txBox="1"/>
          <p:nvPr>
            <p:ph type="title"/>
          </p:nvPr>
        </p:nvSpPr>
        <p:spPr>
          <a:xfrm>
            <a:off x="456650" y="1127177"/>
            <a:ext cx="8230800" cy="2908200"/>
          </a:xfrm>
          <a:prstGeom prst="rect">
            <a:avLst/>
          </a:prstGeom>
          <a:no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5E7076"/>
              </a:buClr>
              <a:buSzPts val="2800"/>
              <a:buFont typeface="Calibri"/>
              <a:buNone/>
            </a:pPr>
            <a:r>
              <a:rPr lang="ru-RU"/>
              <a:t>Маркин Станислав</a:t>
            </a:r>
            <a:endParaRPr b="0" i="0" sz="2800" u="none" cap="none" strike="noStrike">
              <a:solidFill>
                <a:srgbClr val="5E7076"/>
              </a:solidFill>
              <a:latin typeface="Calibri"/>
              <a:ea typeface="Calibri"/>
              <a:cs typeface="Calibri"/>
              <a:sym typeface="Calibri"/>
            </a:endParaRPr>
          </a:p>
          <a:p>
            <a:pPr indent="0" lvl="0" marL="0" marR="0" rtl="0" algn="ctr">
              <a:lnSpc>
                <a:spcPct val="100000"/>
              </a:lnSpc>
              <a:spcBef>
                <a:spcPts val="0"/>
              </a:spcBef>
              <a:spcAft>
                <a:spcPts val="0"/>
              </a:spcAft>
              <a:buClr>
                <a:srgbClr val="5E7076"/>
              </a:buClr>
              <a:buSzPts val="2800"/>
              <a:buFont typeface="Calibri"/>
              <a:buNone/>
            </a:pPr>
            <a:r>
              <a:rPr lang="ru-RU">
                <a:solidFill>
                  <a:srgbClr val="5E7076"/>
                </a:solidFill>
              </a:rPr>
              <a:t>Жадан Кирилл</a:t>
            </a:r>
            <a:endParaRPr>
              <a:solidFill>
                <a:srgbClr val="5E7076"/>
              </a:solidFill>
            </a:endParaRPr>
          </a:p>
          <a:p>
            <a:pPr indent="0" lvl="0" marL="0" marR="0" rtl="0" algn="ctr">
              <a:lnSpc>
                <a:spcPct val="100000"/>
              </a:lnSpc>
              <a:spcBef>
                <a:spcPts val="0"/>
              </a:spcBef>
              <a:spcAft>
                <a:spcPts val="0"/>
              </a:spcAft>
              <a:buClr>
                <a:srgbClr val="5E7076"/>
              </a:buClr>
              <a:buSzPts val="2800"/>
              <a:buFont typeface="Calibri"/>
              <a:buNone/>
            </a:pPr>
            <a:br>
              <a:rPr b="0" i="0" lang="ru-RU" sz="2800" u="none" cap="none" strike="noStrike">
                <a:solidFill>
                  <a:srgbClr val="5E7076"/>
                </a:solidFill>
                <a:latin typeface="Calibri"/>
                <a:ea typeface="Calibri"/>
                <a:cs typeface="Calibri"/>
                <a:sym typeface="Calibri"/>
              </a:rPr>
            </a:br>
            <a:r>
              <a:rPr b="0" i="0" lang="ru-RU" sz="800" u="none" cap="none" strike="noStrike">
                <a:solidFill>
                  <a:srgbClr val="5E7076"/>
                </a:solidFill>
                <a:latin typeface="Calibri"/>
                <a:ea typeface="Calibri"/>
                <a:cs typeface="Calibri"/>
                <a:sym typeface="Calibri"/>
              </a:rPr>
              <a:t> </a:t>
            </a:r>
            <a:br>
              <a:rPr b="0" i="0" lang="ru-RU" sz="3200" u="none" cap="none" strike="noStrike">
                <a:solidFill>
                  <a:srgbClr val="5E7076"/>
                </a:solidFill>
                <a:latin typeface="Calibri"/>
                <a:ea typeface="Calibri"/>
                <a:cs typeface="Calibri"/>
                <a:sym typeface="Calibri"/>
              </a:rPr>
            </a:br>
            <a:r>
              <a:rPr lang="ru-RU" sz="3200">
                <a:solidFill>
                  <a:srgbClr val="5E7076"/>
                </a:solidFill>
              </a:rPr>
              <a:t>Распознавание финансового мошенничества</a:t>
            </a:r>
            <a:endParaRPr b="0" i="0" sz="3200" u="none" cap="none" strike="noStrike">
              <a:solidFill>
                <a:srgbClr val="5E7076"/>
              </a:solidFill>
              <a:latin typeface="Calibri"/>
              <a:ea typeface="Calibri"/>
              <a:cs typeface="Calibri"/>
              <a:sym typeface="Calibri"/>
            </a:endParaRPr>
          </a:p>
        </p:txBody>
      </p:sp>
      <p:sp>
        <p:nvSpPr>
          <p:cNvPr id="34" name="Google Shape;34;p6"/>
          <p:cNvSpPr txBox="1"/>
          <p:nvPr/>
        </p:nvSpPr>
        <p:spPr>
          <a:xfrm>
            <a:off x="2057398" y="44888"/>
            <a:ext cx="6203700" cy="6618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5E7076"/>
              </a:buClr>
              <a:buSzPts val="1600"/>
              <a:buFont typeface="Calibri"/>
              <a:buNone/>
            </a:pPr>
            <a:r>
              <a:rPr b="0" i="0" lang="ru-RU" sz="1600" u="none" cap="none" strike="noStrike">
                <a:solidFill>
                  <a:srgbClr val="5E7076"/>
                </a:solidFill>
                <a:latin typeface="Calibri"/>
                <a:ea typeface="Calibri"/>
                <a:cs typeface="Calibri"/>
                <a:sym typeface="Calibri"/>
              </a:rPr>
              <a:t>САНКТ-ПЕТЕРБУРГСКИЙ ГОСУДАРСТВЕННЫЙ УНИВЕРСИТЕТ</a:t>
            </a:r>
            <a:endParaRPr/>
          </a:p>
          <a:p>
            <a:pPr indent="0" lvl="0" marL="0" marR="0" rtl="0" algn="l">
              <a:lnSpc>
                <a:spcPct val="100000"/>
              </a:lnSpc>
              <a:spcBef>
                <a:spcPts val="600"/>
              </a:spcBef>
              <a:spcAft>
                <a:spcPts val="600"/>
              </a:spcAft>
              <a:buClr>
                <a:srgbClr val="5E7076"/>
              </a:buClr>
              <a:buSzPts val="1600"/>
              <a:buFont typeface="Calibri"/>
              <a:buNone/>
            </a:pPr>
            <a:r>
              <a:rPr b="0" i="0" lang="ru-RU" sz="1600" u="none" cap="none" strike="noStrike">
                <a:solidFill>
                  <a:srgbClr val="5E7076"/>
                </a:solidFill>
                <a:latin typeface="Calibri"/>
                <a:ea typeface="Calibri"/>
                <a:cs typeface="Calibri"/>
                <a:sym typeface="Calibri"/>
              </a:rPr>
              <a:t>ФАКУЛЬТЕТ ПРИКЛАДНОЙ МАТЕМАТИКИ – ПРОЦЕССОВ УПРАВЛЕНИЯ</a:t>
            </a:r>
            <a:endParaRPr/>
          </a:p>
        </p:txBody>
      </p:sp>
      <p:sp>
        <p:nvSpPr>
          <p:cNvPr id="35" name="Google Shape;35;p6"/>
          <p:cNvSpPr txBox="1"/>
          <p:nvPr>
            <p:ph idx="12" type="sldNum"/>
          </p:nvPr>
        </p:nvSpPr>
        <p:spPr>
          <a:xfrm>
            <a:off x="4419600" y="4627562"/>
            <a:ext cx="2133600" cy="276900"/>
          </a:xfrm>
          <a:prstGeom prst="rect">
            <a:avLst/>
          </a:prstGeom>
          <a:noFill/>
          <a:ln>
            <a:noFill/>
          </a:ln>
        </p:spPr>
        <p:txBody>
          <a:bodyPr anchorCtr="0" anchor="ctr" bIns="45700" lIns="45700" spcFirstLastPara="1" rIns="45700" wrap="square" tIns="45700">
            <a:spAutoFit/>
          </a:bodyPr>
          <a:lstStyle/>
          <a:p>
            <a:pPr indent="0" lvl="0" marL="0" rtl="0" algn="r">
              <a:spcBef>
                <a:spcPts val="0"/>
              </a:spcBef>
              <a:spcAft>
                <a:spcPts val="0"/>
              </a:spcAft>
              <a:buClr>
                <a:srgbClr val="888888"/>
              </a:buClr>
              <a:buSzPts val="1200"/>
              <a:buFont typeface="Calibri"/>
              <a:buNone/>
            </a:pPr>
            <a:fld id="{00000000-1234-1234-1234-123412341234}" type="slidenum">
              <a:rPr lang="ru-RU"/>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323527" y="267493"/>
            <a:ext cx="3610745" cy="421556"/>
          </a:xfrm>
          <a:prstGeom prst="rect">
            <a:avLst/>
          </a:prstGeom>
          <a:noFill/>
          <a:ln>
            <a:noFill/>
          </a:ln>
        </p:spPr>
        <p:txBody>
          <a:bodyPr anchorCtr="0" anchor="ctr" bIns="45700" lIns="45700" spcFirstLastPara="1" rIns="45700" wrap="square" tIns="45700">
            <a:normAutofit fontScale="90000"/>
          </a:bodyPr>
          <a:lstStyle/>
          <a:p>
            <a:pPr indent="0" lvl="0" marL="0" rtl="0" algn="l">
              <a:lnSpc>
                <a:spcPct val="100000"/>
              </a:lnSpc>
              <a:spcBef>
                <a:spcPts val="0"/>
              </a:spcBef>
              <a:spcAft>
                <a:spcPts val="0"/>
              </a:spcAft>
              <a:buClr>
                <a:srgbClr val="953735"/>
              </a:buClr>
              <a:buSzPct val="100000"/>
              <a:buFont typeface="Calibri"/>
              <a:buNone/>
            </a:pPr>
            <a:r>
              <a:t/>
            </a:r>
            <a:endParaRPr/>
          </a:p>
        </p:txBody>
      </p:sp>
      <p:sp>
        <p:nvSpPr>
          <p:cNvPr id="111" name="Google Shape;111;p15"/>
          <p:cNvSpPr txBox="1"/>
          <p:nvPr>
            <p:ph idx="2" type="body"/>
          </p:nvPr>
        </p:nvSpPr>
        <p:spPr>
          <a:xfrm>
            <a:off x="323246" y="833063"/>
            <a:ext cx="8705023" cy="586558"/>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5E7076"/>
              </a:buClr>
              <a:buSzPts val="2800"/>
              <a:buFont typeface="Calibri"/>
              <a:buNone/>
            </a:pPr>
            <a:r>
              <a:rPr lang="ru-RU"/>
              <a:t>Разработка интерфейса</a:t>
            </a:r>
            <a:endParaRPr/>
          </a:p>
        </p:txBody>
      </p:sp>
      <p:pic>
        <p:nvPicPr>
          <p:cNvPr descr="Изображение выглядит как текст, карта&#10;&#10;Автоматически созданное описание" id="112" name="Google Shape;112;p15"/>
          <p:cNvPicPr preferRelativeResize="0"/>
          <p:nvPr/>
        </p:nvPicPr>
        <p:blipFill rotWithShape="1">
          <a:blip r:embed="rId3">
            <a:alphaModFix/>
          </a:blip>
          <a:srcRect b="0" l="0" r="0" t="0"/>
          <a:stretch/>
        </p:blipFill>
        <p:spPr>
          <a:xfrm>
            <a:off x="1205855" y="1419621"/>
            <a:ext cx="4035239" cy="3026429"/>
          </a:xfrm>
          <a:prstGeom prst="rect">
            <a:avLst/>
          </a:prstGeom>
          <a:noFill/>
          <a:ln>
            <a:noFill/>
          </a:ln>
        </p:spPr>
      </p:pic>
      <p:pic>
        <p:nvPicPr>
          <p:cNvPr descr="How to use PostgreSQL with Django | EnterpriseDB" id="113" name="Google Shape;113;p15"/>
          <p:cNvPicPr preferRelativeResize="0"/>
          <p:nvPr/>
        </p:nvPicPr>
        <p:blipFill rotWithShape="1">
          <a:blip r:embed="rId4">
            <a:alphaModFix/>
          </a:blip>
          <a:srcRect b="0" l="0" r="0" t="0"/>
          <a:stretch/>
        </p:blipFill>
        <p:spPr>
          <a:xfrm>
            <a:off x="5623736" y="2241173"/>
            <a:ext cx="2538030" cy="1427642"/>
          </a:xfrm>
          <a:prstGeom prst="rect">
            <a:avLst/>
          </a:prstGeom>
          <a:noFill/>
          <a:ln>
            <a:noFill/>
          </a:ln>
        </p:spPr>
      </p:pic>
      <p:sp>
        <p:nvSpPr>
          <p:cNvPr id="114" name="Google Shape;114;p15"/>
          <p:cNvSpPr txBox="1"/>
          <p:nvPr>
            <p:ph idx="12" type="sldNum"/>
          </p:nvPr>
        </p:nvSpPr>
        <p:spPr>
          <a:xfrm>
            <a:off x="395536" y="4643841"/>
            <a:ext cx="258624" cy="248306"/>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888888"/>
              </a:buClr>
              <a:buSzPts val="1200"/>
              <a:buFont typeface="Calibri"/>
              <a:buNone/>
            </a:pPr>
            <a:fld id="{00000000-1234-1234-1234-123412341234}" type="slidenum">
              <a:rPr lang="ru-RU"/>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323527" y="267493"/>
            <a:ext cx="3610745" cy="421556"/>
          </a:xfrm>
          <a:prstGeom prst="rect">
            <a:avLst/>
          </a:prstGeom>
          <a:noFill/>
          <a:ln>
            <a:noFill/>
          </a:ln>
        </p:spPr>
        <p:txBody>
          <a:bodyPr anchorCtr="0" anchor="ctr" bIns="45700" lIns="45700" spcFirstLastPara="1" rIns="45700" wrap="square" tIns="45700">
            <a:normAutofit fontScale="90000"/>
          </a:bodyPr>
          <a:lstStyle/>
          <a:p>
            <a:pPr indent="0" lvl="0" marL="0" rtl="0" algn="l">
              <a:lnSpc>
                <a:spcPct val="100000"/>
              </a:lnSpc>
              <a:spcBef>
                <a:spcPts val="0"/>
              </a:spcBef>
              <a:spcAft>
                <a:spcPts val="0"/>
              </a:spcAft>
              <a:buClr>
                <a:srgbClr val="953735"/>
              </a:buClr>
              <a:buSzPct val="100000"/>
              <a:buFont typeface="Calibri"/>
              <a:buNone/>
            </a:pPr>
            <a:r>
              <a:t/>
            </a:r>
            <a:endParaRPr/>
          </a:p>
        </p:txBody>
      </p:sp>
      <p:sp>
        <p:nvSpPr>
          <p:cNvPr id="120" name="Google Shape;120;p16"/>
          <p:cNvSpPr txBox="1"/>
          <p:nvPr>
            <p:ph idx="2" type="body"/>
          </p:nvPr>
        </p:nvSpPr>
        <p:spPr>
          <a:xfrm>
            <a:off x="323246" y="833063"/>
            <a:ext cx="8705023" cy="586558"/>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5E7076"/>
              </a:buClr>
              <a:buSzPts val="2800"/>
              <a:buFont typeface="Calibri"/>
              <a:buNone/>
            </a:pPr>
            <a:r>
              <a:rPr lang="ru-RU"/>
              <a:t>Система хранения данных</a:t>
            </a:r>
            <a:endParaRPr/>
          </a:p>
        </p:txBody>
      </p:sp>
      <p:pic>
        <p:nvPicPr>
          <p:cNvPr descr="Изображение выглядит как снимок экрана, птица&#10;&#10;Автоматически созданное описание" id="121" name="Google Shape;121;p16"/>
          <p:cNvPicPr preferRelativeResize="0"/>
          <p:nvPr/>
        </p:nvPicPr>
        <p:blipFill rotWithShape="1">
          <a:blip r:embed="rId3">
            <a:alphaModFix/>
          </a:blip>
          <a:srcRect b="0" l="0" r="0" t="0"/>
          <a:stretch/>
        </p:blipFill>
        <p:spPr>
          <a:xfrm>
            <a:off x="1213852" y="1900094"/>
            <a:ext cx="6923809" cy="2190476"/>
          </a:xfrm>
          <a:prstGeom prst="rect">
            <a:avLst/>
          </a:prstGeom>
          <a:noFill/>
          <a:ln>
            <a:noFill/>
          </a:ln>
        </p:spPr>
      </p:pic>
      <p:sp>
        <p:nvSpPr>
          <p:cNvPr id="122" name="Google Shape;122;p16"/>
          <p:cNvSpPr txBox="1"/>
          <p:nvPr>
            <p:ph idx="12" type="sldNum"/>
          </p:nvPr>
        </p:nvSpPr>
        <p:spPr>
          <a:xfrm>
            <a:off x="395536" y="4643841"/>
            <a:ext cx="258624" cy="248306"/>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888888"/>
              </a:buClr>
              <a:buSzPts val="1200"/>
              <a:buFont typeface="Calibri"/>
              <a:buNone/>
            </a:pPr>
            <a:fld id="{00000000-1234-1234-1234-123412341234}" type="slidenum">
              <a:rPr lang="ru-RU"/>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323527" y="267493"/>
            <a:ext cx="3610745" cy="421556"/>
          </a:xfrm>
          <a:prstGeom prst="rect">
            <a:avLst/>
          </a:prstGeom>
          <a:noFill/>
          <a:ln>
            <a:noFill/>
          </a:ln>
        </p:spPr>
        <p:txBody>
          <a:bodyPr anchorCtr="0" anchor="ctr" bIns="45700" lIns="45700" spcFirstLastPara="1" rIns="45700" wrap="square" tIns="45700">
            <a:normAutofit fontScale="90000"/>
          </a:bodyPr>
          <a:lstStyle/>
          <a:p>
            <a:pPr indent="0" lvl="0" marL="0" rtl="0" algn="l">
              <a:lnSpc>
                <a:spcPct val="100000"/>
              </a:lnSpc>
              <a:spcBef>
                <a:spcPts val="0"/>
              </a:spcBef>
              <a:spcAft>
                <a:spcPts val="0"/>
              </a:spcAft>
              <a:buClr>
                <a:srgbClr val="953735"/>
              </a:buClr>
              <a:buSzPct val="100000"/>
              <a:buFont typeface="Calibri"/>
              <a:buNone/>
            </a:pPr>
            <a:r>
              <a:t/>
            </a:r>
            <a:endParaRPr/>
          </a:p>
        </p:txBody>
      </p:sp>
      <p:sp>
        <p:nvSpPr>
          <p:cNvPr id="128" name="Google Shape;128;p17"/>
          <p:cNvSpPr txBox="1"/>
          <p:nvPr>
            <p:ph idx="1" type="body"/>
          </p:nvPr>
        </p:nvSpPr>
        <p:spPr>
          <a:xfrm>
            <a:off x="1037277" y="1998869"/>
            <a:ext cx="4248600" cy="2406600"/>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rgbClr val="5E7076"/>
              </a:buClr>
              <a:buSzPts val="2400"/>
              <a:buFont typeface="Arial"/>
              <a:buChar char="•"/>
            </a:pPr>
            <a:r>
              <a:rPr lang="ru-RU"/>
              <a:t>Получение токена</a:t>
            </a:r>
            <a:endParaRPr/>
          </a:p>
          <a:p>
            <a:pPr indent="-342900" lvl="0" marL="342900" rtl="0" algn="l">
              <a:lnSpc>
                <a:spcPct val="100000"/>
              </a:lnSpc>
              <a:spcBef>
                <a:spcPts val="500"/>
              </a:spcBef>
              <a:spcAft>
                <a:spcPts val="0"/>
              </a:spcAft>
              <a:buClr>
                <a:srgbClr val="5E7076"/>
              </a:buClr>
              <a:buSzPts val="2400"/>
              <a:buFont typeface="Arial"/>
              <a:buChar char="•"/>
            </a:pPr>
            <a:r>
              <a:rPr lang="ru-RU"/>
              <a:t>Проверка транзакции на мошенничество</a:t>
            </a:r>
            <a:endParaRPr/>
          </a:p>
          <a:p>
            <a:pPr indent="-342900" lvl="0" marL="342900" rtl="0" algn="l">
              <a:lnSpc>
                <a:spcPct val="100000"/>
              </a:lnSpc>
              <a:spcBef>
                <a:spcPts val="500"/>
              </a:spcBef>
              <a:spcAft>
                <a:spcPts val="0"/>
              </a:spcAft>
              <a:buClr>
                <a:srgbClr val="5E7076"/>
              </a:buClr>
              <a:buSzPts val="2400"/>
              <a:buFont typeface="Arial"/>
              <a:buChar char="•"/>
            </a:pPr>
            <a:r>
              <a:rPr lang="ru-RU"/>
              <a:t>Исправление предсказания</a:t>
            </a:r>
            <a:endParaRPr/>
          </a:p>
        </p:txBody>
      </p:sp>
      <p:sp>
        <p:nvSpPr>
          <p:cNvPr id="129" name="Google Shape;129;p17"/>
          <p:cNvSpPr txBox="1"/>
          <p:nvPr>
            <p:ph idx="2" type="body"/>
          </p:nvPr>
        </p:nvSpPr>
        <p:spPr>
          <a:xfrm>
            <a:off x="323246" y="833063"/>
            <a:ext cx="8705100" cy="586500"/>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5E7076"/>
              </a:buClr>
              <a:buSzPts val="2800"/>
              <a:buFont typeface="Calibri"/>
              <a:buNone/>
            </a:pPr>
            <a:r>
              <a:rPr lang="ru-RU"/>
              <a:t>Программный интерфейс приложения</a:t>
            </a:r>
            <a:endParaRPr/>
          </a:p>
        </p:txBody>
      </p:sp>
      <p:sp>
        <p:nvSpPr>
          <p:cNvPr id="130" name="Google Shape;130;p17"/>
          <p:cNvSpPr txBox="1"/>
          <p:nvPr/>
        </p:nvSpPr>
        <p:spPr>
          <a:xfrm>
            <a:off x="323246" y="1473152"/>
            <a:ext cx="4248755" cy="525720"/>
          </a:xfrm>
          <a:prstGeom prst="rect">
            <a:avLst/>
          </a:prstGeom>
          <a:noFill/>
          <a:ln>
            <a:noFill/>
          </a:ln>
        </p:spPr>
        <p:txBody>
          <a:bodyPr anchorCtr="0" anchor="t" bIns="45700" lIns="45700" spcFirstLastPara="1" rIns="45700" wrap="square" tIns="45700">
            <a:normAutofit/>
          </a:bodyPr>
          <a:lstStyle/>
          <a:p>
            <a:pPr indent="0" lvl="0" marL="0" marR="0" rtl="0" algn="ctr">
              <a:lnSpc>
                <a:spcPct val="100000"/>
              </a:lnSpc>
              <a:spcBef>
                <a:spcPts val="0"/>
              </a:spcBef>
              <a:spcAft>
                <a:spcPts val="0"/>
              </a:spcAft>
              <a:buClr>
                <a:srgbClr val="5E7076"/>
              </a:buClr>
              <a:buSzPts val="2400"/>
              <a:buFont typeface="Calibri"/>
              <a:buNone/>
            </a:pPr>
            <a:r>
              <a:rPr b="1" i="0" lang="ru-RU" sz="2400" u="none" cap="none" strike="noStrike">
                <a:solidFill>
                  <a:srgbClr val="5E7076"/>
                </a:solidFill>
                <a:latin typeface="Calibri"/>
                <a:ea typeface="Calibri"/>
                <a:cs typeface="Calibri"/>
                <a:sym typeface="Calibri"/>
              </a:rPr>
              <a:t>Клиентские запросы</a:t>
            </a:r>
            <a:endParaRPr/>
          </a:p>
        </p:txBody>
      </p:sp>
      <p:sp>
        <p:nvSpPr>
          <p:cNvPr id="131" name="Google Shape;131;p17"/>
          <p:cNvSpPr txBox="1"/>
          <p:nvPr>
            <p:ph idx="12" type="sldNum"/>
          </p:nvPr>
        </p:nvSpPr>
        <p:spPr>
          <a:xfrm>
            <a:off x="395536" y="4643841"/>
            <a:ext cx="258624" cy="248306"/>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888888"/>
              </a:buClr>
              <a:buSzPts val="1200"/>
              <a:buFont typeface="Calibri"/>
              <a:buNone/>
            </a:pPr>
            <a:fld id="{00000000-1234-1234-1234-123412341234}" type="slidenum">
              <a:rPr lang="ru-RU"/>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type="title"/>
          </p:nvPr>
        </p:nvSpPr>
        <p:spPr>
          <a:xfrm>
            <a:off x="323527" y="267493"/>
            <a:ext cx="3610800" cy="4215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t/>
            </a:r>
            <a:endParaRPr/>
          </a:p>
        </p:txBody>
      </p:sp>
      <p:sp>
        <p:nvSpPr>
          <p:cNvPr id="137" name="Google Shape;137;p18"/>
          <p:cNvSpPr txBox="1"/>
          <p:nvPr>
            <p:ph idx="12" type="sldNum"/>
          </p:nvPr>
        </p:nvSpPr>
        <p:spPr>
          <a:xfrm>
            <a:off x="395536" y="4643841"/>
            <a:ext cx="258600" cy="276900"/>
          </a:xfrm>
          <a:prstGeom prst="rect">
            <a:avLst/>
          </a:prstGeom>
        </p:spPr>
        <p:txBody>
          <a:bodyPr anchorCtr="0" anchor="ctr" bIns="45700" lIns="45700" spcFirstLastPara="1" rIns="45700" wrap="square" tIns="45700">
            <a:spAutoFit/>
          </a:bodyPr>
          <a:lstStyle/>
          <a:p>
            <a:pPr indent="0" lvl="0" marL="0" rtl="0" algn="l">
              <a:spcBef>
                <a:spcPts val="0"/>
              </a:spcBef>
              <a:spcAft>
                <a:spcPts val="0"/>
              </a:spcAft>
              <a:buClr>
                <a:srgbClr val="888888"/>
              </a:buClr>
              <a:buSzPts val="1200"/>
              <a:buFont typeface="Calibri"/>
              <a:buNone/>
            </a:pPr>
            <a:fld id="{00000000-1234-1234-1234-123412341234}" type="slidenum">
              <a:rPr lang="ru-RU"/>
              <a:t>‹#›</a:t>
            </a:fld>
            <a:endParaRPr/>
          </a:p>
        </p:txBody>
      </p:sp>
      <p:sp>
        <p:nvSpPr>
          <p:cNvPr id="138" name="Google Shape;138;p18"/>
          <p:cNvSpPr txBox="1"/>
          <p:nvPr>
            <p:ph idx="1" type="body"/>
          </p:nvPr>
        </p:nvSpPr>
        <p:spPr>
          <a:xfrm>
            <a:off x="323527" y="1419621"/>
            <a:ext cx="8704800" cy="3024300"/>
          </a:xfrm>
          <a:prstGeom prst="rect">
            <a:avLst/>
          </a:prstGeom>
        </p:spPr>
        <p:txBody>
          <a:bodyPr anchorCtr="0" anchor="t" bIns="45700" lIns="45700" spcFirstLastPara="1" rIns="45700" wrap="square" tIns="45700">
            <a:normAutofit/>
          </a:bodyPr>
          <a:lstStyle/>
          <a:p>
            <a:pPr indent="0" lvl="0" marL="0" rtl="0" algn="l">
              <a:spcBef>
                <a:spcPts val="500"/>
              </a:spcBef>
              <a:spcAft>
                <a:spcPts val="0"/>
              </a:spcAft>
              <a:buNone/>
            </a:pPr>
            <a:r>
              <a:rPr lang="ru-RU"/>
              <a:t>Жадан Кирилл</a:t>
            </a:r>
            <a:endParaRPr/>
          </a:p>
          <a:p>
            <a:pPr indent="0" lvl="0" marL="0" rtl="0" algn="l">
              <a:spcBef>
                <a:spcPts val="500"/>
              </a:spcBef>
              <a:spcAft>
                <a:spcPts val="0"/>
              </a:spcAft>
              <a:buNone/>
            </a:pPr>
            <a:r>
              <a:t/>
            </a:r>
            <a:endParaRPr/>
          </a:p>
          <a:p>
            <a:pPr indent="-381000" lvl="0" marL="457200" rtl="0" algn="l">
              <a:spcBef>
                <a:spcPts val="500"/>
              </a:spcBef>
              <a:spcAft>
                <a:spcPts val="0"/>
              </a:spcAft>
              <a:buSzPts val="2400"/>
              <a:buChar char="●"/>
            </a:pPr>
            <a:r>
              <a:rPr lang="ru-RU"/>
              <a:t>Поиск и выбор данных</a:t>
            </a:r>
            <a:endParaRPr/>
          </a:p>
          <a:p>
            <a:pPr indent="-381000" lvl="0" marL="457200" rtl="0" algn="l">
              <a:spcBef>
                <a:spcPts val="0"/>
              </a:spcBef>
              <a:spcAft>
                <a:spcPts val="0"/>
              </a:spcAft>
              <a:buSzPts val="2400"/>
              <a:buChar char="●"/>
            </a:pPr>
            <a:r>
              <a:rPr lang="ru-RU"/>
              <a:t>Разведочный анализ данных</a:t>
            </a:r>
            <a:endParaRPr/>
          </a:p>
          <a:p>
            <a:pPr indent="-381000" lvl="0" marL="457200" rtl="0" algn="l">
              <a:spcBef>
                <a:spcPts val="0"/>
              </a:spcBef>
              <a:spcAft>
                <a:spcPts val="0"/>
              </a:spcAft>
              <a:buSzPts val="2400"/>
              <a:buChar char="●"/>
            </a:pPr>
            <a:r>
              <a:rPr lang="ru-RU"/>
              <a:t>Подготовка данных к обучению</a:t>
            </a:r>
            <a:endParaRPr/>
          </a:p>
        </p:txBody>
      </p:sp>
      <p:sp>
        <p:nvSpPr>
          <p:cNvPr id="139" name="Google Shape;139;p18"/>
          <p:cNvSpPr txBox="1"/>
          <p:nvPr>
            <p:ph idx="2" type="body"/>
          </p:nvPr>
        </p:nvSpPr>
        <p:spPr>
          <a:xfrm>
            <a:off x="323246" y="833063"/>
            <a:ext cx="8705100" cy="586500"/>
          </a:xfrm>
          <a:prstGeom prst="rect">
            <a:avLst/>
          </a:prstGeom>
        </p:spPr>
        <p:txBody>
          <a:bodyPr anchorCtr="0" anchor="t" bIns="45700" lIns="45700" spcFirstLastPara="1" rIns="45700" wrap="square" tIns="45700">
            <a:normAutofit/>
          </a:bodyPr>
          <a:lstStyle/>
          <a:p>
            <a:pPr indent="0" lvl="0" marL="0" rtl="0" algn="l">
              <a:spcBef>
                <a:spcPts val="600"/>
              </a:spcBef>
              <a:spcAft>
                <a:spcPts val="0"/>
              </a:spcAft>
              <a:buNone/>
            </a:pPr>
            <a:r>
              <a:rPr lang="ru-RU"/>
              <a:t>Распределение обязанностей</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323527" y="267493"/>
            <a:ext cx="3610800" cy="4215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t/>
            </a:r>
            <a:endParaRPr/>
          </a:p>
        </p:txBody>
      </p:sp>
      <p:sp>
        <p:nvSpPr>
          <p:cNvPr id="145" name="Google Shape;145;p19"/>
          <p:cNvSpPr txBox="1"/>
          <p:nvPr>
            <p:ph idx="12" type="sldNum"/>
          </p:nvPr>
        </p:nvSpPr>
        <p:spPr>
          <a:xfrm>
            <a:off x="395536" y="4643841"/>
            <a:ext cx="258600" cy="276900"/>
          </a:xfrm>
          <a:prstGeom prst="rect">
            <a:avLst/>
          </a:prstGeom>
        </p:spPr>
        <p:txBody>
          <a:bodyPr anchorCtr="0" anchor="ctr" bIns="45700" lIns="45700" spcFirstLastPara="1" rIns="45700" wrap="square" tIns="45700">
            <a:spAutoFit/>
          </a:bodyPr>
          <a:lstStyle/>
          <a:p>
            <a:pPr indent="0" lvl="0" marL="0" rtl="0" algn="l">
              <a:spcBef>
                <a:spcPts val="0"/>
              </a:spcBef>
              <a:spcAft>
                <a:spcPts val="0"/>
              </a:spcAft>
              <a:buNone/>
            </a:pPr>
            <a:fld id="{00000000-1234-1234-1234-123412341234}" type="slidenum">
              <a:rPr lang="ru-RU"/>
              <a:t>‹#›</a:t>
            </a:fld>
            <a:endParaRPr/>
          </a:p>
        </p:txBody>
      </p:sp>
      <p:sp>
        <p:nvSpPr>
          <p:cNvPr id="146" name="Google Shape;146;p19"/>
          <p:cNvSpPr txBox="1"/>
          <p:nvPr>
            <p:ph idx="1" type="body"/>
          </p:nvPr>
        </p:nvSpPr>
        <p:spPr>
          <a:xfrm>
            <a:off x="323527" y="1419621"/>
            <a:ext cx="8704800" cy="3024300"/>
          </a:xfrm>
          <a:prstGeom prst="rect">
            <a:avLst/>
          </a:prstGeom>
        </p:spPr>
        <p:txBody>
          <a:bodyPr anchorCtr="0" anchor="t" bIns="45700" lIns="45700" spcFirstLastPara="1" rIns="45700" wrap="square" tIns="45700">
            <a:normAutofit/>
          </a:bodyPr>
          <a:lstStyle/>
          <a:p>
            <a:pPr indent="0" lvl="0" marL="0" rtl="0" algn="l">
              <a:spcBef>
                <a:spcPts val="500"/>
              </a:spcBef>
              <a:spcAft>
                <a:spcPts val="0"/>
              </a:spcAft>
              <a:buNone/>
            </a:pPr>
            <a:r>
              <a:rPr lang="ru-RU"/>
              <a:t>Маркин Станислав</a:t>
            </a:r>
            <a:endParaRPr/>
          </a:p>
          <a:p>
            <a:pPr indent="0" lvl="0" marL="0" rtl="0" algn="l">
              <a:spcBef>
                <a:spcPts val="500"/>
              </a:spcBef>
              <a:spcAft>
                <a:spcPts val="0"/>
              </a:spcAft>
              <a:buNone/>
            </a:pPr>
            <a:r>
              <a:t/>
            </a:r>
            <a:endParaRPr/>
          </a:p>
          <a:p>
            <a:pPr indent="-381000" lvl="0" marL="457200" rtl="0" algn="l">
              <a:spcBef>
                <a:spcPts val="500"/>
              </a:spcBef>
              <a:spcAft>
                <a:spcPts val="0"/>
              </a:spcAft>
              <a:buSzPts val="2400"/>
              <a:buChar char="●"/>
            </a:pPr>
            <a:r>
              <a:rPr lang="ru-RU"/>
              <a:t>Применение различных ML алгоритмов</a:t>
            </a:r>
            <a:endParaRPr/>
          </a:p>
          <a:p>
            <a:pPr indent="-381000" lvl="0" marL="457200" rtl="0" algn="l">
              <a:spcBef>
                <a:spcPts val="0"/>
              </a:spcBef>
              <a:spcAft>
                <a:spcPts val="0"/>
              </a:spcAft>
              <a:buSzPts val="2400"/>
              <a:buChar char="●"/>
            </a:pPr>
            <a:r>
              <a:rPr lang="ru-RU"/>
              <a:t>Сравнение результатов и их анализ</a:t>
            </a:r>
            <a:endParaRPr/>
          </a:p>
          <a:p>
            <a:pPr indent="-381000" lvl="0" marL="457200" rtl="0" algn="l">
              <a:spcBef>
                <a:spcPts val="0"/>
              </a:spcBef>
              <a:spcAft>
                <a:spcPts val="0"/>
              </a:spcAft>
              <a:buSzPts val="2400"/>
              <a:buChar char="●"/>
            </a:pPr>
            <a:r>
              <a:rPr lang="ru-RU"/>
              <a:t>Реализация API</a:t>
            </a:r>
            <a:endParaRPr/>
          </a:p>
        </p:txBody>
      </p:sp>
      <p:sp>
        <p:nvSpPr>
          <p:cNvPr id="147" name="Google Shape;147;p19"/>
          <p:cNvSpPr txBox="1"/>
          <p:nvPr>
            <p:ph idx="2" type="body"/>
          </p:nvPr>
        </p:nvSpPr>
        <p:spPr>
          <a:xfrm>
            <a:off x="323246" y="833063"/>
            <a:ext cx="8705100" cy="586500"/>
          </a:xfrm>
          <a:prstGeom prst="rect">
            <a:avLst/>
          </a:prstGeom>
        </p:spPr>
        <p:txBody>
          <a:bodyPr anchorCtr="0" anchor="t" bIns="45700" lIns="45700" spcFirstLastPara="1" rIns="45700" wrap="square" tIns="45700">
            <a:normAutofit/>
          </a:bodyPr>
          <a:lstStyle/>
          <a:p>
            <a:pPr indent="0" lvl="0" marL="0" rtl="0" algn="l">
              <a:spcBef>
                <a:spcPts val="600"/>
              </a:spcBef>
              <a:spcAft>
                <a:spcPts val="0"/>
              </a:spcAft>
              <a:buNone/>
            </a:pPr>
            <a:r>
              <a:rPr lang="ru-RU"/>
              <a:t>Распределение обязанностей</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323527" y="267493"/>
            <a:ext cx="3610745" cy="421556"/>
          </a:xfrm>
          <a:prstGeom prst="rect">
            <a:avLst/>
          </a:prstGeom>
          <a:noFill/>
          <a:ln>
            <a:noFill/>
          </a:ln>
        </p:spPr>
        <p:txBody>
          <a:bodyPr anchorCtr="0" anchor="ctr" bIns="45700" lIns="45700" spcFirstLastPara="1" rIns="45700" wrap="square" tIns="45700">
            <a:normAutofit fontScale="90000"/>
          </a:bodyPr>
          <a:lstStyle/>
          <a:p>
            <a:pPr indent="0" lvl="0" marL="0" rtl="0" algn="l">
              <a:lnSpc>
                <a:spcPct val="100000"/>
              </a:lnSpc>
              <a:spcBef>
                <a:spcPts val="0"/>
              </a:spcBef>
              <a:spcAft>
                <a:spcPts val="0"/>
              </a:spcAft>
              <a:buClr>
                <a:srgbClr val="953735"/>
              </a:buClr>
              <a:buSzPct val="100000"/>
              <a:buFont typeface="Calibri"/>
              <a:buNone/>
            </a:pPr>
            <a:r>
              <a:t/>
            </a:r>
            <a:endParaRPr/>
          </a:p>
        </p:txBody>
      </p:sp>
      <p:sp>
        <p:nvSpPr>
          <p:cNvPr id="153" name="Google Shape;153;p20"/>
          <p:cNvSpPr txBox="1"/>
          <p:nvPr>
            <p:ph idx="12" type="sldNum"/>
          </p:nvPr>
        </p:nvSpPr>
        <p:spPr>
          <a:xfrm>
            <a:off x="395536" y="4643841"/>
            <a:ext cx="258624" cy="248306"/>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888888"/>
              </a:buClr>
              <a:buSzPts val="1200"/>
              <a:buFont typeface="Calibri"/>
              <a:buNone/>
            </a:pPr>
            <a:fld id="{00000000-1234-1234-1234-123412341234}" type="slidenum">
              <a:rPr lang="ru-RU"/>
              <a:t>‹#›</a:t>
            </a:fld>
            <a:endParaRPr/>
          </a:p>
        </p:txBody>
      </p:sp>
      <p:sp>
        <p:nvSpPr>
          <p:cNvPr id="154" name="Google Shape;154;p20"/>
          <p:cNvSpPr txBox="1"/>
          <p:nvPr>
            <p:ph idx="2" type="body"/>
          </p:nvPr>
        </p:nvSpPr>
        <p:spPr>
          <a:xfrm>
            <a:off x="219483" y="2278463"/>
            <a:ext cx="8705100" cy="586500"/>
          </a:xfrm>
          <a:prstGeom prst="rect">
            <a:avLst/>
          </a:prstGeom>
          <a:noFill/>
          <a:ln>
            <a:noFill/>
          </a:ln>
        </p:spPr>
        <p:txBody>
          <a:bodyPr anchorCtr="0" anchor="t" bIns="45700" lIns="45700" spcFirstLastPara="1" rIns="45700" wrap="square" tIns="45700">
            <a:normAutofit/>
          </a:bodyPr>
          <a:lstStyle/>
          <a:p>
            <a:pPr indent="0" lvl="0" marL="0" rtl="0" algn="ctr">
              <a:lnSpc>
                <a:spcPct val="100000"/>
              </a:lnSpc>
              <a:spcBef>
                <a:spcPts val="0"/>
              </a:spcBef>
              <a:spcAft>
                <a:spcPts val="0"/>
              </a:spcAft>
              <a:buClr>
                <a:srgbClr val="5E7076"/>
              </a:buClr>
              <a:buSzPts val="2800"/>
              <a:buFont typeface="Calibri"/>
              <a:buNone/>
            </a:pPr>
            <a:r>
              <a:rPr lang="ru-RU"/>
              <a:t>Демонстрация</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456650" y="1127177"/>
            <a:ext cx="8230800" cy="2908200"/>
          </a:xfrm>
          <a:prstGeom prst="rect">
            <a:avLst/>
          </a:prstGeom>
          <a:no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5E7076"/>
              </a:buClr>
              <a:buSzPts val="2800"/>
              <a:buFont typeface="Calibri"/>
              <a:buNone/>
            </a:pPr>
            <a:r>
              <a:rPr lang="ru-RU"/>
              <a:t>Маркин Станислав</a:t>
            </a:r>
            <a:endParaRPr b="0" i="0" sz="2800" u="none" cap="none" strike="noStrike">
              <a:solidFill>
                <a:srgbClr val="5E7076"/>
              </a:solidFill>
              <a:latin typeface="Calibri"/>
              <a:ea typeface="Calibri"/>
              <a:cs typeface="Calibri"/>
              <a:sym typeface="Calibri"/>
            </a:endParaRPr>
          </a:p>
          <a:p>
            <a:pPr indent="0" lvl="0" marL="0" marR="0" rtl="0" algn="ctr">
              <a:lnSpc>
                <a:spcPct val="100000"/>
              </a:lnSpc>
              <a:spcBef>
                <a:spcPts val="0"/>
              </a:spcBef>
              <a:spcAft>
                <a:spcPts val="0"/>
              </a:spcAft>
              <a:buClr>
                <a:srgbClr val="5E7076"/>
              </a:buClr>
              <a:buSzPts val="2800"/>
              <a:buFont typeface="Calibri"/>
              <a:buNone/>
            </a:pPr>
            <a:r>
              <a:rPr lang="ru-RU">
                <a:solidFill>
                  <a:srgbClr val="5E7076"/>
                </a:solidFill>
              </a:rPr>
              <a:t>Жадан Кирилл</a:t>
            </a:r>
            <a:endParaRPr>
              <a:solidFill>
                <a:srgbClr val="5E7076"/>
              </a:solidFill>
            </a:endParaRPr>
          </a:p>
          <a:p>
            <a:pPr indent="0" lvl="0" marL="0" marR="0" rtl="0" algn="ctr">
              <a:lnSpc>
                <a:spcPct val="100000"/>
              </a:lnSpc>
              <a:spcBef>
                <a:spcPts val="0"/>
              </a:spcBef>
              <a:spcAft>
                <a:spcPts val="0"/>
              </a:spcAft>
              <a:buClr>
                <a:srgbClr val="5E7076"/>
              </a:buClr>
              <a:buSzPts val="2800"/>
              <a:buFont typeface="Calibri"/>
              <a:buNone/>
            </a:pPr>
            <a:br>
              <a:rPr b="0" i="0" lang="ru-RU" sz="2800" u="none" cap="none" strike="noStrike">
                <a:solidFill>
                  <a:srgbClr val="5E7076"/>
                </a:solidFill>
                <a:latin typeface="Calibri"/>
                <a:ea typeface="Calibri"/>
                <a:cs typeface="Calibri"/>
                <a:sym typeface="Calibri"/>
              </a:rPr>
            </a:br>
            <a:r>
              <a:rPr b="0" i="0" lang="ru-RU" sz="800" u="none" cap="none" strike="noStrike">
                <a:solidFill>
                  <a:srgbClr val="5E7076"/>
                </a:solidFill>
                <a:latin typeface="Calibri"/>
                <a:ea typeface="Calibri"/>
                <a:cs typeface="Calibri"/>
                <a:sym typeface="Calibri"/>
              </a:rPr>
              <a:t> </a:t>
            </a:r>
            <a:br>
              <a:rPr b="0" i="0" lang="ru-RU" sz="3200" u="none" cap="none" strike="noStrike">
                <a:solidFill>
                  <a:srgbClr val="5E7076"/>
                </a:solidFill>
                <a:latin typeface="Calibri"/>
                <a:ea typeface="Calibri"/>
                <a:cs typeface="Calibri"/>
                <a:sym typeface="Calibri"/>
              </a:rPr>
            </a:br>
            <a:r>
              <a:rPr lang="ru-RU" sz="3200">
                <a:solidFill>
                  <a:srgbClr val="5E7076"/>
                </a:solidFill>
              </a:rPr>
              <a:t>Распознавание финансового мошенничества</a:t>
            </a:r>
            <a:endParaRPr b="0" i="0" sz="3200" u="none" cap="none" strike="noStrike">
              <a:solidFill>
                <a:srgbClr val="5E7076"/>
              </a:solidFill>
              <a:latin typeface="Calibri"/>
              <a:ea typeface="Calibri"/>
              <a:cs typeface="Calibri"/>
              <a:sym typeface="Calibri"/>
            </a:endParaRPr>
          </a:p>
        </p:txBody>
      </p:sp>
      <p:sp>
        <p:nvSpPr>
          <p:cNvPr id="160" name="Google Shape;160;p21"/>
          <p:cNvSpPr txBox="1"/>
          <p:nvPr/>
        </p:nvSpPr>
        <p:spPr>
          <a:xfrm>
            <a:off x="2057398" y="44888"/>
            <a:ext cx="6203700" cy="6618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5E7076"/>
              </a:buClr>
              <a:buSzPts val="1600"/>
              <a:buFont typeface="Calibri"/>
              <a:buNone/>
            </a:pPr>
            <a:r>
              <a:rPr b="0" i="0" lang="ru-RU" sz="1600" u="none" cap="none" strike="noStrike">
                <a:solidFill>
                  <a:srgbClr val="5E7076"/>
                </a:solidFill>
                <a:latin typeface="Calibri"/>
                <a:ea typeface="Calibri"/>
                <a:cs typeface="Calibri"/>
                <a:sym typeface="Calibri"/>
              </a:rPr>
              <a:t>САНКТ-ПЕТЕРБУРГСКИЙ ГОСУДАРСТВЕННЫЙ УНИВЕРСИТЕТ</a:t>
            </a:r>
            <a:endParaRPr/>
          </a:p>
          <a:p>
            <a:pPr indent="0" lvl="0" marL="0" marR="0" rtl="0" algn="l">
              <a:lnSpc>
                <a:spcPct val="100000"/>
              </a:lnSpc>
              <a:spcBef>
                <a:spcPts val="600"/>
              </a:spcBef>
              <a:spcAft>
                <a:spcPts val="600"/>
              </a:spcAft>
              <a:buClr>
                <a:srgbClr val="5E7076"/>
              </a:buClr>
              <a:buSzPts val="1600"/>
              <a:buFont typeface="Calibri"/>
              <a:buNone/>
            </a:pPr>
            <a:r>
              <a:rPr b="0" i="0" lang="ru-RU" sz="1600" u="none" cap="none" strike="noStrike">
                <a:solidFill>
                  <a:srgbClr val="5E7076"/>
                </a:solidFill>
                <a:latin typeface="Calibri"/>
                <a:ea typeface="Calibri"/>
                <a:cs typeface="Calibri"/>
                <a:sym typeface="Calibri"/>
              </a:rPr>
              <a:t>ФАКУЛЬТЕТ ПРИКЛАДНОЙ МАТЕМАТИКИ – ПРОЦЕССОВ УПРАВЛЕНИЯ</a:t>
            </a:r>
            <a:endParaRPr/>
          </a:p>
        </p:txBody>
      </p:sp>
      <p:sp>
        <p:nvSpPr>
          <p:cNvPr id="161" name="Google Shape;161;p21"/>
          <p:cNvSpPr txBox="1"/>
          <p:nvPr>
            <p:ph idx="12" type="sldNum"/>
          </p:nvPr>
        </p:nvSpPr>
        <p:spPr>
          <a:xfrm>
            <a:off x="4419600" y="4627562"/>
            <a:ext cx="2133600" cy="276900"/>
          </a:xfrm>
          <a:prstGeom prst="rect">
            <a:avLst/>
          </a:prstGeom>
          <a:noFill/>
          <a:ln>
            <a:noFill/>
          </a:ln>
        </p:spPr>
        <p:txBody>
          <a:bodyPr anchorCtr="0" anchor="ctr" bIns="45700" lIns="45700" spcFirstLastPara="1" rIns="45700" wrap="square" tIns="45700">
            <a:sp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7"/>
          <p:cNvSpPr txBox="1"/>
          <p:nvPr>
            <p:ph type="title"/>
          </p:nvPr>
        </p:nvSpPr>
        <p:spPr>
          <a:xfrm>
            <a:off x="323528" y="267493"/>
            <a:ext cx="3610744" cy="421556"/>
          </a:xfrm>
          <a:prstGeom prst="rect">
            <a:avLst/>
          </a:prstGeom>
          <a:noFill/>
          <a:ln>
            <a:noFill/>
          </a:ln>
        </p:spPr>
        <p:txBody>
          <a:bodyPr anchorCtr="0" anchor="ctr" bIns="45700" lIns="45700" spcFirstLastPara="1" rIns="45700" wrap="square" tIns="45700">
            <a:normAutofit fontScale="90000"/>
          </a:bodyPr>
          <a:lstStyle/>
          <a:p>
            <a:pPr indent="0" lvl="0" marL="0" rtl="0" algn="l">
              <a:lnSpc>
                <a:spcPct val="100000"/>
              </a:lnSpc>
              <a:spcBef>
                <a:spcPts val="0"/>
              </a:spcBef>
              <a:spcAft>
                <a:spcPts val="0"/>
              </a:spcAft>
              <a:buClr>
                <a:srgbClr val="953735"/>
              </a:buClr>
              <a:buSzPct val="100000"/>
              <a:buFont typeface="Calibri"/>
              <a:buNone/>
            </a:pPr>
            <a:r>
              <a:t/>
            </a:r>
            <a:endParaRPr/>
          </a:p>
        </p:txBody>
      </p:sp>
      <p:sp>
        <p:nvSpPr>
          <p:cNvPr id="41" name="Google Shape;41;p7"/>
          <p:cNvSpPr txBox="1"/>
          <p:nvPr>
            <p:ph idx="12" type="sldNum"/>
          </p:nvPr>
        </p:nvSpPr>
        <p:spPr>
          <a:xfrm>
            <a:off x="395535" y="4643841"/>
            <a:ext cx="181383" cy="248306"/>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888888"/>
              </a:buClr>
              <a:buSzPts val="1200"/>
              <a:buFont typeface="Calibri"/>
              <a:buNone/>
            </a:pPr>
            <a:fld id="{00000000-1234-1234-1234-123412341234}" type="slidenum">
              <a:rPr lang="ru-RU"/>
              <a:t>‹#›</a:t>
            </a:fld>
            <a:endParaRPr/>
          </a:p>
        </p:txBody>
      </p:sp>
      <p:sp>
        <p:nvSpPr>
          <p:cNvPr id="42" name="Google Shape;42;p7"/>
          <p:cNvSpPr txBox="1"/>
          <p:nvPr>
            <p:ph idx="2" type="body"/>
          </p:nvPr>
        </p:nvSpPr>
        <p:spPr>
          <a:xfrm>
            <a:off x="323246" y="833063"/>
            <a:ext cx="8705023" cy="586558"/>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5E7076"/>
              </a:buClr>
              <a:buSzPts val="2800"/>
              <a:buFont typeface="Calibri"/>
              <a:buNone/>
            </a:pPr>
            <a:r>
              <a:rPr lang="ru-RU"/>
              <a:t>Используемые данные</a:t>
            </a:r>
            <a:endParaRPr/>
          </a:p>
        </p:txBody>
      </p:sp>
      <p:sp>
        <p:nvSpPr>
          <p:cNvPr id="43" name="Google Shape;43;p7"/>
          <p:cNvSpPr txBox="1"/>
          <p:nvPr/>
        </p:nvSpPr>
        <p:spPr>
          <a:xfrm>
            <a:off x="395535" y="1350484"/>
            <a:ext cx="8632733" cy="1272143"/>
          </a:xfrm>
          <a:prstGeom prst="rect">
            <a:avLst/>
          </a:prstGeom>
          <a:noFill/>
          <a:ln>
            <a:noFill/>
          </a:ln>
        </p:spPr>
        <p:txBody>
          <a:bodyPr anchorCtr="0" anchor="t" bIns="45700" lIns="45700" spcFirstLastPara="1" rIns="45700" wrap="square" tIns="45700">
            <a:spAutoFit/>
          </a:bodyPr>
          <a:lstStyle/>
          <a:p>
            <a:pPr indent="-285750" lvl="0" marL="285750" marR="0" rtl="0" algn="l">
              <a:lnSpc>
                <a:spcPct val="100000"/>
              </a:lnSpc>
              <a:spcBef>
                <a:spcPts val="0"/>
              </a:spcBef>
              <a:spcAft>
                <a:spcPts val="0"/>
              </a:spcAft>
              <a:buClr>
                <a:srgbClr val="5E7076"/>
              </a:buClr>
              <a:buSzPts val="1400"/>
              <a:buFont typeface="Arial"/>
              <a:buChar char="•"/>
            </a:pPr>
            <a:r>
              <a:rPr b="0" i="0" lang="ru-RU" sz="1400" u="none" cap="none" strike="noStrike">
                <a:solidFill>
                  <a:srgbClr val="5E7076"/>
                </a:solidFill>
                <a:latin typeface="Calibri"/>
                <a:ea typeface="Calibri"/>
                <a:cs typeface="Calibri"/>
                <a:sym typeface="Calibri"/>
              </a:rPr>
              <a:t>isFraud - была ли эта транзакция в действительности мошеннической или нет; </a:t>
            </a:r>
            <a:endParaRPr/>
          </a:p>
          <a:p>
            <a:pPr indent="-285750" lvl="0" marL="285750" marR="0" rtl="0" algn="l">
              <a:lnSpc>
                <a:spcPct val="100000"/>
              </a:lnSpc>
              <a:spcBef>
                <a:spcPts val="400"/>
              </a:spcBef>
              <a:spcAft>
                <a:spcPts val="0"/>
              </a:spcAft>
              <a:buClr>
                <a:srgbClr val="5E7076"/>
              </a:buClr>
              <a:buSzPts val="1400"/>
              <a:buFont typeface="Arial"/>
              <a:buChar char="•"/>
            </a:pPr>
            <a:r>
              <a:rPr b="0" i="0" lang="ru-RU" sz="1400" u="none" cap="none" strike="noStrike">
                <a:solidFill>
                  <a:srgbClr val="5E7076"/>
                </a:solidFill>
                <a:latin typeface="Calibri"/>
                <a:ea typeface="Calibri"/>
                <a:cs typeface="Calibri"/>
                <a:sym typeface="Calibri"/>
              </a:rPr>
              <a:t>isFlaggedFraud - была ли эта транзакция помечена банковской системой как потенциально мошенническая или нет. В данном наборе данных такими транзакциями считаются попытки передать сумму, большую, чем 200.000.</a:t>
            </a:r>
            <a:endParaRPr/>
          </a:p>
          <a:p>
            <a:pPr indent="0" lvl="0" marL="0" marR="0" rtl="0" algn="l">
              <a:lnSpc>
                <a:spcPct val="100000"/>
              </a:lnSpc>
              <a:spcBef>
                <a:spcPts val="400"/>
              </a:spcBef>
              <a:spcAft>
                <a:spcPts val="0"/>
              </a:spcAft>
              <a:buClr>
                <a:srgbClr val="5E7076"/>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id="44" name="Google Shape;44;p7"/>
          <p:cNvPicPr preferRelativeResize="0"/>
          <p:nvPr/>
        </p:nvPicPr>
        <p:blipFill rotWithShape="1">
          <a:blip r:embed="rId3">
            <a:alphaModFix/>
          </a:blip>
          <a:srcRect b="0" l="0" r="0" t="0"/>
          <a:stretch/>
        </p:blipFill>
        <p:spPr>
          <a:xfrm>
            <a:off x="1187411" y="2415506"/>
            <a:ext cx="6769178" cy="215750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8"/>
          <p:cNvSpPr txBox="1"/>
          <p:nvPr>
            <p:ph type="title"/>
          </p:nvPr>
        </p:nvSpPr>
        <p:spPr>
          <a:xfrm>
            <a:off x="323527" y="267493"/>
            <a:ext cx="3610745" cy="421556"/>
          </a:xfrm>
          <a:prstGeom prst="rect">
            <a:avLst/>
          </a:prstGeom>
          <a:noFill/>
          <a:ln>
            <a:noFill/>
          </a:ln>
        </p:spPr>
        <p:txBody>
          <a:bodyPr anchorCtr="0" anchor="ctr" bIns="45700" lIns="45700" spcFirstLastPara="1" rIns="45700" wrap="square" tIns="45700">
            <a:normAutofit fontScale="90000"/>
          </a:bodyPr>
          <a:lstStyle/>
          <a:p>
            <a:pPr indent="0" lvl="0" marL="0" rtl="0" algn="l">
              <a:lnSpc>
                <a:spcPct val="100000"/>
              </a:lnSpc>
              <a:spcBef>
                <a:spcPts val="0"/>
              </a:spcBef>
              <a:spcAft>
                <a:spcPts val="0"/>
              </a:spcAft>
              <a:buClr>
                <a:srgbClr val="953735"/>
              </a:buClr>
              <a:buSzPct val="100000"/>
              <a:buFont typeface="Calibri"/>
              <a:buNone/>
            </a:pPr>
            <a:r>
              <a:t/>
            </a:r>
            <a:endParaRPr/>
          </a:p>
        </p:txBody>
      </p:sp>
      <p:sp>
        <p:nvSpPr>
          <p:cNvPr id="50" name="Google Shape;50;p8"/>
          <p:cNvSpPr txBox="1"/>
          <p:nvPr>
            <p:ph idx="1" type="body"/>
          </p:nvPr>
        </p:nvSpPr>
        <p:spPr>
          <a:xfrm>
            <a:off x="323527" y="1419621"/>
            <a:ext cx="8704741" cy="3024337"/>
          </a:xfrm>
          <a:prstGeom prst="rect">
            <a:avLst/>
          </a:prstGeom>
          <a:noFill/>
          <a:ln>
            <a:noFill/>
          </a:ln>
        </p:spPr>
        <p:txBody>
          <a:bodyPr anchorCtr="0" anchor="t" bIns="45700" lIns="45700" spcFirstLastPara="1" rIns="45700" wrap="square" tIns="45700">
            <a:normAutofit/>
          </a:bodyPr>
          <a:lstStyle/>
          <a:p>
            <a:pPr indent="-457200" lvl="0" marL="457200" rtl="0" algn="l">
              <a:lnSpc>
                <a:spcPct val="100000"/>
              </a:lnSpc>
              <a:spcBef>
                <a:spcPts val="0"/>
              </a:spcBef>
              <a:spcAft>
                <a:spcPts val="0"/>
              </a:spcAft>
              <a:buClr>
                <a:srgbClr val="5E7076"/>
              </a:buClr>
              <a:buSzPts val="2400"/>
              <a:buFont typeface="Helvetica Neue"/>
              <a:buAutoNum type="arabicPeriod"/>
            </a:pPr>
            <a:r>
              <a:rPr lang="ru-RU"/>
              <a:t>Мошеннические транзакции – только TRANSFER и CASH_OUT</a:t>
            </a:r>
            <a:endParaRPr/>
          </a:p>
          <a:p>
            <a:pPr indent="-457200" lvl="0" marL="457200" rtl="0" algn="l">
              <a:lnSpc>
                <a:spcPct val="100000"/>
              </a:lnSpc>
              <a:spcBef>
                <a:spcPts val="500"/>
              </a:spcBef>
              <a:spcAft>
                <a:spcPts val="0"/>
              </a:spcAft>
              <a:buClr>
                <a:srgbClr val="5E7076"/>
              </a:buClr>
              <a:buSzPts val="2400"/>
              <a:buFont typeface="Helvetica Neue"/>
              <a:buAutoNum type="arabicPeriod"/>
            </a:pPr>
            <a:r>
              <a:rPr lang="ru-RU"/>
              <a:t>Большую долю среди мошеннических составляют транзакции с нулевым балансом получателя до и после ненулевой транзакции</a:t>
            </a:r>
            <a:endParaRPr/>
          </a:p>
          <a:p>
            <a:pPr indent="-457200" lvl="0" marL="457200" rtl="0" algn="l">
              <a:lnSpc>
                <a:spcPct val="100000"/>
              </a:lnSpc>
              <a:spcBef>
                <a:spcPts val="500"/>
              </a:spcBef>
              <a:spcAft>
                <a:spcPts val="0"/>
              </a:spcAft>
              <a:buClr>
                <a:srgbClr val="5E7076"/>
              </a:buClr>
              <a:buSzPts val="2400"/>
              <a:buFont typeface="Helvetica Neue"/>
              <a:buAutoNum type="arabicPeriod"/>
            </a:pPr>
            <a:r>
              <a:rPr lang="ru-RU"/>
              <a:t>Большую долю среди безопасных составляют транзакции с нулевым балансом отправителя до и после ненулевой транзакции</a:t>
            </a:r>
            <a:endParaRPr/>
          </a:p>
        </p:txBody>
      </p:sp>
      <p:sp>
        <p:nvSpPr>
          <p:cNvPr id="51" name="Google Shape;51;p8"/>
          <p:cNvSpPr txBox="1"/>
          <p:nvPr>
            <p:ph idx="2" type="body"/>
          </p:nvPr>
        </p:nvSpPr>
        <p:spPr>
          <a:xfrm>
            <a:off x="323246" y="833063"/>
            <a:ext cx="8705023" cy="586558"/>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5E7076"/>
              </a:buClr>
              <a:buSzPts val="2800"/>
              <a:buFont typeface="Calibri"/>
              <a:buNone/>
            </a:pPr>
            <a:r>
              <a:rPr lang="ru-RU"/>
              <a:t>Разведочный анализ даных</a:t>
            </a:r>
            <a:endParaRPr/>
          </a:p>
        </p:txBody>
      </p:sp>
      <p:sp>
        <p:nvSpPr>
          <p:cNvPr id="52" name="Google Shape;52;p8"/>
          <p:cNvSpPr txBox="1"/>
          <p:nvPr>
            <p:ph idx="12" type="sldNum"/>
          </p:nvPr>
        </p:nvSpPr>
        <p:spPr>
          <a:xfrm>
            <a:off x="395536" y="4643841"/>
            <a:ext cx="258624" cy="248306"/>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888888"/>
              </a:buClr>
              <a:buSzPts val="1200"/>
              <a:buFont typeface="Calibri"/>
              <a:buNone/>
            </a:pPr>
            <a:fld id="{00000000-1234-1234-1234-123412341234}" type="slidenum">
              <a:rPr lang="ru-RU"/>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9"/>
          <p:cNvSpPr txBox="1"/>
          <p:nvPr>
            <p:ph type="title"/>
          </p:nvPr>
        </p:nvSpPr>
        <p:spPr>
          <a:xfrm>
            <a:off x="323528" y="267493"/>
            <a:ext cx="3610744" cy="421556"/>
          </a:xfrm>
          <a:prstGeom prst="rect">
            <a:avLst/>
          </a:prstGeom>
          <a:noFill/>
          <a:ln>
            <a:noFill/>
          </a:ln>
        </p:spPr>
        <p:txBody>
          <a:bodyPr anchorCtr="0" anchor="ctr" bIns="45700" lIns="45700" spcFirstLastPara="1" rIns="45700" wrap="square" tIns="45700">
            <a:normAutofit fontScale="90000"/>
          </a:bodyPr>
          <a:lstStyle/>
          <a:p>
            <a:pPr indent="0" lvl="0" marL="0" rtl="0" algn="l">
              <a:lnSpc>
                <a:spcPct val="100000"/>
              </a:lnSpc>
              <a:spcBef>
                <a:spcPts val="0"/>
              </a:spcBef>
              <a:spcAft>
                <a:spcPts val="0"/>
              </a:spcAft>
              <a:buClr>
                <a:srgbClr val="953735"/>
              </a:buClr>
              <a:buSzPct val="100000"/>
              <a:buFont typeface="Calibri"/>
              <a:buNone/>
            </a:pPr>
            <a:r>
              <a:t/>
            </a:r>
            <a:endParaRPr/>
          </a:p>
        </p:txBody>
      </p:sp>
      <p:sp>
        <p:nvSpPr>
          <p:cNvPr id="58" name="Google Shape;58;p9"/>
          <p:cNvSpPr txBox="1"/>
          <p:nvPr>
            <p:ph idx="12" type="sldNum"/>
          </p:nvPr>
        </p:nvSpPr>
        <p:spPr>
          <a:xfrm>
            <a:off x="395535" y="4643841"/>
            <a:ext cx="181383" cy="248306"/>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888888"/>
              </a:buClr>
              <a:buSzPts val="1200"/>
              <a:buFont typeface="Calibri"/>
              <a:buNone/>
            </a:pPr>
            <a:fld id="{00000000-1234-1234-1234-123412341234}" type="slidenum">
              <a:rPr lang="ru-RU"/>
              <a:t>‹#›</a:t>
            </a:fld>
            <a:endParaRPr/>
          </a:p>
        </p:txBody>
      </p:sp>
      <p:sp>
        <p:nvSpPr>
          <p:cNvPr id="59" name="Google Shape;59;p9"/>
          <p:cNvSpPr txBox="1"/>
          <p:nvPr>
            <p:ph idx="1" type="body"/>
          </p:nvPr>
        </p:nvSpPr>
        <p:spPr>
          <a:xfrm>
            <a:off x="219629" y="1353880"/>
            <a:ext cx="8808640" cy="669903"/>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5E7076"/>
              </a:buClr>
              <a:buSzPts val="1800"/>
              <a:buFont typeface="Helvetica Neue"/>
              <a:buNone/>
            </a:pPr>
            <a:r>
              <a:rPr b="0" i="1" lang="ru-RU" sz="1800" u="none" cap="none" strike="noStrike">
                <a:solidFill>
                  <a:srgbClr val="5E7076"/>
                </a:solidFill>
                <a:latin typeface="Calibri"/>
                <a:ea typeface="Calibri"/>
                <a:cs typeface="Calibri"/>
                <a:sym typeface="Calibri"/>
              </a:rPr>
              <a:t>errorBalanceOrig = newBalanceOrig + amount − oldBalanceOrig</a:t>
            </a:r>
            <a:endParaRPr b="0" i="1" sz="1800" u="none" cap="none" strike="noStrike">
              <a:solidFill>
                <a:srgbClr val="5E7076"/>
              </a:solidFill>
              <a:latin typeface="Calibri"/>
              <a:ea typeface="Calibri"/>
              <a:cs typeface="Calibri"/>
              <a:sym typeface="Calibri"/>
            </a:endParaRPr>
          </a:p>
          <a:p>
            <a:pPr indent="0" lvl="0" marL="0" marR="0" rtl="0" algn="ctr">
              <a:lnSpc>
                <a:spcPct val="100000"/>
              </a:lnSpc>
              <a:spcBef>
                <a:spcPts val="400"/>
              </a:spcBef>
              <a:spcAft>
                <a:spcPts val="0"/>
              </a:spcAft>
              <a:buClr>
                <a:srgbClr val="5E7076"/>
              </a:buClr>
              <a:buSzPts val="1800"/>
              <a:buFont typeface="Helvetica Neue"/>
              <a:buNone/>
            </a:pPr>
            <a:r>
              <a:rPr b="0" i="1" lang="ru-RU" sz="1800" u="none" cap="none" strike="noStrike">
                <a:solidFill>
                  <a:srgbClr val="5E7076"/>
                </a:solidFill>
                <a:latin typeface="Calibri"/>
                <a:ea typeface="Calibri"/>
                <a:cs typeface="Calibri"/>
                <a:sym typeface="Calibri"/>
              </a:rPr>
              <a:t>errorBalanceDest = oldBalanceDest + amount − newBalanceDest</a:t>
            </a:r>
            <a:endParaRPr b="0" i="1" sz="1800" u="none" cap="none" strike="noStrike">
              <a:solidFill>
                <a:srgbClr val="5E7076"/>
              </a:solidFill>
              <a:latin typeface="Calibri"/>
              <a:ea typeface="Calibri"/>
              <a:cs typeface="Calibri"/>
              <a:sym typeface="Calibri"/>
            </a:endParaRPr>
          </a:p>
        </p:txBody>
      </p:sp>
      <p:sp>
        <p:nvSpPr>
          <p:cNvPr id="60" name="Google Shape;60;p9"/>
          <p:cNvSpPr txBox="1"/>
          <p:nvPr>
            <p:ph idx="2" type="body"/>
          </p:nvPr>
        </p:nvSpPr>
        <p:spPr>
          <a:xfrm>
            <a:off x="323246" y="833063"/>
            <a:ext cx="8705023" cy="586558"/>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5E7076"/>
              </a:buClr>
              <a:buSzPts val="2800"/>
              <a:buFont typeface="Calibri"/>
              <a:buNone/>
            </a:pPr>
            <a:r>
              <a:rPr lang="ru-RU"/>
              <a:t>Обработка данных</a:t>
            </a:r>
            <a:endParaRPr/>
          </a:p>
        </p:txBody>
      </p:sp>
      <p:pic>
        <p:nvPicPr>
          <p:cNvPr descr="Изображение выглядит как текст, карта&#10;&#10;Автоматически созданное описание" id="61" name="Google Shape;61;p9"/>
          <p:cNvPicPr preferRelativeResize="0"/>
          <p:nvPr/>
        </p:nvPicPr>
        <p:blipFill rotWithShape="1">
          <a:blip r:embed="rId3">
            <a:alphaModFix/>
          </a:blip>
          <a:srcRect b="0" l="0" r="0" t="0"/>
          <a:stretch/>
        </p:blipFill>
        <p:spPr>
          <a:xfrm>
            <a:off x="2814134" y="2023783"/>
            <a:ext cx="3515732" cy="254149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0"/>
          <p:cNvSpPr txBox="1"/>
          <p:nvPr>
            <p:ph type="title"/>
          </p:nvPr>
        </p:nvSpPr>
        <p:spPr>
          <a:xfrm>
            <a:off x="323527" y="267493"/>
            <a:ext cx="3610745" cy="421556"/>
          </a:xfrm>
          <a:prstGeom prst="rect">
            <a:avLst/>
          </a:prstGeom>
          <a:noFill/>
          <a:ln>
            <a:noFill/>
          </a:ln>
        </p:spPr>
        <p:txBody>
          <a:bodyPr anchorCtr="0" anchor="ctr" bIns="45700" lIns="45700" spcFirstLastPara="1" rIns="45700" wrap="square" tIns="45700">
            <a:normAutofit fontScale="90000"/>
          </a:bodyPr>
          <a:lstStyle/>
          <a:p>
            <a:pPr indent="0" lvl="0" marL="0" rtl="0" algn="l">
              <a:lnSpc>
                <a:spcPct val="100000"/>
              </a:lnSpc>
              <a:spcBef>
                <a:spcPts val="0"/>
              </a:spcBef>
              <a:spcAft>
                <a:spcPts val="0"/>
              </a:spcAft>
              <a:buClr>
                <a:srgbClr val="953735"/>
              </a:buClr>
              <a:buSzPct val="100000"/>
              <a:buFont typeface="Calibri"/>
              <a:buNone/>
            </a:pPr>
            <a:r>
              <a:t/>
            </a:r>
            <a:endParaRPr/>
          </a:p>
        </p:txBody>
      </p:sp>
      <p:sp>
        <p:nvSpPr>
          <p:cNvPr id="67" name="Google Shape;67;p10"/>
          <p:cNvSpPr txBox="1"/>
          <p:nvPr>
            <p:ph idx="2" type="body"/>
          </p:nvPr>
        </p:nvSpPr>
        <p:spPr>
          <a:xfrm>
            <a:off x="323246" y="833063"/>
            <a:ext cx="8705023" cy="586558"/>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5E7076"/>
              </a:buClr>
              <a:buSzPts val="2800"/>
              <a:buFont typeface="Calibri"/>
              <a:buNone/>
            </a:pPr>
            <a:r>
              <a:rPr lang="ru-RU"/>
              <a:t>Выбор метрики</a:t>
            </a:r>
            <a:endParaRPr/>
          </a:p>
        </p:txBody>
      </p:sp>
      <p:pic>
        <p:nvPicPr>
          <p:cNvPr descr="ROC Curve Plot for a No Skill Classifier and a Logistic Regression Model" id="68" name="Google Shape;68;p10"/>
          <p:cNvPicPr preferRelativeResize="0"/>
          <p:nvPr/>
        </p:nvPicPr>
        <p:blipFill rotWithShape="1">
          <a:blip r:embed="rId3">
            <a:alphaModFix/>
          </a:blip>
          <a:srcRect b="0" l="0" r="0" t="0"/>
          <a:stretch/>
        </p:blipFill>
        <p:spPr>
          <a:xfrm>
            <a:off x="1077708" y="1378325"/>
            <a:ext cx="3598049" cy="2698537"/>
          </a:xfrm>
          <a:prstGeom prst="rect">
            <a:avLst/>
          </a:prstGeom>
          <a:noFill/>
          <a:ln>
            <a:noFill/>
          </a:ln>
        </p:spPr>
      </p:pic>
      <p:pic>
        <p:nvPicPr>
          <p:cNvPr descr="Precision-Recall Plot for a No Skill Classifier and a Logistic Regression Model" id="69" name="Google Shape;69;p10"/>
          <p:cNvPicPr preferRelativeResize="0"/>
          <p:nvPr/>
        </p:nvPicPr>
        <p:blipFill rotWithShape="1">
          <a:blip r:embed="rId4">
            <a:alphaModFix/>
          </a:blip>
          <a:srcRect b="0" l="0" r="0" t="0"/>
          <a:stretch/>
        </p:blipFill>
        <p:spPr>
          <a:xfrm>
            <a:off x="4675757" y="1419621"/>
            <a:ext cx="3542989" cy="2657241"/>
          </a:xfrm>
          <a:prstGeom prst="rect">
            <a:avLst/>
          </a:prstGeom>
          <a:noFill/>
          <a:ln>
            <a:noFill/>
          </a:ln>
        </p:spPr>
      </p:pic>
      <p:sp>
        <p:nvSpPr>
          <p:cNvPr id="70" name="Google Shape;70;p10"/>
          <p:cNvSpPr txBox="1"/>
          <p:nvPr/>
        </p:nvSpPr>
        <p:spPr>
          <a:xfrm>
            <a:off x="2392947" y="4038136"/>
            <a:ext cx="967571" cy="36933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ru-RU" sz="1800" u="none" cap="none" strike="noStrike">
                <a:solidFill>
                  <a:srgbClr val="000000"/>
                </a:solidFill>
                <a:latin typeface="Calibri"/>
                <a:ea typeface="Calibri"/>
                <a:cs typeface="Calibri"/>
                <a:sym typeface="Calibri"/>
              </a:rPr>
              <a:t>AUC-ROC</a:t>
            </a:r>
            <a:endParaRPr/>
          </a:p>
        </p:txBody>
      </p:sp>
      <p:sp>
        <p:nvSpPr>
          <p:cNvPr id="71" name="Google Shape;71;p10"/>
          <p:cNvSpPr txBox="1"/>
          <p:nvPr/>
        </p:nvSpPr>
        <p:spPr>
          <a:xfrm>
            <a:off x="5963466" y="4037830"/>
            <a:ext cx="933908" cy="36933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ru-RU" sz="1800" u="none" cap="none" strike="noStrike">
                <a:solidFill>
                  <a:srgbClr val="000000"/>
                </a:solidFill>
                <a:latin typeface="Calibri"/>
                <a:ea typeface="Calibri"/>
                <a:cs typeface="Calibri"/>
                <a:sym typeface="Calibri"/>
              </a:rPr>
              <a:t>AUC-PRC</a:t>
            </a:r>
            <a:endParaRPr/>
          </a:p>
        </p:txBody>
      </p:sp>
      <p:sp>
        <p:nvSpPr>
          <p:cNvPr id="72" name="Google Shape;72;p10"/>
          <p:cNvSpPr txBox="1"/>
          <p:nvPr>
            <p:ph idx="12" type="sldNum"/>
          </p:nvPr>
        </p:nvSpPr>
        <p:spPr>
          <a:xfrm>
            <a:off x="395536" y="4643841"/>
            <a:ext cx="258624" cy="248306"/>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888888"/>
              </a:buClr>
              <a:buSzPts val="1200"/>
              <a:buFont typeface="Calibri"/>
              <a:buNone/>
            </a:pPr>
            <a:fld id="{00000000-1234-1234-1234-123412341234}" type="slidenum">
              <a:rPr lang="ru-RU"/>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1"/>
          <p:cNvSpPr txBox="1"/>
          <p:nvPr>
            <p:ph type="title"/>
          </p:nvPr>
        </p:nvSpPr>
        <p:spPr>
          <a:xfrm>
            <a:off x="323527" y="267493"/>
            <a:ext cx="3610745" cy="421556"/>
          </a:xfrm>
          <a:prstGeom prst="rect">
            <a:avLst/>
          </a:prstGeom>
          <a:noFill/>
          <a:ln>
            <a:noFill/>
          </a:ln>
        </p:spPr>
        <p:txBody>
          <a:bodyPr anchorCtr="0" anchor="ctr" bIns="45700" lIns="45700" spcFirstLastPara="1" rIns="45700" wrap="square" tIns="45700">
            <a:normAutofit fontScale="90000"/>
          </a:bodyPr>
          <a:lstStyle/>
          <a:p>
            <a:pPr indent="0" lvl="0" marL="0" rtl="0" algn="l">
              <a:lnSpc>
                <a:spcPct val="100000"/>
              </a:lnSpc>
              <a:spcBef>
                <a:spcPts val="0"/>
              </a:spcBef>
              <a:spcAft>
                <a:spcPts val="0"/>
              </a:spcAft>
              <a:buClr>
                <a:srgbClr val="953735"/>
              </a:buClr>
              <a:buSzPct val="100000"/>
              <a:buFont typeface="Calibri"/>
              <a:buNone/>
            </a:pPr>
            <a:r>
              <a:t/>
            </a:r>
            <a:endParaRPr/>
          </a:p>
        </p:txBody>
      </p:sp>
      <p:sp>
        <p:nvSpPr>
          <p:cNvPr id="78" name="Google Shape;78;p11"/>
          <p:cNvSpPr txBox="1"/>
          <p:nvPr>
            <p:ph idx="12" type="sldNum"/>
          </p:nvPr>
        </p:nvSpPr>
        <p:spPr>
          <a:xfrm>
            <a:off x="395536" y="4643841"/>
            <a:ext cx="181382" cy="248306"/>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888888"/>
              </a:buClr>
              <a:buSzPts val="1200"/>
              <a:buFont typeface="Calibri"/>
              <a:buNone/>
            </a:pPr>
            <a:fld id="{00000000-1234-1234-1234-123412341234}" type="slidenum">
              <a:rPr lang="ru-RU"/>
              <a:t>‹#›</a:t>
            </a:fld>
            <a:endParaRPr/>
          </a:p>
        </p:txBody>
      </p:sp>
      <p:sp>
        <p:nvSpPr>
          <p:cNvPr id="79" name="Google Shape;79;p11"/>
          <p:cNvSpPr txBox="1"/>
          <p:nvPr>
            <p:ph idx="1" type="body"/>
          </p:nvPr>
        </p:nvSpPr>
        <p:spPr>
          <a:xfrm>
            <a:off x="486227" y="3178328"/>
            <a:ext cx="8249113" cy="687701"/>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5E7076"/>
              </a:buClr>
              <a:buSzPts val="1600"/>
              <a:buFont typeface="Calibri"/>
              <a:buNone/>
            </a:pPr>
            <a:r>
              <a:rPr lang="ru-RU" sz="1600"/>
              <a:t>Показанная хорошая точность композиций алгоритмов, говорит о том, что они пригодны для решения данной задачи.</a:t>
            </a:r>
            <a:endParaRPr/>
          </a:p>
        </p:txBody>
      </p:sp>
      <p:sp>
        <p:nvSpPr>
          <p:cNvPr id="80" name="Google Shape;80;p11"/>
          <p:cNvSpPr txBox="1"/>
          <p:nvPr>
            <p:ph idx="2" type="body"/>
          </p:nvPr>
        </p:nvSpPr>
        <p:spPr>
          <a:xfrm>
            <a:off x="323246" y="833063"/>
            <a:ext cx="8705023" cy="586558"/>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5E7076"/>
              </a:buClr>
              <a:buSzPts val="2800"/>
              <a:buFont typeface="Calibri"/>
              <a:buNone/>
            </a:pPr>
            <a:r>
              <a:rPr lang="ru-RU"/>
              <a:t>Применение алгоритмов </a:t>
            </a:r>
            <a:endParaRPr/>
          </a:p>
        </p:txBody>
      </p:sp>
      <p:pic>
        <p:nvPicPr>
          <p:cNvPr id="81" name="Google Shape;81;p11"/>
          <p:cNvPicPr preferRelativeResize="0"/>
          <p:nvPr/>
        </p:nvPicPr>
        <p:blipFill rotWithShape="1">
          <a:blip r:embed="rId3">
            <a:alphaModFix/>
          </a:blip>
          <a:srcRect b="0" l="0" r="0" t="0"/>
          <a:stretch/>
        </p:blipFill>
        <p:spPr>
          <a:xfrm>
            <a:off x="2637967" y="1419621"/>
            <a:ext cx="4075579" cy="172226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2"/>
          <p:cNvSpPr txBox="1"/>
          <p:nvPr>
            <p:ph type="title"/>
          </p:nvPr>
        </p:nvSpPr>
        <p:spPr>
          <a:xfrm>
            <a:off x="323527" y="267493"/>
            <a:ext cx="3610745" cy="421556"/>
          </a:xfrm>
          <a:prstGeom prst="rect">
            <a:avLst/>
          </a:prstGeom>
          <a:noFill/>
          <a:ln>
            <a:noFill/>
          </a:ln>
        </p:spPr>
        <p:txBody>
          <a:bodyPr anchorCtr="0" anchor="ctr" bIns="45700" lIns="45700" spcFirstLastPara="1" rIns="45700" wrap="square" tIns="45700">
            <a:normAutofit fontScale="90000"/>
          </a:bodyPr>
          <a:lstStyle/>
          <a:p>
            <a:pPr indent="0" lvl="0" marL="0" rtl="0" algn="l">
              <a:lnSpc>
                <a:spcPct val="100000"/>
              </a:lnSpc>
              <a:spcBef>
                <a:spcPts val="0"/>
              </a:spcBef>
              <a:spcAft>
                <a:spcPts val="0"/>
              </a:spcAft>
              <a:buClr>
                <a:srgbClr val="953735"/>
              </a:buClr>
              <a:buSzPct val="100000"/>
              <a:buFont typeface="Calibri"/>
              <a:buNone/>
            </a:pPr>
            <a:r>
              <a:t/>
            </a:r>
            <a:endParaRPr/>
          </a:p>
        </p:txBody>
      </p:sp>
      <p:sp>
        <p:nvSpPr>
          <p:cNvPr id="87" name="Google Shape;87;p12"/>
          <p:cNvSpPr txBox="1"/>
          <p:nvPr>
            <p:ph idx="12" type="sldNum"/>
          </p:nvPr>
        </p:nvSpPr>
        <p:spPr>
          <a:xfrm>
            <a:off x="395536" y="4643841"/>
            <a:ext cx="181382" cy="248306"/>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888888"/>
              </a:buClr>
              <a:buSzPts val="1200"/>
              <a:buFont typeface="Calibri"/>
              <a:buNone/>
            </a:pPr>
            <a:fld id="{00000000-1234-1234-1234-123412341234}" type="slidenum">
              <a:rPr lang="ru-RU"/>
              <a:t>‹#›</a:t>
            </a:fld>
            <a:endParaRPr/>
          </a:p>
        </p:txBody>
      </p:sp>
      <p:sp>
        <p:nvSpPr>
          <p:cNvPr id="88" name="Google Shape;88;p12"/>
          <p:cNvSpPr txBox="1"/>
          <p:nvPr>
            <p:ph idx="2" type="body"/>
          </p:nvPr>
        </p:nvSpPr>
        <p:spPr>
          <a:xfrm>
            <a:off x="323246" y="833063"/>
            <a:ext cx="8705023" cy="586558"/>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5E7076"/>
              </a:buClr>
              <a:buSzPts val="2800"/>
              <a:buFont typeface="Calibri"/>
              <a:buNone/>
            </a:pPr>
            <a:r>
              <a:rPr lang="ru-RU"/>
              <a:t>Применение алгоритмов </a:t>
            </a:r>
            <a:endParaRPr/>
          </a:p>
        </p:txBody>
      </p:sp>
      <p:pic>
        <p:nvPicPr>
          <p:cNvPr descr="Изображение выглядит как снимок экрана&#10;&#10;Автоматически созданное описание" id="89" name="Google Shape;89;p12"/>
          <p:cNvPicPr preferRelativeResize="0"/>
          <p:nvPr/>
        </p:nvPicPr>
        <p:blipFill rotWithShape="1">
          <a:blip r:embed="rId3">
            <a:alphaModFix/>
          </a:blip>
          <a:srcRect b="0" l="0" r="0" t="0"/>
          <a:stretch/>
        </p:blipFill>
        <p:spPr>
          <a:xfrm>
            <a:off x="1445101" y="1419621"/>
            <a:ext cx="6461312" cy="316604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3"/>
          <p:cNvSpPr txBox="1"/>
          <p:nvPr>
            <p:ph type="title"/>
          </p:nvPr>
        </p:nvSpPr>
        <p:spPr>
          <a:xfrm>
            <a:off x="323527" y="267493"/>
            <a:ext cx="3610745" cy="421556"/>
          </a:xfrm>
          <a:prstGeom prst="rect">
            <a:avLst/>
          </a:prstGeom>
          <a:noFill/>
          <a:ln>
            <a:noFill/>
          </a:ln>
        </p:spPr>
        <p:txBody>
          <a:bodyPr anchorCtr="0" anchor="ctr" bIns="45700" lIns="45700" spcFirstLastPara="1" rIns="45700" wrap="square" tIns="45700">
            <a:normAutofit fontScale="90000"/>
          </a:bodyPr>
          <a:lstStyle/>
          <a:p>
            <a:pPr indent="0" lvl="0" marL="0" rtl="0" algn="l">
              <a:lnSpc>
                <a:spcPct val="100000"/>
              </a:lnSpc>
              <a:spcBef>
                <a:spcPts val="0"/>
              </a:spcBef>
              <a:spcAft>
                <a:spcPts val="0"/>
              </a:spcAft>
              <a:buClr>
                <a:srgbClr val="953735"/>
              </a:buClr>
              <a:buSzPct val="100000"/>
              <a:buFont typeface="Calibri"/>
              <a:buNone/>
            </a:pPr>
            <a:r>
              <a:t/>
            </a:r>
            <a:endParaRPr/>
          </a:p>
        </p:txBody>
      </p:sp>
      <p:sp>
        <p:nvSpPr>
          <p:cNvPr id="95" name="Google Shape;95;p13"/>
          <p:cNvSpPr txBox="1"/>
          <p:nvPr>
            <p:ph idx="12" type="sldNum"/>
          </p:nvPr>
        </p:nvSpPr>
        <p:spPr>
          <a:xfrm>
            <a:off x="395536" y="4643841"/>
            <a:ext cx="181382" cy="248306"/>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888888"/>
              </a:buClr>
              <a:buSzPts val="1200"/>
              <a:buFont typeface="Calibri"/>
              <a:buNone/>
            </a:pPr>
            <a:fld id="{00000000-1234-1234-1234-123412341234}" type="slidenum">
              <a:rPr lang="ru-RU" sz="1200">
                <a:solidFill>
                  <a:srgbClr val="888888"/>
                </a:solidFill>
              </a:rPr>
              <a:t>‹#›</a:t>
            </a:fld>
            <a:endParaRPr/>
          </a:p>
        </p:txBody>
      </p:sp>
      <p:sp>
        <p:nvSpPr>
          <p:cNvPr id="96" name="Google Shape;96;p13"/>
          <p:cNvSpPr txBox="1"/>
          <p:nvPr>
            <p:ph idx="2" type="body"/>
          </p:nvPr>
        </p:nvSpPr>
        <p:spPr>
          <a:xfrm>
            <a:off x="323246" y="833063"/>
            <a:ext cx="8705023" cy="586558"/>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5E7076"/>
              </a:buClr>
              <a:buSzPts val="2800"/>
              <a:buFont typeface="Calibri"/>
              <a:buNone/>
            </a:pPr>
            <a:r>
              <a:rPr lang="ru-RU"/>
              <a:t>Применение алгоритмов </a:t>
            </a:r>
            <a:endParaRPr/>
          </a:p>
        </p:txBody>
      </p:sp>
      <p:pic>
        <p:nvPicPr>
          <p:cNvPr descr="Изображение выглядит как снимок экрана&#10;&#10;Автоматически созданное описание" id="97" name="Google Shape;97;p13"/>
          <p:cNvPicPr preferRelativeResize="0"/>
          <p:nvPr/>
        </p:nvPicPr>
        <p:blipFill rotWithShape="1">
          <a:blip r:embed="rId3">
            <a:alphaModFix/>
          </a:blip>
          <a:srcRect b="0" l="0" r="0" t="0"/>
          <a:stretch/>
        </p:blipFill>
        <p:spPr>
          <a:xfrm>
            <a:off x="1605753" y="1338084"/>
            <a:ext cx="5299312" cy="32013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4"/>
          <p:cNvSpPr txBox="1"/>
          <p:nvPr>
            <p:ph type="title"/>
          </p:nvPr>
        </p:nvSpPr>
        <p:spPr>
          <a:xfrm>
            <a:off x="323527" y="267493"/>
            <a:ext cx="3610745" cy="421556"/>
          </a:xfrm>
          <a:prstGeom prst="rect">
            <a:avLst/>
          </a:prstGeom>
          <a:noFill/>
          <a:ln>
            <a:noFill/>
          </a:ln>
        </p:spPr>
        <p:txBody>
          <a:bodyPr anchorCtr="0" anchor="ctr" bIns="45700" lIns="45700" spcFirstLastPara="1" rIns="45700" wrap="square" tIns="45700">
            <a:normAutofit fontScale="90000"/>
          </a:bodyPr>
          <a:lstStyle/>
          <a:p>
            <a:pPr indent="0" lvl="0" marL="0" rtl="0" algn="l">
              <a:lnSpc>
                <a:spcPct val="100000"/>
              </a:lnSpc>
              <a:spcBef>
                <a:spcPts val="0"/>
              </a:spcBef>
              <a:spcAft>
                <a:spcPts val="0"/>
              </a:spcAft>
              <a:buClr>
                <a:srgbClr val="953735"/>
              </a:buClr>
              <a:buSzPct val="100000"/>
              <a:buFont typeface="Calibri"/>
              <a:buNone/>
            </a:pPr>
            <a:r>
              <a:t/>
            </a:r>
            <a:endParaRPr/>
          </a:p>
        </p:txBody>
      </p:sp>
      <p:sp>
        <p:nvSpPr>
          <p:cNvPr id="103" name="Google Shape;103;p14"/>
          <p:cNvSpPr txBox="1"/>
          <p:nvPr>
            <p:ph idx="12" type="sldNum"/>
          </p:nvPr>
        </p:nvSpPr>
        <p:spPr>
          <a:xfrm>
            <a:off x="395536" y="4643841"/>
            <a:ext cx="181382" cy="248306"/>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888888"/>
              </a:buClr>
              <a:buSzPts val="1200"/>
              <a:buFont typeface="Calibri"/>
              <a:buNone/>
            </a:pPr>
            <a:fld id="{00000000-1234-1234-1234-123412341234}" type="slidenum">
              <a:rPr lang="ru-RU" sz="1200">
                <a:solidFill>
                  <a:srgbClr val="888888"/>
                </a:solidFill>
              </a:rPr>
              <a:t>‹#›</a:t>
            </a:fld>
            <a:endParaRPr/>
          </a:p>
        </p:txBody>
      </p:sp>
      <p:sp>
        <p:nvSpPr>
          <p:cNvPr id="104" name="Google Shape;104;p14"/>
          <p:cNvSpPr txBox="1"/>
          <p:nvPr>
            <p:ph idx="2" type="body"/>
          </p:nvPr>
        </p:nvSpPr>
        <p:spPr>
          <a:xfrm>
            <a:off x="323246" y="833063"/>
            <a:ext cx="8705023" cy="586558"/>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5E7076"/>
              </a:buClr>
              <a:buSzPts val="2800"/>
              <a:buFont typeface="Calibri"/>
              <a:buNone/>
            </a:pPr>
            <a:r>
              <a:rPr lang="ru-RU"/>
              <a:t>Применение алгоритмов </a:t>
            </a:r>
            <a:endParaRPr/>
          </a:p>
        </p:txBody>
      </p:sp>
      <p:pic>
        <p:nvPicPr>
          <p:cNvPr descr="Изображение выглядит как текст, карта&#10;&#10;Автоматически созданное описание" id="105" name="Google Shape;105;p14"/>
          <p:cNvPicPr preferRelativeResize="0"/>
          <p:nvPr/>
        </p:nvPicPr>
        <p:blipFill rotWithShape="1">
          <a:blip r:embed="rId3">
            <a:alphaModFix/>
          </a:blip>
          <a:srcRect b="0" l="0" r="0" t="0"/>
          <a:stretch/>
        </p:blipFill>
        <p:spPr>
          <a:xfrm>
            <a:off x="323246" y="1489677"/>
            <a:ext cx="8387603" cy="28922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Тема Office">
  <a:themeElements>
    <a:clrScheme name="Тема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Тема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