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M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g</a:t>
            </a:r>
            <a:r>
              <a:rPr dirty="0" sz="2400" lang="en-US" smtClean="0"/>
              <a:t>a</a:t>
            </a:r>
            <a:r>
              <a:rPr dirty="0" sz="2400" lang="en-US" smtClean="0"/>
              <a:t> </a:t>
            </a:r>
            <a:r>
              <a:rPr dirty="0" sz="2400" lang="en-US" smtClean="0"/>
              <a:t>.</a:t>
            </a:r>
            <a:r>
              <a:rPr dirty="0" sz="2400" lang="en-US" smtClean="0"/>
              <a:t> 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</a:t>
            </a:r>
            <a:r>
              <a:rPr dirty="0" sz="2400" lang="en-US" smtClean="0"/>
              <a:t>6</a:t>
            </a:r>
            <a:r>
              <a:rPr dirty="0" sz="2400" lang="en-US" smtClean="0"/>
              <a:t>0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2024-09-26T03:12:55Z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4cc5f44ec1a448a2a62b58c4fc70d151</vt:lpwstr>
  </property>
</Properties>
</file>