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</p:sldIdLst>
  <p:sldSz cx="18288000" cy="10287000"/>
  <p:notesSz cx="6858000" cy="9144000"/>
  <p:embeddedFontLst>
    <p:embeddedFont>
      <p:font typeface="Alata" pitchFamily="2" charset="0"/>
      <p:regular r:id="rId15"/>
    </p:embeddedFont>
    <p:embeddedFont>
      <p:font typeface="Atkinson Hyperlegible Bold" pitchFamily="2" charset="0"/>
      <p:regular r:id="rId16"/>
    </p:embeddedFont>
    <p:embeddedFont>
      <p:font typeface="Garet" pitchFamily="2" charset="0"/>
      <p:regular r:id="rId17"/>
    </p:embeddedFont>
    <p:embeddedFont>
      <p:font typeface="Garet Bold" pitchFamily="2" charset="0"/>
      <p:regular r:id="rId18"/>
    </p:embeddedFont>
    <p:embeddedFont>
      <p:font typeface="Lexend Exa" pitchFamily="2" charset="0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10488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6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0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jpeg" /><Relationship Id="rId5" Type="http://schemas.openxmlformats.org/officeDocument/2006/relationships/image" Target="../media/image4.png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2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6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048598" name="TextBox 28"/>
          <p:cNvSpPr txBox="1"/>
          <p:nvPr/>
        </p:nvSpPr>
        <p:spPr>
          <a:xfrm>
            <a:off x="335756" y="300113"/>
            <a:ext cx="1497330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lang="en-US" sz="4800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599" name="TextBox 29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>
            <a:off x="2621756" y="4714875"/>
            <a:ext cx="13223081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NAME :</a:t>
            </a:r>
            <a:r>
              <a:rPr 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alt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MENAGA.S</a:t>
            </a:r>
            <a:endParaRPr lang="en-US" sz="3738" spc="3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312205</a:t>
            </a:r>
            <a:r>
              <a:rPr lang="en-US" alt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590</a:t>
            </a:r>
            <a:endParaRPr lang="en-US" sz="3738" spc="3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601" name="TextBox 32"/>
          <p:cNvSpPr txBox="1"/>
          <p:nvPr/>
        </p:nvSpPr>
        <p:spPr>
          <a:xfrm>
            <a:off x="6879431" y="6417708"/>
            <a:ext cx="1272826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MUTHUKUMARAN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8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4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8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89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0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grpSp>
        <p:nvGrpSpPr>
          <p:cNvPr id="14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91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92" name="TextBox 27"/>
          <p:cNvSpPr txBox="1"/>
          <p:nvPr/>
        </p:nvSpPr>
        <p:spPr>
          <a:xfrm>
            <a:off x="1109662" y="2314575"/>
            <a:ext cx="13356874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spc="33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lang="en-US" sz="3699" spc="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lang="en-US" sz="3699" spc="33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lang="en-US" sz="3699" spc="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93" name="TextBox 28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794" name="AutoShape 29"/>
          <p:cNvSpPr/>
          <p:nvPr/>
        </p:nvSpPr>
        <p:spPr>
          <a:xfrm>
            <a:off x="944913" y="1574005"/>
            <a:ext cx="539400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95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gdLst/>
            <a:ahLst/>
            <a:cxn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96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gdLst/>
            <a:ahLst/>
            <a:cxn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97" name="TextBox 32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9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9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0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0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0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0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5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0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0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0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0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9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808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9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1048810" name="TextBox 25"/>
          <p:cNvSpPr txBox="1"/>
          <p:nvPr/>
        </p:nvSpPr>
        <p:spPr>
          <a:xfrm>
            <a:off x="671512" y="766762"/>
            <a:ext cx="741023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811" name="TextBox 26"/>
          <p:cNvSpPr txBox="1"/>
          <p:nvPr/>
        </p:nvSpPr>
        <p:spPr>
          <a:xfrm>
            <a:off x="858357" y="2441349"/>
            <a:ext cx="13872149" cy="653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12" name="AutoShape 27"/>
          <p:cNvSpPr/>
          <p:nvPr/>
        </p:nvSpPr>
        <p:spPr>
          <a:xfrm>
            <a:off x="335756" y="1881188"/>
            <a:ext cx="503215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13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4" name="TextBox 2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815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6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7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097153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42" y="8656792"/>
            <a:ext cx="6772386" cy="20888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2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2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2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2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2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8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82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828" name="TextBox 22"/>
          <p:cNvSpPr txBox="1"/>
          <p:nvPr/>
        </p:nvSpPr>
        <p:spPr>
          <a:xfrm>
            <a:off x="1132998" y="587691"/>
            <a:ext cx="1602200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829" name="TextBox 23"/>
          <p:cNvSpPr txBox="1"/>
          <p:nvPr/>
        </p:nvSpPr>
        <p:spPr>
          <a:xfrm>
            <a:off x="1333631" y="2381250"/>
            <a:ext cx="12439519" cy="436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0" name="AutoShape 24"/>
          <p:cNvSpPr/>
          <p:nvPr/>
        </p:nvSpPr>
        <p:spPr>
          <a:xfrm flipV="1">
            <a:off x="1132998" y="1673541"/>
            <a:ext cx="47306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gdLst/>
            <a:ahLst/>
            <a:cxn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83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gdLst/>
            <a:ahLst/>
            <a:cxn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833" name="AutoShape 27"/>
          <p:cNvSpPr/>
          <p:nvPr/>
        </p:nvSpPr>
        <p:spPr>
          <a:xfrm>
            <a:off x="4307271" y="7817644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83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gdLst/>
            <a:ahLst/>
            <a:cxn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3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gdLst/>
            <a:ahLst/>
            <a:cxn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3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gdLst/>
            <a:ahLst/>
            <a:cxn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83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gdLst/>
            <a:ahLst/>
            <a:cxn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048608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09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4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0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1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6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12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7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3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4" name="TextBox 13"/>
          <p:cNvSpPr txBox="1"/>
          <p:nvPr/>
        </p:nvSpPr>
        <p:spPr>
          <a:xfrm>
            <a:off x="1917723" y="1019175"/>
            <a:ext cx="859787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615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1048616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4" b="-124"/>
            </a:stretch>
          </a:blipFill>
        </p:spPr>
      </p:sp>
      <p:sp>
        <p:nvSpPr>
          <p:cNvPr id="1048617" name="TextBox 16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8" name="TextBox 17"/>
          <p:cNvSpPr txBox="1"/>
          <p:nvPr/>
        </p:nvSpPr>
        <p:spPr>
          <a:xfrm>
            <a:off x="1917723" y="3230626"/>
            <a:ext cx="12706962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-434569" y="7843"/>
            <a:ext cx="18722570" cy="10287000"/>
            <a:chOff x="0" y="0"/>
            <a:chExt cx="24963426" cy="13716000"/>
          </a:xfrm>
        </p:grpSpPr>
        <p:sp>
          <p:nvSpPr>
            <p:cNvPr id="1048619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gdLst/>
              <a:ahLst/>
              <a:cxn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0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0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21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2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1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3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4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625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26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048627" name="Freeform 13"/>
          <p:cNvSpPr/>
          <p:nvPr/>
        </p:nvSpPr>
        <p:spPr>
          <a:xfrm>
            <a:off x="282305" y="4468513"/>
            <a:ext cx="3355673" cy="5826329"/>
          </a:xfrm>
          <a:custGeom>
            <a:avLst/>
            <a:gdLst/>
            <a:ahLst/>
            <a:cxn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" r="-3"/>
            </a:stretch>
          </a:blipFill>
        </p:spPr>
      </p:sp>
      <p:sp>
        <p:nvSpPr>
          <p:cNvPr id="1048628" name="TextBox 14"/>
          <p:cNvSpPr txBox="1"/>
          <p:nvPr/>
        </p:nvSpPr>
        <p:spPr>
          <a:xfrm>
            <a:off x="3789045" y="490537"/>
            <a:ext cx="876513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629" name="TextBox 15"/>
          <p:cNvSpPr txBox="1"/>
          <p:nvPr/>
        </p:nvSpPr>
        <p:spPr>
          <a:xfrm>
            <a:off x="3637978" y="1907222"/>
            <a:ext cx="8483433" cy="8090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endParaRPr/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marL="876007" lvl="1" indent="-438003" algn="l">
              <a:lnSpc>
                <a:spcPts val="5808"/>
              </a:lnSpc>
            </a:pPr>
            <a:endParaRPr lang="en-US" sz="4840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630" name="AutoShape 16"/>
          <p:cNvSpPr/>
          <p:nvPr/>
        </p:nvSpPr>
        <p:spPr>
          <a:xfrm>
            <a:off x="4055760" y="1762966"/>
            <a:ext cx="4404329" cy="784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1" name="TextBox 17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3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4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64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643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4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gdLst/>
            <a:ahLst/>
            <a:cxn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65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645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46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1048647" name="TextBox 30"/>
          <p:cNvSpPr txBox="1"/>
          <p:nvPr/>
        </p:nvSpPr>
        <p:spPr>
          <a:xfrm>
            <a:off x="1688232" y="2530063"/>
            <a:ext cx="12477824" cy="6035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49" name="TextBox 32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50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1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2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3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4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5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6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7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8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gdLst/>
            <a:ahLst/>
            <a:cxn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659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0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sp>
        <p:nvSpPr>
          <p:cNvPr id="1048661" name="TextBox 45"/>
          <p:cNvSpPr txBox="1"/>
          <p:nvPr/>
        </p:nvSpPr>
        <p:spPr>
          <a:xfrm>
            <a:off x="1251108" y="869567"/>
            <a:ext cx="8455343" cy="9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7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662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3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sp>
        <p:nvSpPr>
          <p:cNvPr id="1048664" name="AutoShape 49"/>
          <p:cNvSpPr/>
          <p:nvPr/>
        </p:nvSpPr>
        <p:spPr>
          <a:xfrm>
            <a:off x="1688232" y="1898902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5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6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6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68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69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0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1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2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3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4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9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75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80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76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77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gdLst/>
            <a:ahLst/>
            <a:cxn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1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7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7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grpSp>
        <p:nvGrpSpPr>
          <p:cNvPr id="82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680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83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681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682" name="AutoShape 34"/>
          <p:cNvSpPr/>
          <p:nvPr/>
        </p:nvSpPr>
        <p:spPr>
          <a:xfrm flipV="1">
            <a:off x="1342607" y="2280760"/>
            <a:ext cx="742938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3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4" name="TextBox 36"/>
          <p:cNvSpPr txBox="1"/>
          <p:nvPr/>
        </p:nvSpPr>
        <p:spPr>
          <a:xfrm>
            <a:off x="1109662" y="1251425"/>
            <a:ext cx="789527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85" name="TextBox 37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86" name="TextBox 38"/>
          <p:cNvSpPr txBox="1"/>
          <p:nvPr/>
        </p:nvSpPr>
        <p:spPr>
          <a:xfrm>
            <a:off x="1424446" y="2681288"/>
            <a:ext cx="8619667" cy="533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8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9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gdLst/>
            <a:ahLst/>
            <a:cxn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90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6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91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7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93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9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5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1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2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3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8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9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5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700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6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01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97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702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03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04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5" name="TextBox 30"/>
          <p:cNvSpPr txBox="1"/>
          <p:nvPr/>
        </p:nvSpPr>
        <p:spPr>
          <a:xfrm>
            <a:off x="1893292" y="1372553"/>
            <a:ext cx="7521893" cy="7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706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7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8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9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10" name="AutoShape 35"/>
          <p:cNvSpPr/>
          <p:nvPr/>
        </p:nvSpPr>
        <p:spPr>
          <a:xfrm flipV="1">
            <a:off x="1893292" y="2142806"/>
            <a:ext cx="725070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11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gdLst/>
            <a:ahLst/>
            <a:cxn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712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gdLst/>
            <a:ahLst/>
            <a:cxn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13" name="TextBox 38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714" name="TextBox 39"/>
          <p:cNvSpPr txBox="1"/>
          <p:nvPr/>
        </p:nvSpPr>
        <p:spPr>
          <a:xfrm>
            <a:off x="2551668" y="2566987"/>
            <a:ext cx="3102571" cy="338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lang="en-US" sz="3699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5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2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2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2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2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0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726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27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1048728" name="TextBox 25"/>
          <p:cNvSpPr txBox="1"/>
          <p:nvPr/>
        </p:nvSpPr>
        <p:spPr>
          <a:xfrm>
            <a:off x="1126658" y="2915703"/>
            <a:ext cx="12383691" cy="496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TextBox 26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1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2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3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4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5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6" name="AutoShape 33"/>
          <p:cNvSpPr/>
          <p:nvPr/>
        </p:nvSpPr>
        <p:spPr>
          <a:xfrm flipV="1">
            <a:off x="947727" y="2149792"/>
            <a:ext cx="1378277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2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20" y="8466879"/>
            <a:ext cx="6546730" cy="2019243"/>
          </a:xfrm>
          <a:prstGeom prst="rect">
            <a:avLst/>
          </a:prstGeom>
        </p:spPr>
      </p:pic>
      <p:sp>
        <p:nvSpPr>
          <p:cNvPr id="1048737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gdLst/>
            <a:ahLst/>
            <a:cxn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38" name="TextBox 36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4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4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4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4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4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9" name="TextBox 22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50" name="TextBox 23"/>
          <p:cNvSpPr txBox="1"/>
          <p:nvPr/>
        </p:nvSpPr>
        <p:spPr>
          <a:xfrm>
            <a:off x="1381610" y="2686050"/>
            <a:ext cx="13022707" cy="375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lang="en-US" sz="3500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751" name="AutoShape 24"/>
          <p:cNvSpPr/>
          <p:nvPr/>
        </p:nvSpPr>
        <p:spPr>
          <a:xfrm flipV="1">
            <a:off x="1132998" y="1715451"/>
            <a:ext cx="906634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2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gdLst/>
            <a:ahLst/>
            <a:cxn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53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gdLst/>
            <a:ahLst/>
            <a:cxn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2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3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34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766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7" name="TextBox 28"/>
          <p:cNvSpPr txBox="1"/>
          <p:nvPr/>
        </p:nvSpPr>
        <p:spPr>
          <a:xfrm>
            <a:off x="1109662" y="989392"/>
            <a:ext cx="12720638" cy="99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68" name="TextBox 29"/>
          <p:cNvSpPr txBox="1"/>
          <p:nvPr/>
        </p:nvSpPr>
        <p:spPr>
          <a:xfrm>
            <a:off x="1507563" y="2457450"/>
            <a:ext cx="12322737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lang="en-US" sz="3500" spc="31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lang="en-US" sz="3500" spc="31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spc="3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69" name="AutoShape 30"/>
          <p:cNvSpPr/>
          <p:nvPr/>
        </p:nvSpPr>
        <p:spPr>
          <a:xfrm>
            <a:off x="1128712" y="1969401"/>
            <a:ext cx="11903869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70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1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2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7" name="TextBox 38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778" name="TextBox 3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 (1).pptx</dc:title>
  <dc:creator>RMX3660</dc:creator>
  <cp:lastModifiedBy>menagasopsi@gmail.com</cp:lastModifiedBy>
  <cp:revision>1</cp:revision>
  <dcterms:created xsi:type="dcterms:W3CDTF">2006-08-15T02:00:00Z</dcterms:created>
  <dcterms:modified xsi:type="dcterms:W3CDTF">2024-09-02T06:30:23Z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44f89155f9a546c3a6907d66b673d114</vt:lpwstr>
  </property>
</Properties>
</file>