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</p:sldMasterIdLst>
  <p:notesMasterIdLst>
    <p:notesMasterId r:id="rId26"/>
  </p:notesMasterIdLst>
  <p:sldIdLst>
    <p:sldId id="256" r:id="rId3"/>
    <p:sldId id="257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2" r:id="rId13"/>
    <p:sldId id="293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291" r:id="rId22"/>
    <p:sldId id="289" r:id="rId23"/>
    <p:sldId id="290" r:id="rId24"/>
    <p:sldId id="28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ison Chan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 snapToGrid="0">
      <p:cViewPr varScale="1">
        <p:scale>
          <a:sx n="102" d="100"/>
          <a:sy n="102" d="100"/>
        </p:scale>
        <p:origin x="176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14T16:13:03.518" idx="1">
    <p:pos x="6000" y="0"/>
    <p:text>Example deck: https://docs.google.com/presentation/d/1nhFO9c5b7Uwa9tMJnPahu2RE2bmQ47Px02ULZrhQeqQ/edit?usp=sharing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1d3b1a50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d31d3b1a50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2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523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92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49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36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0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45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689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1d3b1a5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d31d3b1a5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49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1d3b1a5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d31d3b1a5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469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003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2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1d3b1a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1d3b1a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5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6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4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3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db4b40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db4b40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54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3">
  <p:cSld name="Two Content_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57650" y="984131"/>
            <a:ext cx="82287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73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Open Sans"/>
              <a:buChar char="‣"/>
              <a:defRPr sz="17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‣"/>
              <a:defRPr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19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‣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25400" lvl="5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25400" lvl="6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25400" lvl="7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25400" lvl="8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650" y="413606"/>
            <a:ext cx="82287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  <a:defRPr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Full Page Image">
  <p:cSld name="Content: Full Page Imag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23242" y="223631"/>
            <a:ext cx="8697600" cy="4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46485" y="1037645"/>
            <a:ext cx="8250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446485" y="1037645"/>
            <a:ext cx="8250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223242" y="223631"/>
            <a:ext cx="8697600" cy="4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025" tIns="43500" rIns="87025" bIns="43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025" tIns="43500" rIns="87025" bIns="43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447485" y="521552"/>
            <a:ext cx="3525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57650" y="984131"/>
            <a:ext cx="82287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73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Open Sans"/>
              <a:buChar char="‣"/>
              <a:defRPr sz="17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‣"/>
              <a:defRPr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19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‣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25400" lvl="5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25400" lvl="6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25400" lvl="7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25400" lvl="8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457650" y="413606"/>
            <a:ext cx="82287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  <a:defRPr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457650" y="984131"/>
            <a:ext cx="82287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73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Open Sans"/>
              <a:buChar char="‣"/>
              <a:defRPr sz="17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‣"/>
              <a:defRPr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19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/>
              <a:buChar char="‣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25400" lvl="5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25400" lvl="6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25400" lvl="7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25400" lvl="8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650" y="413606"/>
            <a:ext cx="82287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  <a:defRPr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: Text,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446486" y="1037645"/>
            <a:ext cx="8250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444415" y="1699592"/>
            <a:ext cx="8250900" cy="2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Text, 1 Column">
  <p:cSld name="1_Content: Text,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446485" y="1037645"/>
            <a:ext cx="8250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444415" y="1699592"/>
            <a:ext cx="8250900" cy="26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erriweather Sans"/>
              <a:buChar char="‣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Full Page Image 1">
  <p:cSld name="1_Content: Full Page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223242" y="223631"/>
            <a:ext cx="8697600" cy="4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446485" y="1037645"/>
            <a:ext cx="8250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27777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Title and Content">
  <p:cSld name="Default - 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457646" y="209847"/>
            <a:ext cx="82287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1"/>
          </p:nvPr>
        </p:nvSpPr>
        <p:spPr>
          <a:xfrm>
            <a:off x="457646" y="1202160"/>
            <a:ext cx="8228700" cy="3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erriweather Sans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erriweather Sans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erriweather Sans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erriweather Sans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erriweather Sans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25400" lvl="5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25400" lvl="6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25400" lvl="7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25400" lvl="8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ldNum" idx="12"/>
          </p:nvPr>
        </p:nvSpPr>
        <p:spPr>
          <a:xfrm>
            <a:off x="8392315" y="470395"/>
            <a:ext cx="30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75" tIns="53575" rIns="53575" bIns="53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3042450" y="4900781"/>
            <a:ext cx="30591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Have a question? Post it in the chat</a:t>
            </a:r>
            <a:endParaRPr sz="8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57650" y="984131"/>
            <a:ext cx="8228700" cy="3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65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‣"/>
              <a:defRPr sz="17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65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‣"/>
              <a:defRPr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‣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00050" algn="l" rtl="0">
              <a:lnSpc>
                <a:spcPct val="121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Open Sans"/>
              <a:buChar char="‣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25400" lvl="5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25400" lvl="6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25400" lvl="7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25400" lvl="8" indent="-3492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57650" y="413606"/>
            <a:ext cx="82287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pen Sans"/>
              <a:buNone/>
              <a:defRPr sz="2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9.xml"/><Relationship Id="rId24" Type="http://schemas.openxmlformats.org/officeDocument/2006/relationships/theme" Target="../theme/theme2.xml"/><Relationship Id="rId25" Type="http://schemas.openxmlformats.org/officeDocument/2006/relationships/image" Target="NUL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25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8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857750"/>
            <a:ext cx="88584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41461" y="4903144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97144" y="4906200"/>
            <a:ext cx="188850" cy="188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tokens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up?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/>
          <p:nvPr/>
        </p:nvSpPr>
        <p:spPr>
          <a:xfrm>
            <a:off x="1" y="16680"/>
            <a:ext cx="9143999" cy="2404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7"/>
          <p:cNvSpPr/>
          <p:nvPr/>
        </p:nvSpPr>
        <p:spPr>
          <a:xfrm>
            <a:off x="4572001" y="2420991"/>
            <a:ext cx="4572000" cy="24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1447" y="3356353"/>
            <a:ext cx="1749905" cy="10519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7"/>
          <p:cNvSpPr/>
          <p:nvPr/>
        </p:nvSpPr>
        <p:spPr>
          <a:xfrm>
            <a:off x="-2" y="2370058"/>
            <a:ext cx="9144000" cy="2479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7"/>
          <p:cNvSpPr txBox="1"/>
          <p:nvPr/>
        </p:nvSpPr>
        <p:spPr>
          <a:xfrm>
            <a:off x="2147318" y="2023857"/>
            <a:ext cx="457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 b="1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Roboto"/>
              </a:rPr>
              <a:t>[</a:t>
            </a:r>
            <a:r>
              <a:rPr lang="en-US" sz="2200" b="1" dirty="0" err="1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Roboto"/>
              </a:rPr>
              <a:t>Github</a:t>
            </a:r>
            <a:r>
              <a:rPr lang="en-US" sz="2200" b="1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Roboto"/>
              </a:rPr>
              <a:t> Intro</a:t>
            </a:r>
            <a:r>
              <a:rPr lang="en" sz="2200" b="1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  <a:sym typeface="Roboto"/>
              </a:rPr>
              <a:t>]</a:t>
            </a:r>
            <a:endParaRPr sz="2200" b="1" i="0" u="none" strike="noStrike" cap="none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  <a:sym typeface="Roboto"/>
            </a:endParaRPr>
          </a:p>
        </p:txBody>
      </p:sp>
      <p:pic>
        <p:nvPicPr>
          <p:cNvPr id="2050" name="Picture 2" descr="https://lh6.googleusercontent.com/EcM3E1t_-PId4tgp-a0psndnkgxJxkZDYsOeaoEcd53SGpeUWdGa9SeHQeUiWohRRCdxSEX4a4ER4gWR1PDVTqxC5GFuaZts7kHMLAA6EvbyKSeR7hvcTTqNWH5QMowsvmDVTS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80" y="3635391"/>
            <a:ext cx="4457477" cy="6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39" y="809457"/>
            <a:ext cx="2869782" cy="84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8402351" cy="1156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95300" indent="-342900">
              <a:buAutoNum type="arabicPeriod"/>
            </a:pPr>
            <a:r>
              <a:rPr lang="en-US" sz="1600" dirty="0" smtClean="0"/>
              <a:t>Go to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and copy the link for the repo you have created before</a:t>
            </a:r>
          </a:p>
          <a:p>
            <a:pPr marL="495300" indent="-342900">
              <a:buAutoNum type="arabicPeriod"/>
            </a:pPr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remote add origin “The link”</a:t>
            </a:r>
          </a:p>
          <a:p>
            <a:pPr marL="495300" indent="-342900">
              <a:buFont typeface="Lato"/>
              <a:buAutoNum type="arabicPeriod"/>
            </a:pPr>
            <a:r>
              <a:rPr lang="en-US" sz="1600" dirty="0" err="1" smtClean="0"/>
              <a:t>git</a:t>
            </a:r>
            <a:r>
              <a:rPr lang="en-US" sz="1600" dirty="0" smtClean="0"/>
              <a:t> push -u origin master “It may require you to enter your username and password”</a:t>
            </a:r>
            <a:endParaRPr lang="en-US" sz="1600" dirty="0"/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Commit to Repo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0714"/>
            <a:ext cx="9144000" cy="1932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176"/>
            <a:ext cx="9144000" cy="248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1"/>
            <a:ext cx="8402351" cy="579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400" indent="0" algn="ctr">
              <a:buNone/>
            </a:pP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Now you can check your repo and you will find it updated !!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Commit to Repo Cont.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62838" y="1791223"/>
            <a:ext cx="8730641" cy="181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Tips needed to be noted while committing:</a:t>
            </a:r>
          </a:p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1- Most of the time you are team player, so you need to create your own branch.</a:t>
            </a:r>
          </a:p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2- Never push to the master as I did in the previous slide.</a:t>
            </a:r>
          </a:p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3- Always be sure that you are pushing the specific branch you have created.</a:t>
            </a:r>
          </a:p>
          <a:p>
            <a:pPr marL="152400" indent="0">
              <a:buFont typeface="Lato"/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Create branch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203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1- To create a branch and auto switch to it use “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checkout -b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branchName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2- You can see your branches and the used one by using “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branch”</a:t>
            </a:r>
            <a:endParaRPr lang="ar-SA" sz="16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52400" indent="0">
              <a:lnSpc>
                <a:spcPct val="150000"/>
              </a:lnSpc>
              <a:buFont typeface="Lato"/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3- You can create only branch without switching to it “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branch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branchName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4- Switching to a branch after creating it “</a:t>
            </a:r>
            <a:r>
              <a:rPr lang="en-US" sz="1400" dirty="0" err="1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checkout </a:t>
            </a:r>
            <a:r>
              <a:rPr lang="en-US" sz="14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branchName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5- Rename branch “</a:t>
            </a:r>
            <a:r>
              <a:rPr lang="en-US" sz="14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branch –m </a:t>
            </a:r>
            <a:r>
              <a:rPr lang="en-US" sz="14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newName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- To delete a branch “</a:t>
            </a:r>
            <a:r>
              <a:rPr lang="en-US" sz="1400" dirty="0" err="1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4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branch -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d </a:t>
            </a:r>
            <a:r>
              <a:rPr lang="en-US" sz="14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branchName</a:t>
            </a:r>
            <a:r>
              <a:rPr lang="en-US" sz="14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” </a:t>
            </a:r>
            <a:r>
              <a:rPr lang="en-US" sz="1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-d &amp; -D Rule</a:t>
            </a:r>
            <a:endParaRPr lang="en-US" sz="14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1336"/>
            <a:ext cx="9144000" cy="868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Create branch Cont.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12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1- </a:t>
            </a:r>
            <a:r>
              <a:rPr lang="en-US" sz="1600" dirty="0"/>
              <a:t>To push changes onto a new branch on GitHub, you'll want to run </a:t>
            </a:r>
            <a:r>
              <a:rPr lang="en-US" sz="1600" dirty="0">
                <a:solidFill>
                  <a:schemeClr val="bg2"/>
                </a:solidFill>
              </a:rPr>
              <a:t>git push</a:t>
            </a:r>
            <a:r>
              <a:rPr lang="en-US" sz="1600" dirty="0"/>
              <a:t> origin </a:t>
            </a:r>
            <a:r>
              <a:rPr lang="en-US" sz="1600" dirty="0" err="1"/>
              <a:t>yourbranchname</a:t>
            </a:r>
            <a:r>
              <a:rPr lang="en-US" sz="1600" dirty="0"/>
              <a:t>. GitHub will automatically create the branch for you on the remote </a:t>
            </a:r>
            <a:r>
              <a:rPr lang="en-US" sz="1600" dirty="0" smtClean="0"/>
              <a:t>repository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2- Now you can check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github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you will find two branches instead of one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627"/>
            <a:ext cx="9144000" cy="1469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0" y="4164556"/>
            <a:ext cx="9144000" cy="601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Commit to the new branch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12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/>
              <a:t>Of course your code or whatever is changed by the time so it needs to be updated by the time so I have retyped each command to be able to do this: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100"/>
            <a:ext cx="9144000" cy="256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158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- Once pushing is done,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Github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will offer you to compare and make pull request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0" y="2481330"/>
            <a:ext cx="9144000" cy="98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Pull Request Cont.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158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- Now you can create pull request to be able to merge files and get the new one: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587"/>
            <a:ext cx="9125210" cy="3176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3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Pull Request Cont.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158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- All you need to do is to choose one depending on your project or to just click on “Merge pull request”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5" y="1728592"/>
            <a:ext cx="6478970" cy="3414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102008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4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Pull Request Cont.</a:t>
            </a:r>
            <a:endParaRPr lang="en-US" dirty="0"/>
          </a:p>
        </p:txBody>
      </p:sp>
      <p:sp>
        <p:nvSpPr>
          <p:cNvPr id="7" name="Google Shape;159;p40"/>
          <p:cNvSpPr txBox="1">
            <a:spLocks/>
          </p:cNvSpPr>
          <p:nvPr/>
        </p:nvSpPr>
        <p:spPr>
          <a:xfrm>
            <a:off x="187890" y="1211351"/>
            <a:ext cx="8730641" cy="190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Now I have merged it and I can delete the unused branch</a:t>
            </a:r>
            <a:r>
              <a:rPr lang="mr-IN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16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Note that you can do it through terminal using this: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checkout master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merge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subBranch</a:t>
            </a:r>
            <a:endParaRPr lang="en-US" sz="1600" dirty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 branch -d </a:t>
            </a:r>
            <a:r>
              <a:rPr lang="en-US" sz="1600" dirty="0" err="1" smtClean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subBranch</a:t>
            </a:r>
            <a:endParaRPr lang="en-US" sz="16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600" dirty="0" smtClean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52400" indent="0">
              <a:lnSpc>
                <a:spcPct val="150000"/>
              </a:lnSpc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0" y="3250879"/>
            <a:ext cx="9144000" cy="1892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7435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/>
        </p:nvSpPr>
        <p:spPr>
          <a:xfrm>
            <a:off x="481038" y="427750"/>
            <a:ext cx="8181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0" u="none" strike="noStrike" cap="none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Errors you may face</a:t>
            </a:r>
            <a:r>
              <a:rPr lang="mr-IN" sz="6000" i="0" u="none" strike="noStrike" cap="none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endParaRPr lang="en-US" sz="6000" i="0" u="none" strike="noStrike" cap="none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39" y="1438231"/>
            <a:ext cx="3304436" cy="3304436"/>
          </a:xfrm>
          <a:prstGeom prst="rect">
            <a:avLst/>
          </a:prstGeom>
        </p:spPr>
      </p:pic>
      <p:pic>
        <p:nvPicPr>
          <p:cNvPr id="1028" name="Picture 4" descr="https://lh6.googleusercontent.com/gpAYAZ8olkF5Q8ViNMDstN2brMqjt10eZFrGDGtWLCxMPGU2NZyxcC26r8IPzPZ3DpzU6ZtIiIhvfESl0aKCmsHbY_wKy5SXHqvbIcquSPoCg06u4X7XMZRqssr5ufXHIbo-bnV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 bwMode="auto">
          <a:xfrm>
            <a:off x="6984000" y="65800"/>
            <a:ext cx="2160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/>
        </p:nvSpPr>
        <p:spPr>
          <a:xfrm>
            <a:off x="481038" y="427750"/>
            <a:ext cx="8181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0" u="none" strike="noStrike" cap="none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Some tips you must know</a:t>
            </a:r>
            <a:r>
              <a:rPr lang="mr-IN" sz="6000" i="0" u="none" strike="noStrike" cap="none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endParaRPr sz="6000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72" y="1375601"/>
            <a:ext cx="3304436" cy="3304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8402351" cy="149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95300" indent="-342900">
              <a:buAutoNum type="arabicPeriod"/>
            </a:pPr>
            <a:r>
              <a:rPr lang="en-US" sz="1600" dirty="0" smtClean="0"/>
              <a:t>Go to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and copy the link for the repo you have created before</a:t>
            </a:r>
          </a:p>
          <a:p>
            <a:pPr marL="495300" indent="-342900">
              <a:buAutoNum type="arabicPeriod"/>
            </a:pPr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remote add origin “The link”</a:t>
            </a:r>
          </a:p>
          <a:p>
            <a:pPr marL="495300" indent="-342900">
              <a:buFont typeface="Lato"/>
              <a:buAutoNum type="arabicPeriod"/>
            </a:pPr>
            <a:r>
              <a:rPr lang="en-US" sz="1600" dirty="0" err="1" smtClean="0"/>
              <a:t>git</a:t>
            </a:r>
            <a:r>
              <a:rPr lang="en-US" sz="1600" dirty="0" smtClean="0"/>
              <a:t> push -u origin master – I’ve face an </a:t>
            </a:r>
            <a:r>
              <a:rPr lang="en-US" sz="1600" b="1" dirty="0" smtClean="0">
                <a:solidFill>
                  <a:srgbClr val="FF0000"/>
                </a:solidFill>
              </a:rPr>
              <a:t>error </a:t>
            </a:r>
            <a:r>
              <a:rPr lang="en-US" sz="1600" dirty="0" smtClean="0"/>
              <a:t>here:</a:t>
            </a:r>
          </a:p>
          <a:p>
            <a:pPr marL="495300" indent="-342900">
              <a:buFont typeface="Lato"/>
              <a:buAutoNum type="arabicPeriod"/>
            </a:pPr>
            <a:r>
              <a:rPr lang="en-US" sz="1600" dirty="0" smtClean="0"/>
              <a:t>Let’s solve it</a:t>
            </a:r>
            <a:r>
              <a:rPr lang="mr-IN" sz="1600" dirty="0" smtClean="0"/>
              <a:t>…</a:t>
            </a:r>
            <a:endParaRPr lang="en-US" sz="1600" dirty="0"/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94723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Commit to Repo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460"/>
            <a:ext cx="9144000" cy="1286754"/>
          </a:xfrm>
          <a:prstGeom prst="rect">
            <a:avLst/>
          </a:prstGeom>
        </p:spPr>
      </p:pic>
      <p:pic>
        <p:nvPicPr>
          <p:cNvPr id="7170" name="Picture 2" descr="https://lh6.googleusercontent.com/gpAYAZ8olkF5Q8ViNMDstN2brMqjt10eZFrGDGtWLCxMPGU2NZyxcC26r8IPzPZ3DpzU6ZtIiIhvfESl0aKCmsHbY_wKy5SXHqvbIcquSPoCg06u4X7XMZRqssr5ufXHIbo-bnV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t="4223" r="-5531" b="4223"/>
          <a:stretch/>
        </p:blipFill>
        <p:spPr bwMode="auto">
          <a:xfrm>
            <a:off x="7097676" y="34413"/>
            <a:ext cx="2160000" cy="5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2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49"/>
            <a:ext cx="8402351" cy="2145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Go to this link to generate a token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here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95300" indent="-342900"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Click on generate token like the image</a:t>
            </a:r>
          </a:p>
          <a:p>
            <a:pPr marL="495300" indent="-342900"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Now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search for an app in your Mac, named Keychain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Access.</a:t>
            </a:r>
          </a:p>
          <a:p>
            <a:pPr marL="495300" indent="-342900"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Search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for 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github.com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 (if there are multiple GitHub logins then choose Kind: Internet password), double-click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it.</a:t>
            </a:r>
          </a:p>
          <a:p>
            <a:pPr marL="495300" indent="-342900"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Click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on show password, then enter your Mac's password and hit 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Enter.</a:t>
            </a:r>
          </a:p>
          <a:p>
            <a:pPr marL="495300" indent="-342900">
              <a:buAutoNum type="arabicPeriod"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Password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should be visible by now. Now, just paste the token you generated in step 2 and click Save changes</a:t>
            </a: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Solving Error For Mac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639"/>
            <a:ext cx="9144000" cy="1786861"/>
          </a:xfrm>
          <a:prstGeom prst="rect">
            <a:avLst/>
          </a:prstGeom>
        </p:spPr>
      </p:pic>
      <p:pic>
        <p:nvPicPr>
          <p:cNvPr id="5122" name="Picture 2" descr="https://lh6.googleusercontent.com/gpAYAZ8olkF5Q8ViNMDstN2brMqjt10eZFrGDGtWLCxMPGU2NZyxcC26r8IPzPZ3DpzU6ZtIiIhvfESl0aKCmsHbY_wKy5SXHqvbIcquSPoCg06u4X7XMZRqssr5ufXHIbo-bnV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1945" r="3319" b="1945"/>
          <a:stretch/>
        </p:blipFill>
        <p:spPr bwMode="auto">
          <a:xfrm>
            <a:off x="7127355" y="88218"/>
            <a:ext cx="2016645" cy="58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49"/>
            <a:ext cx="8402351" cy="2734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AutoNum type="arabicPeriod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Follow the same 1,2 steps in the previous slide</a:t>
            </a:r>
          </a:p>
          <a:p>
            <a:pPr marL="495300" indent="-342900">
              <a:buAutoNum type="arabicPeriod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Search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for an application in your Windows OS, named 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Credential Manager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→ then 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Windows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Credentials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495300" indent="-342900">
              <a:buAutoNum type="arabicPeriod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Search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for 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github.com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and 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edit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 the password with the token you have generated on GitHub. Now enjoy!</a:t>
            </a: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Solving Error For Windows users</a:t>
            </a:r>
            <a:endParaRPr lang="en-US" dirty="0"/>
          </a:p>
        </p:txBody>
      </p:sp>
      <p:pic>
        <p:nvPicPr>
          <p:cNvPr id="4098" name="Picture 2" descr="https://lh6.googleusercontent.com/gpAYAZ8olkF5Q8ViNMDstN2brMqjt10eZFrGDGtWLCxMPGU2NZyxcC26r8IPzPZ3DpzU6ZtIiIhvfESl0aKCmsHbY_wKy5SXHqvbIcquSPoCg06u4X7XMZRqssr5ufXHIbo-bn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1231" r="-162" b="1231"/>
          <a:stretch/>
        </p:blipFill>
        <p:spPr bwMode="auto">
          <a:xfrm>
            <a:off x="6976997" y="87682"/>
            <a:ext cx="2167003" cy="63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99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Thank </a:t>
            </a:r>
            <a:r>
              <a:rPr lang="en" dirty="0"/>
              <a:t>you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https://lh6.googleusercontent.com/gpAYAZ8olkF5Q8ViNMDstN2brMqjt10eZFrGDGtWLCxMPGU2NZyxcC26r8IPzPZ3DpzU6ZtIiIhvfESl0aKCmsHbY_wKy5SXHqvbIcquSPoCg06u4X7XMZRqssr5ufXHIbo-bn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00" t="-19589" r="-17600" b="-19589"/>
          <a:stretch/>
        </p:blipFill>
        <p:spPr bwMode="auto">
          <a:xfrm>
            <a:off x="6499217" y="0"/>
            <a:ext cx="2920354" cy="8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500" y="1211350"/>
            <a:ext cx="3275470" cy="195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1- Sign up from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here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2- Fill your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3-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Yop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!! You are in the dashboard now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4- Click on create repository </a:t>
            </a:r>
            <a:endParaRPr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Signup &amp; Login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46" y="0"/>
            <a:ext cx="3497077" cy="259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7" y="2594605"/>
            <a:ext cx="6448588" cy="3405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3638725" cy="240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1- Repository name can’t have spaces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2- You can make it private and share it with your team only “Recommended for private work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3-  You can make it public for anyone to see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Creating Repo Tips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4" y="893650"/>
            <a:ext cx="5143104" cy="289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3638725" cy="968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1- Once you click on create you will see this screenshot</a:t>
            </a:r>
            <a:r>
              <a:rPr lang="mr-IN" sz="16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Creating Repo Tips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26320"/>
          <a:stretch/>
        </p:blipFill>
        <p:spPr>
          <a:xfrm>
            <a:off x="0" y="1938596"/>
            <a:ext cx="9144000" cy="3204904"/>
          </a:xfrm>
          <a:prstGeom prst="rect">
            <a:avLst/>
          </a:prstGeom>
        </p:spPr>
      </p:pic>
      <p:sp>
        <p:nvSpPr>
          <p:cNvPr id="6" name="Google Shape;159;p40"/>
          <p:cNvSpPr txBox="1">
            <a:spLocks/>
          </p:cNvSpPr>
          <p:nvPr/>
        </p:nvSpPr>
        <p:spPr>
          <a:xfrm rot="248847">
            <a:off x="4392989" y="725844"/>
            <a:ext cx="3638725" cy="96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Don’t worry !! Every single line will be explained</a:t>
            </a:r>
            <a:endParaRPr lang="en-US" sz="2000" b="1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  <p:bldP spid="6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3638725" cy="240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1- You need to access the file in your PC by doing this: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 1.1 Open terminal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  1.2 Type cd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   1.3 Drag the folder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Creating Repo Tips Cont.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" t="9012" r="11676"/>
          <a:stretch/>
        </p:blipFill>
        <p:spPr>
          <a:xfrm>
            <a:off x="2227404" y="2204580"/>
            <a:ext cx="8077571" cy="3612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6206561" cy="149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Now you have an access on the file: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1. Write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on the terminal “To initialize an empty Repo”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2. Type </a:t>
            </a:r>
            <a:r>
              <a:rPr lang="es-ES_tradnl" sz="1600" dirty="0" err="1"/>
              <a:t>ls</a:t>
            </a:r>
            <a:r>
              <a:rPr lang="es-ES_tradnl" sz="1600" dirty="0"/>
              <a:t> </a:t>
            </a:r>
            <a:r>
              <a:rPr lang="es-ES_tradnl" sz="1600" dirty="0" smtClean="0"/>
              <a:t>–a “To show </a:t>
            </a:r>
            <a:r>
              <a:rPr lang="es-ES_tradnl" sz="1600" dirty="0" err="1"/>
              <a:t>a</a:t>
            </a:r>
            <a:r>
              <a:rPr lang="es-ES_tradnl" sz="1600" dirty="0" err="1" smtClean="0"/>
              <a:t>ll</a:t>
            </a:r>
            <a:r>
              <a:rPr lang="es-ES_tradnl" sz="1600" dirty="0" smtClean="0"/>
              <a:t> files”</a:t>
            </a:r>
            <a:endParaRPr lang="es-ES_tradnl" sz="1600" dirty="0"/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Creating Repo Tips Cont.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68" y="2505206"/>
            <a:ext cx="7248835" cy="3897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6206561" cy="149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Now you have an access on the file: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1. Write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git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on the terminal “To initialize an empty Repo”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2. Type </a:t>
            </a:r>
            <a:r>
              <a:rPr lang="es-ES_tradnl" sz="1600" dirty="0" err="1"/>
              <a:t>ls</a:t>
            </a:r>
            <a:r>
              <a:rPr lang="es-ES_tradnl" sz="1600" dirty="0"/>
              <a:t> </a:t>
            </a:r>
            <a:r>
              <a:rPr lang="es-ES_tradnl" sz="1600" dirty="0" smtClean="0"/>
              <a:t>–a “To show </a:t>
            </a:r>
            <a:r>
              <a:rPr lang="es-ES_tradnl" sz="1600" dirty="0" err="1"/>
              <a:t>a</a:t>
            </a:r>
            <a:r>
              <a:rPr lang="es-ES_tradnl" sz="1600" dirty="0" err="1" smtClean="0"/>
              <a:t>ll</a:t>
            </a:r>
            <a:r>
              <a:rPr lang="es-ES_tradnl" sz="1600" dirty="0" smtClean="0"/>
              <a:t> files”</a:t>
            </a:r>
            <a:endParaRPr lang="es-ES_tradnl" sz="1600" dirty="0"/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Creating Repo Tips Cont.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68" y="2505206"/>
            <a:ext cx="7248835" cy="3897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64430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>
            <a:off x="319499" y="1211350"/>
            <a:ext cx="7822419" cy="149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95300" indent="-342900">
              <a:buAutoNum type="arabicPeriod"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/>
              <a:t>add </a:t>
            </a:r>
            <a:r>
              <a:rPr lang="en-US" sz="1600" dirty="0" smtClean="0"/>
              <a:t>. “To add everything in your repo”</a:t>
            </a:r>
          </a:p>
          <a:p>
            <a:pPr marL="495300" indent="-342900">
              <a:buAutoNum type="arabicPeriod"/>
            </a:pPr>
            <a:r>
              <a:rPr lang="en-US" sz="1600" dirty="0" err="1"/>
              <a:t>g</a:t>
            </a:r>
            <a:r>
              <a:rPr lang="en-US" sz="1600" dirty="0" err="1" smtClean="0"/>
              <a:t>it</a:t>
            </a:r>
            <a:r>
              <a:rPr lang="en-US" sz="1600" dirty="0" smtClean="0"/>
              <a:t> status ”To check the details like branch, changes &amp; commits</a:t>
            </a:r>
            <a:endParaRPr lang="en-US" sz="1600" dirty="0"/>
          </a:p>
          <a:p>
            <a:pPr marL="495300" indent="-342900">
              <a:buFont typeface="Lato"/>
              <a:buAutoNum type="arabicPeriod"/>
            </a:pPr>
            <a:r>
              <a:rPr lang="en-US" sz="1600" dirty="0" err="1"/>
              <a:t>git</a:t>
            </a:r>
            <a:r>
              <a:rPr lang="en-US" sz="1600" dirty="0"/>
              <a:t> commit -m “ message”</a:t>
            </a:r>
          </a:p>
          <a:p>
            <a:pPr marL="495300" indent="-342900">
              <a:buAutoNum type="arabicPeriod"/>
            </a:pPr>
            <a:endParaRPr lang="en-US" sz="1600" dirty="0"/>
          </a:p>
        </p:txBody>
      </p:sp>
      <p:sp>
        <p:nvSpPr>
          <p:cNvPr id="4" name="Google Shape;151;p39"/>
          <p:cNvSpPr txBox="1">
            <a:spLocks/>
          </p:cNvSpPr>
          <p:nvPr/>
        </p:nvSpPr>
        <p:spPr>
          <a:xfrm>
            <a:off x="162838" y="575950"/>
            <a:ext cx="855901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Commit to Repo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53" b="4709"/>
          <a:stretch/>
        </p:blipFill>
        <p:spPr>
          <a:xfrm>
            <a:off x="3522428" y="2332625"/>
            <a:ext cx="5577817" cy="281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89482"/>
            <a:ext cx="2164080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</p:bld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23B1DC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730</Words>
  <Application>Microsoft Macintosh PowerPoint</Application>
  <PresentationFormat>On-screen Show (16:9)</PresentationFormat>
  <Paragraphs>83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Proxima Nova</vt:lpstr>
      <vt:lpstr>Arial</vt:lpstr>
      <vt:lpstr>Helvetica Neue</vt:lpstr>
      <vt:lpstr>Raleway</vt:lpstr>
      <vt:lpstr>Calibri</vt:lpstr>
      <vt:lpstr>Open Sans</vt:lpstr>
      <vt:lpstr>Open Sans Light</vt:lpstr>
      <vt:lpstr>Roboto</vt:lpstr>
      <vt:lpstr>Times New Roman</vt:lpstr>
      <vt:lpstr>Merriweather Sans</vt:lpstr>
      <vt:lpstr>Lato</vt:lpstr>
      <vt:lpstr>Swiss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 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318180174</cp:lastModifiedBy>
  <cp:revision>31</cp:revision>
  <dcterms:modified xsi:type="dcterms:W3CDTF">2021-09-15T13:07:48Z</dcterms:modified>
</cp:coreProperties>
</file>