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60" r:id="rId4"/>
    <p:sldId id="261" r:id="rId5"/>
    <p:sldId id="258" r:id="rId6"/>
    <p:sldId id="263" r:id="rId7"/>
    <p:sldId id="259" r:id="rId8"/>
    <p:sldId id="274" r:id="rId9"/>
    <p:sldId id="273" r:id="rId10"/>
    <p:sldId id="275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7" r:id="rId20"/>
    <p:sldId id="278" r:id="rId21"/>
    <p:sldId id="27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A80562-A82B-447F-9E4F-917B51AF25A5}" v="199" dt="2025-04-29T19:04:23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naka Raman" userId="0644814ca69a91b0" providerId="LiveId" clId="{9AA80562-A82B-447F-9E4F-917B51AF25A5}"/>
    <pc:docChg chg="undo custSel addSld delSld modSld modMainMaster">
      <pc:chgData name="Menaka Raman" userId="0644814ca69a91b0" providerId="LiveId" clId="{9AA80562-A82B-447F-9E4F-917B51AF25A5}" dt="2025-04-29T19:04:23.692" v="1533"/>
      <pc:docMkLst>
        <pc:docMk/>
      </pc:docMkLst>
      <pc:sldChg chg="addSp delSp modSp mod modTransition modAnim">
        <pc:chgData name="Menaka Raman" userId="0644814ca69a91b0" providerId="LiveId" clId="{9AA80562-A82B-447F-9E4F-917B51AF25A5}" dt="2025-04-29T18:52:47.337" v="1426"/>
        <pc:sldMkLst>
          <pc:docMk/>
          <pc:sldMk cId="3277556975" sldId="256"/>
        </pc:sldMkLst>
        <pc:spChg chg="mod">
          <ac:chgData name="Menaka Raman" userId="0644814ca69a91b0" providerId="LiveId" clId="{9AA80562-A82B-447F-9E4F-917B51AF25A5}" dt="2025-04-29T17:23:39.850" v="825" actId="207"/>
          <ac:spMkLst>
            <pc:docMk/>
            <pc:sldMk cId="3277556975" sldId="256"/>
            <ac:spMk id="2" creationId="{BD32E14D-D2CA-DB24-3401-B28B9AB0F82D}"/>
          </ac:spMkLst>
        </pc:spChg>
        <pc:spChg chg="mod">
          <ac:chgData name="Menaka Raman" userId="0644814ca69a91b0" providerId="LiveId" clId="{9AA80562-A82B-447F-9E4F-917B51AF25A5}" dt="2025-04-29T17:22:12.051" v="777" actId="2711"/>
          <ac:spMkLst>
            <pc:docMk/>
            <pc:sldMk cId="3277556975" sldId="256"/>
            <ac:spMk id="3" creationId="{449E84B3-2A37-01C6-A13B-540B057DCC64}"/>
          </ac:spMkLst>
        </pc:spChg>
        <pc:inkChg chg="add del">
          <ac:chgData name="Menaka Raman" userId="0644814ca69a91b0" providerId="LiveId" clId="{9AA80562-A82B-447F-9E4F-917B51AF25A5}" dt="2025-04-29T18:46:48.779" v="1387" actId="9405"/>
          <ac:inkMkLst>
            <pc:docMk/>
            <pc:sldMk cId="3277556975" sldId="256"/>
            <ac:inkMk id="4" creationId="{FE603834-5CC0-9F2F-7E1C-08B0E345AAAA}"/>
          </ac:inkMkLst>
        </pc:inkChg>
      </pc:sldChg>
      <pc:sldChg chg="modSp mod modTransition modAnim">
        <pc:chgData name="Menaka Raman" userId="0644814ca69a91b0" providerId="LiveId" clId="{9AA80562-A82B-447F-9E4F-917B51AF25A5}" dt="2025-04-29T19:01:40.374" v="1500"/>
        <pc:sldMkLst>
          <pc:docMk/>
          <pc:sldMk cId="2052647367" sldId="257"/>
        </pc:sldMkLst>
        <pc:spChg chg="mod">
          <ac:chgData name="Menaka Raman" userId="0644814ca69a91b0" providerId="LiveId" clId="{9AA80562-A82B-447F-9E4F-917B51AF25A5}" dt="2025-04-29T17:21:52.605" v="775" actId="2711"/>
          <ac:spMkLst>
            <pc:docMk/>
            <pc:sldMk cId="2052647367" sldId="257"/>
            <ac:spMk id="2" creationId="{5AC9FCAB-3073-553B-98F5-B22CC407059F}"/>
          </ac:spMkLst>
        </pc:spChg>
      </pc:sldChg>
      <pc:sldChg chg="modSp mod modTransition modAnim">
        <pc:chgData name="Menaka Raman" userId="0644814ca69a91b0" providerId="LiveId" clId="{9AA80562-A82B-447F-9E4F-917B51AF25A5}" dt="2025-04-29T19:02:17.557" v="1507"/>
        <pc:sldMkLst>
          <pc:docMk/>
          <pc:sldMk cId="530490044" sldId="258"/>
        </pc:sldMkLst>
        <pc:spChg chg="mod">
          <ac:chgData name="Menaka Raman" userId="0644814ca69a91b0" providerId="LiveId" clId="{9AA80562-A82B-447F-9E4F-917B51AF25A5}" dt="2025-04-29T17:21:32.270" v="771" actId="2711"/>
          <ac:spMkLst>
            <pc:docMk/>
            <pc:sldMk cId="530490044" sldId="258"/>
            <ac:spMk id="2" creationId="{ABE31A43-FDB5-540F-1284-B6E512DFBB79}"/>
          </ac:spMkLst>
        </pc:spChg>
      </pc:sldChg>
      <pc:sldChg chg="modSp mod modTransition modAnim">
        <pc:chgData name="Menaka Raman" userId="0644814ca69a91b0" providerId="LiveId" clId="{9AA80562-A82B-447F-9E4F-917B51AF25A5}" dt="2025-04-29T19:02:35.235" v="1509"/>
        <pc:sldMkLst>
          <pc:docMk/>
          <pc:sldMk cId="3329386295" sldId="259"/>
        </pc:sldMkLst>
        <pc:spChg chg="mod">
          <ac:chgData name="Menaka Raman" userId="0644814ca69a91b0" providerId="LiveId" clId="{9AA80562-A82B-447F-9E4F-917B51AF25A5}" dt="2025-04-29T17:21:21.730" v="769" actId="2711"/>
          <ac:spMkLst>
            <pc:docMk/>
            <pc:sldMk cId="3329386295" sldId="259"/>
            <ac:spMk id="2" creationId="{E97D422B-09E4-7C1A-E6B3-7E6128345D61}"/>
          </ac:spMkLst>
        </pc:spChg>
        <pc:spChg chg="mod">
          <ac:chgData name="Menaka Raman" userId="0644814ca69a91b0" providerId="LiveId" clId="{9AA80562-A82B-447F-9E4F-917B51AF25A5}" dt="2025-04-29T17:37:03.535" v="981"/>
          <ac:spMkLst>
            <pc:docMk/>
            <pc:sldMk cId="3329386295" sldId="259"/>
            <ac:spMk id="4" creationId="{F1A7711B-0074-5693-0BD4-3F53379A5CB3}"/>
          </ac:spMkLst>
        </pc:spChg>
      </pc:sldChg>
      <pc:sldChg chg="modSp mod modTransition modAnim">
        <pc:chgData name="Menaka Raman" userId="0644814ca69a91b0" providerId="LiveId" clId="{9AA80562-A82B-447F-9E4F-917B51AF25A5}" dt="2025-04-29T19:01:53.712" v="1501"/>
        <pc:sldMkLst>
          <pc:docMk/>
          <pc:sldMk cId="2424480299" sldId="260"/>
        </pc:sldMkLst>
        <pc:spChg chg="mod">
          <ac:chgData name="Menaka Raman" userId="0644814ca69a91b0" providerId="LiveId" clId="{9AA80562-A82B-447F-9E4F-917B51AF25A5}" dt="2025-04-29T17:21:42.646" v="774" actId="114"/>
          <ac:spMkLst>
            <pc:docMk/>
            <pc:sldMk cId="2424480299" sldId="260"/>
            <ac:spMk id="2" creationId="{0224A53D-1AE0-6EB3-7D5B-B5E764E7F509}"/>
          </ac:spMkLst>
        </pc:spChg>
      </pc:sldChg>
      <pc:sldChg chg="modSp mod modTransition modAnim">
        <pc:chgData name="Menaka Raman" userId="0644814ca69a91b0" providerId="LiveId" clId="{9AA80562-A82B-447F-9E4F-917B51AF25A5}" dt="2025-04-29T19:02:03.800" v="1502"/>
        <pc:sldMkLst>
          <pc:docMk/>
          <pc:sldMk cId="903491671" sldId="261"/>
        </pc:sldMkLst>
        <pc:spChg chg="mod">
          <ac:chgData name="Menaka Raman" userId="0644814ca69a91b0" providerId="LiveId" clId="{9AA80562-A82B-447F-9E4F-917B51AF25A5}" dt="2025-04-29T17:21:36.980" v="772" actId="2711"/>
          <ac:spMkLst>
            <pc:docMk/>
            <pc:sldMk cId="903491671" sldId="261"/>
            <ac:spMk id="2" creationId="{40466486-6CB1-C00A-5341-C35A675E70FF}"/>
          </ac:spMkLst>
        </pc:spChg>
      </pc:sldChg>
      <pc:sldChg chg="addSp delSp modSp del mod">
        <pc:chgData name="Menaka Raman" userId="0644814ca69a91b0" providerId="LiveId" clId="{9AA80562-A82B-447F-9E4F-917B51AF25A5}" dt="2025-04-29T17:49:30.210" v="1191" actId="2696"/>
        <pc:sldMkLst>
          <pc:docMk/>
          <pc:sldMk cId="3733413361" sldId="262"/>
        </pc:sldMkLst>
        <pc:spChg chg="mod">
          <ac:chgData name="Menaka Raman" userId="0644814ca69a91b0" providerId="LiveId" clId="{9AA80562-A82B-447F-9E4F-917B51AF25A5}" dt="2025-04-29T17:21:15.821" v="768" actId="2711"/>
          <ac:spMkLst>
            <pc:docMk/>
            <pc:sldMk cId="3733413361" sldId="262"/>
            <ac:spMk id="2" creationId="{3B2FC8F0-989F-1F05-F3DA-F1231B7BBC5E}"/>
          </ac:spMkLst>
        </pc:spChg>
        <pc:spChg chg="add mod">
          <ac:chgData name="Menaka Raman" userId="0644814ca69a91b0" providerId="LiveId" clId="{9AA80562-A82B-447F-9E4F-917B51AF25A5}" dt="2025-04-29T16:34:47.739" v="1" actId="767"/>
          <ac:spMkLst>
            <pc:docMk/>
            <pc:sldMk cId="3733413361" sldId="262"/>
            <ac:spMk id="4" creationId="{840F14AC-E729-A4C0-7799-2DFA299CA960}"/>
          </ac:spMkLst>
        </pc:spChg>
        <pc:spChg chg="add mod">
          <ac:chgData name="Menaka Raman" userId="0644814ca69a91b0" providerId="LiveId" clId="{9AA80562-A82B-447F-9E4F-917B51AF25A5}" dt="2025-04-29T17:36:57.795" v="980"/>
          <ac:spMkLst>
            <pc:docMk/>
            <pc:sldMk cId="3733413361" sldId="262"/>
            <ac:spMk id="5" creationId="{4CF5DB63-26AE-0645-BC19-DC15AA40F940}"/>
          </ac:spMkLst>
        </pc:spChg>
        <pc:picChg chg="add mod">
          <ac:chgData name="Menaka Raman" userId="0644814ca69a91b0" providerId="LiveId" clId="{9AA80562-A82B-447F-9E4F-917B51AF25A5}" dt="2025-04-29T16:42:57.196" v="84" actId="1076"/>
          <ac:picMkLst>
            <pc:docMk/>
            <pc:sldMk cId="3733413361" sldId="262"/>
            <ac:picMk id="7" creationId="{2044F8E5-4CE4-BEDA-EE30-B2E94053249E}"/>
          </ac:picMkLst>
        </pc:picChg>
        <pc:picChg chg="add mod">
          <ac:chgData name="Menaka Raman" userId="0644814ca69a91b0" providerId="LiveId" clId="{9AA80562-A82B-447F-9E4F-917B51AF25A5}" dt="2025-04-29T16:42:47.122" v="80" actId="1076"/>
          <ac:picMkLst>
            <pc:docMk/>
            <pc:sldMk cId="3733413361" sldId="262"/>
            <ac:picMk id="9" creationId="{5A0F4493-F915-61C2-F29F-3C45EE93DE91}"/>
          </ac:picMkLst>
        </pc:picChg>
        <pc:picChg chg="add mod">
          <ac:chgData name="Menaka Raman" userId="0644814ca69a91b0" providerId="LiveId" clId="{9AA80562-A82B-447F-9E4F-917B51AF25A5}" dt="2025-04-29T16:42:49.645" v="81" actId="1076"/>
          <ac:picMkLst>
            <pc:docMk/>
            <pc:sldMk cId="3733413361" sldId="262"/>
            <ac:picMk id="11" creationId="{D776BB1D-37ED-A86C-0687-D92268C26F0C}"/>
          </ac:picMkLst>
        </pc:picChg>
        <pc:picChg chg="add del mod">
          <ac:chgData name="Menaka Raman" userId="0644814ca69a91b0" providerId="LiveId" clId="{9AA80562-A82B-447F-9E4F-917B51AF25A5}" dt="2025-04-29T17:47:11.289" v="1162" actId="478"/>
          <ac:picMkLst>
            <pc:docMk/>
            <pc:sldMk cId="3733413361" sldId="262"/>
            <ac:picMk id="13" creationId="{78B5A6E4-BBE3-5DFD-2772-28565EB7B6FD}"/>
          </ac:picMkLst>
        </pc:picChg>
        <pc:picChg chg="add del mod">
          <ac:chgData name="Menaka Raman" userId="0644814ca69a91b0" providerId="LiveId" clId="{9AA80562-A82B-447F-9E4F-917B51AF25A5}" dt="2025-04-29T16:37:37.736" v="45" actId="478"/>
          <ac:picMkLst>
            <pc:docMk/>
            <pc:sldMk cId="3733413361" sldId="262"/>
            <ac:picMk id="4098" creationId="{D1F51E32-674B-5AC3-C770-37281A37AD5E}"/>
          </ac:picMkLst>
        </pc:picChg>
        <pc:picChg chg="add del mod">
          <ac:chgData name="Menaka Raman" userId="0644814ca69a91b0" providerId="LiveId" clId="{9AA80562-A82B-447F-9E4F-917B51AF25A5}" dt="2025-04-29T16:39:35.425" v="48" actId="478"/>
          <ac:picMkLst>
            <pc:docMk/>
            <pc:sldMk cId="3733413361" sldId="262"/>
            <ac:picMk id="4100" creationId="{3BCCF071-4F32-05C0-FCF0-0C43A9D52C88}"/>
          </ac:picMkLst>
        </pc:picChg>
      </pc:sldChg>
      <pc:sldChg chg="modSp mod modTransition modAnim">
        <pc:chgData name="Menaka Raman" userId="0644814ca69a91b0" providerId="LiveId" clId="{9AA80562-A82B-447F-9E4F-917B51AF25A5}" dt="2025-04-29T19:02:26.317" v="1508"/>
        <pc:sldMkLst>
          <pc:docMk/>
          <pc:sldMk cId="3750051681" sldId="263"/>
        </pc:sldMkLst>
        <pc:spChg chg="mod">
          <ac:chgData name="Menaka Raman" userId="0644814ca69a91b0" providerId="LiveId" clId="{9AA80562-A82B-447F-9E4F-917B51AF25A5}" dt="2025-04-29T17:21:27.317" v="770" actId="2711"/>
          <ac:spMkLst>
            <pc:docMk/>
            <pc:sldMk cId="3750051681" sldId="263"/>
            <ac:spMk id="7" creationId="{F59AA5BB-9577-41E6-D2BC-3450409D1B9A}"/>
          </ac:spMkLst>
        </pc:spChg>
      </pc:sldChg>
      <pc:sldChg chg="addSp delSp modSp new mod modTransition modAnim">
        <pc:chgData name="Menaka Raman" userId="0644814ca69a91b0" providerId="LiveId" clId="{9AA80562-A82B-447F-9E4F-917B51AF25A5}" dt="2025-04-29T19:02:52.111" v="1513"/>
        <pc:sldMkLst>
          <pc:docMk/>
          <pc:sldMk cId="1937093424" sldId="264"/>
        </pc:sldMkLst>
        <pc:spChg chg="mod">
          <ac:chgData name="Menaka Raman" userId="0644814ca69a91b0" providerId="LiveId" clId="{9AA80562-A82B-447F-9E4F-917B51AF25A5}" dt="2025-04-29T17:21:07.535" v="767" actId="2711"/>
          <ac:spMkLst>
            <pc:docMk/>
            <pc:sldMk cId="1937093424" sldId="264"/>
            <ac:spMk id="2" creationId="{2EE688E4-0C79-5617-77A0-E53132874449}"/>
          </ac:spMkLst>
        </pc:spChg>
        <pc:spChg chg="del">
          <ac:chgData name="Menaka Raman" userId="0644814ca69a91b0" providerId="LiveId" clId="{9AA80562-A82B-447F-9E4F-917B51AF25A5}" dt="2025-04-29T16:44:47.158" v="181" actId="478"/>
          <ac:spMkLst>
            <pc:docMk/>
            <pc:sldMk cId="1937093424" sldId="264"/>
            <ac:spMk id="3" creationId="{2D71BAC5-1E4F-9CEB-8345-177EAFA43A58}"/>
          </ac:spMkLst>
        </pc:spChg>
        <pc:spChg chg="add del mod">
          <ac:chgData name="Menaka Raman" userId="0644814ca69a91b0" providerId="LiveId" clId="{9AA80562-A82B-447F-9E4F-917B51AF25A5}" dt="2025-04-29T16:45:13.736" v="185"/>
          <ac:spMkLst>
            <pc:docMk/>
            <pc:sldMk cId="1937093424" sldId="264"/>
            <ac:spMk id="4" creationId="{96A67195-D820-4135-987E-433CDA970941}"/>
          </ac:spMkLst>
        </pc:spChg>
        <pc:spChg chg="add mod">
          <ac:chgData name="Menaka Raman" userId="0644814ca69a91b0" providerId="LiveId" clId="{9AA80562-A82B-447F-9E4F-917B51AF25A5}" dt="2025-04-29T17:36:28.080" v="978"/>
          <ac:spMkLst>
            <pc:docMk/>
            <pc:sldMk cId="1937093424" sldId="264"/>
            <ac:spMk id="5" creationId="{369D44A3-A31A-B607-848B-9128CCA14D18}"/>
          </ac:spMkLst>
        </pc:spChg>
        <pc:spChg chg="add">
          <ac:chgData name="Menaka Raman" userId="0644814ca69a91b0" providerId="LiveId" clId="{9AA80562-A82B-447F-9E4F-917B51AF25A5}" dt="2025-04-29T16:48:59.932" v="194"/>
          <ac:spMkLst>
            <pc:docMk/>
            <pc:sldMk cId="1937093424" sldId="264"/>
            <ac:spMk id="6" creationId="{F1F5684D-A48C-08B4-A4C8-CD0B8F637912}"/>
          </ac:spMkLst>
        </pc:spChg>
        <pc:spChg chg="add">
          <ac:chgData name="Menaka Raman" userId="0644814ca69a91b0" providerId="LiveId" clId="{9AA80562-A82B-447F-9E4F-917B51AF25A5}" dt="2025-04-29T16:48:59.932" v="194"/>
          <ac:spMkLst>
            <pc:docMk/>
            <pc:sldMk cId="1937093424" sldId="264"/>
            <ac:spMk id="7" creationId="{A2C8F722-1893-4ECB-0DD7-92C7C0BB7EC6}"/>
          </ac:spMkLst>
        </pc:spChg>
        <pc:spChg chg="add">
          <ac:chgData name="Menaka Raman" userId="0644814ca69a91b0" providerId="LiveId" clId="{9AA80562-A82B-447F-9E4F-917B51AF25A5}" dt="2025-04-29T16:48:59.932" v="194"/>
          <ac:spMkLst>
            <pc:docMk/>
            <pc:sldMk cId="1937093424" sldId="264"/>
            <ac:spMk id="8" creationId="{8FFAFDA5-BD73-4F09-99AB-433EEE255AEF}"/>
          </ac:spMkLst>
        </pc:spChg>
        <pc:spChg chg="add">
          <ac:chgData name="Menaka Raman" userId="0644814ca69a91b0" providerId="LiveId" clId="{9AA80562-A82B-447F-9E4F-917B51AF25A5}" dt="2025-04-29T16:49:05.211" v="204"/>
          <ac:spMkLst>
            <pc:docMk/>
            <pc:sldMk cId="1937093424" sldId="264"/>
            <ac:spMk id="9" creationId="{1C110EE0-269D-13A6-DEC1-07A033C9086C}"/>
          </ac:spMkLst>
        </pc:spChg>
        <pc:spChg chg="add">
          <ac:chgData name="Menaka Raman" userId="0644814ca69a91b0" providerId="LiveId" clId="{9AA80562-A82B-447F-9E4F-917B51AF25A5}" dt="2025-04-29T16:49:05.211" v="204"/>
          <ac:spMkLst>
            <pc:docMk/>
            <pc:sldMk cId="1937093424" sldId="264"/>
            <ac:spMk id="10" creationId="{253BDD15-A921-CF63-29C4-EEF42C969B96}"/>
          </ac:spMkLst>
        </pc:spChg>
        <pc:spChg chg="add">
          <ac:chgData name="Menaka Raman" userId="0644814ca69a91b0" providerId="LiveId" clId="{9AA80562-A82B-447F-9E4F-917B51AF25A5}" dt="2025-04-29T16:49:05.211" v="204"/>
          <ac:spMkLst>
            <pc:docMk/>
            <pc:sldMk cId="1937093424" sldId="264"/>
            <ac:spMk id="11" creationId="{37BC254A-8F70-B879-EA29-6D4B67D51AAA}"/>
          </ac:spMkLst>
        </pc:spChg>
        <pc:picChg chg="add del mod">
          <ac:chgData name="Menaka Raman" userId="0644814ca69a91b0" providerId="LiveId" clId="{9AA80562-A82B-447F-9E4F-917B51AF25A5}" dt="2025-04-29T16:53:33.899" v="264" actId="478"/>
          <ac:picMkLst>
            <pc:docMk/>
            <pc:sldMk cId="1937093424" sldId="264"/>
            <ac:picMk id="13" creationId="{D9124798-178D-7418-815F-6C2920132EA6}"/>
          </ac:picMkLst>
        </pc:picChg>
        <pc:picChg chg="add mod">
          <ac:chgData name="Menaka Raman" userId="0644814ca69a91b0" providerId="LiveId" clId="{9AA80562-A82B-447F-9E4F-917B51AF25A5}" dt="2025-04-29T16:54:04.882" v="269" actId="1076"/>
          <ac:picMkLst>
            <pc:docMk/>
            <pc:sldMk cId="1937093424" sldId="264"/>
            <ac:picMk id="15" creationId="{C0E231D0-BCC0-0BBB-5ED5-A5AC67DAB796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2:57.252" v="1514"/>
        <pc:sldMkLst>
          <pc:docMk/>
          <pc:sldMk cId="3788261761" sldId="265"/>
        </pc:sldMkLst>
        <pc:spChg chg="mod">
          <ac:chgData name="Menaka Raman" userId="0644814ca69a91b0" providerId="LiveId" clId="{9AA80562-A82B-447F-9E4F-917B51AF25A5}" dt="2025-04-29T17:21:00.744" v="766" actId="2711"/>
          <ac:spMkLst>
            <pc:docMk/>
            <pc:sldMk cId="3788261761" sldId="265"/>
            <ac:spMk id="2" creationId="{16B90D20-81C9-9DB4-7E1B-F3F32B528205}"/>
          </ac:spMkLst>
        </pc:spChg>
        <pc:spChg chg="mod">
          <ac:chgData name="Menaka Raman" userId="0644814ca69a91b0" providerId="LiveId" clId="{9AA80562-A82B-447F-9E4F-917B51AF25A5}" dt="2025-04-29T16:55:06.072" v="286" actId="20577"/>
          <ac:spMkLst>
            <pc:docMk/>
            <pc:sldMk cId="3788261761" sldId="265"/>
            <ac:spMk id="5" creationId="{FCE8C06B-CABF-1A96-B21E-322F5F8130CD}"/>
          </ac:spMkLst>
        </pc:spChg>
        <pc:picChg chg="add mod">
          <ac:chgData name="Menaka Raman" userId="0644814ca69a91b0" providerId="LiveId" clId="{9AA80562-A82B-447F-9E4F-917B51AF25A5}" dt="2025-04-29T16:56:36.054" v="290" actId="1076"/>
          <ac:picMkLst>
            <pc:docMk/>
            <pc:sldMk cId="3788261761" sldId="265"/>
            <ac:picMk id="4" creationId="{AE8A3F96-BFF0-9893-6F38-845495E3E882}"/>
          </ac:picMkLst>
        </pc:picChg>
        <pc:picChg chg="add mod">
          <ac:chgData name="Menaka Raman" userId="0644814ca69a91b0" providerId="LiveId" clId="{9AA80562-A82B-447F-9E4F-917B51AF25A5}" dt="2025-04-29T18:21:41.313" v="1385" actId="1036"/>
          <ac:picMkLst>
            <pc:docMk/>
            <pc:sldMk cId="3788261761" sldId="265"/>
            <ac:picMk id="7" creationId="{1772A858-1F20-1F85-C564-C7C6BC1CD85A}"/>
          </ac:picMkLst>
        </pc:picChg>
        <pc:picChg chg="del mod">
          <ac:chgData name="Menaka Raman" userId="0644814ca69a91b0" providerId="LiveId" clId="{9AA80562-A82B-447F-9E4F-917B51AF25A5}" dt="2025-04-29T16:56:28.977" v="287" actId="478"/>
          <ac:picMkLst>
            <pc:docMk/>
            <pc:sldMk cId="3788261761" sldId="265"/>
            <ac:picMk id="13" creationId="{E42E3E74-3C85-84F6-4F33-56E0C4A90B67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3:00.620" v="1515"/>
        <pc:sldMkLst>
          <pc:docMk/>
          <pc:sldMk cId="1531644982" sldId="266"/>
        </pc:sldMkLst>
        <pc:spChg chg="mod">
          <ac:chgData name="Menaka Raman" userId="0644814ca69a91b0" providerId="LiveId" clId="{9AA80562-A82B-447F-9E4F-917B51AF25A5}" dt="2025-04-29T17:20:53.744" v="765" actId="2711"/>
          <ac:spMkLst>
            <pc:docMk/>
            <pc:sldMk cId="1531644982" sldId="266"/>
            <ac:spMk id="2" creationId="{BFDAF84E-B284-6AA9-3563-604A01A60A9D}"/>
          </ac:spMkLst>
        </pc:spChg>
        <pc:spChg chg="mod">
          <ac:chgData name="Menaka Raman" userId="0644814ca69a91b0" providerId="LiveId" clId="{9AA80562-A82B-447F-9E4F-917B51AF25A5}" dt="2025-04-29T17:00:40.012" v="384" actId="20577"/>
          <ac:spMkLst>
            <pc:docMk/>
            <pc:sldMk cId="1531644982" sldId="266"/>
            <ac:spMk id="5" creationId="{8A289AFF-41BE-EC52-94CC-A6222B2C0057}"/>
          </ac:spMkLst>
        </pc:spChg>
        <pc:picChg chg="del">
          <ac:chgData name="Menaka Raman" userId="0644814ca69a91b0" providerId="LiveId" clId="{9AA80562-A82B-447F-9E4F-917B51AF25A5}" dt="2025-04-29T16:57:58.632" v="295" actId="478"/>
          <ac:picMkLst>
            <pc:docMk/>
            <pc:sldMk cId="1531644982" sldId="266"/>
            <ac:picMk id="4" creationId="{12A43A5B-9987-878F-97BA-30EB5254705E}"/>
          </ac:picMkLst>
        </pc:picChg>
        <pc:picChg chg="add mod">
          <ac:chgData name="Menaka Raman" userId="0644814ca69a91b0" providerId="LiveId" clId="{9AA80562-A82B-447F-9E4F-917B51AF25A5}" dt="2025-04-29T17:01:36.768" v="388" actId="1076"/>
          <ac:picMkLst>
            <pc:docMk/>
            <pc:sldMk cId="1531644982" sldId="266"/>
            <ac:picMk id="6" creationId="{052E0BBC-4546-63EE-FD51-BFAB9FB8755E}"/>
          </ac:picMkLst>
        </pc:picChg>
        <pc:picChg chg="del">
          <ac:chgData name="Menaka Raman" userId="0644814ca69a91b0" providerId="LiveId" clId="{9AA80562-A82B-447F-9E4F-917B51AF25A5}" dt="2025-04-29T16:57:59.396" v="296" actId="478"/>
          <ac:picMkLst>
            <pc:docMk/>
            <pc:sldMk cId="1531644982" sldId="266"/>
            <ac:picMk id="7" creationId="{BC88CEAE-F5BB-3E32-0E6E-7972ED62A2C1}"/>
          </ac:picMkLst>
        </pc:picChg>
      </pc:sldChg>
      <pc:sldChg chg="addSp delSp modSp new mod modTransition modAnim">
        <pc:chgData name="Menaka Raman" userId="0644814ca69a91b0" providerId="LiveId" clId="{9AA80562-A82B-447F-9E4F-917B51AF25A5}" dt="2025-04-29T19:03:07.502" v="1516"/>
        <pc:sldMkLst>
          <pc:docMk/>
          <pc:sldMk cId="275949224" sldId="267"/>
        </pc:sldMkLst>
        <pc:spChg chg="mod">
          <ac:chgData name="Menaka Raman" userId="0644814ca69a91b0" providerId="LiveId" clId="{9AA80562-A82B-447F-9E4F-917B51AF25A5}" dt="2025-04-29T17:20:31.806" v="763" actId="2711"/>
          <ac:spMkLst>
            <pc:docMk/>
            <pc:sldMk cId="275949224" sldId="267"/>
            <ac:spMk id="2" creationId="{0E06CB9A-0FA8-84DA-8B16-0DB5C08056F7}"/>
          </ac:spMkLst>
        </pc:spChg>
        <pc:spChg chg="del">
          <ac:chgData name="Menaka Raman" userId="0644814ca69a91b0" providerId="LiveId" clId="{9AA80562-A82B-447F-9E4F-917B51AF25A5}" dt="2025-04-29T17:02:13.029" v="421" actId="478"/>
          <ac:spMkLst>
            <pc:docMk/>
            <pc:sldMk cId="275949224" sldId="267"/>
            <ac:spMk id="3" creationId="{F1103F84-F04B-DDD6-D70E-1B1E53DA57A3}"/>
          </ac:spMkLst>
        </pc:spChg>
        <pc:spChg chg="add mod">
          <ac:chgData name="Menaka Raman" userId="0644814ca69a91b0" providerId="LiveId" clId="{9AA80562-A82B-447F-9E4F-917B51AF25A5}" dt="2025-04-29T17:36:33.941" v="979"/>
          <ac:spMkLst>
            <pc:docMk/>
            <pc:sldMk cId="275949224" sldId="267"/>
            <ac:spMk id="4" creationId="{28FF4B4C-8BC5-6960-8B2C-CC8259ACE2F5}"/>
          </ac:spMkLst>
        </pc:spChg>
        <pc:picChg chg="add mod">
          <ac:chgData name="Menaka Raman" userId="0644814ca69a91b0" providerId="LiveId" clId="{9AA80562-A82B-447F-9E4F-917B51AF25A5}" dt="2025-04-29T17:11:38.547" v="516" actId="1076"/>
          <ac:picMkLst>
            <pc:docMk/>
            <pc:sldMk cId="275949224" sldId="267"/>
            <ac:picMk id="5" creationId="{C9CCEFC4-19C4-0BFF-FF37-2A42F0956726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3:11.036" v="1517"/>
        <pc:sldMkLst>
          <pc:docMk/>
          <pc:sldMk cId="2418757463" sldId="268"/>
        </pc:sldMkLst>
        <pc:spChg chg="mod">
          <ac:chgData name="Menaka Raman" userId="0644814ca69a91b0" providerId="LiveId" clId="{9AA80562-A82B-447F-9E4F-917B51AF25A5}" dt="2025-04-29T17:20:25.956" v="762" actId="2711"/>
          <ac:spMkLst>
            <pc:docMk/>
            <pc:sldMk cId="2418757463" sldId="268"/>
            <ac:spMk id="2" creationId="{7CE3E39F-76D4-8526-1B6D-0658CC920CFB}"/>
          </ac:spMkLst>
        </pc:spChg>
        <pc:spChg chg="mod">
          <ac:chgData name="Menaka Raman" userId="0644814ca69a91b0" providerId="LiveId" clId="{9AA80562-A82B-447F-9E4F-917B51AF25A5}" dt="2025-04-29T17:10:19.353" v="503" actId="114"/>
          <ac:spMkLst>
            <pc:docMk/>
            <pc:sldMk cId="2418757463" sldId="268"/>
            <ac:spMk id="4" creationId="{0743FF08-FA5C-78F7-6390-6063921BD0AD}"/>
          </ac:spMkLst>
        </pc:spChg>
        <pc:spChg chg="add mod">
          <ac:chgData name="Menaka Raman" userId="0644814ca69a91b0" providerId="LiveId" clId="{9AA80562-A82B-447F-9E4F-917B51AF25A5}" dt="2025-04-29T17:18:25.739" v="718" actId="2711"/>
          <ac:spMkLst>
            <pc:docMk/>
            <pc:sldMk cId="2418757463" sldId="268"/>
            <ac:spMk id="14" creationId="{F23C8E4B-9F9C-6593-E4E5-5CAF7543DB84}"/>
          </ac:spMkLst>
        </pc:spChg>
        <pc:picChg chg="add mod">
          <ac:chgData name="Menaka Raman" userId="0644814ca69a91b0" providerId="LiveId" clId="{9AA80562-A82B-447F-9E4F-917B51AF25A5}" dt="2025-04-29T17:10:44.958" v="505" actId="1076"/>
          <ac:picMkLst>
            <pc:docMk/>
            <pc:sldMk cId="2418757463" sldId="268"/>
            <ac:picMk id="5" creationId="{D95BF57F-F008-FAB7-0588-D7839A81B5F0}"/>
          </ac:picMkLst>
        </pc:picChg>
        <pc:picChg chg="add del mod">
          <ac:chgData name="Menaka Raman" userId="0644814ca69a91b0" providerId="LiveId" clId="{9AA80562-A82B-447F-9E4F-917B51AF25A5}" dt="2025-04-29T17:14:04.151" v="545" actId="478"/>
          <ac:picMkLst>
            <pc:docMk/>
            <pc:sldMk cId="2418757463" sldId="268"/>
            <ac:picMk id="7" creationId="{058CBB06-AD0E-2E46-951F-E73C4ADBFB0B}"/>
          </ac:picMkLst>
        </pc:picChg>
        <pc:picChg chg="add del mod">
          <ac:chgData name="Menaka Raman" userId="0644814ca69a91b0" providerId="LiveId" clId="{9AA80562-A82B-447F-9E4F-917B51AF25A5}" dt="2025-04-29T17:14:05.679" v="547" actId="478"/>
          <ac:picMkLst>
            <pc:docMk/>
            <pc:sldMk cId="2418757463" sldId="268"/>
            <ac:picMk id="9" creationId="{4079CC93-7852-06F1-CFDA-F02D5515983C}"/>
          </ac:picMkLst>
        </pc:picChg>
        <pc:picChg chg="add del mod">
          <ac:chgData name="Menaka Raman" userId="0644814ca69a91b0" providerId="LiveId" clId="{9AA80562-A82B-447F-9E4F-917B51AF25A5}" dt="2025-04-29T17:14:05.054" v="546" actId="478"/>
          <ac:picMkLst>
            <pc:docMk/>
            <pc:sldMk cId="2418757463" sldId="268"/>
            <ac:picMk id="11" creationId="{C61A607D-96CD-829E-2558-FD97FF9B81BD}"/>
          </ac:picMkLst>
        </pc:picChg>
        <pc:picChg chg="add del mod">
          <ac:chgData name="Menaka Raman" userId="0644814ca69a91b0" providerId="LiveId" clId="{9AA80562-A82B-447F-9E4F-917B51AF25A5}" dt="2025-04-29T17:17:36.766" v="687" actId="478"/>
          <ac:picMkLst>
            <pc:docMk/>
            <pc:sldMk cId="2418757463" sldId="268"/>
            <ac:picMk id="12" creationId="{6B09553A-4D24-A246-5468-57A30859F0F4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3:14.973" v="1518"/>
        <pc:sldMkLst>
          <pc:docMk/>
          <pc:sldMk cId="228950051" sldId="269"/>
        </pc:sldMkLst>
        <pc:spChg chg="mod">
          <ac:chgData name="Menaka Raman" userId="0644814ca69a91b0" providerId="LiveId" clId="{9AA80562-A82B-447F-9E4F-917B51AF25A5}" dt="2025-04-29T17:20:16.332" v="761" actId="2711"/>
          <ac:spMkLst>
            <pc:docMk/>
            <pc:sldMk cId="228950051" sldId="269"/>
            <ac:spMk id="2" creationId="{36377114-ECEB-3C96-8EC9-ED13B440E35F}"/>
          </ac:spMkLst>
        </pc:spChg>
        <pc:spChg chg="add del mod">
          <ac:chgData name="Menaka Raman" userId="0644814ca69a91b0" providerId="LiveId" clId="{9AA80562-A82B-447F-9E4F-917B51AF25A5}" dt="2025-04-29T17:14:02.498" v="544"/>
          <ac:spMkLst>
            <pc:docMk/>
            <pc:sldMk cId="228950051" sldId="269"/>
            <ac:spMk id="3" creationId="{5DDE6F4F-FB07-1CCD-5BDC-E2D8FB497280}"/>
          </ac:spMkLst>
        </pc:spChg>
        <pc:spChg chg="del mod">
          <ac:chgData name="Menaka Raman" userId="0644814ca69a91b0" providerId="LiveId" clId="{9AA80562-A82B-447F-9E4F-917B51AF25A5}" dt="2025-04-29T17:13:13.285" v="530" actId="478"/>
          <ac:spMkLst>
            <pc:docMk/>
            <pc:sldMk cId="228950051" sldId="269"/>
            <ac:spMk id="4" creationId="{C8D524E7-2F46-F64A-49C1-BBD0DD9388E5}"/>
          </ac:spMkLst>
        </pc:spChg>
        <pc:spChg chg="add mod">
          <ac:chgData name="Menaka Raman" userId="0644814ca69a91b0" providerId="LiveId" clId="{9AA80562-A82B-447F-9E4F-917B51AF25A5}" dt="2025-04-29T17:14:44.019" v="596" actId="2711"/>
          <ac:spMkLst>
            <pc:docMk/>
            <pc:sldMk cId="228950051" sldId="269"/>
            <ac:spMk id="6" creationId="{DE9A0AD4-9F40-725C-1AB2-B5E13B00E68F}"/>
          </ac:spMkLst>
        </pc:spChg>
        <pc:spChg chg="add mod">
          <ac:chgData name="Menaka Raman" userId="0644814ca69a91b0" providerId="LiveId" clId="{9AA80562-A82B-447F-9E4F-917B51AF25A5}" dt="2025-04-29T17:16:01.962" v="656" actId="20577"/>
          <ac:spMkLst>
            <pc:docMk/>
            <pc:sldMk cId="228950051" sldId="269"/>
            <ac:spMk id="8" creationId="{065CF1CA-CCCF-1596-2A26-F984987D43C8}"/>
          </ac:spMkLst>
        </pc:spChg>
        <pc:spChg chg="add mod">
          <ac:chgData name="Menaka Raman" userId="0644814ca69a91b0" providerId="LiveId" clId="{9AA80562-A82B-447F-9E4F-917B51AF25A5}" dt="2025-04-29T17:16:25.668" v="683" actId="20577"/>
          <ac:spMkLst>
            <pc:docMk/>
            <pc:sldMk cId="228950051" sldId="269"/>
            <ac:spMk id="10" creationId="{3D5AE1AB-DBDB-A4EE-6AF8-8351945E3BEC}"/>
          </ac:spMkLst>
        </pc:spChg>
        <pc:picChg chg="del">
          <ac:chgData name="Menaka Raman" userId="0644814ca69a91b0" providerId="LiveId" clId="{9AA80562-A82B-447F-9E4F-917B51AF25A5}" dt="2025-04-29T17:13:07.189" v="527" actId="478"/>
          <ac:picMkLst>
            <pc:docMk/>
            <pc:sldMk cId="228950051" sldId="269"/>
            <ac:picMk id="5" creationId="{7C074C5E-85AE-6D0E-2C14-8C02BEE181C4}"/>
          </ac:picMkLst>
        </pc:picChg>
        <pc:picChg chg="mod">
          <ac:chgData name="Menaka Raman" userId="0644814ca69a91b0" providerId="LiveId" clId="{9AA80562-A82B-447F-9E4F-917B51AF25A5}" dt="2025-04-29T17:13:24.336" v="534" actId="1076"/>
          <ac:picMkLst>
            <pc:docMk/>
            <pc:sldMk cId="228950051" sldId="269"/>
            <ac:picMk id="7" creationId="{77D4B98B-0D4D-FB62-B2A9-81C677AE95E7}"/>
          </ac:picMkLst>
        </pc:picChg>
        <pc:picChg chg="mod">
          <ac:chgData name="Menaka Raman" userId="0644814ca69a91b0" providerId="LiveId" clId="{9AA80562-A82B-447F-9E4F-917B51AF25A5}" dt="2025-04-29T17:13:41.848" v="541" actId="1076"/>
          <ac:picMkLst>
            <pc:docMk/>
            <pc:sldMk cId="228950051" sldId="269"/>
            <ac:picMk id="9" creationId="{18909821-E71E-7897-78B5-7C244ED1A77C}"/>
          </ac:picMkLst>
        </pc:picChg>
        <pc:picChg chg="mod">
          <ac:chgData name="Menaka Raman" userId="0644814ca69a91b0" providerId="LiveId" clId="{9AA80562-A82B-447F-9E4F-917B51AF25A5}" dt="2025-04-29T17:13:38.020" v="539" actId="1076"/>
          <ac:picMkLst>
            <pc:docMk/>
            <pc:sldMk cId="228950051" sldId="269"/>
            <ac:picMk id="11" creationId="{1E7120DB-1E4D-5A20-4398-2FC8FB90C607}"/>
          </ac:picMkLst>
        </pc:picChg>
      </pc:sldChg>
      <pc:sldChg chg="addSp delSp modSp new mod modTransition modAnim">
        <pc:chgData name="Menaka Raman" userId="0644814ca69a91b0" providerId="LiveId" clId="{9AA80562-A82B-447F-9E4F-917B51AF25A5}" dt="2025-04-29T19:03:20.175" v="1519"/>
        <pc:sldMkLst>
          <pc:docMk/>
          <pc:sldMk cId="1738828335" sldId="270"/>
        </pc:sldMkLst>
        <pc:spChg chg="mod">
          <ac:chgData name="Menaka Raman" userId="0644814ca69a91b0" providerId="LiveId" clId="{9AA80562-A82B-447F-9E4F-917B51AF25A5}" dt="2025-04-29T17:20:09.204" v="760" actId="2711"/>
          <ac:spMkLst>
            <pc:docMk/>
            <pc:sldMk cId="1738828335" sldId="270"/>
            <ac:spMk id="2" creationId="{97E0BB76-D113-535C-E108-06287741F848}"/>
          </ac:spMkLst>
        </pc:spChg>
        <pc:spChg chg="del">
          <ac:chgData name="Menaka Raman" userId="0644814ca69a91b0" providerId="LiveId" clId="{9AA80562-A82B-447F-9E4F-917B51AF25A5}" dt="2025-04-29T17:24:13" v="826" actId="478"/>
          <ac:spMkLst>
            <pc:docMk/>
            <pc:sldMk cId="1738828335" sldId="270"/>
            <ac:spMk id="3" creationId="{2DF6B9A0-B49F-9B6B-A4D8-D083F535A968}"/>
          </ac:spMkLst>
        </pc:spChg>
        <pc:spChg chg="add mod">
          <ac:chgData name="Menaka Raman" userId="0644814ca69a91b0" providerId="LiveId" clId="{9AA80562-A82B-447F-9E4F-917B51AF25A5}" dt="2025-04-29T17:34:25.388" v="968"/>
          <ac:spMkLst>
            <pc:docMk/>
            <pc:sldMk cId="1738828335" sldId="270"/>
            <ac:spMk id="4" creationId="{25B1B80F-E589-5969-58C8-52F1FD9DF6B3}"/>
          </ac:spMkLst>
        </pc:spChg>
        <pc:spChg chg="add">
          <ac:chgData name="Menaka Raman" userId="0644814ca69a91b0" providerId="LiveId" clId="{9AA80562-A82B-447F-9E4F-917B51AF25A5}" dt="2025-04-29T17:26:14.310" v="882"/>
          <ac:spMkLst>
            <pc:docMk/>
            <pc:sldMk cId="1738828335" sldId="270"/>
            <ac:spMk id="5" creationId="{22E43D3C-C554-3FC9-6262-62716D1A30E6}"/>
          </ac:spMkLst>
        </pc:spChg>
      </pc:sldChg>
      <pc:sldChg chg="addSp delSp modSp add mod modTransition modAnim">
        <pc:chgData name="Menaka Raman" userId="0644814ca69a91b0" providerId="LiveId" clId="{9AA80562-A82B-447F-9E4F-917B51AF25A5}" dt="2025-04-29T19:03:26.965" v="1520"/>
        <pc:sldMkLst>
          <pc:docMk/>
          <pc:sldMk cId="1283230350" sldId="271"/>
        </pc:sldMkLst>
        <pc:spChg chg="del">
          <ac:chgData name="Menaka Raman" userId="0644814ca69a91b0" providerId="LiveId" clId="{9AA80562-A82B-447F-9E4F-917B51AF25A5}" dt="2025-04-29T17:27:59.001" v="907" actId="478"/>
          <ac:spMkLst>
            <pc:docMk/>
            <pc:sldMk cId="1283230350" sldId="271"/>
            <ac:spMk id="4" creationId="{3E2F8E65-5962-FFB3-C58A-E2DE0CE3E09C}"/>
          </ac:spMkLst>
        </pc:spChg>
        <pc:spChg chg="add mod">
          <ac:chgData name="Menaka Raman" userId="0644814ca69a91b0" providerId="LiveId" clId="{9AA80562-A82B-447F-9E4F-917B51AF25A5}" dt="2025-04-29T17:31:47.815" v="960" actId="20577"/>
          <ac:spMkLst>
            <pc:docMk/>
            <pc:sldMk cId="1283230350" sldId="271"/>
            <ac:spMk id="5" creationId="{93D733AC-F8F3-ED8D-4FC7-C17AA0D22C1A}"/>
          </ac:spMkLst>
        </pc:spChg>
        <pc:picChg chg="add mod">
          <ac:chgData name="Menaka Raman" userId="0644814ca69a91b0" providerId="LiveId" clId="{9AA80562-A82B-447F-9E4F-917B51AF25A5}" dt="2025-04-29T17:29:28.435" v="914" actId="1076"/>
          <ac:picMkLst>
            <pc:docMk/>
            <pc:sldMk cId="1283230350" sldId="271"/>
            <ac:picMk id="3" creationId="{485B417D-80D7-5AE7-0465-33D1880E69E5}"/>
          </ac:picMkLst>
        </pc:picChg>
      </pc:sldChg>
      <pc:sldChg chg="addSp delSp modSp new mod modTransition modAnim">
        <pc:chgData name="Menaka Raman" userId="0644814ca69a91b0" providerId="LiveId" clId="{9AA80562-A82B-447F-9E4F-917B51AF25A5}" dt="2025-04-29T19:04:23.692" v="1533"/>
        <pc:sldMkLst>
          <pc:docMk/>
          <pc:sldMk cId="101203969" sldId="272"/>
        </pc:sldMkLst>
        <pc:spChg chg="del mod">
          <ac:chgData name="Menaka Raman" userId="0644814ca69a91b0" providerId="LiveId" clId="{9AA80562-A82B-447F-9E4F-917B51AF25A5}" dt="2025-04-29T17:33:28.168" v="966" actId="478"/>
          <ac:spMkLst>
            <pc:docMk/>
            <pc:sldMk cId="101203969" sldId="272"/>
            <ac:spMk id="2" creationId="{EC13945B-B0EF-D113-F5CC-38A6842365CA}"/>
          </ac:spMkLst>
        </pc:spChg>
        <pc:spChg chg="del">
          <ac:chgData name="Menaka Raman" userId="0644814ca69a91b0" providerId="LiveId" clId="{9AA80562-A82B-447F-9E4F-917B51AF25A5}" dt="2025-04-29T17:33:25.417" v="965" actId="478"/>
          <ac:spMkLst>
            <pc:docMk/>
            <pc:sldMk cId="101203969" sldId="272"/>
            <ac:spMk id="3" creationId="{B15BDBF7-7BF4-959F-4385-FBC7CD559F35}"/>
          </ac:spMkLst>
        </pc:spChg>
        <pc:spChg chg="add del mod">
          <ac:chgData name="Menaka Raman" userId="0644814ca69a91b0" providerId="LiveId" clId="{9AA80562-A82B-447F-9E4F-917B51AF25A5}" dt="2025-04-29T17:33:32.273" v="967" actId="478"/>
          <ac:spMkLst>
            <pc:docMk/>
            <pc:sldMk cId="101203969" sldId="272"/>
            <ac:spMk id="5" creationId="{A8B67809-46B8-C4EF-1AB6-41879E8BFF91}"/>
          </ac:spMkLst>
        </pc:spChg>
        <pc:spChg chg="add mod">
          <ac:chgData name="Menaka Raman" userId="0644814ca69a91b0" providerId="LiveId" clId="{9AA80562-A82B-447F-9E4F-917B51AF25A5}" dt="2025-04-29T18:01:19.100" v="1302" actId="403"/>
          <ac:spMkLst>
            <pc:docMk/>
            <pc:sldMk cId="101203969" sldId="272"/>
            <ac:spMk id="6" creationId="{E926626C-6AA5-72DB-2B86-32925B1DC3BC}"/>
          </ac:spMkLst>
        </pc:spChg>
        <pc:picChg chg="add mod">
          <ac:chgData name="Menaka Raman" userId="0644814ca69a91b0" providerId="LiveId" clId="{9AA80562-A82B-447F-9E4F-917B51AF25A5}" dt="2025-04-29T18:00:33.463" v="1277" actId="1076"/>
          <ac:picMkLst>
            <pc:docMk/>
            <pc:sldMk cId="101203969" sldId="272"/>
            <ac:picMk id="10242" creationId="{9B0A11E0-28BA-5542-6689-792D586CC7E1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2:43.603" v="1511"/>
        <pc:sldMkLst>
          <pc:docMk/>
          <pc:sldMk cId="3906973671" sldId="273"/>
        </pc:sldMkLst>
        <pc:spChg chg="add mod">
          <ac:chgData name="Menaka Raman" userId="0644814ca69a91b0" providerId="LiveId" clId="{9AA80562-A82B-447F-9E4F-917B51AF25A5}" dt="2025-04-29T17:44:56.523" v="1133" actId="207"/>
          <ac:spMkLst>
            <pc:docMk/>
            <pc:sldMk cId="3906973671" sldId="273"/>
            <ac:spMk id="3" creationId="{A6DEC83B-22A6-B55D-EB8B-24428DEAC902}"/>
          </ac:spMkLst>
        </pc:spChg>
        <pc:spChg chg="del mod">
          <ac:chgData name="Menaka Raman" userId="0644814ca69a91b0" providerId="LiveId" clId="{9AA80562-A82B-447F-9E4F-917B51AF25A5}" dt="2025-04-29T17:38:06.522" v="985" actId="478"/>
          <ac:spMkLst>
            <pc:docMk/>
            <pc:sldMk cId="3906973671" sldId="273"/>
            <ac:spMk id="5" creationId="{4C5087A2-41EC-32C4-0287-0A1102AC7A52}"/>
          </ac:spMkLst>
        </pc:spChg>
        <pc:picChg chg="add mod">
          <ac:chgData name="Menaka Raman" userId="0644814ca69a91b0" providerId="LiveId" clId="{9AA80562-A82B-447F-9E4F-917B51AF25A5}" dt="2025-04-29T17:41:57.646" v="1044" actId="1076"/>
          <ac:picMkLst>
            <pc:docMk/>
            <pc:sldMk cId="3906973671" sldId="273"/>
            <ac:picMk id="4" creationId="{159C6E53-52ED-7CF8-EA6B-0842F96EA33B}"/>
          </ac:picMkLst>
        </pc:picChg>
        <pc:picChg chg="add mod">
          <ac:chgData name="Menaka Raman" userId="0644814ca69a91b0" providerId="LiveId" clId="{9AA80562-A82B-447F-9E4F-917B51AF25A5}" dt="2025-04-29T17:42:00.821" v="1045" actId="1076"/>
          <ac:picMkLst>
            <pc:docMk/>
            <pc:sldMk cId="3906973671" sldId="273"/>
            <ac:picMk id="6" creationId="{D6422310-6033-BB53-E63F-E124E5B32A58}"/>
          </ac:picMkLst>
        </pc:picChg>
        <pc:picChg chg="del">
          <ac:chgData name="Menaka Raman" userId="0644814ca69a91b0" providerId="LiveId" clId="{9AA80562-A82B-447F-9E4F-917B51AF25A5}" dt="2025-04-29T17:38:08.880" v="988" actId="478"/>
          <ac:picMkLst>
            <pc:docMk/>
            <pc:sldMk cId="3906973671" sldId="273"/>
            <ac:picMk id="7" creationId="{C90C5A6B-C3D8-30E2-3C14-AF6BEC03FF14}"/>
          </ac:picMkLst>
        </pc:picChg>
        <pc:picChg chg="del">
          <ac:chgData name="Menaka Raman" userId="0644814ca69a91b0" providerId="LiveId" clId="{9AA80562-A82B-447F-9E4F-917B51AF25A5}" dt="2025-04-29T17:38:08.369" v="987" actId="478"/>
          <ac:picMkLst>
            <pc:docMk/>
            <pc:sldMk cId="3906973671" sldId="273"/>
            <ac:picMk id="9" creationId="{D623F4F3-39E6-A2E8-B508-E4D00147F400}"/>
          </ac:picMkLst>
        </pc:picChg>
        <pc:picChg chg="add mod">
          <ac:chgData name="Menaka Raman" userId="0644814ca69a91b0" providerId="LiveId" clId="{9AA80562-A82B-447F-9E4F-917B51AF25A5}" dt="2025-04-29T17:43:13.101" v="1057" actId="1076"/>
          <ac:picMkLst>
            <pc:docMk/>
            <pc:sldMk cId="3906973671" sldId="273"/>
            <ac:picMk id="10" creationId="{60F202CC-BCB8-D781-643E-7DC1D8CD6797}"/>
          </ac:picMkLst>
        </pc:picChg>
        <pc:picChg chg="del">
          <ac:chgData name="Menaka Raman" userId="0644814ca69a91b0" providerId="LiveId" clId="{9AA80562-A82B-447F-9E4F-917B51AF25A5}" dt="2025-04-29T17:38:07.584" v="986" actId="478"/>
          <ac:picMkLst>
            <pc:docMk/>
            <pc:sldMk cId="3906973671" sldId="273"/>
            <ac:picMk id="11" creationId="{C26C592B-766D-B978-A062-25BE5A3035A1}"/>
          </ac:picMkLst>
        </pc:picChg>
        <pc:picChg chg="del">
          <ac:chgData name="Menaka Raman" userId="0644814ca69a91b0" providerId="LiveId" clId="{9AA80562-A82B-447F-9E4F-917B51AF25A5}" dt="2025-04-29T17:38:09.505" v="989" actId="478"/>
          <ac:picMkLst>
            <pc:docMk/>
            <pc:sldMk cId="3906973671" sldId="273"/>
            <ac:picMk id="13" creationId="{63633A10-3C48-8262-6F39-A1E7DFA8B2A5}"/>
          </ac:picMkLst>
        </pc:picChg>
        <pc:picChg chg="add mod">
          <ac:chgData name="Menaka Raman" userId="0644814ca69a91b0" providerId="LiveId" clId="{9AA80562-A82B-447F-9E4F-917B51AF25A5}" dt="2025-04-29T17:44:51.437" v="1132" actId="1076"/>
          <ac:picMkLst>
            <pc:docMk/>
            <pc:sldMk cId="3906973671" sldId="273"/>
            <ac:picMk id="14" creationId="{7BFBD09E-3F25-1102-160E-0DFF82856D04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2:39.668" v="1510"/>
        <pc:sldMkLst>
          <pc:docMk/>
          <pc:sldMk cId="3036866515" sldId="274"/>
        </pc:sldMkLst>
        <pc:spChg chg="add mod">
          <ac:chgData name="Menaka Raman" userId="0644814ca69a91b0" providerId="LiveId" clId="{9AA80562-A82B-447F-9E4F-917B51AF25A5}" dt="2025-04-29T17:47:58.271" v="1167"/>
          <ac:spMkLst>
            <pc:docMk/>
            <pc:sldMk cId="3036866515" sldId="274"/>
            <ac:spMk id="3" creationId="{1FC358DC-B1AF-B4C7-4017-F697F99B279B}"/>
          </ac:spMkLst>
        </pc:spChg>
        <pc:spChg chg="add mod">
          <ac:chgData name="Menaka Raman" userId="0644814ca69a91b0" providerId="LiveId" clId="{9AA80562-A82B-447F-9E4F-917B51AF25A5}" dt="2025-04-29T17:48:14.617" v="1186"/>
          <ac:spMkLst>
            <pc:docMk/>
            <pc:sldMk cId="3036866515" sldId="274"/>
            <ac:spMk id="4" creationId="{AD532FCB-8864-9377-BB61-9FC64F9E0B68}"/>
          </ac:spMkLst>
        </pc:spChg>
        <pc:spChg chg="mod">
          <ac:chgData name="Menaka Raman" userId="0644814ca69a91b0" providerId="LiveId" clId="{9AA80562-A82B-447F-9E4F-917B51AF25A5}" dt="2025-04-29T17:48:36.470" v="1190" actId="20577"/>
          <ac:spMkLst>
            <pc:docMk/>
            <pc:sldMk cId="3036866515" sldId="274"/>
            <ac:spMk id="5" creationId="{53B05FA0-08EC-6C60-0F93-712DEC6179B7}"/>
          </ac:spMkLst>
        </pc:spChg>
        <pc:picChg chg="del">
          <ac:chgData name="Menaka Raman" userId="0644814ca69a91b0" providerId="LiveId" clId="{9AA80562-A82B-447F-9E4F-917B51AF25A5}" dt="2025-04-29T17:38:55.502" v="994" actId="478"/>
          <ac:picMkLst>
            <pc:docMk/>
            <pc:sldMk cId="3036866515" sldId="274"/>
            <ac:picMk id="7" creationId="{58888414-35E7-8F83-D4BF-A44B4A960DB4}"/>
          </ac:picMkLst>
        </pc:picChg>
        <pc:picChg chg="del">
          <ac:chgData name="Menaka Raman" userId="0644814ca69a91b0" providerId="LiveId" clId="{9AA80562-A82B-447F-9E4F-917B51AF25A5}" dt="2025-04-29T17:38:53.358" v="992" actId="478"/>
          <ac:picMkLst>
            <pc:docMk/>
            <pc:sldMk cId="3036866515" sldId="274"/>
            <ac:picMk id="9" creationId="{4C3A284C-AE1E-C9D6-D3AF-5FC9700FFDC4}"/>
          </ac:picMkLst>
        </pc:picChg>
        <pc:picChg chg="del">
          <ac:chgData name="Menaka Raman" userId="0644814ca69a91b0" providerId="LiveId" clId="{9AA80562-A82B-447F-9E4F-917B51AF25A5}" dt="2025-04-29T17:38:54.334" v="993" actId="478"/>
          <ac:picMkLst>
            <pc:docMk/>
            <pc:sldMk cId="3036866515" sldId="274"/>
            <ac:picMk id="11" creationId="{CD61CA98-666B-4992-68DD-7A562C39D45A}"/>
          </ac:picMkLst>
        </pc:picChg>
        <pc:picChg chg="del">
          <ac:chgData name="Menaka Raman" userId="0644814ca69a91b0" providerId="LiveId" clId="{9AA80562-A82B-447F-9E4F-917B51AF25A5}" dt="2025-04-29T17:38:56.167" v="995" actId="478"/>
          <ac:picMkLst>
            <pc:docMk/>
            <pc:sldMk cId="3036866515" sldId="274"/>
            <ac:picMk id="13" creationId="{9C75422F-040B-0458-B217-686375545334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2:47.913" v="1512"/>
        <pc:sldMkLst>
          <pc:docMk/>
          <pc:sldMk cId="1089553547" sldId="275"/>
        </pc:sldMkLst>
        <pc:spChg chg="del mod">
          <ac:chgData name="Menaka Raman" userId="0644814ca69a91b0" providerId="LiveId" clId="{9AA80562-A82B-447F-9E4F-917B51AF25A5}" dt="2025-04-29T17:45:23.892" v="1138"/>
          <ac:spMkLst>
            <pc:docMk/>
            <pc:sldMk cId="1089553547" sldId="275"/>
            <ac:spMk id="3" creationId="{F5A0D1EF-BB84-406C-0CB5-D096134A9201}"/>
          </ac:spMkLst>
        </pc:spChg>
        <pc:spChg chg="add mod">
          <ac:chgData name="Menaka Raman" userId="0644814ca69a91b0" providerId="LiveId" clId="{9AA80562-A82B-447F-9E4F-917B51AF25A5}" dt="2025-04-29T17:46:41.985" v="1159"/>
          <ac:spMkLst>
            <pc:docMk/>
            <pc:sldMk cId="1089553547" sldId="275"/>
            <ac:spMk id="7" creationId="{8A54A7A7-2E73-3075-92B4-62B5BDEBE8D2}"/>
          </ac:spMkLst>
        </pc:spChg>
        <pc:picChg chg="del">
          <ac:chgData name="Menaka Raman" userId="0644814ca69a91b0" providerId="LiveId" clId="{9AA80562-A82B-447F-9E4F-917B51AF25A5}" dt="2025-04-29T17:45:23.892" v="1136" actId="478"/>
          <ac:picMkLst>
            <pc:docMk/>
            <pc:sldMk cId="1089553547" sldId="275"/>
            <ac:picMk id="4" creationId="{80C6BBE9-3D81-7A79-49C3-FD8189079D56}"/>
          </ac:picMkLst>
        </pc:picChg>
        <pc:picChg chg="del">
          <ac:chgData name="Menaka Raman" userId="0644814ca69a91b0" providerId="LiveId" clId="{9AA80562-A82B-447F-9E4F-917B51AF25A5}" dt="2025-04-29T17:45:24.675" v="1139" actId="478"/>
          <ac:picMkLst>
            <pc:docMk/>
            <pc:sldMk cId="1089553547" sldId="275"/>
            <ac:picMk id="6" creationId="{BA9C204D-C7A8-849C-475D-9684BA86BA98}"/>
          </ac:picMkLst>
        </pc:picChg>
        <pc:picChg chg="add mod">
          <ac:chgData name="Menaka Raman" userId="0644814ca69a91b0" providerId="LiveId" clId="{9AA80562-A82B-447F-9E4F-917B51AF25A5}" dt="2025-04-29T17:46:04.765" v="1152" actId="1076"/>
          <ac:picMkLst>
            <pc:docMk/>
            <pc:sldMk cId="1089553547" sldId="275"/>
            <ac:picMk id="9" creationId="{B80CE1E8-C7CB-F482-1D0E-4888249B3A75}"/>
          </ac:picMkLst>
        </pc:picChg>
        <pc:picChg chg="del">
          <ac:chgData name="Menaka Raman" userId="0644814ca69a91b0" providerId="LiveId" clId="{9AA80562-A82B-447F-9E4F-917B51AF25A5}" dt="2025-04-29T17:45:25.418" v="1140" actId="478"/>
          <ac:picMkLst>
            <pc:docMk/>
            <pc:sldMk cId="1089553547" sldId="275"/>
            <ac:picMk id="10" creationId="{18E3BD8E-80D3-7E4E-E098-1694CA877D88}"/>
          </ac:picMkLst>
        </pc:picChg>
        <pc:picChg chg="add mod">
          <ac:chgData name="Menaka Raman" userId="0644814ca69a91b0" providerId="LiveId" clId="{9AA80562-A82B-447F-9E4F-917B51AF25A5}" dt="2025-04-29T17:46:54.935" v="1161" actId="1076"/>
          <ac:picMkLst>
            <pc:docMk/>
            <pc:sldMk cId="1089553547" sldId="275"/>
            <ac:picMk id="11" creationId="{6476E0A0-C6D9-D39C-BA50-D0E02D624E5D}"/>
          </ac:picMkLst>
        </pc:picChg>
        <pc:picChg chg="del">
          <ac:chgData name="Menaka Raman" userId="0644814ca69a91b0" providerId="LiveId" clId="{9AA80562-A82B-447F-9E4F-917B51AF25A5}" dt="2025-04-29T17:45:26.373" v="1141" actId="478"/>
          <ac:picMkLst>
            <pc:docMk/>
            <pc:sldMk cId="1089553547" sldId="275"/>
            <ac:picMk id="14" creationId="{BD28C48E-C154-C7CB-99DD-8975CB2FB985}"/>
          </ac:picMkLst>
        </pc:picChg>
      </pc:sldChg>
      <pc:sldChg chg="addSp delSp modSp add mod modTransition modAnim">
        <pc:chgData name="Menaka Raman" userId="0644814ca69a91b0" providerId="LiveId" clId="{9AA80562-A82B-447F-9E4F-917B51AF25A5}" dt="2025-04-29T19:03:37.933" v="1523"/>
        <pc:sldMkLst>
          <pc:docMk/>
          <pc:sldMk cId="2149055385" sldId="276"/>
        </pc:sldMkLst>
        <pc:spChg chg="mod">
          <ac:chgData name="Menaka Raman" userId="0644814ca69a91b0" providerId="LiveId" clId="{9AA80562-A82B-447F-9E4F-917B51AF25A5}" dt="2025-04-29T17:51:39.325" v="1236" actId="20577"/>
          <ac:spMkLst>
            <pc:docMk/>
            <pc:sldMk cId="2149055385" sldId="276"/>
            <ac:spMk id="2" creationId="{CCBCD289-A49F-F01F-511D-1E4646C40753}"/>
          </ac:spMkLst>
        </pc:spChg>
        <pc:spChg chg="del">
          <ac:chgData name="Menaka Raman" userId="0644814ca69a91b0" providerId="LiveId" clId="{9AA80562-A82B-447F-9E4F-917B51AF25A5}" dt="2025-04-29T17:51:11.961" v="1194" actId="478"/>
          <ac:spMkLst>
            <pc:docMk/>
            <pc:sldMk cId="2149055385" sldId="276"/>
            <ac:spMk id="5" creationId="{B916DA2E-3B70-5601-AA71-08148F9154B5}"/>
          </ac:spMkLst>
        </pc:spChg>
        <pc:spChg chg="add del">
          <ac:chgData name="Menaka Raman" userId="0644814ca69a91b0" providerId="LiveId" clId="{9AA80562-A82B-447F-9E4F-917B51AF25A5}" dt="2025-04-29T17:51:20.061" v="1196" actId="22"/>
          <ac:spMkLst>
            <pc:docMk/>
            <pc:sldMk cId="2149055385" sldId="276"/>
            <ac:spMk id="6" creationId="{BC139DB0-7E23-5681-4B65-97421B44AC5F}"/>
          </ac:spMkLst>
        </pc:spChg>
        <pc:spChg chg="add mod">
          <ac:chgData name="Menaka Raman" userId="0644814ca69a91b0" providerId="LiveId" clId="{9AA80562-A82B-447F-9E4F-917B51AF25A5}" dt="2025-04-29T17:53:03.731" v="1249" actId="207"/>
          <ac:spMkLst>
            <pc:docMk/>
            <pc:sldMk cId="2149055385" sldId="276"/>
            <ac:spMk id="8" creationId="{888811D6-260D-6ADB-0E63-CF3791B90BA7}"/>
          </ac:spMkLst>
        </pc:spChg>
        <pc:spChg chg="add mod">
          <ac:chgData name="Menaka Raman" userId="0644814ca69a91b0" providerId="LiveId" clId="{9AA80562-A82B-447F-9E4F-917B51AF25A5}" dt="2025-04-29T17:55:43.036" v="1271" actId="207"/>
          <ac:spMkLst>
            <pc:docMk/>
            <pc:sldMk cId="2149055385" sldId="276"/>
            <ac:spMk id="9" creationId="{4A7B2094-469C-6614-B8E2-A8514C0FFABE}"/>
          </ac:spMkLst>
        </pc:spChg>
        <pc:picChg chg="del">
          <ac:chgData name="Menaka Raman" userId="0644814ca69a91b0" providerId="LiveId" clId="{9AA80562-A82B-447F-9E4F-917B51AF25A5}" dt="2025-04-29T17:51:10.156" v="1193" actId="478"/>
          <ac:picMkLst>
            <pc:docMk/>
            <pc:sldMk cId="2149055385" sldId="276"/>
            <ac:picMk id="3" creationId="{72650ABC-C05C-68B9-1711-2F6344992395}"/>
          </ac:picMkLst>
        </pc:picChg>
        <pc:picChg chg="add mod">
          <ac:chgData name="Menaka Raman" userId="0644814ca69a91b0" providerId="LiveId" clId="{9AA80562-A82B-447F-9E4F-917B51AF25A5}" dt="2025-04-29T17:55:21.558" v="1253" actId="1076"/>
          <ac:picMkLst>
            <pc:docMk/>
            <pc:sldMk cId="2149055385" sldId="276"/>
            <ac:picMk id="7170" creationId="{C6D59DEC-C2CE-37CA-38AC-C66AD57EBE63}"/>
          </ac:picMkLst>
        </pc:picChg>
      </pc:sldChg>
      <pc:sldChg chg="addSp delSp modSp new mod modTransition modAnim">
        <pc:chgData name="Menaka Raman" userId="0644814ca69a91b0" providerId="LiveId" clId="{9AA80562-A82B-447F-9E4F-917B51AF25A5}" dt="2025-04-29T19:03:30.308" v="1521"/>
        <pc:sldMkLst>
          <pc:docMk/>
          <pc:sldMk cId="2239071542" sldId="277"/>
        </pc:sldMkLst>
        <pc:spChg chg="mod">
          <ac:chgData name="Menaka Raman" userId="0644814ca69a91b0" providerId="LiveId" clId="{9AA80562-A82B-447F-9E4F-917B51AF25A5}" dt="2025-04-29T18:06:39.693" v="1318" actId="2711"/>
          <ac:spMkLst>
            <pc:docMk/>
            <pc:sldMk cId="2239071542" sldId="277"/>
            <ac:spMk id="2" creationId="{947FA2F3-AF24-2572-6319-26E913A0CE28}"/>
          </ac:spMkLst>
        </pc:spChg>
        <pc:spChg chg="del">
          <ac:chgData name="Menaka Raman" userId="0644814ca69a91b0" providerId="LiveId" clId="{9AA80562-A82B-447F-9E4F-917B51AF25A5}" dt="2025-04-29T18:06:21.097" v="1315" actId="478"/>
          <ac:spMkLst>
            <pc:docMk/>
            <pc:sldMk cId="2239071542" sldId="277"/>
            <ac:spMk id="3" creationId="{9348253E-4D94-73BB-08A8-CC7DBB07C21A}"/>
          </ac:spMkLst>
        </pc:spChg>
        <pc:spChg chg="add mod">
          <ac:chgData name="Menaka Raman" userId="0644814ca69a91b0" providerId="LiveId" clId="{9AA80562-A82B-447F-9E4F-917B51AF25A5}" dt="2025-04-29T18:10:13.740" v="1375" actId="1076"/>
          <ac:spMkLst>
            <pc:docMk/>
            <pc:sldMk cId="2239071542" sldId="277"/>
            <ac:spMk id="4" creationId="{BB6944CC-AAB1-C09F-2784-6B41D46177CB}"/>
          </ac:spMkLst>
        </pc:spChg>
      </pc:sldChg>
      <pc:sldChg chg="addSp delSp modSp add mod modTransition modAnim">
        <pc:chgData name="Menaka Raman" userId="0644814ca69a91b0" providerId="LiveId" clId="{9AA80562-A82B-447F-9E4F-917B51AF25A5}" dt="2025-04-29T19:03:34.546" v="1522"/>
        <pc:sldMkLst>
          <pc:docMk/>
          <pc:sldMk cId="1184456940" sldId="278"/>
        </pc:sldMkLst>
        <pc:spChg chg="mod">
          <ac:chgData name="Menaka Raman" userId="0644814ca69a91b0" providerId="LiveId" clId="{9AA80562-A82B-447F-9E4F-917B51AF25A5}" dt="2025-04-29T18:06:47.040" v="1322" actId="20577"/>
          <ac:spMkLst>
            <pc:docMk/>
            <pc:sldMk cId="1184456940" sldId="278"/>
            <ac:spMk id="2" creationId="{47371F51-DC54-EC35-4246-EFF07F295D35}"/>
          </ac:spMkLst>
        </pc:spChg>
        <pc:spChg chg="add del mod">
          <ac:chgData name="Menaka Raman" userId="0644814ca69a91b0" providerId="LiveId" clId="{9AA80562-A82B-447F-9E4F-917B51AF25A5}" dt="2025-04-29T18:07:11.304" v="1324" actId="478"/>
          <ac:spMkLst>
            <pc:docMk/>
            <pc:sldMk cId="1184456940" sldId="278"/>
            <ac:spMk id="3" creationId="{51C328BC-FD09-AC1D-34EA-7F1B0268608E}"/>
          </ac:spMkLst>
        </pc:spChg>
        <pc:spChg chg="add del mod">
          <ac:chgData name="Menaka Raman" userId="0644814ca69a91b0" providerId="LiveId" clId="{9AA80562-A82B-447F-9E4F-917B51AF25A5}" dt="2025-04-29T18:08:41.891" v="1346" actId="478"/>
          <ac:spMkLst>
            <pc:docMk/>
            <pc:sldMk cId="1184456940" sldId="278"/>
            <ac:spMk id="5" creationId="{F6391C36-DFF1-9DD3-172F-58B2394E0A64}"/>
          </ac:spMkLst>
        </pc:spChg>
        <pc:spChg chg="add mod">
          <ac:chgData name="Menaka Raman" userId="0644814ca69a91b0" providerId="LiveId" clId="{9AA80562-A82B-447F-9E4F-917B51AF25A5}" dt="2025-04-29T18:10:41.623" v="1384" actId="12"/>
          <ac:spMkLst>
            <pc:docMk/>
            <pc:sldMk cId="1184456940" sldId="278"/>
            <ac:spMk id="7" creationId="{AE127AC5-86AD-CEAC-38A9-C17EDEE2559A}"/>
          </ac:spMkLst>
        </pc:spChg>
      </pc:sldChg>
      <pc:sldMasterChg chg="modTransition modSldLayout">
        <pc:chgData name="Menaka Raman" userId="0644814ca69a91b0" providerId="LiveId" clId="{9AA80562-A82B-447F-9E4F-917B51AF25A5}" dt="2025-04-29T18:48:38.102" v="1407"/>
        <pc:sldMasterMkLst>
          <pc:docMk/>
          <pc:sldMasterMk cId="1669921664" sldId="2147483660"/>
        </pc:sldMasterMkLst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3846034711" sldId="2147483661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2182461851" sldId="2147483662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3127259946" sldId="2147483663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3703622369" sldId="2147483664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568664364" sldId="2147483665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930796870" sldId="2147483666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3160897140" sldId="2147483667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041419199" sldId="2147483668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825208820" sldId="2147483669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2763577616" sldId="2147483670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141572008" sldId="2147483671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41736598" sldId="2147483672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577437018" sldId="2147483673"/>
          </pc:sldLayoutMkLst>
        </pc:sldLayoutChg>
        <pc:sldLayoutChg chg="modTransition">
          <pc:chgData name="Menaka Raman" userId="0644814ca69a91b0" providerId="LiveId" clId="{9AA80562-A82B-447F-9E4F-917B51AF25A5}" dt="2025-04-29T18:48:38.102" v="1407"/>
          <pc:sldLayoutMkLst>
            <pc:docMk/>
            <pc:sldMasterMk cId="1669921664" sldId="2147483660"/>
            <pc:sldLayoutMk cId="1498181894" sldId="2147483674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53F13-0B9E-4A2F-83BD-922255C624DE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0286139-F732-4D00-87DB-A6EE1EFB0DB4}">
      <dgm:prSet phldrT="[Text]" custT="1"/>
      <dgm:spPr/>
      <dgm:t>
        <a:bodyPr/>
        <a:lstStyle/>
        <a:p>
          <a:r>
            <a:rPr lang="en-IN" sz="1200" dirty="0">
              <a:solidFill>
                <a:srgbClr val="FF0000"/>
              </a:solidFill>
              <a:latin typeface="Constantia" panose="02030602050306030303" pitchFamily="18" charset="0"/>
            </a:rPr>
            <a:t>SMOOTHING</a:t>
          </a:r>
        </a:p>
        <a:p>
          <a:r>
            <a:rPr lang="en-IN" sz="1100" dirty="0">
              <a:solidFill>
                <a:srgbClr val="FF0000"/>
              </a:solidFill>
              <a:latin typeface="Constantia" panose="02030602050306030303" pitchFamily="18" charset="0"/>
            </a:rPr>
            <a:t>GAUSSIAN</a:t>
          </a:r>
        </a:p>
      </dgm:t>
    </dgm:pt>
    <dgm:pt modelId="{55EF624D-1725-4BE5-BCAD-62F203D385AE}" type="parTrans" cxnId="{41D0F214-AA31-4E56-BBC2-1E5B917C1488}">
      <dgm:prSet/>
      <dgm:spPr/>
      <dgm:t>
        <a:bodyPr/>
        <a:lstStyle/>
        <a:p>
          <a:endParaRPr lang="en-IN"/>
        </a:p>
      </dgm:t>
    </dgm:pt>
    <dgm:pt modelId="{C6E37109-F17D-4FFC-8157-586F38F90EE1}" type="sibTrans" cxnId="{41D0F214-AA31-4E56-BBC2-1E5B917C1488}">
      <dgm:prSet/>
      <dgm:spPr/>
      <dgm:t>
        <a:bodyPr/>
        <a:lstStyle/>
        <a:p>
          <a:endParaRPr lang="en-IN"/>
        </a:p>
      </dgm:t>
    </dgm:pt>
    <dgm:pt modelId="{693D0973-A788-4063-BBEB-3EDD69887EC4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GRADIENT MAGNITUDE &amp; DIRECTION</a:t>
          </a:r>
        </a:p>
        <a:p>
          <a:r>
            <a:rPr lang="en-IN" dirty="0">
              <a:solidFill>
                <a:srgbClr val="FF0000"/>
              </a:solidFill>
            </a:rPr>
            <a:t>[SOBEL]</a:t>
          </a:r>
        </a:p>
      </dgm:t>
    </dgm:pt>
    <dgm:pt modelId="{E29F02B7-0E4F-4F74-9318-6A2225675A5E}" type="parTrans" cxnId="{8339B44E-7F58-4031-AEBF-ACD6B0800343}">
      <dgm:prSet/>
      <dgm:spPr/>
      <dgm:t>
        <a:bodyPr/>
        <a:lstStyle/>
        <a:p>
          <a:endParaRPr lang="en-IN"/>
        </a:p>
      </dgm:t>
    </dgm:pt>
    <dgm:pt modelId="{B4F8A410-CDEA-4487-9030-75F1C08B4952}" type="sibTrans" cxnId="{8339B44E-7F58-4031-AEBF-ACD6B0800343}">
      <dgm:prSet/>
      <dgm:spPr/>
      <dgm:t>
        <a:bodyPr/>
        <a:lstStyle/>
        <a:p>
          <a:endParaRPr lang="en-IN"/>
        </a:p>
      </dgm:t>
    </dgm:pt>
    <dgm:pt modelId="{EFBA5CF7-37C8-42ED-A2DC-B1E524CF00AD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NON-MAXIMAL SUPPRESSION</a:t>
          </a:r>
        </a:p>
      </dgm:t>
    </dgm:pt>
    <dgm:pt modelId="{73538390-B06C-4BF1-813A-CE4EDAD76204}" type="parTrans" cxnId="{5E737D3C-F61C-4004-833E-4500F09B79A8}">
      <dgm:prSet/>
      <dgm:spPr/>
      <dgm:t>
        <a:bodyPr/>
        <a:lstStyle/>
        <a:p>
          <a:endParaRPr lang="en-IN"/>
        </a:p>
      </dgm:t>
    </dgm:pt>
    <dgm:pt modelId="{C7542ADD-B0CA-4374-87BD-BCFF97322893}" type="sibTrans" cxnId="{5E737D3C-F61C-4004-833E-4500F09B79A8}">
      <dgm:prSet/>
      <dgm:spPr/>
      <dgm:t>
        <a:bodyPr/>
        <a:lstStyle/>
        <a:p>
          <a:endParaRPr lang="en-IN"/>
        </a:p>
      </dgm:t>
    </dgm:pt>
    <dgm:pt modelId="{D1CF1EA0-1BAE-4080-BC01-E5E95736BD4C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DOUBLE THRESHOLDING</a:t>
          </a:r>
        </a:p>
      </dgm:t>
    </dgm:pt>
    <dgm:pt modelId="{17F9E6EF-2596-4808-8114-79F0CA3B1E01}" type="parTrans" cxnId="{779EDEB2-E4DA-4058-87BA-81D1E57813F6}">
      <dgm:prSet/>
      <dgm:spPr/>
      <dgm:t>
        <a:bodyPr/>
        <a:lstStyle/>
        <a:p>
          <a:endParaRPr lang="en-IN"/>
        </a:p>
      </dgm:t>
    </dgm:pt>
    <dgm:pt modelId="{687E0AA6-9B89-4724-A7EC-0D73D368F925}" type="sibTrans" cxnId="{779EDEB2-E4DA-4058-87BA-81D1E57813F6}">
      <dgm:prSet/>
      <dgm:spPr/>
      <dgm:t>
        <a:bodyPr/>
        <a:lstStyle/>
        <a:p>
          <a:endParaRPr lang="en-IN"/>
        </a:p>
      </dgm:t>
    </dgm:pt>
    <dgm:pt modelId="{462C19DE-7D4D-404F-A142-F8CF3BC50854}">
      <dgm:prSet phldrT="[Text]"/>
      <dgm:spPr/>
      <dgm:t>
        <a:bodyPr/>
        <a:lstStyle/>
        <a:p>
          <a:r>
            <a:rPr lang="en-IN" dirty="0">
              <a:solidFill>
                <a:srgbClr val="FF0000"/>
              </a:solidFill>
            </a:rPr>
            <a:t>FINAL EDGES</a:t>
          </a:r>
        </a:p>
      </dgm:t>
    </dgm:pt>
    <dgm:pt modelId="{0143A064-4271-4681-9E81-C7E21BCD49AA}" type="parTrans" cxnId="{0350ADCA-BE76-48A6-A6DE-70C4B4494AB3}">
      <dgm:prSet/>
      <dgm:spPr/>
      <dgm:t>
        <a:bodyPr/>
        <a:lstStyle/>
        <a:p>
          <a:endParaRPr lang="en-IN"/>
        </a:p>
      </dgm:t>
    </dgm:pt>
    <dgm:pt modelId="{BC8398A3-D7CE-4CFC-8270-C8FE88A053F5}" type="sibTrans" cxnId="{0350ADCA-BE76-48A6-A6DE-70C4B4494AB3}">
      <dgm:prSet/>
      <dgm:spPr/>
      <dgm:t>
        <a:bodyPr/>
        <a:lstStyle/>
        <a:p>
          <a:endParaRPr lang="en-IN"/>
        </a:p>
      </dgm:t>
    </dgm:pt>
    <dgm:pt modelId="{B1D6F705-7F25-45F5-AEA8-2853C1FF89C9}" type="pres">
      <dgm:prSet presAssocID="{36253F13-0B9E-4A2F-83BD-922255C624DE}" presName="rootnode" presStyleCnt="0">
        <dgm:presLayoutVars>
          <dgm:chMax/>
          <dgm:chPref/>
          <dgm:dir/>
          <dgm:animLvl val="lvl"/>
        </dgm:presLayoutVars>
      </dgm:prSet>
      <dgm:spPr/>
    </dgm:pt>
    <dgm:pt modelId="{D72A8595-82E7-42A1-BE13-5E7626CAE550}" type="pres">
      <dgm:prSet presAssocID="{40286139-F732-4D00-87DB-A6EE1EFB0DB4}" presName="composite" presStyleCnt="0"/>
      <dgm:spPr/>
    </dgm:pt>
    <dgm:pt modelId="{DE9C7DD6-4AAB-4A70-9874-5A8581C213F3}" type="pres">
      <dgm:prSet presAssocID="{40286139-F732-4D00-87DB-A6EE1EFB0DB4}" presName="bentUpArrow1" presStyleLbl="alignImgPlace1" presStyleIdx="0" presStyleCnt="4"/>
      <dgm:spPr/>
    </dgm:pt>
    <dgm:pt modelId="{534D5B3E-C096-434E-8DC5-CEC895D6BBA2}" type="pres">
      <dgm:prSet presAssocID="{40286139-F732-4D00-87DB-A6EE1EFB0DB4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90857A9A-78ED-4934-A624-FDBC821F9BD9}" type="pres">
      <dgm:prSet presAssocID="{40286139-F732-4D00-87DB-A6EE1EFB0DB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B4B0D075-E8B6-4B08-9A26-B4AD2A6F7CB5}" type="pres">
      <dgm:prSet presAssocID="{C6E37109-F17D-4FFC-8157-586F38F90EE1}" presName="sibTrans" presStyleCnt="0"/>
      <dgm:spPr/>
    </dgm:pt>
    <dgm:pt modelId="{E04F20BC-D3B9-448B-B459-ADB754A77410}" type="pres">
      <dgm:prSet presAssocID="{693D0973-A788-4063-BBEB-3EDD69887EC4}" presName="composite" presStyleCnt="0"/>
      <dgm:spPr/>
    </dgm:pt>
    <dgm:pt modelId="{B8CD0CD5-EF6F-4D23-911B-FE75D4E93D33}" type="pres">
      <dgm:prSet presAssocID="{693D0973-A788-4063-BBEB-3EDD69887EC4}" presName="bentUpArrow1" presStyleLbl="alignImgPlace1" presStyleIdx="1" presStyleCnt="4"/>
      <dgm:spPr/>
    </dgm:pt>
    <dgm:pt modelId="{FD795CDD-3837-47A1-B5E8-CD198BAFFB37}" type="pres">
      <dgm:prSet presAssocID="{693D0973-A788-4063-BBEB-3EDD69887EC4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162D20A4-2783-45B1-997C-69BF7532A6A7}" type="pres">
      <dgm:prSet presAssocID="{693D0973-A788-4063-BBEB-3EDD69887EC4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0A2BDD78-0032-412B-B9B3-A3C77018936F}" type="pres">
      <dgm:prSet presAssocID="{B4F8A410-CDEA-4487-9030-75F1C08B4952}" presName="sibTrans" presStyleCnt="0"/>
      <dgm:spPr/>
    </dgm:pt>
    <dgm:pt modelId="{5484942D-D660-4E84-B660-7C7043183CA0}" type="pres">
      <dgm:prSet presAssocID="{EFBA5CF7-37C8-42ED-A2DC-B1E524CF00AD}" presName="composite" presStyleCnt="0"/>
      <dgm:spPr/>
    </dgm:pt>
    <dgm:pt modelId="{B9524C40-E211-4A7A-8584-906E36949F8C}" type="pres">
      <dgm:prSet presAssocID="{EFBA5CF7-37C8-42ED-A2DC-B1E524CF00AD}" presName="bentUpArrow1" presStyleLbl="alignImgPlace1" presStyleIdx="2" presStyleCnt="4"/>
      <dgm:spPr/>
    </dgm:pt>
    <dgm:pt modelId="{050A6886-7F5A-467F-8674-0ED6BF325E5F}" type="pres">
      <dgm:prSet presAssocID="{EFBA5CF7-37C8-42ED-A2DC-B1E524CF00AD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6C991932-F662-4EC9-8FC0-F45FEFA536B1}" type="pres">
      <dgm:prSet presAssocID="{EFBA5CF7-37C8-42ED-A2DC-B1E524CF00A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1BFA17F-7219-4325-93B5-092BEB2E7C95}" type="pres">
      <dgm:prSet presAssocID="{C7542ADD-B0CA-4374-87BD-BCFF97322893}" presName="sibTrans" presStyleCnt="0"/>
      <dgm:spPr/>
    </dgm:pt>
    <dgm:pt modelId="{BC1171E1-A44B-4371-9396-FE3AE216F72A}" type="pres">
      <dgm:prSet presAssocID="{D1CF1EA0-1BAE-4080-BC01-E5E95736BD4C}" presName="composite" presStyleCnt="0"/>
      <dgm:spPr/>
    </dgm:pt>
    <dgm:pt modelId="{8A282C06-7575-4D6B-A9A9-D494085FC5B6}" type="pres">
      <dgm:prSet presAssocID="{D1CF1EA0-1BAE-4080-BC01-E5E95736BD4C}" presName="bentUpArrow1" presStyleLbl="alignImgPlace1" presStyleIdx="3" presStyleCnt="4"/>
      <dgm:spPr/>
    </dgm:pt>
    <dgm:pt modelId="{422D8EE6-06A7-4235-B71C-3D4DF4CBE523}" type="pres">
      <dgm:prSet presAssocID="{D1CF1EA0-1BAE-4080-BC01-E5E95736BD4C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18440E6A-2A1A-47E7-BA57-94FA20058289}" type="pres">
      <dgm:prSet presAssocID="{D1CF1EA0-1BAE-4080-BC01-E5E95736BD4C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12FCF10A-516F-4A63-84D4-932DD3FFC614}" type="pres">
      <dgm:prSet presAssocID="{687E0AA6-9B89-4724-A7EC-0D73D368F925}" presName="sibTrans" presStyleCnt="0"/>
      <dgm:spPr/>
    </dgm:pt>
    <dgm:pt modelId="{8471D615-594F-48A8-9CFA-A256AF26FEDD}" type="pres">
      <dgm:prSet presAssocID="{462C19DE-7D4D-404F-A142-F8CF3BC50854}" presName="composite" presStyleCnt="0"/>
      <dgm:spPr/>
    </dgm:pt>
    <dgm:pt modelId="{A27E4C22-99B3-41AB-9C6A-73C9A79891F0}" type="pres">
      <dgm:prSet presAssocID="{462C19DE-7D4D-404F-A142-F8CF3BC5085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1D0F214-AA31-4E56-BBC2-1E5B917C1488}" srcId="{36253F13-0B9E-4A2F-83BD-922255C624DE}" destId="{40286139-F732-4D00-87DB-A6EE1EFB0DB4}" srcOrd="0" destOrd="0" parTransId="{55EF624D-1725-4BE5-BCAD-62F203D385AE}" sibTransId="{C6E37109-F17D-4FFC-8157-586F38F90EE1}"/>
    <dgm:cxn modelId="{5C1F3916-0BB6-4313-88DB-7C2B71377AFF}" type="presOf" srcId="{462C19DE-7D4D-404F-A142-F8CF3BC50854}" destId="{A27E4C22-99B3-41AB-9C6A-73C9A79891F0}" srcOrd="0" destOrd="0" presId="urn:microsoft.com/office/officeart/2005/8/layout/StepDownProcess"/>
    <dgm:cxn modelId="{5E737D3C-F61C-4004-833E-4500F09B79A8}" srcId="{36253F13-0B9E-4A2F-83BD-922255C624DE}" destId="{EFBA5CF7-37C8-42ED-A2DC-B1E524CF00AD}" srcOrd="2" destOrd="0" parTransId="{73538390-B06C-4BF1-813A-CE4EDAD76204}" sibTransId="{C7542ADD-B0CA-4374-87BD-BCFF97322893}"/>
    <dgm:cxn modelId="{8339B44E-7F58-4031-AEBF-ACD6B0800343}" srcId="{36253F13-0B9E-4A2F-83BD-922255C624DE}" destId="{693D0973-A788-4063-BBEB-3EDD69887EC4}" srcOrd="1" destOrd="0" parTransId="{E29F02B7-0E4F-4F74-9318-6A2225675A5E}" sibTransId="{B4F8A410-CDEA-4487-9030-75F1C08B4952}"/>
    <dgm:cxn modelId="{778EA550-C44E-4105-95DE-7A46B04C05B4}" type="presOf" srcId="{36253F13-0B9E-4A2F-83BD-922255C624DE}" destId="{B1D6F705-7F25-45F5-AEA8-2853C1FF89C9}" srcOrd="0" destOrd="0" presId="urn:microsoft.com/office/officeart/2005/8/layout/StepDownProcess"/>
    <dgm:cxn modelId="{7591E591-C6CF-4267-BF6A-158C9210496E}" type="presOf" srcId="{EFBA5CF7-37C8-42ED-A2DC-B1E524CF00AD}" destId="{050A6886-7F5A-467F-8674-0ED6BF325E5F}" srcOrd="0" destOrd="0" presId="urn:microsoft.com/office/officeart/2005/8/layout/StepDownProcess"/>
    <dgm:cxn modelId="{91C53EA4-BFB3-4D33-AE7F-D7E473F2A01C}" type="presOf" srcId="{D1CF1EA0-1BAE-4080-BC01-E5E95736BD4C}" destId="{422D8EE6-06A7-4235-B71C-3D4DF4CBE523}" srcOrd="0" destOrd="0" presId="urn:microsoft.com/office/officeart/2005/8/layout/StepDownProcess"/>
    <dgm:cxn modelId="{99936AA8-58DF-4DD7-93CF-D766426DF5AE}" type="presOf" srcId="{693D0973-A788-4063-BBEB-3EDD69887EC4}" destId="{FD795CDD-3837-47A1-B5E8-CD198BAFFB37}" srcOrd="0" destOrd="0" presId="urn:microsoft.com/office/officeart/2005/8/layout/StepDownProcess"/>
    <dgm:cxn modelId="{779EDEB2-E4DA-4058-87BA-81D1E57813F6}" srcId="{36253F13-0B9E-4A2F-83BD-922255C624DE}" destId="{D1CF1EA0-1BAE-4080-BC01-E5E95736BD4C}" srcOrd="3" destOrd="0" parTransId="{17F9E6EF-2596-4808-8114-79F0CA3B1E01}" sibTransId="{687E0AA6-9B89-4724-A7EC-0D73D368F925}"/>
    <dgm:cxn modelId="{0350ADCA-BE76-48A6-A6DE-70C4B4494AB3}" srcId="{36253F13-0B9E-4A2F-83BD-922255C624DE}" destId="{462C19DE-7D4D-404F-A142-F8CF3BC50854}" srcOrd="4" destOrd="0" parTransId="{0143A064-4271-4681-9E81-C7E21BCD49AA}" sibTransId="{BC8398A3-D7CE-4CFC-8270-C8FE88A053F5}"/>
    <dgm:cxn modelId="{39172DDC-A3E4-4D56-97AC-C76C97DAF2A5}" type="presOf" srcId="{40286139-F732-4D00-87DB-A6EE1EFB0DB4}" destId="{534D5B3E-C096-434E-8DC5-CEC895D6BBA2}" srcOrd="0" destOrd="0" presId="urn:microsoft.com/office/officeart/2005/8/layout/StepDownProcess"/>
    <dgm:cxn modelId="{130695A2-4371-472E-B5F0-02EFB04F56BB}" type="presParOf" srcId="{B1D6F705-7F25-45F5-AEA8-2853C1FF89C9}" destId="{D72A8595-82E7-42A1-BE13-5E7626CAE550}" srcOrd="0" destOrd="0" presId="urn:microsoft.com/office/officeart/2005/8/layout/StepDownProcess"/>
    <dgm:cxn modelId="{45611E93-97C2-40C4-BC54-7174E6BCB7B2}" type="presParOf" srcId="{D72A8595-82E7-42A1-BE13-5E7626CAE550}" destId="{DE9C7DD6-4AAB-4A70-9874-5A8581C213F3}" srcOrd="0" destOrd="0" presId="urn:microsoft.com/office/officeart/2005/8/layout/StepDownProcess"/>
    <dgm:cxn modelId="{F0430C7B-C559-4DC6-861D-4296D730DA21}" type="presParOf" srcId="{D72A8595-82E7-42A1-BE13-5E7626CAE550}" destId="{534D5B3E-C096-434E-8DC5-CEC895D6BBA2}" srcOrd="1" destOrd="0" presId="urn:microsoft.com/office/officeart/2005/8/layout/StepDownProcess"/>
    <dgm:cxn modelId="{65545900-64C9-4328-9D54-52A06F95DEF6}" type="presParOf" srcId="{D72A8595-82E7-42A1-BE13-5E7626CAE550}" destId="{90857A9A-78ED-4934-A624-FDBC821F9BD9}" srcOrd="2" destOrd="0" presId="urn:microsoft.com/office/officeart/2005/8/layout/StepDownProcess"/>
    <dgm:cxn modelId="{C8A627EA-8515-46EF-95B6-8446FC0ED1BC}" type="presParOf" srcId="{B1D6F705-7F25-45F5-AEA8-2853C1FF89C9}" destId="{B4B0D075-E8B6-4B08-9A26-B4AD2A6F7CB5}" srcOrd="1" destOrd="0" presId="urn:microsoft.com/office/officeart/2005/8/layout/StepDownProcess"/>
    <dgm:cxn modelId="{BC70F7A4-CF40-4011-941B-7F5159F260BC}" type="presParOf" srcId="{B1D6F705-7F25-45F5-AEA8-2853C1FF89C9}" destId="{E04F20BC-D3B9-448B-B459-ADB754A77410}" srcOrd="2" destOrd="0" presId="urn:microsoft.com/office/officeart/2005/8/layout/StepDownProcess"/>
    <dgm:cxn modelId="{F077FE37-BB76-455A-BC9A-4BA11D615578}" type="presParOf" srcId="{E04F20BC-D3B9-448B-B459-ADB754A77410}" destId="{B8CD0CD5-EF6F-4D23-911B-FE75D4E93D33}" srcOrd="0" destOrd="0" presId="urn:microsoft.com/office/officeart/2005/8/layout/StepDownProcess"/>
    <dgm:cxn modelId="{C7949379-F87F-4698-A73C-2CED713DA91A}" type="presParOf" srcId="{E04F20BC-D3B9-448B-B459-ADB754A77410}" destId="{FD795CDD-3837-47A1-B5E8-CD198BAFFB37}" srcOrd="1" destOrd="0" presId="urn:microsoft.com/office/officeart/2005/8/layout/StepDownProcess"/>
    <dgm:cxn modelId="{092C50E4-FF35-41DA-8BF1-720753C45A2F}" type="presParOf" srcId="{E04F20BC-D3B9-448B-B459-ADB754A77410}" destId="{162D20A4-2783-45B1-997C-69BF7532A6A7}" srcOrd="2" destOrd="0" presId="urn:microsoft.com/office/officeart/2005/8/layout/StepDownProcess"/>
    <dgm:cxn modelId="{9DDBF4C0-3339-4B79-847C-2FC7F2F5ACFD}" type="presParOf" srcId="{B1D6F705-7F25-45F5-AEA8-2853C1FF89C9}" destId="{0A2BDD78-0032-412B-B9B3-A3C77018936F}" srcOrd="3" destOrd="0" presId="urn:microsoft.com/office/officeart/2005/8/layout/StepDownProcess"/>
    <dgm:cxn modelId="{7A3FDBD4-6971-4F9F-A147-07D293C3CC62}" type="presParOf" srcId="{B1D6F705-7F25-45F5-AEA8-2853C1FF89C9}" destId="{5484942D-D660-4E84-B660-7C7043183CA0}" srcOrd="4" destOrd="0" presId="urn:microsoft.com/office/officeart/2005/8/layout/StepDownProcess"/>
    <dgm:cxn modelId="{C21C9518-C6B9-4287-B33E-A4290C425996}" type="presParOf" srcId="{5484942D-D660-4E84-B660-7C7043183CA0}" destId="{B9524C40-E211-4A7A-8584-906E36949F8C}" srcOrd="0" destOrd="0" presId="urn:microsoft.com/office/officeart/2005/8/layout/StepDownProcess"/>
    <dgm:cxn modelId="{6FB26994-86EC-4BF2-8169-32BCE1E4F141}" type="presParOf" srcId="{5484942D-D660-4E84-B660-7C7043183CA0}" destId="{050A6886-7F5A-467F-8674-0ED6BF325E5F}" srcOrd="1" destOrd="0" presId="urn:microsoft.com/office/officeart/2005/8/layout/StepDownProcess"/>
    <dgm:cxn modelId="{997BAD73-5F8A-4556-BF2A-76D348442BD4}" type="presParOf" srcId="{5484942D-D660-4E84-B660-7C7043183CA0}" destId="{6C991932-F662-4EC9-8FC0-F45FEFA536B1}" srcOrd="2" destOrd="0" presId="urn:microsoft.com/office/officeart/2005/8/layout/StepDownProcess"/>
    <dgm:cxn modelId="{10F242C9-A1DE-4FE8-84AF-548AAD88BAD7}" type="presParOf" srcId="{B1D6F705-7F25-45F5-AEA8-2853C1FF89C9}" destId="{A1BFA17F-7219-4325-93B5-092BEB2E7C95}" srcOrd="5" destOrd="0" presId="urn:microsoft.com/office/officeart/2005/8/layout/StepDownProcess"/>
    <dgm:cxn modelId="{E6922CB5-A8A8-4677-BEE6-AF21C422EE03}" type="presParOf" srcId="{B1D6F705-7F25-45F5-AEA8-2853C1FF89C9}" destId="{BC1171E1-A44B-4371-9396-FE3AE216F72A}" srcOrd="6" destOrd="0" presId="urn:microsoft.com/office/officeart/2005/8/layout/StepDownProcess"/>
    <dgm:cxn modelId="{A5CAC450-ECB8-4FF6-A62E-6D4DFD232986}" type="presParOf" srcId="{BC1171E1-A44B-4371-9396-FE3AE216F72A}" destId="{8A282C06-7575-4D6B-A9A9-D494085FC5B6}" srcOrd="0" destOrd="0" presId="urn:microsoft.com/office/officeart/2005/8/layout/StepDownProcess"/>
    <dgm:cxn modelId="{0FFD5A46-F7FE-4917-A7C5-B128959AD045}" type="presParOf" srcId="{BC1171E1-A44B-4371-9396-FE3AE216F72A}" destId="{422D8EE6-06A7-4235-B71C-3D4DF4CBE523}" srcOrd="1" destOrd="0" presId="urn:microsoft.com/office/officeart/2005/8/layout/StepDownProcess"/>
    <dgm:cxn modelId="{4C88A690-1D58-4A5E-BCEE-41B9A5EAF326}" type="presParOf" srcId="{BC1171E1-A44B-4371-9396-FE3AE216F72A}" destId="{18440E6A-2A1A-47E7-BA57-94FA20058289}" srcOrd="2" destOrd="0" presId="urn:microsoft.com/office/officeart/2005/8/layout/StepDownProcess"/>
    <dgm:cxn modelId="{3AFC183A-EB63-4B3D-84ED-40084E49D746}" type="presParOf" srcId="{B1D6F705-7F25-45F5-AEA8-2853C1FF89C9}" destId="{12FCF10A-516F-4A63-84D4-932DD3FFC614}" srcOrd="7" destOrd="0" presId="urn:microsoft.com/office/officeart/2005/8/layout/StepDownProcess"/>
    <dgm:cxn modelId="{6F5C6AA2-76AE-423E-AE22-E72E06012703}" type="presParOf" srcId="{B1D6F705-7F25-45F5-AEA8-2853C1FF89C9}" destId="{8471D615-594F-48A8-9CFA-A256AF26FEDD}" srcOrd="8" destOrd="0" presId="urn:microsoft.com/office/officeart/2005/8/layout/StepDownProcess"/>
    <dgm:cxn modelId="{E3A01BB5-8A80-4AD7-BB5F-C39100B9A293}" type="presParOf" srcId="{8471D615-594F-48A8-9CFA-A256AF26FEDD}" destId="{A27E4C22-99B3-41AB-9C6A-73C9A79891F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C7DD6-4AAB-4A70-9874-5A8581C213F3}">
      <dsp:nvSpPr>
        <dsp:cNvPr id="0" name=""/>
        <dsp:cNvSpPr/>
      </dsp:nvSpPr>
      <dsp:spPr>
        <a:xfrm rot="5400000">
          <a:off x="2229646" y="834218"/>
          <a:ext cx="726007" cy="826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4D5B3E-C096-434E-8DC5-CEC895D6BBA2}">
      <dsp:nvSpPr>
        <dsp:cNvPr id="0" name=""/>
        <dsp:cNvSpPr/>
      </dsp:nvSpPr>
      <dsp:spPr>
        <a:xfrm>
          <a:off x="2037298" y="29424"/>
          <a:ext cx="1222169" cy="8554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>
              <a:solidFill>
                <a:srgbClr val="FF0000"/>
              </a:solidFill>
              <a:latin typeface="Constantia" panose="02030602050306030303" pitchFamily="18" charset="0"/>
            </a:rPr>
            <a:t>SMOOTHING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  <a:latin typeface="Constantia" panose="02030602050306030303" pitchFamily="18" charset="0"/>
            </a:rPr>
            <a:t>GAUSSIAN</a:t>
          </a:r>
        </a:p>
      </dsp:txBody>
      <dsp:txXfrm>
        <a:off x="2079067" y="71193"/>
        <a:ext cx="1138631" cy="771940"/>
      </dsp:txXfrm>
    </dsp:sp>
    <dsp:sp modelId="{90857A9A-78ED-4934-A624-FDBC821F9BD9}">
      <dsp:nvSpPr>
        <dsp:cNvPr id="0" name=""/>
        <dsp:cNvSpPr/>
      </dsp:nvSpPr>
      <dsp:spPr>
        <a:xfrm>
          <a:off x="3259467" y="111013"/>
          <a:ext cx="888889" cy="69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CD0CD5-EF6F-4D23-911B-FE75D4E93D33}">
      <dsp:nvSpPr>
        <dsp:cNvPr id="0" name=""/>
        <dsp:cNvSpPr/>
      </dsp:nvSpPr>
      <dsp:spPr>
        <a:xfrm rot="5400000">
          <a:off x="3242954" y="1795202"/>
          <a:ext cx="726007" cy="826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795CDD-3837-47A1-B5E8-CD198BAFFB37}">
      <dsp:nvSpPr>
        <dsp:cNvPr id="0" name=""/>
        <dsp:cNvSpPr/>
      </dsp:nvSpPr>
      <dsp:spPr>
        <a:xfrm>
          <a:off x="3050606" y="990409"/>
          <a:ext cx="1222169" cy="8554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</a:rPr>
            <a:t>GRADIENT MAGNITUDE &amp; DIRECTION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</a:rPr>
            <a:t>[SOBEL]</a:t>
          </a:r>
        </a:p>
      </dsp:txBody>
      <dsp:txXfrm>
        <a:off x="3092375" y="1032178"/>
        <a:ext cx="1138631" cy="771940"/>
      </dsp:txXfrm>
    </dsp:sp>
    <dsp:sp modelId="{162D20A4-2783-45B1-997C-69BF7532A6A7}">
      <dsp:nvSpPr>
        <dsp:cNvPr id="0" name=""/>
        <dsp:cNvSpPr/>
      </dsp:nvSpPr>
      <dsp:spPr>
        <a:xfrm>
          <a:off x="4272775" y="1071998"/>
          <a:ext cx="888889" cy="69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24C40-E211-4A7A-8584-906E36949F8C}">
      <dsp:nvSpPr>
        <dsp:cNvPr id="0" name=""/>
        <dsp:cNvSpPr/>
      </dsp:nvSpPr>
      <dsp:spPr>
        <a:xfrm rot="5400000">
          <a:off x="4256262" y="2756187"/>
          <a:ext cx="726007" cy="826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A6886-7F5A-467F-8674-0ED6BF325E5F}">
      <dsp:nvSpPr>
        <dsp:cNvPr id="0" name=""/>
        <dsp:cNvSpPr/>
      </dsp:nvSpPr>
      <dsp:spPr>
        <a:xfrm>
          <a:off x="4063914" y="1951394"/>
          <a:ext cx="1222169" cy="8554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</a:rPr>
            <a:t>NON-MAXIMAL SUPPRESSION</a:t>
          </a:r>
        </a:p>
      </dsp:txBody>
      <dsp:txXfrm>
        <a:off x="4105683" y="1993163"/>
        <a:ext cx="1138631" cy="771940"/>
      </dsp:txXfrm>
    </dsp:sp>
    <dsp:sp modelId="{6C991932-F662-4EC9-8FC0-F45FEFA536B1}">
      <dsp:nvSpPr>
        <dsp:cNvPr id="0" name=""/>
        <dsp:cNvSpPr/>
      </dsp:nvSpPr>
      <dsp:spPr>
        <a:xfrm>
          <a:off x="5286083" y="2032983"/>
          <a:ext cx="888889" cy="69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282C06-7575-4D6B-A9A9-D494085FC5B6}">
      <dsp:nvSpPr>
        <dsp:cNvPr id="0" name=""/>
        <dsp:cNvSpPr/>
      </dsp:nvSpPr>
      <dsp:spPr>
        <a:xfrm rot="5400000">
          <a:off x="5269570" y="3717172"/>
          <a:ext cx="726007" cy="8265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2D8EE6-06A7-4235-B71C-3D4DF4CBE523}">
      <dsp:nvSpPr>
        <dsp:cNvPr id="0" name=""/>
        <dsp:cNvSpPr/>
      </dsp:nvSpPr>
      <dsp:spPr>
        <a:xfrm>
          <a:off x="5077222" y="2912379"/>
          <a:ext cx="1222169" cy="8554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</a:rPr>
            <a:t>DOUBLE THRESHOLDING</a:t>
          </a:r>
        </a:p>
      </dsp:txBody>
      <dsp:txXfrm>
        <a:off x="5118991" y="2954148"/>
        <a:ext cx="1138631" cy="771940"/>
      </dsp:txXfrm>
    </dsp:sp>
    <dsp:sp modelId="{18440E6A-2A1A-47E7-BA57-94FA20058289}">
      <dsp:nvSpPr>
        <dsp:cNvPr id="0" name=""/>
        <dsp:cNvSpPr/>
      </dsp:nvSpPr>
      <dsp:spPr>
        <a:xfrm>
          <a:off x="6299391" y="2993968"/>
          <a:ext cx="888889" cy="6914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7E4C22-99B3-41AB-9C6A-73C9A79891F0}">
      <dsp:nvSpPr>
        <dsp:cNvPr id="0" name=""/>
        <dsp:cNvSpPr/>
      </dsp:nvSpPr>
      <dsp:spPr>
        <a:xfrm>
          <a:off x="6090530" y="3873364"/>
          <a:ext cx="1222169" cy="855478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>
              <a:solidFill>
                <a:srgbClr val="FF0000"/>
              </a:solidFill>
            </a:rPr>
            <a:t>FINAL EDGES</a:t>
          </a:r>
        </a:p>
      </dsp:txBody>
      <dsp:txXfrm>
        <a:off x="6132299" y="3915133"/>
        <a:ext cx="1138631" cy="7719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F9E20-A464-4022-89CB-57A47BBB4A25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DC892F-F4E7-4BE8-B732-E8846BB8AD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282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892F-F4E7-4BE8-B732-E8846BB8AD4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1402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892F-F4E7-4BE8-B732-E8846BB8AD4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79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1F1B-DC05-5950-30AE-CC2E597AA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461C5F-EA1F-86ED-8C0C-78C892599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8465D-D362-A549-DFA3-EC5B20BB14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1C3857-6C13-9C04-7F6B-67A62481F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892F-F4E7-4BE8-B732-E8846BB8AD4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444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D2087-B2F2-C44B-B5B4-C6459603C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5B7B54-4828-3CAF-8748-EC3AF524A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D71B06-83CC-2448-A0C5-E1B6B070B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14AB8-A273-4B53-119F-CFF85289F5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DC892F-F4E7-4BE8-B732-E8846BB8AD4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3381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03471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7761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57200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659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4370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18189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4618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2599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6223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643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7968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7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4191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2088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C068055-7ACB-487E-8CA6-E61B4A904F2E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0DB71278-6793-4E03-9A5E-AD2EC46EEE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21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E14D-D2CA-DB24-3401-B28B9AB0F8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C00000"/>
                </a:solidFill>
                <a:latin typeface="Algerian" panose="04020705040A02060702" pitchFamily="82" charset="0"/>
              </a:rPr>
              <a:t>		CANNY EDGE DETECTION</a:t>
            </a:r>
            <a:br>
              <a:rPr lang="en-IN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IN" dirty="0">
                <a:solidFill>
                  <a:srgbClr val="C00000"/>
                </a:solidFill>
                <a:latin typeface="Algerian" panose="04020705040A02060702" pitchFamily="82" charset="0"/>
              </a:rPr>
              <a:t>							</a:t>
            </a:r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COMPUTER VISION</a:t>
            </a:r>
            <a:b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</a:br>
            <a:r>
              <a:rPr lang="en-IN" sz="3600" dirty="0">
                <a:solidFill>
                  <a:srgbClr val="C00000"/>
                </a:solidFill>
                <a:latin typeface="Algerian" panose="04020705040A02060702" pitchFamily="82" charset="0"/>
              </a:rPr>
              <a:t>									AD23402</a:t>
            </a:r>
            <a:endParaRPr lang="en-IN" dirty="0">
              <a:solidFill>
                <a:srgbClr val="C0000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E84B3-2A37-01C6-A13B-540B057DC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10572000" cy="139935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BY</a:t>
            </a:r>
          </a:p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MENAKA.J</a:t>
            </a:r>
          </a:p>
          <a:p>
            <a:r>
              <a:rPr lang="en-IN" dirty="0">
                <a:solidFill>
                  <a:srgbClr val="FFFF00"/>
                </a:solidFill>
                <a:latin typeface="Algerian" panose="04020705040A02060702" pitchFamily="82" charset="0"/>
              </a:rPr>
              <a:t>2023510025</a:t>
            </a:r>
          </a:p>
        </p:txBody>
      </p:sp>
    </p:spTree>
    <p:extLst>
      <p:ext uri="{BB962C8B-B14F-4D97-AF65-F5344CB8AC3E}">
        <p14:creationId xmlns:p14="http://schemas.microsoft.com/office/powerpoint/2010/main" val="327755697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3A026-5C9C-3D8B-F4D5-6DD70E7B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4BC28-3459-D3F0-FE41-E55B6746C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2 – GRADIENT MAGNITUDE &amp; DIRECTION: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4A7A7-2E73-3075-92B4-62B5BDEBE8D2}"/>
              </a:ext>
            </a:extLst>
          </p:cNvPr>
          <p:cNvSpPr txBox="1"/>
          <p:nvPr/>
        </p:nvSpPr>
        <p:spPr>
          <a:xfrm>
            <a:off x="143933" y="2228671"/>
            <a:ext cx="1149773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 startAt="4"/>
            </a:pPr>
            <a:r>
              <a:rPr lang="en-IN" b="1" dirty="0">
                <a:solidFill>
                  <a:srgbClr val="FF0000"/>
                </a:solidFill>
                <a:latin typeface="Constantia" panose="02030602050306030303" pitchFamily="18" charset="0"/>
              </a:rPr>
              <a:t>Calculate Gradient Direction</a:t>
            </a:r>
            <a:r>
              <a:rPr lang="en-IN" dirty="0">
                <a:solidFill>
                  <a:srgbClr val="FF0000"/>
                </a:solidFill>
                <a:latin typeface="Constantia" panose="02030602050306030303" pitchFamily="18" charset="0"/>
              </a:rPr>
              <a:t>:</a:t>
            </a:r>
          </a:p>
          <a:p>
            <a:pPr>
              <a:buFont typeface="+mj-lt"/>
              <a:buAutoNum type="arabicPeriod" startAt="4"/>
            </a:pPr>
            <a:endParaRPr lang="en-IN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endParaRPr lang="en-IN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endParaRPr lang="en-IN" dirty="0">
              <a:solidFill>
                <a:srgbClr val="FF0000"/>
              </a:solidFill>
              <a:latin typeface="Constantia" panose="02030602050306030303" pitchFamily="18" charset="0"/>
            </a:endParaRPr>
          </a:p>
          <a:p>
            <a:r>
              <a:rPr lang="en-IN" dirty="0">
                <a:latin typeface="Constantia" panose="02030602050306030303" pitchFamily="18" charset="0"/>
              </a:rPr>
              <a:t>This gives the </a:t>
            </a:r>
            <a:r>
              <a:rPr lang="en-IN" b="1" dirty="0">
                <a:latin typeface="Constantia" panose="02030602050306030303" pitchFamily="18" charset="0"/>
              </a:rPr>
              <a:t>orientation</a:t>
            </a:r>
            <a:r>
              <a:rPr lang="en-IN" dirty="0">
                <a:latin typeface="Constantia" panose="02030602050306030303" pitchFamily="18" charset="0"/>
              </a:rPr>
              <a:t> of the edge (used in Step 3 for Non-Maximum Suppression).</a:t>
            </a:r>
          </a:p>
          <a:p>
            <a:endParaRPr lang="en-IN" dirty="0">
              <a:latin typeface="Constantia" panose="02030602050306030303" pitchFamily="18" charset="0"/>
            </a:endParaRPr>
          </a:p>
          <a:p>
            <a:pPr>
              <a:buNone/>
            </a:pP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b="1" dirty="0">
                <a:latin typeface="Constantia" panose="02030602050306030303" pitchFamily="18" charset="0"/>
              </a:rPr>
              <a:t>💡 </a:t>
            </a: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Key Point: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onstantia" panose="02030602050306030303" pitchFamily="18" charset="0"/>
              </a:rPr>
              <a:t>Strong edges → high gradient magnitude.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onstantia" panose="02030602050306030303" pitchFamily="18" charset="0"/>
              </a:rPr>
              <a:t>Direction used in the next step.</a:t>
            </a:r>
          </a:p>
          <a:p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0CE1E8-C7CB-F482-1D0E-4888249B3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35" y="2394428"/>
            <a:ext cx="2000529" cy="714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476E0A0-C6D9-D39C-BA50-D0E02D624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384" y="4306704"/>
            <a:ext cx="6897949" cy="210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55354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688E4-0C79-5617-77A0-E5313287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3 – NON-MAXIMAL SUPPRESSION: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9D44A3-A31A-B607-848B-9128CCA14D18}"/>
              </a:ext>
            </a:extLst>
          </p:cNvPr>
          <p:cNvSpPr txBox="1"/>
          <p:nvPr/>
        </p:nvSpPr>
        <p:spPr>
          <a:xfrm>
            <a:off x="220134" y="1955800"/>
            <a:ext cx="117517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📌 Purpose:</a:t>
            </a:r>
          </a:p>
          <a:p>
            <a:r>
              <a:rPr lang="en-US" dirty="0">
                <a:latin typeface="Constantia" panose="02030602050306030303" pitchFamily="18" charset="0"/>
              </a:rPr>
              <a:t>To thin out the wide edges detected in the gradient step, keeping only the pixels that are local maxima in the gradient direction.</a:t>
            </a:r>
          </a:p>
          <a:p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❓ How:</a:t>
            </a:r>
          </a:p>
          <a:p>
            <a:r>
              <a:rPr lang="en-US" dirty="0">
                <a:latin typeface="Constantia" panose="02030602050306030303" pitchFamily="18" charset="0"/>
              </a:rPr>
              <a:t>A pixel is retained as an edge only if it has the highest intensity compared to its two neighboring pixels along the gradient direction.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If the center pixel 𝑞 is greater than both neighbors 𝑝 and 𝑟, it is kept.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Otherwise, it is suppressed (set to zero or black).</a:t>
            </a:r>
          </a:p>
          <a:p>
            <a:pPr marL="342900" indent="-342900">
              <a:buFont typeface="+mj-lt"/>
              <a:buAutoNum type="alphaLcParenR"/>
            </a:pPr>
            <a:endParaRPr lang="en-US" dirty="0">
              <a:latin typeface="Constantia" panose="02030602050306030303" pitchFamily="18" charset="0"/>
            </a:endParaRPr>
          </a:p>
          <a:p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231D0-BCC0-0BBB-5ED5-A5AC67DAB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6587" y="3618150"/>
            <a:ext cx="2745146" cy="212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093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B467C-6F5C-247A-FA5B-9652CD27A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90D20-81C9-9DB4-7E1B-F3F32B52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3 – NON-MAXIMAL SUPPRESSION: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8C06B-CABF-1A96-B21E-322F5F8130CD}"/>
              </a:ext>
            </a:extLst>
          </p:cNvPr>
          <p:cNvSpPr txBox="1"/>
          <p:nvPr/>
        </p:nvSpPr>
        <p:spPr>
          <a:xfrm>
            <a:off x="220134" y="1955800"/>
            <a:ext cx="117517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r>
              <a:rPr lang="en-IN" dirty="0">
                <a:solidFill>
                  <a:srgbClr val="FFFF00"/>
                </a:solidFill>
                <a:latin typeface="Constantia" panose="02030602050306030303" pitchFamily="18" charset="0"/>
              </a:rPr>
              <a:t>📐 Gradient Directions:</a:t>
            </a:r>
          </a:p>
          <a:p>
            <a:r>
              <a:rPr lang="en-US" dirty="0">
                <a:latin typeface="Constantia" panose="02030602050306030303" pitchFamily="18" charset="0"/>
              </a:rPr>
              <a:t>Since the gradient direction is a continuous angle (0°–180°), it's approximated to </a:t>
            </a:r>
            <a:r>
              <a:rPr lang="en-US" b="1" dirty="0">
                <a:latin typeface="Constantia" panose="02030602050306030303" pitchFamily="18" charset="0"/>
              </a:rPr>
              <a:t>four main directions</a:t>
            </a:r>
            <a:r>
              <a:rPr lang="en-US" dirty="0">
                <a:latin typeface="Constantia" panose="02030602050306030303" pitchFamily="18" charset="0"/>
              </a:rPr>
              <a:t>, based on angle intervals:</a:t>
            </a:r>
          </a:p>
          <a:p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8A3F96-BFF0-9893-6F38-845495E3E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32" y="3158208"/>
            <a:ext cx="8501171" cy="34624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72A858-1F20-1F85-C564-C7C6BC1CD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502" y="2937222"/>
            <a:ext cx="3102167" cy="369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617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C1CC1-C4B2-543A-4A47-3101D7DB9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AF84E-B284-6AA9-3563-604A01A60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3 – NON-MAXIMAL SUPPRESSION: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289AFF-41BE-EC52-94CC-A6222B2C0057}"/>
              </a:ext>
            </a:extLst>
          </p:cNvPr>
          <p:cNvSpPr txBox="1"/>
          <p:nvPr/>
        </p:nvSpPr>
        <p:spPr>
          <a:xfrm>
            <a:off x="220134" y="1955800"/>
            <a:ext cx="11751734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IN" dirty="0">
                <a:solidFill>
                  <a:srgbClr val="FFFF00"/>
                </a:solidFill>
                <a:latin typeface="Constantia" panose="02030602050306030303" pitchFamily="18" charset="0"/>
              </a:rPr>
              <a:t>🧾 Algorithm Steps: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For each pixel ‘q’ with gradient magnitude and direction: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Identify the direction group (0°, 45°, 90°, or 135°) from the gradient angle.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Compare ‘</a:t>
            </a:r>
            <a:r>
              <a:rPr lang="en-IN" i="1" dirty="0">
                <a:latin typeface="Constantia" panose="02030602050306030303" pitchFamily="18" charset="0"/>
              </a:rPr>
              <a:t>q’ </a:t>
            </a:r>
            <a:r>
              <a:rPr lang="en-IN" dirty="0">
                <a:latin typeface="Constantia" panose="02030602050306030303" pitchFamily="18" charset="0"/>
              </a:rPr>
              <a:t>with </a:t>
            </a:r>
            <a:r>
              <a:rPr lang="en-IN" dirty="0" err="1">
                <a:latin typeface="Constantia" panose="02030602050306030303" pitchFamily="18" charset="0"/>
              </a:rPr>
              <a:t>neighboring</a:t>
            </a:r>
            <a:r>
              <a:rPr lang="en-IN" dirty="0">
                <a:latin typeface="Constantia" panose="02030602050306030303" pitchFamily="18" charset="0"/>
              </a:rPr>
              <a:t> pixels ‘</a:t>
            </a:r>
            <a:r>
              <a:rPr lang="en-IN" i="1" dirty="0">
                <a:latin typeface="Constantia" panose="02030602050306030303" pitchFamily="18" charset="0"/>
              </a:rPr>
              <a:t>p</a:t>
            </a:r>
            <a:r>
              <a:rPr lang="en-IN" dirty="0">
                <a:latin typeface="Constantia" panose="02030602050306030303" pitchFamily="18" charset="0"/>
              </a:rPr>
              <a:t>’ and </a:t>
            </a:r>
            <a:r>
              <a:rPr lang="en-IN" i="1" dirty="0">
                <a:latin typeface="Constantia" panose="02030602050306030303" pitchFamily="18" charset="0"/>
              </a:rPr>
              <a:t>‘r</a:t>
            </a:r>
            <a:r>
              <a:rPr lang="en-IN" dirty="0">
                <a:latin typeface="Constantia" panose="02030602050306030303" pitchFamily="18" charset="0"/>
              </a:rPr>
              <a:t>’ in that direction.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If </a:t>
            </a:r>
            <a:r>
              <a:rPr lang="en-IN" i="1" dirty="0">
                <a:latin typeface="Constantia" panose="02030602050306030303" pitchFamily="18" charset="0"/>
              </a:rPr>
              <a:t>q&gt;p </a:t>
            </a:r>
            <a:r>
              <a:rPr lang="en-IN" dirty="0">
                <a:latin typeface="Constantia" panose="02030602050306030303" pitchFamily="18" charset="0"/>
              </a:rPr>
              <a:t>and </a:t>
            </a:r>
            <a:r>
              <a:rPr lang="en-IN" i="1" dirty="0">
                <a:latin typeface="Constantia" panose="02030602050306030303" pitchFamily="18" charset="0"/>
              </a:rPr>
              <a:t>q&gt;r </a:t>
            </a:r>
            <a:r>
              <a:rPr lang="en-IN" dirty="0">
                <a:latin typeface="Constantia" panose="02030602050306030303" pitchFamily="18" charset="0"/>
              </a:rPr>
              <a:t>→ </a:t>
            </a:r>
            <a:r>
              <a:rPr lang="en-IN" sz="2000" b="1" dirty="0">
                <a:latin typeface="Constantia" panose="02030602050306030303" pitchFamily="18" charset="0"/>
              </a:rPr>
              <a:t>keep pixel</a:t>
            </a:r>
            <a:r>
              <a:rPr lang="en-IN" sz="2000" dirty="0">
                <a:latin typeface="Constantia" panose="02030602050306030303" pitchFamily="18" charset="0"/>
              </a:rPr>
              <a:t> </a:t>
            </a:r>
            <a:r>
              <a:rPr lang="en-IN" dirty="0">
                <a:latin typeface="Constantia" panose="02030602050306030303" pitchFamily="18" charset="0"/>
              </a:rPr>
              <a:t>(possible edge).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Else → </a:t>
            </a:r>
            <a:r>
              <a:rPr lang="en-IN" sz="2000" b="1" dirty="0">
                <a:latin typeface="Constantia" panose="02030602050306030303" pitchFamily="18" charset="0"/>
              </a:rPr>
              <a:t>suppress pixel</a:t>
            </a:r>
            <a:r>
              <a:rPr lang="en-IN" sz="2000" dirty="0">
                <a:latin typeface="Constantia" panose="02030602050306030303" pitchFamily="18" charset="0"/>
              </a:rPr>
              <a:t> </a:t>
            </a:r>
            <a:r>
              <a:rPr lang="en-IN" dirty="0">
                <a:latin typeface="Constantia" panose="02030602050306030303" pitchFamily="18" charset="0"/>
              </a:rPr>
              <a:t>(set to 0 or black).</a:t>
            </a:r>
          </a:p>
          <a:p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2E0BBC-4546-63EE-FD51-BFAB9FB8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896" y="3570370"/>
            <a:ext cx="6404430" cy="300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64498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CB9A-0FA8-84DA-8B16-0DB5C080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4 – DOUBLE THRESHOLDING: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FF4B4C-8BC5-6960-8B2C-CC8259ACE2F5}"/>
              </a:ext>
            </a:extLst>
          </p:cNvPr>
          <p:cNvSpPr txBox="1"/>
          <p:nvPr/>
        </p:nvSpPr>
        <p:spPr>
          <a:xfrm>
            <a:off x="0" y="2006600"/>
            <a:ext cx="12107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📌 Purpose:</a:t>
            </a:r>
          </a:p>
          <a:p>
            <a:pPr>
              <a:buNone/>
            </a:pPr>
            <a:r>
              <a:rPr lang="en-US" dirty="0">
                <a:latin typeface="Constantia" panose="02030602050306030303" pitchFamily="18" charset="0"/>
              </a:rPr>
              <a:t>To classify edge pixels into strong, weak, or non-relevant edges</a:t>
            </a:r>
            <a:r>
              <a:rPr lang="en-US" dirty="0"/>
              <a:t>, </a:t>
            </a:r>
            <a:r>
              <a:rPr lang="en-US" dirty="0">
                <a:latin typeface="Constantia" panose="02030602050306030303" pitchFamily="18" charset="0"/>
              </a:rPr>
              <a:t>based on gradient magnitude, so that we can later determine which ones are true edges.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❓ How:</a:t>
            </a:r>
          </a:p>
          <a:p>
            <a:r>
              <a:rPr lang="en-US" dirty="0">
                <a:latin typeface="Constantia" panose="02030602050306030303" pitchFamily="18" charset="0"/>
              </a:rPr>
              <a:t>Use two thresholds: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High threshold (T _ high): Pixels &gt; T _ high → Strong edges.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Low threshold (T _ low): Pixels between T _ low and T _ high → Weak edges.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Below T _ low → Non-edges.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b="1" dirty="0">
                <a:latin typeface="Constantia" panose="02030602050306030303" pitchFamily="18" charset="0"/>
              </a:rPr>
              <a:t>💡 </a:t>
            </a: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Key Point: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tantia" panose="02030602050306030303" pitchFamily="18" charset="0"/>
              </a:rPr>
              <a:t>Helps distinguish actual edges from noise.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Constantia" panose="02030602050306030303" pitchFamily="18" charset="0"/>
              </a:rPr>
              <a:t>Weak edges may be real if connected to strong edges.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EFC4-19C4-0BFF-FF37-2A42F095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163" y="4545756"/>
            <a:ext cx="4925370" cy="98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92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47483-3A71-BFDF-6A82-19B56A80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3E39F-76D4-8526-1B6D-0658CC920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4 – DOUBLE THRESHOLDING: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43FF08-FA5C-78F7-6390-6063921BD0AD}"/>
              </a:ext>
            </a:extLst>
          </p:cNvPr>
          <p:cNvSpPr txBox="1"/>
          <p:nvPr/>
        </p:nvSpPr>
        <p:spPr>
          <a:xfrm>
            <a:off x="0" y="2006600"/>
            <a:ext cx="121073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📐 How It Works:</a:t>
            </a:r>
          </a:p>
          <a:p>
            <a:r>
              <a:rPr lang="en-US" dirty="0">
                <a:latin typeface="Constantia" panose="02030602050306030303" pitchFamily="18" charset="0"/>
              </a:rPr>
              <a:t>Double Thresholding applies </a:t>
            </a:r>
            <a:r>
              <a:rPr lang="en-US" b="1" i="1" dirty="0">
                <a:latin typeface="Constantia" panose="02030602050306030303" pitchFamily="18" charset="0"/>
              </a:rPr>
              <a:t>two thresholds</a:t>
            </a:r>
            <a:r>
              <a:rPr lang="en-US" i="1" dirty="0"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to the gradient magnitude image: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BF57F-F008-FAB7-0588-D7839A81B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77" y="2795626"/>
            <a:ext cx="9097645" cy="20005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23C8E4B-9F9C-6593-E4E5-5CAF7543DB84}"/>
              </a:ext>
            </a:extLst>
          </p:cNvPr>
          <p:cNvSpPr txBox="1"/>
          <p:nvPr/>
        </p:nvSpPr>
        <p:spPr>
          <a:xfrm>
            <a:off x="124777" y="5023810"/>
            <a:ext cx="116015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onstantia" panose="02030602050306030303" pitchFamily="18" charset="0"/>
              </a:rPr>
              <a:t>💡 </a:t>
            </a: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Points to remember: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nstantia" panose="02030602050306030303" pitchFamily="18" charset="0"/>
              </a:rPr>
              <a:t>High threshold</a:t>
            </a:r>
            <a:r>
              <a:rPr lang="en-US" dirty="0">
                <a:latin typeface="Constantia" panose="02030602050306030303" pitchFamily="18" charset="0"/>
              </a:rPr>
              <a:t> ensures only clear, prominent edges are marked as </a:t>
            </a:r>
            <a:r>
              <a:rPr lang="en-US" b="1" dirty="0">
                <a:latin typeface="Constantia" panose="02030602050306030303" pitchFamily="18" charset="0"/>
              </a:rPr>
              <a:t>strong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Constantia" panose="02030602050306030303" pitchFamily="18" charset="0"/>
              </a:rPr>
              <a:t>Low threshold</a:t>
            </a:r>
            <a:r>
              <a:rPr lang="en-US" dirty="0">
                <a:latin typeface="Constantia" panose="02030602050306030303" pitchFamily="18" charset="0"/>
              </a:rPr>
              <a:t> helps include weak edges that might be part of a real edge.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This step alone </a:t>
            </a:r>
            <a:r>
              <a:rPr lang="en-US" b="1" dirty="0">
                <a:latin typeface="Constantia" panose="02030602050306030303" pitchFamily="18" charset="0"/>
              </a:rPr>
              <a:t>does not confirm</a:t>
            </a:r>
            <a:r>
              <a:rPr lang="en-US" dirty="0">
                <a:latin typeface="Constantia" panose="02030602050306030303" pitchFamily="18" charset="0"/>
              </a:rPr>
              <a:t> whether weak edges are valid — that's handled in the next step (Edge Tracking by Hysteresis).</a:t>
            </a:r>
          </a:p>
        </p:txBody>
      </p:sp>
    </p:spTree>
    <p:extLst>
      <p:ext uri="{BB962C8B-B14F-4D97-AF65-F5344CB8AC3E}">
        <p14:creationId xmlns:p14="http://schemas.microsoft.com/office/powerpoint/2010/main" val="24187574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DB81A-6254-307E-12C7-375A4D9D1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77114-ECEB-3C96-8EC9-ED13B440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4 – DOUBLE THRESHOLDING: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7D4B98B-0D4D-FB62-B2A9-81C677AE9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84" y="2212427"/>
            <a:ext cx="2928213" cy="28814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909821-E71E-7897-78B5-7C244ED1A7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351" y="2245353"/>
            <a:ext cx="2865724" cy="28485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E7120DB-1E4D-5A20-4398-2FC8FB90C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7361" y="2212427"/>
            <a:ext cx="2887509" cy="28814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9A0AD4-9F40-725C-1AB2-B5E13B00E68F}"/>
              </a:ext>
            </a:extLst>
          </p:cNvPr>
          <p:cNvSpPr txBox="1"/>
          <p:nvPr/>
        </p:nvSpPr>
        <p:spPr>
          <a:xfrm>
            <a:off x="475384" y="5283200"/>
            <a:ext cx="3216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Non-maximal suppression with interpolation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CF1CA-CCCF-1596-2A26-F984987D43C8}"/>
              </a:ext>
            </a:extLst>
          </p:cNvPr>
          <p:cNvSpPr txBox="1"/>
          <p:nvPr/>
        </p:nvSpPr>
        <p:spPr>
          <a:xfrm>
            <a:off x="4747351" y="5283200"/>
            <a:ext cx="29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Edges detected with T-low and T-high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5AE1AB-DBDB-A4EE-6AF8-8351945E3BEC}"/>
              </a:ext>
            </a:extLst>
          </p:cNvPr>
          <p:cNvSpPr txBox="1"/>
          <p:nvPr/>
        </p:nvSpPr>
        <p:spPr>
          <a:xfrm>
            <a:off x="8577361" y="5208473"/>
            <a:ext cx="2982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onstantia" panose="02030602050306030303" pitchFamily="18" charset="0"/>
              </a:rPr>
              <a:t>Edges detected with another  T-low and T-high</a:t>
            </a:r>
          </a:p>
        </p:txBody>
      </p:sp>
    </p:spTree>
    <p:extLst>
      <p:ext uri="{BB962C8B-B14F-4D97-AF65-F5344CB8AC3E}">
        <p14:creationId xmlns:p14="http://schemas.microsoft.com/office/powerpoint/2010/main" val="2289500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0BB76-D113-535C-E108-06287741F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5 – FINAL EDGES BY HYSTERIS: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1B80F-E589-5969-58C8-52F1FD9DF6B3}"/>
              </a:ext>
            </a:extLst>
          </p:cNvPr>
          <p:cNvSpPr txBox="1"/>
          <p:nvPr/>
        </p:nvSpPr>
        <p:spPr>
          <a:xfrm>
            <a:off x="101600" y="2023533"/>
            <a:ext cx="11887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Constantia" panose="02030602050306030303" pitchFamily="18" charset="0"/>
              </a:rPr>
              <a:t>📌 Purpose:</a:t>
            </a:r>
          </a:p>
          <a:p>
            <a:r>
              <a:rPr lang="en-US" dirty="0">
                <a:latin typeface="Constantia" panose="02030602050306030303" pitchFamily="18" charset="0"/>
              </a:rPr>
              <a:t>To determine which </a:t>
            </a:r>
            <a:r>
              <a:rPr lang="en-US" b="1" dirty="0">
                <a:latin typeface="Constantia" panose="02030602050306030303" pitchFamily="18" charset="0"/>
              </a:rPr>
              <a:t>weak edges</a:t>
            </a:r>
            <a:r>
              <a:rPr lang="en-US" dirty="0">
                <a:latin typeface="Constantia" panose="02030602050306030303" pitchFamily="18" charset="0"/>
              </a:rPr>
              <a:t> from the previous step are part of </a:t>
            </a:r>
            <a:r>
              <a:rPr lang="en-US" b="1" dirty="0">
                <a:latin typeface="Constantia" panose="02030602050306030303" pitchFamily="18" charset="0"/>
              </a:rPr>
              <a:t>real edges</a:t>
            </a:r>
            <a:r>
              <a:rPr lang="en-US" dirty="0">
                <a:latin typeface="Constantia" panose="02030602050306030303" pitchFamily="18" charset="0"/>
              </a:rPr>
              <a:t>, by checking if they are </a:t>
            </a:r>
            <a:r>
              <a:rPr lang="en-US" b="1" dirty="0">
                <a:latin typeface="Constantia" panose="02030602050306030303" pitchFamily="18" charset="0"/>
              </a:rPr>
              <a:t>connected to strong edges</a:t>
            </a:r>
            <a:r>
              <a:rPr lang="en-US" dirty="0">
                <a:latin typeface="Constantia" panose="02030602050306030303" pitchFamily="18" charset="0"/>
              </a:rPr>
              <a:t>.</a:t>
            </a:r>
            <a:endParaRPr lang="en-US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endParaRPr lang="en-US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🔗 Key Principle: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stantia" panose="02030602050306030303" pitchFamily="18" charset="0"/>
              </a:rPr>
              <a:t>Strong edges</a:t>
            </a:r>
            <a:r>
              <a:rPr lang="en-US" dirty="0">
                <a:latin typeface="Constantia" panose="02030602050306030303" pitchFamily="18" charset="0"/>
              </a:rPr>
              <a:t> are always retained (they are definitely edges).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stantia" panose="02030602050306030303" pitchFamily="18" charset="0"/>
              </a:rPr>
              <a:t>Weak edges</a:t>
            </a:r>
            <a:r>
              <a:rPr lang="en-US" dirty="0">
                <a:latin typeface="Constantia" panose="02030602050306030303" pitchFamily="18" charset="0"/>
              </a:rPr>
              <a:t> are kept </a:t>
            </a:r>
            <a:r>
              <a:rPr lang="en-US" b="1" dirty="0">
                <a:latin typeface="Constantia" panose="02030602050306030303" pitchFamily="18" charset="0"/>
              </a:rPr>
              <a:t>only if</a:t>
            </a:r>
            <a:r>
              <a:rPr lang="en-US" dirty="0">
                <a:latin typeface="Constantia" panose="02030602050306030303" pitchFamily="18" charset="0"/>
              </a:rPr>
              <a:t> they are </a:t>
            </a:r>
            <a:r>
              <a:rPr lang="en-US" b="1" dirty="0">
                <a:latin typeface="Constantia" panose="02030602050306030303" pitchFamily="18" charset="0"/>
              </a:rPr>
              <a:t>connected</a:t>
            </a:r>
            <a:r>
              <a:rPr lang="en-US" dirty="0">
                <a:latin typeface="Constantia" panose="02030602050306030303" pitchFamily="18" charset="0"/>
              </a:rPr>
              <a:t> to strong edges through </a:t>
            </a:r>
            <a:r>
              <a:rPr lang="en-US" b="1" dirty="0">
                <a:latin typeface="Constantia" panose="02030602050306030303" pitchFamily="18" charset="0"/>
              </a:rPr>
              <a:t> neighborhoods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Constantia" panose="02030602050306030303" pitchFamily="18" charset="0"/>
              </a:rPr>
              <a:t>Unconnected weak edges</a:t>
            </a:r>
            <a:r>
              <a:rPr lang="en-US" dirty="0">
                <a:latin typeface="Constantia" panose="02030602050306030303" pitchFamily="18" charset="0"/>
              </a:rPr>
              <a:t> are discarded (converted to black).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  <a:p>
            <a:r>
              <a:rPr lang="en-US" b="1" dirty="0">
                <a:latin typeface="Constantia" panose="02030602050306030303" pitchFamily="18" charset="0"/>
              </a:rPr>
              <a:t>💡 </a:t>
            </a: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Need: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Hysteresis here means that “weak edges follow strong edges” — they are only preserved if they are linked to strong ones.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This avoids breaking apart edges while removing stray noise pixels.</a:t>
            </a:r>
            <a:endParaRPr lang="en-I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8283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3DD37-65B4-DF1E-37CD-162CD5CDA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BA4C-CD48-0F6A-F4EC-758A815F9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5 – FINAL EDGES BY HYSTERIS: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5B417D-80D7-5AE7-0465-33D1880E6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399" y="2237786"/>
            <a:ext cx="6680201" cy="40395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3D733AC-F8F3-ED8D-4FC7-C17AA0D22C1A}"/>
              </a:ext>
            </a:extLst>
          </p:cNvPr>
          <p:cNvSpPr txBox="1"/>
          <p:nvPr/>
        </p:nvSpPr>
        <p:spPr>
          <a:xfrm>
            <a:off x="152400" y="2108200"/>
            <a:ext cx="50376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FF00"/>
                </a:solidFill>
                <a:latin typeface="Constantia" panose="02030602050306030303" pitchFamily="18" charset="0"/>
              </a:rPr>
              <a:t>✅ Step-by-Step Breakdown: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Traverse the entire image pixel-by-pixel 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For each pixel that is labeled as a weak edge: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Check its neighbors                (surrounding pixels).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If any neighbor is a strong edge, upgrade the current weak pixel to a strong edge.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If no neighbors are strong: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Set the current weak pixel to zero (discard it — not an edge).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Continue this process for all pixels.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Constantia" panose="02030602050306030303" pitchFamily="18" charset="0"/>
              </a:rPr>
              <a:t>The result is a clean binary image where: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Strong edges are white (255),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dirty="0">
                <a:latin typeface="Constantia" panose="02030602050306030303" pitchFamily="18" charset="0"/>
              </a:rPr>
              <a:t>All others (weak &amp; non-edges) are black (0).</a:t>
            </a:r>
          </a:p>
          <a:p>
            <a:endParaRPr lang="en-I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230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A2F3-AF24-2572-6319-26E913A0C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ADVANTAGES: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944CC-AAB1-C09F-2784-6B41D46177CB}"/>
              </a:ext>
            </a:extLst>
          </p:cNvPr>
          <p:cNvSpPr txBox="1"/>
          <p:nvPr/>
        </p:nvSpPr>
        <p:spPr>
          <a:xfrm>
            <a:off x="426131" y="2058875"/>
            <a:ext cx="1095586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FF00"/>
                </a:solidFill>
              </a:rPr>
              <a:t>✅ Advantages of Canny Edge Detection: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High Accuracy: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Detects a wide range of edges with minimal error.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Noise Reduction: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Uses Gaussian filter to smooth out noise before detecting edges.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Edge Localization: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Finds edge positions with high precision.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Thin Edges: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Non-Maximum Suppression ensures edges are one-pixel wide.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Selective Edge Detection: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Double thresholding helps distinguish between strong and weak edges.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Connectivity: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Hysteresis ensures only meaningful edges (connected to strong edges) are retained.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Low False Detections: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Reduces chances of detecting irrelevant or noise-induced edges.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07154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9FCAB-3073-553B-98F5-B22CC407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377832-24B8-925C-652B-3B4F3CF77E84}"/>
              </a:ext>
            </a:extLst>
          </p:cNvPr>
          <p:cNvSpPr txBox="1"/>
          <p:nvPr/>
        </p:nvSpPr>
        <p:spPr>
          <a:xfrm>
            <a:off x="127000" y="2133600"/>
            <a:ext cx="1179406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Edge detection is a fundamental technique in image processing and computer vision.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It aims to identify points in a digital image where brightness changes sharply, often corresponding to object boundaries.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Canny Edge Detection, developed by John F. Canny in 1986, is one of the most widely used edge detection algorithms due to its optimal accuracy and reliability.</a:t>
            </a:r>
          </a:p>
          <a:p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0" i="0" kern="100" dirty="0">
                <a:solidFill>
                  <a:srgbClr val="FFFFFF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b="0" i="0" dirty="0">
                <a:solidFill>
                  <a:srgbClr val="FFFFFF"/>
                </a:solidFill>
                <a:effectLst/>
                <a:latin typeface="Nunito" pitchFamily="2" charset="0"/>
              </a:rPr>
              <a:t> </a:t>
            </a:r>
            <a:r>
              <a:rPr lang="en-US" b="0" i="0" dirty="0">
                <a:solidFill>
                  <a:srgbClr val="FFFFFF"/>
                </a:solidFill>
                <a:effectLst/>
                <a:latin typeface="Constantia" panose="02030602050306030303" pitchFamily="18" charset="0"/>
              </a:rPr>
              <a:t>is a set of several procedures to find almost all the edges that could be potentially present in the image in a very precise manner.</a:t>
            </a:r>
          </a:p>
          <a:p>
            <a:endParaRPr lang="en-US" b="0" i="0" dirty="0">
              <a:solidFill>
                <a:srgbClr val="FFFFFF"/>
              </a:solidFill>
              <a:effectLst/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kern="100" dirty="0">
                <a:effectLst/>
                <a:latin typeface="Constantia" panose="0203060205030603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includes several stages, starting from smoothing using a Gaussian filter, then computing the gradients, thinning the responses via a method called non-maximum suppression, and lastly hysteresis thresholding to connect the edges properly and eliminate the weak ones.</a:t>
            </a:r>
            <a:endParaRPr lang="en-IN" sz="1800" kern="100" dirty="0">
              <a:effectLst/>
              <a:latin typeface="Constantia" panose="020306020503060303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64736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4267-A4FE-B01C-AAF2-A07F805EF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1F51-DC54-EC35-4246-EFF07F29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DISADVANTAGES: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7AC5-86AD-CEAC-38A9-C17EDEE2559A}"/>
              </a:ext>
            </a:extLst>
          </p:cNvPr>
          <p:cNvSpPr txBox="1"/>
          <p:nvPr/>
        </p:nvSpPr>
        <p:spPr>
          <a:xfrm>
            <a:off x="330201" y="2242741"/>
            <a:ext cx="112268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❌ </a:t>
            </a:r>
            <a:r>
              <a:rPr lang="en-US" b="1" dirty="0">
                <a:solidFill>
                  <a:srgbClr val="FFFF00"/>
                </a:solidFill>
              </a:rPr>
              <a:t>Disadvantages of Canny Edge Detection:</a:t>
            </a:r>
          </a:p>
          <a:p>
            <a:pPr>
              <a:buNone/>
            </a:pPr>
            <a:endParaRPr lang="en-US" b="1" dirty="0">
              <a:solidFill>
                <a:srgbClr val="FFFF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Computationally Intensive: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Involves multiple complex steps, making it slower than simpler methods.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Parameter Sensitive: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Requires careful tuning of low and high threshold values for optimal results.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May Miss Fine Edges: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Over-smoothing or poor thresholding may lead to loss of weak but important edges.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No Color Edge Detection: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Operates on grayscale images; cannot detect color-specific edges.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6"/>
                </a:solidFill>
              </a:rPr>
              <a:t>Fixed Kernel: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r>
              <a:rPr lang="en-US" dirty="0"/>
              <a:t>Uses predefined Sobel kernels; not adaptive to content-specific edge patterns.</a:t>
            </a:r>
          </a:p>
        </p:txBody>
      </p:sp>
    </p:spTree>
    <p:extLst>
      <p:ext uri="{BB962C8B-B14F-4D97-AF65-F5344CB8AC3E}">
        <p14:creationId xmlns:p14="http://schemas.microsoft.com/office/powerpoint/2010/main" val="11844569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8FA3-E4BE-09F9-F34C-717839860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CD289-A49F-F01F-511D-1E4646C40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PYTHON IMPLEMENTATION: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8811D6-260D-6ADB-0E63-CF3791B90BA7}"/>
              </a:ext>
            </a:extLst>
          </p:cNvPr>
          <p:cNvSpPr txBox="1"/>
          <p:nvPr/>
        </p:nvSpPr>
        <p:spPr>
          <a:xfrm>
            <a:off x="237067" y="1964353"/>
            <a:ext cx="1164166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latin typeface="Constantia" panose="02030602050306030303" pitchFamily="18" charset="0"/>
              </a:rPr>
              <a:t>import cv2</a:t>
            </a:r>
          </a:p>
          <a:p>
            <a:r>
              <a:rPr lang="en-IN" sz="1200" dirty="0">
                <a:latin typeface="Constantia" panose="02030602050306030303" pitchFamily="18" charset="0"/>
              </a:rPr>
              <a:t>import </a:t>
            </a:r>
            <a:r>
              <a:rPr lang="en-IN" sz="1200" dirty="0" err="1">
                <a:latin typeface="Constantia" panose="02030602050306030303" pitchFamily="18" charset="0"/>
              </a:rPr>
              <a:t>matplotlib.pyplot</a:t>
            </a:r>
            <a:r>
              <a:rPr lang="en-IN" sz="1200" dirty="0">
                <a:latin typeface="Constantia" panose="02030602050306030303" pitchFamily="18" charset="0"/>
              </a:rPr>
              <a:t> as </a:t>
            </a:r>
            <a:r>
              <a:rPr lang="en-IN" sz="1200" dirty="0" err="1">
                <a:latin typeface="Constantia" panose="02030602050306030303" pitchFamily="18" charset="0"/>
              </a:rPr>
              <a:t>plt</a:t>
            </a:r>
            <a:endParaRPr lang="en-IN" sz="1200" dirty="0">
              <a:latin typeface="Constantia" panose="02030602050306030303" pitchFamily="18" charset="0"/>
            </a:endParaRP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>
                <a:solidFill>
                  <a:srgbClr val="FFFF00"/>
                </a:solidFill>
                <a:latin typeface="Constantia" panose="02030602050306030303" pitchFamily="18" charset="0"/>
              </a:rPr>
              <a:t># Load the image in grayscale</a:t>
            </a:r>
          </a:p>
          <a:p>
            <a:r>
              <a:rPr lang="en-IN" sz="1200" dirty="0">
                <a:latin typeface="Constantia" panose="02030602050306030303" pitchFamily="18" charset="0"/>
              </a:rPr>
              <a:t>image = cv2.imread('your_image.jpg', cv2.IMREAD_GRAYSCALE)</a:t>
            </a: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>
                <a:solidFill>
                  <a:srgbClr val="FFFF00"/>
                </a:solidFill>
                <a:latin typeface="Constantia" panose="02030602050306030303" pitchFamily="18" charset="0"/>
              </a:rPr>
              <a:t># Apply Gaussian Blur to reduce noise (Step 1)</a:t>
            </a:r>
          </a:p>
          <a:p>
            <a:r>
              <a:rPr lang="en-IN" sz="1200" dirty="0">
                <a:latin typeface="Constantia" panose="02030602050306030303" pitchFamily="18" charset="0"/>
              </a:rPr>
              <a:t>blurred = cv2.GaussianBlur(image, (5, 5), 1.4)</a:t>
            </a: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>
                <a:solidFill>
                  <a:srgbClr val="FFFF00"/>
                </a:solidFill>
                <a:latin typeface="Constantia" panose="02030602050306030303" pitchFamily="18" charset="0"/>
              </a:rPr>
              <a:t># Apply Canny edge detection (Steps 2–5 are internal)</a:t>
            </a:r>
          </a:p>
          <a:p>
            <a:r>
              <a:rPr lang="en-IN" sz="1200" dirty="0">
                <a:latin typeface="Constantia" panose="02030602050306030303" pitchFamily="18" charset="0"/>
              </a:rPr>
              <a:t>edges = cv2.Canny(blurred, threshold1=50, threshold2=150)</a:t>
            </a: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>
                <a:solidFill>
                  <a:srgbClr val="FFFF00"/>
                </a:solidFill>
                <a:latin typeface="Constantia" panose="02030602050306030303" pitchFamily="18" charset="0"/>
              </a:rPr>
              <a:t># Display original and edge-detected images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plt.figure</a:t>
            </a:r>
            <a:r>
              <a:rPr lang="en-IN" sz="1200" dirty="0">
                <a:latin typeface="Constantia" panose="02030602050306030303" pitchFamily="18" charset="0"/>
              </a:rPr>
              <a:t>(</a:t>
            </a:r>
            <a:r>
              <a:rPr lang="en-IN" sz="1200" dirty="0" err="1">
                <a:latin typeface="Constantia" panose="02030602050306030303" pitchFamily="18" charset="0"/>
              </a:rPr>
              <a:t>figsize</a:t>
            </a:r>
            <a:r>
              <a:rPr lang="en-IN" sz="1200" dirty="0">
                <a:latin typeface="Constantia" panose="02030602050306030303" pitchFamily="18" charset="0"/>
              </a:rPr>
              <a:t>=(10,5))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plt.subplot</a:t>
            </a:r>
            <a:r>
              <a:rPr lang="en-IN" sz="1200" dirty="0">
                <a:latin typeface="Constantia" panose="02030602050306030303" pitchFamily="18" charset="0"/>
              </a:rPr>
              <a:t>(1, 2, 1)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plt.imshow</a:t>
            </a:r>
            <a:r>
              <a:rPr lang="en-IN" sz="1200" dirty="0">
                <a:latin typeface="Constantia" panose="02030602050306030303" pitchFamily="18" charset="0"/>
              </a:rPr>
              <a:t>(image, </a:t>
            </a:r>
            <a:r>
              <a:rPr lang="en-IN" sz="1200" dirty="0" err="1">
                <a:latin typeface="Constantia" panose="02030602050306030303" pitchFamily="18" charset="0"/>
              </a:rPr>
              <a:t>cmap</a:t>
            </a:r>
            <a:r>
              <a:rPr lang="en-IN" sz="1200" dirty="0">
                <a:latin typeface="Constantia" panose="02030602050306030303" pitchFamily="18" charset="0"/>
              </a:rPr>
              <a:t>='</a:t>
            </a:r>
            <a:r>
              <a:rPr lang="en-IN" sz="1200" dirty="0" err="1">
                <a:latin typeface="Constantia" panose="02030602050306030303" pitchFamily="18" charset="0"/>
              </a:rPr>
              <a:t>gray</a:t>
            </a:r>
            <a:r>
              <a:rPr lang="en-IN" sz="1200" dirty="0">
                <a:latin typeface="Constantia" panose="02030602050306030303" pitchFamily="18" charset="0"/>
              </a:rPr>
              <a:t>')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plt.title</a:t>
            </a:r>
            <a:r>
              <a:rPr lang="en-IN" sz="1200" dirty="0">
                <a:latin typeface="Constantia" panose="02030602050306030303" pitchFamily="18" charset="0"/>
              </a:rPr>
              <a:t>('Original Grayscale Image')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plt.axis</a:t>
            </a:r>
            <a:r>
              <a:rPr lang="en-IN" sz="1200" dirty="0">
                <a:latin typeface="Constantia" panose="02030602050306030303" pitchFamily="18" charset="0"/>
              </a:rPr>
              <a:t>('off')</a:t>
            </a: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 err="1">
                <a:latin typeface="Constantia" panose="02030602050306030303" pitchFamily="18" charset="0"/>
              </a:rPr>
              <a:t>plt.subplot</a:t>
            </a:r>
            <a:r>
              <a:rPr lang="en-IN" sz="1200" dirty="0">
                <a:latin typeface="Constantia" panose="02030602050306030303" pitchFamily="18" charset="0"/>
              </a:rPr>
              <a:t>(1, 2, 2)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plt.imshow</a:t>
            </a:r>
            <a:r>
              <a:rPr lang="en-IN" sz="1200" dirty="0">
                <a:latin typeface="Constantia" panose="02030602050306030303" pitchFamily="18" charset="0"/>
              </a:rPr>
              <a:t>(edges, </a:t>
            </a:r>
            <a:r>
              <a:rPr lang="en-IN" sz="1200" dirty="0" err="1">
                <a:latin typeface="Constantia" panose="02030602050306030303" pitchFamily="18" charset="0"/>
              </a:rPr>
              <a:t>cmap</a:t>
            </a:r>
            <a:r>
              <a:rPr lang="en-IN" sz="1200" dirty="0">
                <a:latin typeface="Constantia" panose="02030602050306030303" pitchFamily="18" charset="0"/>
              </a:rPr>
              <a:t>='</a:t>
            </a:r>
            <a:r>
              <a:rPr lang="en-IN" sz="1200" dirty="0" err="1">
                <a:latin typeface="Constantia" panose="02030602050306030303" pitchFamily="18" charset="0"/>
              </a:rPr>
              <a:t>gray</a:t>
            </a:r>
            <a:r>
              <a:rPr lang="en-IN" sz="1200" dirty="0">
                <a:latin typeface="Constantia" panose="02030602050306030303" pitchFamily="18" charset="0"/>
              </a:rPr>
              <a:t>')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plt.title</a:t>
            </a:r>
            <a:r>
              <a:rPr lang="en-IN" sz="1200" dirty="0">
                <a:latin typeface="Constantia" panose="02030602050306030303" pitchFamily="18" charset="0"/>
              </a:rPr>
              <a:t>('Canny Edge Detection')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plt.axis</a:t>
            </a:r>
            <a:r>
              <a:rPr lang="en-IN" sz="1200" dirty="0">
                <a:latin typeface="Constantia" panose="02030602050306030303" pitchFamily="18" charset="0"/>
              </a:rPr>
              <a:t>('off')</a:t>
            </a:r>
          </a:p>
          <a:p>
            <a:endParaRPr lang="en-IN" sz="1200" dirty="0">
              <a:latin typeface="Constantia" panose="02030602050306030303" pitchFamily="18" charset="0"/>
            </a:endParaRPr>
          </a:p>
          <a:p>
            <a:r>
              <a:rPr lang="en-IN" sz="1200" dirty="0" err="1">
                <a:latin typeface="Constantia" panose="02030602050306030303" pitchFamily="18" charset="0"/>
              </a:rPr>
              <a:t>plt.tight_layout</a:t>
            </a:r>
            <a:r>
              <a:rPr lang="en-IN" sz="1200" dirty="0">
                <a:latin typeface="Constantia" panose="02030602050306030303" pitchFamily="18" charset="0"/>
              </a:rPr>
              <a:t>()</a:t>
            </a:r>
          </a:p>
          <a:p>
            <a:r>
              <a:rPr lang="en-IN" sz="1200" dirty="0" err="1">
                <a:latin typeface="Constantia" panose="02030602050306030303" pitchFamily="18" charset="0"/>
              </a:rPr>
              <a:t>plt.show</a:t>
            </a:r>
            <a:r>
              <a:rPr lang="en-IN" sz="1200" dirty="0">
                <a:latin typeface="Constantia" panose="02030602050306030303" pitchFamily="18" charset="0"/>
              </a:rPr>
              <a:t>()</a:t>
            </a:r>
          </a:p>
        </p:txBody>
      </p:sp>
      <p:pic>
        <p:nvPicPr>
          <p:cNvPr id="7170" name="Picture 2" descr="GitHub - Hank-Tsou/Implement-Edge-Detection: Canny Edge Detection ...">
            <a:extLst>
              <a:ext uri="{FF2B5EF4-FFF2-40B4-BE49-F238E27FC236}">
                <a16:creationId xmlns:a16="http://schemas.microsoft.com/office/drawing/2014/main" id="{C6D59DEC-C2CE-37CA-38AC-C66AD57E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97" y="2954867"/>
            <a:ext cx="6569236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B2094-469C-6614-B8E2-A8514C0FFABE}"/>
              </a:ext>
            </a:extLst>
          </p:cNvPr>
          <p:cNvSpPr txBox="1"/>
          <p:nvPr/>
        </p:nvSpPr>
        <p:spPr>
          <a:xfrm>
            <a:off x="5173133" y="2496844"/>
            <a:ext cx="521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SAMPLE OUTPUT:</a:t>
            </a:r>
          </a:p>
        </p:txBody>
      </p:sp>
    </p:spTree>
    <p:extLst>
      <p:ext uri="{BB962C8B-B14F-4D97-AF65-F5344CB8AC3E}">
        <p14:creationId xmlns:p14="http://schemas.microsoft.com/office/powerpoint/2010/main" val="21490553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The Hunger Games: Thank you for your consideration">
            <a:extLst>
              <a:ext uri="{FF2B5EF4-FFF2-40B4-BE49-F238E27FC236}">
                <a16:creationId xmlns:a16="http://schemas.microsoft.com/office/drawing/2014/main" id="{9B0A11E0-28BA-5542-6689-792D586CC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99" y="157161"/>
            <a:ext cx="11912602" cy="6700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26626C-6AA5-72DB-2B86-32925B1DC3BC}"/>
              </a:ext>
            </a:extLst>
          </p:cNvPr>
          <p:cNvSpPr txBox="1"/>
          <p:nvPr/>
        </p:nvSpPr>
        <p:spPr>
          <a:xfrm>
            <a:off x="5960534" y="3615267"/>
            <a:ext cx="22775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FFFF00"/>
                </a:solidFill>
                <a:latin typeface="Algerian" panose="04020705040A02060702" pitchFamily="82" charset="0"/>
              </a:rPr>
              <a:t>THANK YOU!!!!!!!!</a:t>
            </a:r>
          </a:p>
        </p:txBody>
      </p:sp>
    </p:spTree>
    <p:extLst>
      <p:ext uri="{BB962C8B-B14F-4D97-AF65-F5344CB8AC3E}">
        <p14:creationId xmlns:p14="http://schemas.microsoft.com/office/powerpoint/2010/main" val="10120396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4A53D-1AE0-6EB3-7D5B-B5E764E7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>
                <a:solidFill>
                  <a:srgbClr val="002060"/>
                </a:solidFill>
                <a:latin typeface="Constantia" panose="02030602050306030303" pitchFamily="18" charset="0"/>
              </a:rPr>
              <a:t>NEED FOR CANNY: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F838F-DED4-866A-83AB-AA5DB0E238A7}"/>
              </a:ext>
            </a:extLst>
          </p:cNvPr>
          <p:cNvSpPr txBox="1"/>
          <p:nvPr/>
        </p:nvSpPr>
        <p:spPr>
          <a:xfrm>
            <a:off x="296333" y="2218267"/>
            <a:ext cx="116162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onstantia" panose="02030602050306030303" pitchFamily="18" charset="0"/>
              </a:rPr>
              <a:t>We can detect edge in the image using many edge detection technique 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	Robert’s edge detection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	Sobel edge detection</a:t>
            </a:r>
          </a:p>
          <a:p>
            <a:pPr marL="1314450" lvl="2" indent="-400050">
              <a:buFont typeface="+mj-lt"/>
              <a:buAutoNum type="romanLcPeriod"/>
            </a:pPr>
            <a:r>
              <a:rPr lang="en-IN" dirty="0">
                <a:latin typeface="Constantia" panose="02030602050306030303" pitchFamily="18" charset="0"/>
              </a:rPr>
              <a:t>	Prewitt edge detection</a:t>
            </a:r>
          </a:p>
          <a:p>
            <a:pPr lvl="2"/>
            <a:endParaRPr lang="en-IN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These traditional methods often suffer from issues such as noise sensitivity, poor localization, and multiple responses to a single edge.</a:t>
            </a:r>
          </a:p>
          <a:p>
            <a:endParaRPr lang="en-IN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onstantia" panose="02030602050306030303" pitchFamily="18" charset="0"/>
              </a:rPr>
              <a:t>Although we have many techniques to find edge in an image, Canny gave better edges by ignoring week edges and consider only strong edges and edges connected to it.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latin typeface="Constantia" panose="02030602050306030303" pitchFamily="18" charset="0"/>
              </a:rPr>
              <a:t>Canny also has an advantage since it use the concept of  “Thresholding” in image.</a:t>
            </a:r>
          </a:p>
        </p:txBody>
      </p:sp>
    </p:spTree>
    <p:extLst>
      <p:ext uri="{BB962C8B-B14F-4D97-AF65-F5344CB8AC3E}">
        <p14:creationId xmlns:p14="http://schemas.microsoft.com/office/powerpoint/2010/main" val="2424480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66486-6CB1-C00A-5341-C35A675E7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CANNY OVER OTHER METHODS: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84538-DEF0-9D59-57E6-C90938B212BF}"/>
              </a:ext>
            </a:extLst>
          </p:cNvPr>
          <p:cNvSpPr txBox="1"/>
          <p:nvPr/>
        </p:nvSpPr>
        <p:spPr>
          <a:xfrm>
            <a:off x="122766" y="1837266"/>
            <a:ext cx="116755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Good detection (low error rate)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Good localization (accurate position)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Constantia" panose="02030602050306030303" pitchFamily="18" charset="0"/>
              </a:rPr>
              <a:t>Minimal response (one response per edge)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36C19-2AA2-BC7C-75AA-3D798E115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15" y="2074333"/>
            <a:ext cx="6834426" cy="405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1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31A43-FDB5-540F-1284-B6E512DF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STEPS IN CANNY EDGE DETECTION: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8E2277-864B-E3B1-38C4-4C2247EFDDCC}"/>
              </a:ext>
            </a:extLst>
          </p:cNvPr>
          <p:cNvSpPr txBox="1"/>
          <p:nvPr/>
        </p:nvSpPr>
        <p:spPr>
          <a:xfrm>
            <a:off x="211667" y="2158999"/>
            <a:ext cx="5994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onstantia" panose="02030602050306030303" pitchFamily="18" charset="0"/>
              </a:rPr>
              <a:t>Gaussian Smoothing – reduces noise.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onstantia" panose="02030602050306030303" pitchFamily="18" charset="0"/>
              </a:rPr>
              <a:t>Gradient Magnitude[Sobel Filter] – detects intensity changes.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onstantia" panose="02030602050306030303" pitchFamily="18" charset="0"/>
              </a:rPr>
              <a:t>Non-Maximum Suppression – thins edges.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onstantia" panose="02030602050306030303" pitchFamily="18" charset="0"/>
              </a:rPr>
              <a:t>Double Thresholding – classifies strong and weak edges.</a:t>
            </a:r>
          </a:p>
          <a:p>
            <a:pPr marL="342900" indent="-342900">
              <a:buFont typeface="+mj-lt"/>
              <a:buAutoNum type="arabicParenR"/>
            </a:pPr>
            <a:endParaRPr lang="en-US" dirty="0">
              <a:latin typeface="Constantia" panose="02030602050306030303" pitchFamily="18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latin typeface="Constantia" panose="02030602050306030303" pitchFamily="18" charset="0"/>
              </a:rPr>
              <a:t>Final Canny Edges – tracks edges by hysteresis to finalize.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Before applying gaussian blur , convert the image to Grayscale image.</a:t>
            </a:r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2C93C770-8990-E385-E1D6-AD8EF99A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939" y="2349313"/>
            <a:ext cx="5683394" cy="3281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49004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1F77D57-7AFF-9FC7-9C1E-C69B224D6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5070440"/>
              </p:ext>
            </p:extLst>
          </p:nvPr>
        </p:nvGraphicFramePr>
        <p:xfrm>
          <a:off x="-1278466" y="1964266"/>
          <a:ext cx="9349998" cy="4758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F59AA5BB-9577-41E6-D2BC-3450409D1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FLOW OF CANNY EDGE STEPS: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BDA3DE-E68A-7A5B-8222-86AF2283C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964266"/>
            <a:ext cx="5945233" cy="4041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0516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422B-09E4-7C1A-E6B3-7E612834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1 – GAUSSIAN SMOOTHING: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A7711B-0074-5693-0BD4-3F53379A5CB3}"/>
              </a:ext>
            </a:extLst>
          </p:cNvPr>
          <p:cNvSpPr txBox="1"/>
          <p:nvPr/>
        </p:nvSpPr>
        <p:spPr>
          <a:xfrm>
            <a:off x="372533" y="1955802"/>
            <a:ext cx="116586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nstantia" panose="02030602050306030303" pitchFamily="18" charset="0"/>
              </a:rPr>
              <a:t>📌 </a:t>
            </a: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Purpose:</a:t>
            </a:r>
            <a:br>
              <a:rPr lang="en-IN" dirty="0">
                <a:latin typeface="Constantia" panose="02030602050306030303" pitchFamily="18" charset="0"/>
              </a:rPr>
            </a:br>
            <a:r>
              <a:rPr lang="en-IN" dirty="0">
                <a:latin typeface="Constantia" panose="02030602050306030303" pitchFamily="18" charset="0"/>
              </a:rPr>
              <a:t>To reduce noise and minor variations in the image to prevent false edge detection.</a:t>
            </a:r>
          </a:p>
          <a:p>
            <a:pPr>
              <a:buNone/>
            </a:pP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❓ How:</a:t>
            </a:r>
            <a:br>
              <a:rPr lang="en-IN" dirty="0">
                <a:latin typeface="Constantia" panose="02030602050306030303" pitchFamily="18" charset="0"/>
              </a:rPr>
            </a:br>
            <a:r>
              <a:rPr lang="en-IN" dirty="0">
                <a:latin typeface="Constantia" panose="02030602050306030303" pitchFamily="18" charset="0"/>
              </a:rPr>
              <a:t>Convolve the image with a </a:t>
            </a:r>
            <a:r>
              <a:rPr lang="en-IN" b="1" dirty="0">
                <a:latin typeface="Constantia" panose="02030602050306030303" pitchFamily="18" charset="0"/>
              </a:rPr>
              <a:t>Gaussian filter</a:t>
            </a:r>
            <a:r>
              <a:rPr lang="en-IN" dirty="0">
                <a:latin typeface="Constantia" panose="02030602050306030303" pitchFamily="18" charset="0"/>
              </a:rPr>
              <a:t>.</a:t>
            </a:r>
          </a:p>
          <a:p>
            <a:pPr>
              <a:buNone/>
            </a:pPr>
            <a:r>
              <a:rPr lang="en-IN" dirty="0">
                <a:solidFill>
                  <a:srgbClr val="FFFF00"/>
                </a:solidFill>
                <a:latin typeface="Constantia" panose="02030602050306030303" pitchFamily="18" charset="0"/>
              </a:rPr>
              <a:t>📐 </a:t>
            </a: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Formula: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IN" dirty="0">
                <a:latin typeface="Constantia" panose="02030602050306030303" pitchFamily="18" charset="0"/>
              </a:rPr>
              <a:t>					</a:t>
            </a:r>
          </a:p>
          <a:p>
            <a:pPr>
              <a:buNone/>
            </a:pPr>
            <a:endParaRPr lang="en-IN" dirty="0"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IN" dirty="0">
                <a:latin typeface="Constantia" panose="02030602050306030303" pitchFamily="18" charset="0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Constantia" panose="02030602050306030303" pitchFamily="18" charset="0"/>
              </a:rPr>
              <a:t>G( x, y ) is the Gaussian kernel.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dirty="0">
                <a:latin typeface="Constantia" panose="02030602050306030303" pitchFamily="18" charset="0"/>
              </a:rPr>
              <a:t>σ </a:t>
            </a:r>
            <a:r>
              <a:rPr lang="en-IN" dirty="0">
                <a:latin typeface="Constantia" panose="02030602050306030303" pitchFamily="18" charset="0"/>
              </a:rPr>
              <a:t>is the standard deviation (controls smoothing).</a:t>
            </a:r>
          </a:p>
          <a:p>
            <a:endParaRPr lang="en-IN" dirty="0"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b="1" dirty="0">
                <a:latin typeface="Constantia" panose="02030602050306030303" pitchFamily="18" charset="0"/>
              </a:rPr>
              <a:t>💡 </a:t>
            </a: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Key Point:</a:t>
            </a: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onstantia" panose="02030602050306030303" pitchFamily="18" charset="0"/>
              </a:rPr>
              <a:t>Removes high-frequency noise.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>
                <a:latin typeface="Constantia" panose="02030602050306030303" pitchFamily="18" charset="0"/>
              </a:rPr>
              <a:t>Larger </a:t>
            </a:r>
            <a:r>
              <a:rPr lang="el-GR" dirty="0">
                <a:latin typeface="Constantia" panose="02030602050306030303" pitchFamily="18" charset="0"/>
              </a:rPr>
              <a:t>σ</a:t>
            </a:r>
            <a:r>
              <a:rPr lang="en-IN" dirty="0">
                <a:latin typeface="Constantia" panose="02030602050306030303" pitchFamily="18" charset="0"/>
              </a:rPr>
              <a:t> </a:t>
            </a:r>
            <a:r>
              <a:rPr lang="el-GR" dirty="0">
                <a:latin typeface="Constantia" panose="02030602050306030303" pitchFamily="18" charset="0"/>
              </a:rPr>
              <a:t> → </a:t>
            </a:r>
            <a:r>
              <a:rPr lang="en-IN" dirty="0">
                <a:latin typeface="Constantia" panose="02030602050306030303" pitchFamily="18" charset="0"/>
              </a:rPr>
              <a:t>more smoothing, but can blur edges.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224289-B01C-984A-B004-06DEDEB49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7812" y="3429000"/>
            <a:ext cx="2572109" cy="701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9A7E1F-EBF4-9D23-817B-F70A4EA44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366" y="4016320"/>
            <a:ext cx="5544101" cy="21488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8F7344-A246-FB33-95D4-F1433E692F7B}"/>
              </a:ext>
            </a:extLst>
          </p:cNvPr>
          <p:cNvSpPr txBox="1"/>
          <p:nvPr/>
        </p:nvSpPr>
        <p:spPr>
          <a:xfrm>
            <a:off x="8627533" y="4829131"/>
            <a:ext cx="15409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solidFill>
                  <a:schemeClr val="bg1"/>
                </a:solidFill>
                <a:latin typeface="Constantia" panose="02030602050306030303" pitchFamily="18" charset="0"/>
              </a:rPr>
              <a:t>Gaussian  blur</a:t>
            </a:r>
          </a:p>
        </p:txBody>
      </p:sp>
    </p:spTree>
    <p:extLst>
      <p:ext uri="{BB962C8B-B14F-4D97-AF65-F5344CB8AC3E}">
        <p14:creationId xmlns:p14="http://schemas.microsoft.com/office/powerpoint/2010/main" val="332938629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02655-6D4E-5CA8-6234-FFF12E4C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7B87-464E-8806-BD91-0F6336F33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2 – GRADIENT MAGNITUDE &amp; DIRECTION: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05FA0-08EC-6C60-0F93-712DEC6179B7}"/>
              </a:ext>
            </a:extLst>
          </p:cNvPr>
          <p:cNvSpPr txBox="1"/>
          <p:nvPr/>
        </p:nvSpPr>
        <p:spPr>
          <a:xfrm>
            <a:off x="203201" y="1871133"/>
            <a:ext cx="1185333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>
                <a:latin typeface="Constantia" panose="02030602050306030303" pitchFamily="18" charset="0"/>
              </a:rPr>
              <a:t>📌 </a:t>
            </a:r>
            <a:r>
              <a:rPr lang="en-IN" b="1" dirty="0">
                <a:solidFill>
                  <a:srgbClr val="FFFF00"/>
                </a:solidFill>
                <a:latin typeface="Constantia" panose="02030602050306030303" pitchFamily="18" charset="0"/>
              </a:rPr>
              <a:t>Purpose:</a:t>
            </a:r>
            <a:br>
              <a:rPr lang="en-IN" dirty="0">
                <a:latin typeface="Constantia" panose="02030602050306030303" pitchFamily="18" charset="0"/>
              </a:rPr>
            </a:br>
            <a:r>
              <a:rPr lang="en-IN" dirty="0">
                <a:latin typeface="Constantia" panose="02030602050306030303" pitchFamily="18" charset="0"/>
              </a:rPr>
              <a:t>To find regions with high intensity changes in both X and Y direction (edges).</a:t>
            </a:r>
          </a:p>
          <a:p>
            <a:pPr>
              <a:buNone/>
            </a:pPr>
            <a:endParaRPr lang="en-IN" dirty="0">
              <a:solidFill>
                <a:srgbClr val="FFFF00"/>
              </a:solidFill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Constantia" panose="02030602050306030303" pitchFamily="18" charset="0"/>
              </a:rPr>
              <a:t>🔍 What Are Gradients?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A </a:t>
            </a:r>
            <a:r>
              <a:rPr lang="en-US" b="1" dirty="0">
                <a:latin typeface="Constantia" panose="02030602050306030303" pitchFamily="18" charset="0"/>
              </a:rPr>
              <a:t>gradient</a:t>
            </a:r>
            <a:r>
              <a:rPr lang="en-US" dirty="0">
                <a:latin typeface="Constantia" panose="02030602050306030303" pitchFamily="18" charset="0"/>
              </a:rPr>
              <a:t> measures the </a:t>
            </a:r>
            <a:r>
              <a:rPr lang="en-US" b="1" dirty="0">
                <a:latin typeface="Constantia" panose="02030602050306030303" pitchFamily="18" charset="0"/>
              </a:rPr>
              <a:t>rate of change in pixel intensity</a:t>
            </a:r>
            <a:r>
              <a:rPr lang="en-US" dirty="0">
                <a:latin typeface="Constantia" panose="02030602050306030303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In edge detection, a </a:t>
            </a:r>
            <a:r>
              <a:rPr lang="en-US" b="1" dirty="0">
                <a:latin typeface="Constantia" panose="02030602050306030303" pitchFamily="18" charset="0"/>
              </a:rPr>
              <a:t>large gradient</a:t>
            </a:r>
            <a:r>
              <a:rPr lang="en-US" dirty="0">
                <a:latin typeface="Constantia" panose="02030602050306030303" pitchFamily="18" charset="0"/>
              </a:rPr>
              <a:t> means a </a:t>
            </a:r>
            <a:r>
              <a:rPr lang="en-US" b="1" dirty="0">
                <a:latin typeface="Constantia" panose="02030602050306030303" pitchFamily="18" charset="0"/>
              </a:rPr>
              <a:t>sudden change</a:t>
            </a:r>
            <a:r>
              <a:rPr lang="en-US" dirty="0">
                <a:latin typeface="Constantia" panose="02030602050306030303" pitchFamily="18" charset="0"/>
              </a:rPr>
              <a:t> — indicating a potential edge.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Constantia" panose="02030602050306030303" pitchFamily="18" charset="0"/>
              </a:rPr>
              <a:t>🧠 Why Gradients?</a:t>
            </a:r>
          </a:p>
          <a:p>
            <a:r>
              <a:rPr lang="en-US" dirty="0">
                <a:latin typeface="Constantia" panose="02030602050306030303" pitchFamily="18" charset="0"/>
              </a:rPr>
              <a:t>Edges occur where there is a sharp change in brightness, which corresponds to </a:t>
            </a:r>
            <a:r>
              <a:rPr lang="en-US" b="1" dirty="0">
                <a:latin typeface="Constantia" panose="02030602050306030303" pitchFamily="18" charset="0"/>
              </a:rPr>
              <a:t>high gradients</a:t>
            </a:r>
            <a:r>
              <a:rPr lang="en-US" dirty="0">
                <a:latin typeface="Constantia" panose="02030602050306030303" pitchFamily="18" charset="0"/>
              </a:rPr>
              <a:t> in the image.</a:t>
            </a:r>
          </a:p>
          <a:p>
            <a:endParaRPr lang="en-IN" dirty="0">
              <a:latin typeface="Constantia" panose="02030602050306030303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rgbClr val="FFFF00"/>
                </a:solidFill>
                <a:latin typeface="Constantia" panose="02030602050306030303" pitchFamily="18" charset="0"/>
              </a:rPr>
              <a:t>📈 Visual Interpretation: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nstantia" panose="02030602050306030303" pitchFamily="18" charset="0"/>
              </a:rPr>
              <a:t>Gx</a:t>
            </a:r>
            <a:r>
              <a:rPr lang="en-US" dirty="0">
                <a:latin typeface="Constantia" panose="02030602050306030303" pitchFamily="18" charset="0"/>
              </a:rPr>
              <a:t> detects </a:t>
            </a:r>
            <a:r>
              <a:rPr lang="en-US" b="1" dirty="0">
                <a:latin typeface="Constantia" panose="02030602050306030303" pitchFamily="18" charset="0"/>
              </a:rPr>
              <a:t>vertical edges</a:t>
            </a:r>
            <a:r>
              <a:rPr lang="en-US" dirty="0">
                <a:latin typeface="Constantia" panose="02030602050306030303" pitchFamily="18" charset="0"/>
              </a:rPr>
              <a:t> (intensity changes along x-axis).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onstantia" panose="02030602050306030303" pitchFamily="18" charset="0"/>
              </a:rPr>
              <a:t>Gy</a:t>
            </a:r>
            <a:r>
              <a:rPr lang="en-US" dirty="0">
                <a:latin typeface="Constantia" panose="02030602050306030303" pitchFamily="18" charset="0"/>
              </a:rPr>
              <a:t> detects </a:t>
            </a:r>
            <a:r>
              <a:rPr lang="en-US" b="1" dirty="0">
                <a:latin typeface="Constantia" panose="02030602050306030303" pitchFamily="18" charset="0"/>
              </a:rPr>
              <a:t>horizontal edges</a:t>
            </a:r>
            <a:r>
              <a:rPr lang="en-US" dirty="0">
                <a:latin typeface="Constantia" panose="02030602050306030303" pitchFamily="18" charset="0"/>
              </a:rPr>
              <a:t> (intensity changes along y-axis).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The </a:t>
            </a:r>
            <a:r>
              <a:rPr lang="en-US" b="1" dirty="0">
                <a:latin typeface="Constantia" panose="02030602050306030303" pitchFamily="18" charset="0"/>
              </a:rPr>
              <a:t>combination</a:t>
            </a:r>
            <a:r>
              <a:rPr lang="en-US" dirty="0">
                <a:latin typeface="Constantia" panose="02030602050306030303" pitchFamily="18" charset="0"/>
              </a:rPr>
              <a:t> of Gx and Gy gives us the complete edge structure.</a:t>
            </a:r>
          </a:p>
          <a:p>
            <a:endParaRPr lang="en-IN" dirty="0"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86651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F8492-C457-D0D1-B3F2-5147EA0A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B6C1-D552-BDB6-140C-B5EF246F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  <a:latin typeface="Constantia" panose="02030602050306030303" pitchFamily="18" charset="0"/>
              </a:rPr>
              <a:t>STEP 2 – GRADIENT MAGNITUDE &amp; DIRECTION: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DEC83B-22A6-B55D-EB8B-24428DEAC902}"/>
              </a:ext>
            </a:extLst>
          </p:cNvPr>
          <p:cNvSpPr txBox="1"/>
          <p:nvPr/>
        </p:nvSpPr>
        <p:spPr>
          <a:xfrm>
            <a:off x="76200" y="1998133"/>
            <a:ext cx="1198033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Constantia" panose="02030602050306030303" pitchFamily="18" charset="0"/>
              </a:rPr>
              <a:t>⚙️ </a:t>
            </a:r>
            <a:r>
              <a:rPr lang="en-US" b="1" dirty="0">
                <a:solidFill>
                  <a:srgbClr val="FFFF00"/>
                </a:solidFill>
                <a:latin typeface="Constantia" panose="02030602050306030303" pitchFamily="18" charset="0"/>
              </a:rPr>
              <a:t>How It’s Done: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Apply derivative filters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 </a:t>
            </a:r>
            <a:r>
              <a:rPr lang="en-US" dirty="0">
                <a:latin typeface="Constantia" panose="02030602050306030303" pitchFamily="18" charset="0"/>
              </a:rPr>
              <a:t>(</a:t>
            </a:r>
            <a:r>
              <a:rPr lang="en-US" b="1" dirty="0">
                <a:latin typeface="Constantia" panose="02030602050306030303" pitchFamily="18" charset="0"/>
              </a:rPr>
              <a:t>Sobel</a:t>
            </a:r>
            <a:r>
              <a:rPr lang="en-US" dirty="0">
                <a:latin typeface="Constantia" panose="02030602050306030303" pitchFamily="18" charset="0"/>
              </a:rPr>
              <a:t> operators) to detect intensity change in both </a:t>
            </a:r>
            <a:r>
              <a:rPr lang="en-US" b="1" dirty="0">
                <a:latin typeface="Constantia" panose="02030602050306030303" pitchFamily="18" charset="0"/>
              </a:rPr>
              <a:t>horizontal (x)</a:t>
            </a:r>
            <a:r>
              <a:rPr lang="en-US" dirty="0">
                <a:latin typeface="Constantia" panose="02030602050306030303" pitchFamily="18" charset="0"/>
              </a:rPr>
              <a:t> and </a:t>
            </a:r>
            <a:r>
              <a:rPr lang="en-US" b="1" dirty="0">
                <a:latin typeface="Constantia" panose="02030602050306030303" pitchFamily="18" charset="0"/>
              </a:rPr>
              <a:t>vertical (y)</a:t>
            </a:r>
            <a:r>
              <a:rPr lang="en-US" dirty="0">
                <a:latin typeface="Constantia" panose="02030602050306030303" pitchFamily="18" charset="0"/>
              </a:rPr>
              <a:t> directions.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IN" dirty="0">
              <a:latin typeface="Constantia" panose="02030602050306030303" pitchFamily="18" charset="0"/>
            </a:endParaRPr>
          </a:p>
          <a:p>
            <a:endParaRPr lang="en-IN" dirty="0">
              <a:latin typeface="Constantia" panose="02030602050306030303" pitchFamily="18" charset="0"/>
            </a:endParaRPr>
          </a:p>
          <a:p>
            <a:r>
              <a:rPr lang="en-US" b="1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2.Compute horizontal and vertical gradients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onstantia" panose="02030602050306030303" pitchFamily="18" charset="0"/>
              </a:rPr>
              <a:t>:</a:t>
            </a: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Where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‘I’ is the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nstantia" panose="02030602050306030303" pitchFamily="18" charset="0"/>
              </a:rPr>
              <a:t>* Is the convolution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Constantia" panose="02030602050306030303" pitchFamily="18" charset="0"/>
            </a:endParaRPr>
          </a:p>
          <a:p>
            <a:pPr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  <a:latin typeface="Constantia" panose="02030602050306030303" pitchFamily="18" charset="0"/>
              </a:rPr>
              <a:t>Calculate Gradient Magnitude</a:t>
            </a:r>
            <a:r>
              <a:rPr lang="en-US" dirty="0">
                <a:solidFill>
                  <a:srgbClr val="FF0000"/>
                </a:solidFill>
                <a:latin typeface="Constantia" panose="02030602050306030303" pitchFamily="18" charset="0"/>
              </a:rPr>
              <a:t>:</a:t>
            </a:r>
          </a:p>
          <a:p>
            <a:endParaRPr lang="en-US" dirty="0">
              <a:latin typeface="Constantia" panose="02030602050306030303" pitchFamily="18" charset="0"/>
            </a:endParaRPr>
          </a:p>
          <a:p>
            <a:endParaRPr lang="en-US" dirty="0">
              <a:latin typeface="Constantia" panose="02030602050306030303" pitchFamily="18" charset="0"/>
            </a:endParaRPr>
          </a:p>
          <a:p>
            <a:r>
              <a:rPr lang="en-US" dirty="0">
                <a:latin typeface="Constantia" panose="02030602050306030303" pitchFamily="18" charset="0"/>
              </a:rPr>
              <a:t>​​ This gives the </a:t>
            </a:r>
            <a:r>
              <a:rPr lang="en-US" b="1" dirty="0">
                <a:latin typeface="Constantia" panose="02030602050306030303" pitchFamily="18" charset="0"/>
              </a:rPr>
              <a:t>strength</a:t>
            </a:r>
            <a:r>
              <a:rPr lang="en-US" dirty="0">
                <a:latin typeface="Constantia" panose="02030602050306030303" pitchFamily="18" charset="0"/>
              </a:rPr>
              <a:t> of the edge at each pixel.</a:t>
            </a:r>
          </a:p>
          <a:p>
            <a:endParaRPr lang="en-IN" dirty="0">
              <a:latin typeface="Constantia" panose="020306020503060303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C6E53-52ED-7CF8-EA6B-0842F96EA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2838281"/>
            <a:ext cx="1622021" cy="717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6422310-6033-BB53-E63F-E124E5B32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123" y="2838281"/>
            <a:ext cx="1794734" cy="7920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F202CC-BCB8-D781-643E-7DC1D8CD67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450" y="4140690"/>
            <a:ext cx="3581900" cy="4572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FBD09E-3F25-1102-160E-0DFF82856D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567" y="5772846"/>
            <a:ext cx="1905266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9736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216</TotalTime>
  <Words>1726</Words>
  <Application>Microsoft Office PowerPoint</Application>
  <PresentationFormat>Widescreen</PresentationFormat>
  <Paragraphs>240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Algerian</vt:lpstr>
      <vt:lpstr>Arial</vt:lpstr>
      <vt:lpstr>Bookman Old Style</vt:lpstr>
      <vt:lpstr>Calibri</vt:lpstr>
      <vt:lpstr>Century Gothic</vt:lpstr>
      <vt:lpstr>Constantia</vt:lpstr>
      <vt:lpstr>Nunito</vt:lpstr>
      <vt:lpstr>Wingdings</vt:lpstr>
      <vt:lpstr>Wingdings 2</vt:lpstr>
      <vt:lpstr>Quotable</vt:lpstr>
      <vt:lpstr>  CANNY EDGE DETECTION        COMPUTER VISION          AD23402</vt:lpstr>
      <vt:lpstr>INTRODUCTION:</vt:lpstr>
      <vt:lpstr>NEED FOR CANNY:</vt:lpstr>
      <vt:lpstr>CANNY OVER OTHER METHODS:</vt:lpstr>
      <vt:lpstr>STEPS IN CANNY EDGE DETECTION:</vt:lpstr>
      <vt:lpstr>FLOW OF CANNY EDGE STEPS:</vt:lpstr>
      <vt:lpstr>STEP 1 – GAUSSIAN SMOOTHING:</vt:lpstr>
      <vt:lpstr>STEP 2 – GRADIENT MAGNITUDE &amp; DIRECTION:</vt:lpstr>
      <vt:lpstr>STEP 2 – GRADIENT MAGNITUDE &amp; DIRECTION:</vt:lpstr>
      <vt:lpstr>STEP 2 – GRADIENT MAGNITUDE &amp; DIRECTION:</vt:lpstr>
      <vt:lpstr>STEP 3 – NON-MAXIMAL SUPPRESSION:</vt:lpstr>
      <vt:lpstr>STEP 3 – NON-MAXIMAL SUPPRESSION:</vt:lpstr>
      <vt:lpstr>STEP 3 – NON-MAXIMAL SUPPRESSION:</vt:lpstr>
      <vt:lpstr>STEP 4 – DOUBLE THRESHOLDING:</vt:lpstr>
      <vt:lpstr>STEP 4 – DOUBLE THRESHOLDING:</vt:lpstr>
      <vt:lpstr>STEP 4 – DOUBLE THRESHOLDING:</vt:lpstr>
      <vt:lpstr>STEP 5 – FINAL EDGES BY HYSTERIS:</vt:lpstr>
      <vt:lpstr>STEP 5 – FINAL EDGES BY HYSTERIS:</vt:lpstr>
      <vt:lpstr>ADVANTAGES:</vt:lpstr>
      <vt:lpstr>DISADVANTAGES:</vt:lpstr>
      <vt:lpstr>PYTHON IMPLEMENTATION: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Menaka Raman</dc:creator>
  <cp:lastModifiedBy>Menaka Raman</cp:lastModifiedBy>
  <cp:revision>1</cp:revision>
  <dcterms:created xsi:type="dcterms:W3CDTF">2025-04-29T15:11:57Z</dcterms:created>
  <dcterms:modified xsi:type="dcterms:W3CDTF">2025-04-29T19:04:25Z</dcterms:modified>
</cp:coreProperties>
</file>