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8" r:id="rId2"/>
    <p:sldId id="258" r:id="rId3"/>
    <p:sldId id="260" r:id="rId4"/>
    <p:sldId id="271" r:id="rId5"/>
    <p:sldId id="266" r:id="rId6"/>
    <p:sldId id="265" r:id="rId7"/>
    <p:sldId id="27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4E6142-4DFA-4E4F-91A0-54F7A7AAA460}" v="219" dt="2023-09-13T05:51:40.370"/>
    <p1510:client id="{3831C01F-D3BA-4D39-A149-5D4FD5F72F52}" v="616" dt="2023-09-13T05:30:06.036"/>
    <p1510:client id="{4D138DDA-CA50-45E4-A1CE-5D7FD5343634}" v="8" dt="2023-09-13T10:02:41.004"/>
    <p1510:client id="{77F587C3-07A3-4DC2-8D4F-FFA5D6C0BB51}" v="627" dt="2023-09-12T11:27:48.081"/>
    <p1510:client id="{7BF8C0E5-D7B8-4D45-A18D-7D3CC96ED5E9}" v="394" dt="2023-09-12T10:35:29.825"/>
    <p1510:client id="{934E2B61-D197-42B2-A06B-E6DC028D6E02}" v="1" dt="2023-09-13T05:35:48.070"/>
    <p1510:client id="{A1C17A1B-BEE5-4FFE-A73E-92D5E102529D}" v="689" dt="2023-09-12T17:27:17.401"/>
    <p1510:client id="{ACF81D34-9CFF-4DFC-88A3-3AF53F0B94AB}" v="147" dt="2023-09-12T15:51:58.9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A1C17A1B-BEE5-4FFE-A73E-92D5E102529D}"/>
    <pc:docChg chg="modSld">
      <pc:chgData name="" userId="" providerId="" clId="Web-{A1C17A1B-BEE5-4FFE-A73E-92D5E102529D}" dt="2023-09-12T15:52:42.943" v="0" actId="20577"/>
      <pc:docMkLst>
        <pc:docMk/>
      </pc:docMkLst>
      <pc:sldChg chg="modSp">
        <pc:chgData name="" userId="" providerId="" clId="Web-{A1C17A1B-BEE5-4FFE-A73E-92D5E102529D}" dt="2023-09-12T15:52:42.943" v="0" actId="20577"/>
        <pc:sldMkLst>
          <pc:docMk/>
          <pc:sldMk cId="1661936884" sldId="269"/>
        </pc:sldMkLst>
        <pc:spChg chg="mod">
          <ac:chgData name="" userId="" providerId="" clId="Web-{A1C17A1B-BEE5-4FFE-A73E-92D5E102529D}" dt="2023-09-12T15:52:42.943" v="0" actId="20577"/>
          <ac:spMkLst>
            <pc:docMk/>
            <pc:sldMk cId="1661936884" sldId="269"/>
            <ac:spMk id="3" creationId="{BB2BB377-6C28-E08A-C8A2-A483A5E54D52}"/>
          </ac:spMkLst>
        </pc:spChg>
      </pc:sldChg>
    </pc:docChg>
  </pc:docChgLst>
  <pc:docChgLst>
    <pc:chgData name="andalvaishali vaishali" userId="d2314b36d1f65d31" providerId="Windows Live" clId="Web-{7BF8C0E5-D7B8-4D45-A18D-7D3CC96ED5E9}"/>
    <pc:docChg chg="addSld delSld modSld">
      <pc:chgData name="andalvaishali vaishali" userId="d2314b36d1f65d31" providerId="Windows Live" clId="Web-{7BF8C0E5-D7B8-4D45-A18D-7D3CC96ED5E9}" dt="2023-09-12T10:35:29.825" v="415"/>
      <pc:docMkLst>
        <pc:docMk/>
      </pc:docMkLst>
      <pc:sldChg chg="del">
        <pc:chgData name="andalvaishali vaishali" userId="d2314b36d1f65d31" providerId="Windows Live" clId="Web-{7BF8C0E5-D7B8-4D45-A18D-7D3CC96ED5E9}" dt="2023-09-12T09:36:37.956" v="2"/>
        <pc:sldMkLst>
          <pc:docMk/>
          <pc:sldMk cId="109857222" sldId="256"/>
        </pc:sldMkLst>
      </pc:sldChg>
      <pc:sldChg chg="addSp modSp new mod setBg">
        <pc:chgData name="andalvaishali vaishali" userId="d2314b36d1f65d31" providerId="Windows Live" clId="Web-{7BF8C0E5-D7B8-4D45-A18D-7D3CC96ED5E9}" dt="2023-09-12T09:43:04.732" v="194" actId="20577"/>
        <pc:sldMkLst>
          <pc:docMk/>
          <pc:sldMk cId="3612242088" sldId="257"/>
        </pc:sldMkLst>
        <pc:spChg chg="mod">
          <ac:chgData name="andalvaishali vaishali" userId="d2314b36d1f65d31" providerId="Windows Live" clId="Web-{7BF8C0E5-D7B8-4D45-A18D-7D3CC96ED5E9}" dt="2023-09-12T09:39:51.040" v="129" actId="14100"/>
          <ac:spMkLst>
            <pc:docMk/>
            <pc:sldMk cId="3612242088" sldId="257"/>
            <ac:spMk id="2" creationId="{55D22F55-F171-2599-6BDE-09072528639A}"/>
          </ac:spMkLst>
        </pc:spChg>
        <pc:spChg chg="mod">
          <ac:chgData name="andalvaishali vaishali" userId="d2314b36d1f65d31" providerId="Windows Live" clId="Web-{7BF8C0E5-D7B8-4D45-A18D-7D3CC96ED5E9}" dt="2023-09-12T09:43:04.732" v="194" actId="20577"/>
          <ac:spMkLst>
            <pc:docMk/>
            <pc:sldMk cId="3612242088" sldId="257"/>
            <ac:spMk id="3" creationId="{05C4FE5E-CE9C-C9D3-F129-E76A03BB9E6B}"/>
          </ac:spMkLst>
        </pc:spChg>
        <pc:spChg chg="add">
          <ac:chgData name="andalvaishali vaishali" userId="d2314b36d1f65d31" providerId="Windows Live" clId="Web-{7BF8C0E5-D7B8-4D45-A18D-7D3CC96ED5E9}" dt="2023-09-12T09:36:30.191" v="1"/>
          <ac:spMkLst>
            <pc:docMk/>
            <pc:sldMk cId="3612242088" sldId="257"/>
            <ac:spMk id="8" creationId="{C27D7A02-907B-496F-BA7E-AA3780733CA7}"/>
          </ac:spMkLst>
        </pc:spChg>
        <pc:spChg chg="add">
          <ac:chgData name="andalvaishali vaishali" userId="d2314b36d1f65d31" providerId="Windows Live" clId="Web-{7BF8C0E5-D7B8-4D45-A18D-7D3CC96ED5E9}" dt="2023-09-12T09:36:30.191" v="1"/>
          <ac:spMkLst>
            <pc:docMk/>
            <pc:sldMk cId="3612242088" sldId="257"/>
            <ac:spMk id="10" creationId="{0FBA5268-0AE7-4CAD-9537-D0EB09E76406}"/>
          </ac:spMkLst>
        </pc:spChg>
        <pc:spChg chg="add">
          <ac:chgData name="andalvaishali vaishali" userId="d2314b36d1f65d31" providerId="Windows Live" clId="Web-{7BF8C0E5-D7B8-4D45-A18D-7D3CC96ED5E9}" dt="2023-09-12T09:36:30.191" v="1"/>
          <ac:spMkLst>
            <pc:docMk/>
            <pc:sldMk cId="3612242088" sldId="257"/>
            <ac:spMk id="12" creationId="{088D065B-39DA-4077-B9CF-E489CE4C0169}"/>
          </ac:spMkLst>
        </pc:spChg>
      </pc:sldChg>
      <pc:sldChg chg="addSp delSp modSp new mod setBg">
        <pc:chgData name="andalvaishali vaishali" userId="d2314b36d1f65d31" providerId="Windows Live" clId="Web-{7BF8C0E5-D7B8-4D45-A18D-7D3CC96ED5E9}" dt="2023-09-12T09:54:29.250" v="299" actId="20577"/>
        <pc:sldMkLst>
          <pc:docMk/>
          <pc:sldMk cId="2239448814" sldId="258"/>
        </pc:sldMkLst>
        <pc:spChg chg="mod">
          <ac:chgData name="andalvaishali vaishali" userId="d2314b36d1f65d31" providerId="Windows Live" clId="Web-{7BF8C0E5-D7B8-4D45-A18D-7D3CC96ED5E9}" dt="2023-09-12T09:42:53.904" v="192" actId="20577"/>
          <ac:spMkLst>
            <pc:docMk/>
            <pc:sldMk cId="2239448814" sldId="258"/>
            <ac:spMk id="2" creationId="{55857864-9A4C-48E5-4F55-1ABDE06B46A4}"/>
          </ac:spMkLst>
        </pc:spChg>
        <pc:spChg chg="add del">
          <ac:chgData name="andalvaishali vaishali" userId="d2314b36d1f65d31" providerId="Windows Live" clId="Web-{7BF8C0E5-D7B8-4D45-A18D-7D3CC96ED5E9}" dt="2023-09-12T09:42:13.481" v="183"/>
          <ac:spMkLst>
            <pc:docMk/>
            <pc:sldMk cId="2239448814" sldId="258"/>
            <ac:spMk id="3" creationId="{A00C7D59-BD8E-3919-A460-CAEA633F0EFC}"/>
          </ac:spMkLst>
        </pc:spChg>
        <pc:spChg chg="add del">
          <ac:chgData name="andalvaishali vaishali" userId="d2314b36d1f65d31" providerId="Windows Live" clId="Web-{7BF8C0E5-D7B8-4D45-A18D-7D3CC96ED5E9}" dt="2023-09-12T09:42:13.465" v="182"/>
          <ac:spMkLst>
            <pc:docMk/>
            <pc:sldMk cId="2239448814" sldId="258"/>
            <ac:spMk id="8" creationId="{C27D7A02-907B-496F-BA7E-AA3780733CA7}"/>
          </ac:spMkLst>
        </pc:spChg>
        <pc:spChg chg="add del">
          <ac:chgData name="andalvaishali vaishali" userId="d2314b36d1f65d31" providerId="Windows Live" clId="Web-{7BF8C0E5-D7B8-4D45-A18D-7D3CC96ED5E9}" dt="2023-09-12T09:42:13.465" v="182"/>
          <ac:spMkLst>
            <pc:docMk/>
            <pc:sldMk cId="2239448814" sldId="258"/>
            <ac:spMk id="10" creationId="{0FBA5268-0AE7-4CAD-9537-D0EB09E76406}"/>
          </ac:spMkLst>
        </pc:spChg>
        <pc:spChg chg="add del">
          <ac:chgData name="andalvaishali vaishali" userId="d2314b36d1f65d31" providerId="Windows Live" clId="Web-{7BF8C0E5-D7B8-4D45-A18D-7D3CC96ED5E9}" dt="2023-09-12T09:42:13.465" v="182"/>
          <ac:spMkLst>
            <pc:docMk/>
            <pc:sldMk cId="2239448814" sldId="258"/>
            <ac:spMk id="12" creationId="{088D065B-39DA-4077-B9CF-E489CE4C0169}"/>
          </ac:spMkLst>
        </pc:spChg>
        <pc:spChg chg="add">
          <ac:chgData name="andalvaishali vaishali" userId="d2314b36d1f65d31" providerId="Windows Live" clId="Web-{7BF8C0E5-D7B8-4D45-A18D-7D3CC96ED5E9}" dt="2023-09-12T09:42:13.481" v="183"/>
          <ac:spMkLst>
            <pc:docMk/>
            <pc:sldMk cId="2239448814" sldId="258"/>
            <ac:spMk id="14" creationId="{98DDA986-B6EE-4642-AC60-0490373E69D0}"/>
          </ac:spMkLst>
        </pc:spChg>
        <pc:spChg chg="add">
          <ac:chgData name="andalvaishali vaishali" userId="d2314b36d1f65d31" providerId="Windows Live" clId="Web-{7BF8C0E5-D7B8-4D45-A18D-7D3CC96ED5E9}" dt="2023-09-12T09:42:13.481" v="183"/>
          <ac:spMkLst>
            <pc:docMk/>
            <pc:sldMk cId="2239448814" sldId="258"/>
            <ac:spMk id="15" creationId="{80B62878-12EF-4E97-A284-47BAFC30DA2E}"/>
          </ac:spMkLst>
        </pc:spChg>
        <pc:spChg chg="add">
          <ac:chgData name="andalvaishali vaishali" userId="d2314b36d1f65d31" providerId="Windows Live" clId="Web-{7BF8C0E5-D7B8-4D45-A18D-7D3CC96ED5E9}" dt="2023-09-12T09:42:13.481" v="183"/>
          <ac:spMkLst>
            <pc:docMk/>
            <pc:sldMk cId="2239448814" sldId="258"/>
            <ac:spMk id="16" creationId="{6D79188D-1ED5-4705-B8C7-5D6FB7670AB3}"/>
          </ac:spMkLst>
        </pc:spChg>
        <pc:spChg chg="add mod">
          <ac:chgData name="andalvaishali vaishali" userId="d2314b36d1f65d31" providerId="Windows Live" clId="Web-{7BF8C0E5-D7B8-4D45-A18D-7D3CC96ED5E9}" dt="2023-09-12T09:54:29.250" v="299" actId="20577"/>
          <ac:spMkLst>
            <pc:docMk/>
            <pc:sldMk cId="2239448814" sldId="258"/>
            <ac:spMk id="17" creationId="{A00C7D59-BD8E-3919-A460-CAEA633F0EFC}"/>
          </ac:spMkLst>
        </pc:spChg>
      </pc:sldChg>
      <pc:sldChg chg="addSp delSp modSp new del mod setBg">
        <pc:chgData name="andalvaishali vaishali" userId="d2314b36d1f65d31" providerId="Windows Live" clId="Web-{7BF8C0E5-D7B8-4D45-A18D-7D3CC96ED5E9}" dt="2023-09-12T09:45:10.735" v="212"/>
        <pc:sldMkLst>
          <pc:docMk/>
          <pc:sldMk cId="610662536" sldId="259"/>
        </pc:sldMkLst>
        <pc:spChg chg="mod">
          <ac:chgData name="andalvaishali vaishali" userId="d2314b36d1f65d31" providerId="Windows Live" clId="Web-{7BF8C0E5-D7B8-4D45-A18D-7D3CC96ED5E9}" dt="2023-09-12T09:44:54.516" v="209" actId="20577"/>
          <ac:spMkLst>
            <pc:docMk/>
            <pc:sldMk cId="610662536" sldId="259"/>
            <ac:spMk id="2" creationId="{A1C30F71-7530-0AEB-C94F-E5F74F82DDB6}"/>
          </ac:spMkLst>
        </pc:spChg>
        <pc:spChg chg="del mod">
          <ac:chgData name="andalvaishali vaishali" userId="d2314b36d1f65d31" providerId="Windows Live" clId="Web-{7BF8C0E5-D7B8-4D45-A18D-7D3CC96ED5E9}" dt="2023-09-12T09:44:54.891" v="210"/>
          <ac:spMkLst>
            <pc:docMk/>
            <pc:sldMk cId="610662536" sldId="259"/>
            <ac:spMk id="3" creationId="{7317C503-835C-171D-FB83-8EFD953997EC}"/>
          </ac:spMkLst>
        </pc:spChg>
        <pc:spChg chg="add">
          <ac:chgData name="andalvaishali vaishali" userId="d2314b36d1f65d31" providerId="Windows Live" clId="Web-{7BF8C0E5-D7B8-4D45-A18D-7D3CC96ED5E9}" dt="2023-09-12T09:44:16.937" v="196"/>
          <ac:spMkLst>
            <pc:docMk/>
            <pc:sldMk cId="610662536" sldId="259"/>
            <ac:spMk id="8" creationId="{98DDA986-B6EE-4642-AC60-0490373E69D0}"/>
          </ac:spMkLst>
        </pc:spChg>
        <pc:spChg chg="add">
          <ac:chgData name="andalvaishali vaishali" userId="d2314b36d1f65d31" providerId="Windows Live" clId="Web-{7BF8C0E5-D7B8-4D45-A18D-7D3CC96ED5E9}" dt="2023-09-12T09:44:16.937" v="196"/>
          <ac:spMkLst>
            <pc:docMk/>
            <pc:sldMk cId="610662536" sldId="259"/>
            <ac:spMk id="10" creationId="{80B62878-12EF-4E97-A284-47BAFC30DA2E}"/>
          </ac:spMkLst>
        </pc:spChg>
        <pc:spChg chg="add">
          <ac:chgData name="andalvaishali vaishali" userId="d2314b36d1f65d31" providerId="Windows Live" clId="Web-{7BF8C0E5-D7B8-4D45-A18D-7D3CC96ED5E9}" dt="2023-09-12T09:44:16.937" v="196"/>
          <ac:spMkLst>
            <pc:docMk/>
            <pc:sldMk cId="610662536" sldId="259"/>
            <ac:spMk id="12" creationId="{6D79188D-1ED5-4705-B8C7-5D6FB7670AB3}"/>
          </ac:spMkLst>
        </pc:spChg>
        <pc:graphicFrameChg chg="add mod ord modGraphic">
          <ac:chgData name="andalvaishali vaishali" userId="d2314b36d1f65d31" providerId="Windows Live" clId="Web-{7BF8C0E5-D7B8-4D45-A18D-7D3CC96ED5E9}" dt="2023-09-12T09:44:58.438" v="211" actId="1076"/>
          <ac:graphicFrameMkLst>
            <pc:docMk/>
            <pc:sldMk cId="610662536" sldId="259"/>
            <ac:graphicFrameMk id="4" creationId="{4442C55C-5D94-29B4-B655-1A39AA6202AE}"/>
          </ac:graphicFrameMkLst>
        </pc:graphicFrameChg>
      </pc:sldChg>
      <pc:sldChg chg="new del">
        <pc:chgData name="andalvaishali vaishali" userId="d2314b36d1f65d31" providerId="Windows Live" clId="Web-{7BF8C0E5-D7B8-4D45-A18D-7D3CC96ED5E9}" dt="2023-09-12T10:03:39.567" v="383"/>
        <pc:sldMkLst>
          <pc:docMk/>
          <pc:sldMk cId="1628278167" sldId="259"/>
        </pc:sldMkLst>
      </pc:sldChg>
      <pc:sldChg chg="new del">
        <pc:chgData name="andalvaishali vaishali" userId="d2314b36d1f65d31" providerId="Windows Live" clId="Web-{7BF8C0E5-D7B8-4D45-A18D-7D3CC96ED5E9}" dt="2023-09-12T09:47:23.582" v="223"/>
        <pc:sldMkLst>
          <pc:docMk/>
          <pc:sldMk cId="3974833844" sldId="259"/>
        </pc:sldMkLst>
      </pc:sldChg>
      <pc:sldChg chg="addSp delSp modSp new del mod setBg">
        <pc:chgData name="andalvaishali vaishali" userId="d2314b36d1f65d31" providerId="Windows Live" clId="Web-{7BF8C0E5-D7B8-4D45-A18D-7D3CC96ED5E9}" dt="2023-09-12T09:47:18.629" v="221"/>
        <pc:sldMkLst>
          <pc:docMk/>
          <pc:sldMk cId="614683371" sldId="260"/>
        </pc:sldMkLst>
        <pc:spChg chg="mod">
          <ac:chgData name="andalvaishali vaishali" userId="d2314b36d1f65d31" providerId="Windows Live" clId="Web-{7BF8C0E5-D7B8-4D45-A18D-7D3CC96ED5E9}" dt="2023-09-12T09:46:10.081" v="219" actId="20577"/>
          <ac:spMkLst>
            <pc:docMk/>
            <pc:sldMk cId="614683371" sldId="260"/>
            <ac:spMk id="2" creationId="{61CB9D51-3640-EB1F-8779-8436607AB7F0}"/>
          </ac:spMkLst>
        </pc:spChg>
        <pc:spChg chg="del">
          <ac:chgData name="andalvaishali vaishali" userId="d2314b36d1f65d31" providerId="Windows Live" clId="Web-{7BF8C0E5-D7B8-4D45-A18D-7D3CC96ED5E9}" dt="2023-09-12T09:45:56.190" v="215"/>
          <ac:spMkLst>
            <pc:docMk/>
            <pc:sldMk cId="614683371" sldId="260"/>
            <ac:spMk id="3" creationId="{13C4F8C7-3CB0-5FAE-3F9E-531DC9F0D1A8}"/>
          </ac:spMkLst>
        </pc:spChg>
        <pc:spChg chg="add">
          <ac:chgData name="andalvaishali vaishali" userId="d2314b36d1f65d31" providerId="Windows Live" clId="Web-{7BF8C0E5-D7B8-4D45-A18D-7D3CC96ED5E9}" dt="2023-09-12T09:45:56.190" v="215"/>
          <ac:spMkLst>
            <pc:docMk/>
            <pc:sldMk cId="614683371" sldId="260"/>
            <ac:spMk id="8" creationId="{C27D7A02-907B-496F-BA7E-AA3780733CA7}"/>
          </ac:spMkLst>
        </pc:spChg>
        <pc:spChg chg="add">
          <ac:chgData name="andalvaishali vaishali" userId="d2314b36d1f65d31" providerId="Windows Live" clId="Web-{7BF8C0E5-D7B8-4D45-A18D-7D3CC96ED5E9}" dt="2023-09-12T09:45:56.190" v="215"/>
          <ac:spMkLst>
            <pc:docMk/>
            <pc:sldMk cId="614683371" sldId="260"/>
            <ac:spMk id="10" creationId="{0FBA5268-0AE7-4CAD-9537-D0EB09E76406}"/>
          </ac:spMkLst>
        </pc:spChg>
        <pc:spChg chg="add">
          <ac:chgData name="andalvaishali vaishali" userId="d2314b36d1f65d31" providerId="Windows Live" clId="Web-{7BF8C0E5-D7B8-4D45-A18D-7D3CC96ED5E9}" dt="2023-09-12T09:45:56.190" v="215"/>
          <ac:spMkLst>
            <pc:docMk/>
            <pc:sldMk cId="614683371" sldId="260"/>
            <ac:spMk id="12" creationId="{088D065B-39DA-4077-B9CF-E489CE4C0169}"/>
          </ac:spMkLst>
        </pc:spChg>
      </pc:sldChg>
      <pc:sldChg chg="addSp delSp modSp new mod setBg">
        <pc:chgData name="andalvaishali vaishali" userId="d2314b36d1f65d31" providerId="Windows Live" clId="Web-{7BF8C0E5-D7B8-4D45-A18D-7D3CC96ED5E9}" dt="2023-09-12T10:03:33.161" v="382" actId="20577"/>
        <pc:sldMkLst>
          <pc:docMk/>
          <pc:sldMk cId="1876654195" sldId="260"/>
        </pc:sldMkLst>
        <pc:spChg chg="mod">
          <ac:chgData name="andalvaishali vaishali" userId="d2314b36d1f65d31" providerId="Windows Live" clId="Web-{7BF8C0E5-D7B8-4D45-A18D-7D3CC96ED5E9}" dt="2023-09-12T10:03:24.708" v="381" actId="20577"/>
          <ac:spMkLst>
            <pc:docMk/>
            <pc:sldMk cId="1876654195" sldId="260"/>
            <ac:spMk id="2" creationId="{804BEE50-2F54-4BC5-EE34-D5EA1D63BF52}"/>
          </ac:spMkLst>
        </pc:spChg>
        <pc:spChg chg="mod">
          <ac:chgData name="andalvaishali vaishali" userId="d2314b36d1f65d31" providerId="Windows Live" clId="Web-{7BF8C0E5-D7B8-4D45-A18D-7D3CC96ED5E9}" dt="2023-09-12T10:03:33.161" v="382" actId="20577"/>
          <ac:spMkLst>
            <pc:docMk/>
            <pc:sldMk cId="1876654195" sldId="260"/>
            <ac:spMk id="3" creationId="{D0A9FF20-8A4B-247E-F782-8AEE52A4715B}"/>
          </ac:spMkLst>
        </pc:spChg>
        <pc:spChg chg="add del mod">
          <ac:chgData name="andalvaishali vaishali" userId="d2314b36d1f65d31" providerId="Windows Live" clId="Web-{7BF8C0E5-D7B8-4D45-A18D-7D3CC96ED5E9}" dt="2023-09-12T10:02:46.816" v="375"/>
          <ac:spMkLst>
            <pc:docMk/>
            <pc:sldMk cId="1876654195" sldId="260"/>
            <ac:spMk id="8" creationId="{98DDA986-B6EE-4642-AC60-0490373E69D0}"/>
          </ac:spMkLst>
        </pc:spChg>
        <pc:spChg chg="add del">
          <ac:chgData name="andalvaishali vaishali" userId="d2314b36d1f65d31" providerId="Windows Live" clId="Web-{7BF8C0E5-D7B8-4D45-A18D-7D3CC96ED5E9}" dt="2023-09-12T10:02:46.816" v="375"/>
          <ac:spMkLst>
            <pc:docMk/>
            <pc:sldMk cId="1876654195" sldId="260"/>
            <ac:spMk id="10" creationId="{80B62878-12EF-4E97-A284-47BAFC30DA2E}"/>
          </ac:spMkLst>
        </pc:spChg>
        <pc:spChg chg="add del">
          <ac:chgData name="andalvaishali vaishali" userId="d2314b36d1f65d31" providerId="Windows Live" clId="Web-{7BF8C0E5-D7B8-4D45-A18D-7D3CC96ED5E9}" dt="2023-09-12T10:02:46.816" v="375"/>
          <ac:spMkLst>
            <pc:docMk/>
            <pc:sldMk cId="1876654195" sldId="260"/>
            <ac:spMk id="12" creationId="{6D79188D-1ED5-4705-B8C7-5D6FB7670AB3}"/>
          </ac:spMkLst>
        </pc:spChg>
        <pc:spChg chg="add">
          <ac:chgData name="andalvaishali vaishali" userId="d2314b36d1f65d31" providerId="Windows Live" clId="Web-{7BF8C0E5-D7B8-4D45-A18D-7D3CC96ED5E9}" dt="2023-09-12T10:02:46.816" v="375"/>
          <ac:spMkLst>
            <pc:docMk/>
            <pc:sldMk cId="1876654195" sldId="260"/>
            <ac:spMk id="17" creationId="{27FCFAB8-9E9C-414D-9FCB-CECED12D584F}"/>
          </ac:spMkLst>
        </pc:spChg>
        <pc:spChg chg="add">
          <ac:chgData name="andalvaishali vaishali" userId="d2314b36d1f65d31" providerId="Windows Live" clId="Web-{7BF8C0E5-D7B8-4D45-A18D-7D3CC96ED5E9}" dt="2023-09-12T10:02:46.816" v="375"/>
          <ac:spMkLst>
            <pc:docMk/>
            <pc:sldMk cId="1876654195" sldId="260"/>
            <ac:spMk id="19" creationId="{76C16827-9A48-4468-BE81-11EC18E0AE54}"/>
          </ac:spMkLst>
        </pc:spChg>
        <pc:spChg chg="add">
          <ac:chgData name="andalvaishali vaishali" userId="d2314b36d1f65d31" providerId="Windows Live" clId="Web-{7BF8C0E5-D7B8-4D45-A18D-7D3CC96ED5E9}" dt="2023-09-12T10:02:46.816" v="375"/>
          <ac:spMkLst>
            <pc:docMk/>
            <pc:sldMk cId="1876654195" sldId="260"/>
            <ac:spMk id="21" creationId="{899956BA-5C38-49F9-88D6-BD6C71E9C767}"/>
          </ac:spMkLst>
        </pc:spChg>
      </pc:sldChg>
      <pc:sldChg chg="new del">
        <pc:chgData name="andalvaishali vaishali" userId="d2314b36d1f65d31" providerId="Windows Live" clId="Web-{7BF8C0E5-D7B8-4D45-A18D-7D3CC96ED5E9}" dt="2023-09-12T09:47:21.035" v="222"/>
        <pc:sldMkLst>
          <pc:docMk/>
          <pc:sldMk cId="1981135628" sldId="261"/>
        </pc:sldMkLst>
      </pc:sldChg>
      <pc:sldChg chg="addSp modSp new mod setBg">
        <pc:chgData name="andalvaishali vaishali" userId="d2314b36d1f65d31" providerId="Windows Live" clId="Web-{7BF8C0E5-D7B8-4D45-A18D-7D3CC96ED5E9}" dt="2023-09-12T10:33:23.525" v="411" actId="20577"/>
        <pc:sldMkLst>
          <pc:docMk/>
          <pc:sldMk cId="3475483215" sldId="261"/>
        </pc:sldMkLst>
        <pc:spChg chg="mod">
          <ac:chgData name="andalvaishali vaishali" userId="d2314b36d1f65d31" providerId="Windows Live" clId="Web-{7BF8C0E5-D7B8-4D45-A18D-7D3CC96ED5E9}" dt="2023-09-12T10:33:23.525" v="411" actId="20577"/>
          <ac:spMkLst>
            <pc:docMk/>
            <pc:sldMk cId="3475483215" sldId="261"/>
            <ac:spMk id="2" creationId="{909E9A99-561C-9C63-4225-F7BB8F13F7FD}"/>
          </ac:spMkLst>
        </pc:spChg>
        <pc:spChg chg="mod">
          <ac:chgData name="andalvaishali vaishali" userId="d2314b36d1f65d31" providerId="Windows Live" clId="Web-{7BF8C0E5-D7B8-4D45-A18D-7D3CC96ED5E9}" dt="2023-09-12T10:33:11.056" v="408" actId="20577"/>
          <ac:spMkLst>
            <pc:docMk/>
            <pc:sldMk cId="3475483215" sldId="261"/>
            <ac:spMk id="3" creationId="{179CF9DA-BC68-0311-7703-FE95C29F9120}"/>
          </ac:spMkLst>
        </pc:spChg>
        <pc:spChg chg="add">
          <ac:chgData name="andalvaishali vaishali" userId="d2314b36d1f65d31" providerId="Windows Live" clId="Web-{7BF8C0E5-D7B8-4D45-A18D-7D3CC96ED5E9}" dt="2023-09-12T10:09:08.528" v="385"/>
          <ac:spMkLst>
            <pc:docMk/>
            <pc:sldMk cId="3475483215" sldId="261"/>
            <ac:spMk id="8" creationId="{98DDA986-B6EE-4642-AC60-0490373E69D0}"/>
          </ac:spMkLst>
        </pc:spChg>
        <pc:spChg chg="add">
          <ac:chgData name="andalvaishali vaishali" userId="d2314b36d1f65d31" providerId="Windows Live" clId="Web-{7BF8C0E5-D7B8-4D45-A18D-7D3CC96ED5E9}" dt="2023-09-12T10:09:08.528" v="385"/>
          <ac:spMkLst>
            <pc:docMk/>
            <pc:sldMk cId="3475483215" sldId="261"/>
            <ac:spMk id="10" creationId="{80B62878-12EF-4E97-A284-47BAFC30DA2E}"/>
          </ac:spMkLst>
        </pc:spChg>
        <pc:spChg chg="add">
          <ac:chgData name="andalvaishali vaishali" userId="d2314b36d1f65d31" providerId="Windows Live" clId="Web-{7BF8C0E5-D7B8-4D45-A18D-7D3CC96ED5E9}" dt="2023-09-12T10:09:08.528" v="385"/>
          <ac:spMkLst>
            <pc:docMk/>
            <pc:sldMk cId="3475483215" sldId="261"/>
            <ac:spMk id="12" creationId="{6D79188D-1ED5-4705-B8C7-5D6FB7670AB3}"/>
          </ac:spMkLst>
        </pc:spChg>
      </pc:sldChg>
      <pc:sldChg chg="new">
        <pc:chgData name="andalvaishali vaishali" userId="d2314b36d1f65d31" providerId="Windows Live" clId="Web-{7BF8C0E5-D7B8-4D45-A18D-7D3CC96ED5E9}" dt="2023-09-12T10:33:28.619" v="412"/>
        <pc:sldMkLst>
          <pc:docMk/>
          <pc:sldMk cId="3175675997" sldId="262"/>
        </pc:sldMkLst>
      </pc:sldChg>
      <pc:sldChg chg="addSp delSp modSp new mod setBg">
        <pc:chgData name="andalvaishali vaishali" userId="d2314b36d1f65d31" providerId="Windows Live" clId="Web-{7BF8C0E5-D7B8-4D45-A18D-7D3CC96ED5E9}" dt="2023-09-12T10:35:22.559" v="414"/>
        <pc:sldMkLst>
          <pc:docMk/>
          <pc:sldMk cId="3747250694" sldId="263"/>
        </pc:sldMkLst>
        <pc:spChg chg="mod">
          <ac:chgData name="andalvaishali vaishali" userId="d2314b36d1f65d31" providerId="Windows Live" clId="Web-{7BF8C0E5-D7B8-4D45-A18D-7D3CC96ED5E9}" dt="2023-09-12T10:35:22.559" v="414"/>
          <ac:spMkLst>
            <pc:docMk/>
            <pc:sldMk cId="3747250694" sldId="263"/>
            <ac:spMk id="2" creationId="{D0D322D6-E150-2FD4-6119-D2CEF9EB9BF0}"/>
          </ac:spMkLst>
        </pc:spChg>
        <pc:spChg chg="del">
          <ac:chgData name="andalvaishali vaishali" userId="d2314b36d1f65d31" providerId="Windows Live" clId="Web-{7BF8C0E5-D7B8-4D45-A18D-7D3CC96ED5E9}" dt="2023-09-12T10:35:22.559" v="414"/>
          <ac:spMkLst>
            <pc:docMk/>
            <pc:sldMk cId="3747250694" sldId="263"/>
            <ac:spMk id="3" creationId="{96DA545A-8D3A-8529-C2F8-4674848088C7}"/>
          </ac:spMkLst>
        </pc:spChg>
        <pc:spChg chg="add">
          <ac:chgData name="andalvaishali vaishali" userId="d2314b36d1f65d31" providerId="Windows Live" clId="Web-{7BF8C0E5-D7B8-4D45-A18D-7D3CC96ED5E9}" dt="2023-09-12T10:35:22.559" v="414"/>
          <ac:spMkLst>
            <pc:docMk/>
            <pc:sldMk cId="3747250694" sldId="263"/>
            <ac:spMk id="8" creationId="{C27D7A02-907B-496F-BA7E-AA3780733CA7}"/>
          </ac:spMkLst>
        </pc:spChg>
        <pc:spChg chg="add">
          <ac:chgData name="andalvaishali vaishali" userId="d2314b36d1f65d31" providerId="Windows Live" clId="Web-{7BF8C0E5-D7B8-4D45-A18D-7D3CC96ED5E9}" dt="2023-09-12T10:35:22.559" v="414"/>
          <ac:spMkLst>
            <pc:docMk/>
            <pc:sldMk cId="3747250694" sldId="263"/>
            <ac:spMk id="10" creationId="{0FBA5268-0AE7-4CAD-9537-D0EB09E76406}"/>
          </ac:spMkLst>
        </pc:spChg>
        <pc:spChg chg="add">
          <ac:chgData name="andalvaishali vaishali" userId="d2314b36d1f65d31" providerId="Windows Live" clId="Web-{7BF8C0E5-D7B8-4D45-A18D-7D3CC96ED5E9}" dt="2023-09-12T10:35:22.559" v="414"/>
          <ac:spMkLst>
            <pc:docMk/>
            <pc:sldMk cId="3747250694" sldId="263"/>
            <ac:spMk id="12" creationId="{088D065B-39DA-4077-B9CF-E489CE4C0169}"/>
          </ac:spMkLst>
        </pc:spChg>
      </pc:sldChg>
      <pc:sldChg chg="new">
        <pc:chgData name="andalvaishali vaishali" userId="d2314b36d1f65d31" providerId="Windows Live" clId="Web-{7BF8C0E5-D7B8-4D45-A18D-7D3CC96ED5E9}" dt="2023-09-12T10:35:29.825" v="415"/>
        <pc:sldMkLst>
          <pc:docMk/>
          <pc:sldMk cId="671557494" sldId="264"/>
        </pc:sldMkLst>
      </pc:sldChg>
    </pc:docChg>
  </pc:docChgLst>
  <pc:docChgLst>
    <pc:chgData name="Guest User" providerId="Windows Live" clId="Web-{3831C01F-D3BA-4D39-A149-5D4FD5F72F52}"/>
    <pc:docChg chg="addSld delSld modSld sldOrd">
      <pc:chgData name="Guest User" userId="" providerId="Windows Live" clId="Web-{3831C01F-D3BA-4D39-A149-5D4FD5F72F52}" dt="2023-09-13T05:30:40.162" v="624"/>
      <pc:docMkLst>
        <pc:docMk/>
      </pc:docMkLst>
      <pc:sldChg chg="addSp delSp modSp del mod modClrScheme delDesignElem chgLayout">
        <pc:chgData name="Guest User" userId="" providerId="Windows Live" clId="Web-{3831C01F-D3BA-4D39-A149-5D4FD5F72F52}" dt="2023-09-13T05:15:47.676" v="75"/>
        <pc:sldMkLst>
          <pc:docMk/>
          <pc:sldMk cId="3612242088" sldId="257"/>
        </pc:sldMkLst>
        <pc:spChg chg="mod ord">
          <ac:chgData name="Guest User" userId="" providerId="Windows Live" clId="Web-{3831C01F-D3BA-4D39-A149-5D4FD5F72F52}" dt="2023-09-13T05:14:57.783" v="72"/>
          <ac:spMkLst>
            <pc:docMk/>
            <pc:sldMk cId="3612242088" sldId="257"/>
            <ac:spMk id="2" creationId="{55D22F55-F171-2599-6BDE-09072528639A}"/>
          </ac:spMkLst>
        </pc:spChg>
        <pc:spChg chg="mod ord">
          <ac:chgData name="Guest User" userId="" providerId="Windows Live" clId="Web-{3831C01F-D3BA-4D39-A149-5D4FD5F72F52}" dt="2023-09-13T05:14:57.783" v="72"/>
          <ac:spMkLst>
            <pc:docMk/>
            <pc:sldMk cId="3612242088" sldId="257"/>
            <ac:spMk id="3" creationId="{05C4FE5E-CE9C-C9D3-F129-E76A03BB9E6B}"/>
          </ac:spMkLst>
        </pc:spChg>
        <pc:spChg chg="add del">
          <ac:chgData name="Guest User" userId="" providerId="Windows Live" clId="Web-{3831C01F-D3BA-4D39-A149-5D4FD5F72F52}" dt="2023-09-13T05:14:57.783" v="72"/>
          <ac:spMkLst>
            <pc:docMk/>
            <pc:sldMk cId="3612242088" sldId="257"/>
            <ac:spMk id="40" creationId="{8C790BE2-4E4F-4AAF-81A2-4A6F4885EBE6}"/>
          </ac:spMkLst>
        </pc:spChg>
        <pc:spChg chg="add del">
          <ac:chgData name="Guest User" userId="" providerId="Windows Live" clId="Web-{3831C01F-D3BA-4D39-A149-5D4FD5F72F52}" dt="2023-09-13T05:14:57.783" v="72"/>
          <ac:spMkLst>
            <pc:docMk/>
            <pc:sldMk cId="3612242088" sldId="257"/>
            <ac:spMk id="41" creationId="{D28B54C3-B57B-472A-B96E-1FCB67093DC2}"/>
          </ac:spMkLst>
        </pc:spChg>
        <pc:spChg chg="add del">
          <ac:chgData name="Guest User" userId="" providerId="Windows Live" clId="Web-{3831C01F-D3BA-4D39-A149-5D4FD5F72F52}" dt="2023-09-13T05:14:57.783" v="72"/>
          <ac:spMkLst>
            <pc:docMk/>
            <pc:sldMk cId="3612242088" sldId="257"/>
            <ac:spMk id="42" creationId="{ED3707AD-8261-4357-9C64-EEC41E832582}"/>
          </ac:spMkLst>
        </pc:spChg>
        <pc:spChg chg="add del">
          <ac:chgData name="Guest User" userId="" providerId="Windows Live" clId="Web-{3831C01F-D3BA-4D39-A149-5D4FD5F72F52}" dt="2023-09-13T05:14:57.783" v="72"/>
          <ac:spMkLst>
            <pc:docMk/>
            <pc:sldMk cId="3612242088" sldId="257"/>
            <ac:spMk id="43" creationId="{7DB3C429-F8DA-49B9-AF84-21996FCF78B5}"/>
          </ac:spMkLst>
        </pc:spChg>
        <pc:spChg chg="add del">
          <ac:chgData name="Guest User" userId="" providerId="Windows Live" clId="Web-{3831C01F-D3BA-4D39-A149-5D4FD5F72F52}" dt="2023-09-13T05:14:57.783" v="72"/>
          <ac:spMkLst>
            <pc:docMk/>
            <pc:sldMk cId="3612242088" sldId="257"/>
            <ac:spMk id="44" creationId="{C4C9F2B0-1044-46EB-8AEB-C3BFFDE6C2CC}"/>
          </ac:spMkLst>
        </pc:spChg>
        <pc:spChg chg="add del">
          <ac:chgData name="Guest User" userId="" providerId="Windows Live" clId="Web-{3831C01F-D3BA-4D39-A149-5D4FD5F72F52}" dt="2023-09-13T05:14:57.783" v="72"/>
          <ac:spMkLst>
            <pc:docMk/>
            <pc:sldMk cId="3612242088" sldId="257"/>
            <ac:spMk id="45" creationId="{D1B01BE8-EBAB-4286-84CC-EC07C7F957AC}"/>
          </ac:spMkLst>
        </pc:spChg>
        <pc:spChg chg="add del">
          <ac:chgData name="Guest User" userId="" providerId="Windows Live" clId="Web-{3831C01F-D3BA-4D39-A149-5D4FD5F72F52}" dt="2023-09-13T05:14:57.783" v="72"/>
          <ac:spMkLst>
            <pc:docMk/>
            <pc:sldMk cId="3612242088" sldId="257"/>
            <ac:spMk id="46" creationId="{B810725C-984E-4EC2-A5FA-A193878CB858}"/>
          </ac:spMkLst>
        </pc:spChg>
        <pc:picChg chg="add del mod">
          <ac:chgData name="Guest User" userId="" providerId="Windows Live" clId="Web-{3831C01F-D3BA-4D39-A149-5D4FD5F72F52}" dt="2023-09-13T05:15:42.144" v="74"/>
          <ac:picMkLst>
            <pc:docMk/>
            <pc:sldMk cId="3612242088" sldId="257"/>
            <ac:picMk id="4" creationId="{B45BC514-235D-3E37-DC71-8E77504BB626}"/>
          </ac:picMkLst>
        </pc:picChg>
      </pc:sldChg>
      <pc:sldChg chg="modSp">
        <pc:chgData name="Guest User" userId="" providerId="Windows Live" clId="Web-{3831C01F-D3BA-4D39-A149-5D4FD5F72F52}" dt="2023-09-13T04:39:00.316" v="18" actId="20577"/>
        <pc:sldMkLst>
          <pc:docMk/>
          <pc:sldMk cId="2239448814" sldId="258"/>
        </pc:sldMkLst>
        <pc:spChg chg="mod">
          <ac:chgData name="Guest User" userId="" providerId="Windows Live" clId="Web-{3831C01F-D3BA-4D39-A149-5D4FD5F72F52}" dt="2023-09-13T04:39:00.316" v="18" actId="20577"/>
          <ac:spMkLst>
            <pc:docMk/>
            <pc:sldMk cId="2239448814" sldId="258"/>
            <ac:spMk id="17" creationId="{A00C7D59-BD8E-3919-A460-CAEA633F0EFC}"/>
          </ac:spMkLst>
        </pc:spChg>
      </pc:sldChg>
      <pc:sldChg chg="modSp">
        <pc:chgData name="Guest User" userId="" providerId="Windows Live" clId="Web-{3831C01F-D3BA-4D39-A149-5D4FD5F72F52}" dt="2023-09-13T04:37:13.267" v="4" actId="1076"/>
        <pc:sldMkLst>
          <pc:docMk/>
          <pc:sldMk cId="1876654195" sldId="260"/>
        </pc:sldMkLst>
        <pc:spChg chg="mod">
          <ac:chgData name="Guest User" userId="" providerId="Windows Live" clId="Web-{3831C01F-D3BA-4D39-A149-5D4FD5F72F52}" dt="2023-09-13T04:37:11.673" v="3" actId="20577"/>
          <ac:spMkLst>
            <pc:docMk/>
            <pc:sldMk cId="1876654195" sldId="260"/>
            <ac:spMk id="2" creationId="{804BEE50-2F54-4BC5-EE34-D5EA1D63BF52}"/>
          </ac:spMkLst>
        </pc:spChg>
        <pc:graphicFrameChg chg="mod">
          <ac:chgData name="Guest User" userId="" providerId="Windows Live" clId="Web-{3831C01F-D3BA-4D39-A149-5D4FD5F72F52}" dt="2023-09-13T04:37:13.267" v="4" actId="1076"/>
          <ac:graphicFrameMkLst>
            <pc:docMk/>
            <pc:sldMk cId="1876654195" sldId="260"/>
            <ac:graphicFrameMk id="23" creationId="{EB5FFCCD-62E4-56FB-3419-7125246EEFEA}"/>
          </ac:graphicFrameMkLst>
        </pc:graphicFrameChg>
      </pc:sldChg>
      <pc:sldChg chg="modSp">
        <pc:chgData name="Guest User" userId="" providerId="Windows Live" clId="Web-{3831C01F-D3BA-4D39-A149-5D4FD5F72F52}" dt="2023-09-13T05:11:27.823" v="23" actId="20577"/>
        <pc:sldMkLst>
          <pc:docMk/>
          <pc:sldMk cId="1501661273" sldId="265"/>
        </pc:sldMkLst>
        <pc:spChg chg="mod">
          <ac:chgData name="Guest User" userId="" providerId="Windows Live" clId="Web-{3831C01F-D3BA-4D39-A149-5D4FD5F72F52}" dt="2023-09-13T05:11:27.823" v="23" actId="20577"/>
          <ac:spMkLst>
            <pc:docMk/>
            <pc:sldMk cId="1501661273" sldId="265"/>
            <ac:spMk id="3" creationId="{7E7BBBAD-FBAE-8E4F-4228-7BB2034450A6}"/>
          </ac:spMkLst>
        </pc:spChg>
      </pc:sldChg>
      <pc:sldChg chg="modSp">
        <pc:chgData name="Guest User" userId="" providerId="Windows Live" clId="Web-{3831C01F-D3BA-4D39-A149-5D4FD5F72F52}" dt="2023-09-13T04:38:41.753" v="17" actId="20577"/>
        <pc:sldMkLst>
          <pc:docMk/>
          <pc:sldMk cId="1696665861" sldId="266"/>
        </pc:sldMkLst>
        <pc:graphicFrameChg chg="modGraphic">
          <ac:chgData name="Guest User" userId="" providerId="Windows Live" clId="Web-{3831C01F-D3BA-4D39-A149-5D4FD5F72F52}" dt="2023-09-13T04:38:41.753" v="17" actId="20577"/>
          <ac:graphicFrameMkLst>
            <pc:docMk/>
            <pc:sldMk cId="1696665861" sldId="266"/>
            <ac:graphicFrameMk id="56" creationId="{B3566250-2AE7-E1BA-9F5B-8DE5E3EE09FB}"/>
          </ac:graphicFrameMkLst>
        </pc:graphicFrameChg>
      </pc:sldChg>
      <pc:sldChg chg="modSp">
        <pc:chgData name="Guest User" userId="" providerId="Windows Live" clId="Web-{3831C01F-D3BA-4D39-A149-5D4FD5F72F52}" dt="2023-09-13T05:11:09.478" v="21" actId="20577"/>
        <pc:sldMkLst>
          <pc:docMk/>
          <pc:sldMk cId="638712203" sldId="271"/>
        </pc:sldMkLst>
        <pc:spChg chg="mod">
          <ac:chgData name="Guest User" userId="" providerId="Windows Live" clId="Web-{3831C01F-D3BA-4D39-A149-5D4FD5F72F52}" dt="2023-09-13T05:11:09.478" v="21" actId="20577"/>
          <ac:spMkLst>
            <pc:docMk/>
            <pc:sldMk cId="638712203" sldId="271"/>
            <ac:spMk id="3" creationId="{32F6D866-AEAD-AD3F-95FB-AE9F3AA93133}"/>
          </ac:spMkLst>
        </pc:spChg>
      </pc:sldChg>
      <pc:sldChg chg="del">
        <pc:chgData name="Guest User" userId="" providerId="Windows Live" clId="Web-{3831C01F-D3BA-4D39-A149-5D4FD5F72F52}" dt="2023-09-13T05:30:06.036" v="621"/>
        <pc:sldMkLst>
          <pc:docMk/>
          <pc:sldMk cId="2270943295" sldId="277"/>
        </pc:sldMkLst>
      </pc:sldChg>
      <pc:sldChg chg="addSp delSp modSp new mod ord setBg">
        <pc:chgData name="Guest User" userId="" providerId="Windows Live" clId="Web-{3831C01F-D3BA-4D39-A149-5D4FD5F72F52}" dt="2023-09-13T05:30:40.162" v="624"/>
        <pc:sldMkLst>
          <pc:docMk/>
          <pc:sldMk cId="3199190445" sldId="278"/>
        </pc:sldMkLst>
        <pc:spChg chg="add del mod">
          <ac:chgData name="Guest User" userId="" providerId="Windows Live" clId="Web-{3831C01F-D3BA-4D39-A149-5D4FD5F72F52}" dt="2023-09-13T05:30:40.162" v="624"/>
          <ac:spMkLst>
            <pc:docMk/>
            <pc:sldMk cId="3199190445" sldId="278"/>
            <ac:spMk id="2" creationId="{92E0CF01-ED85-308E-74D1-DDE5CFC2564F}"/>
          </ac:spMkLst>
        </pc:spChg>
        <pc:spChg chg="del">
          <ac:chgData name="Guest User" userId="" providerId="Windows Live" clId="Web-{3831C01F-D3BA-4D39-A149-5D4FD5F72F52}" dt="2023-09-13T05:18:12.416" v="81"/>
          <ac:spMkLst>
            <pc:docMk/>
            <pc:sldMk cId="3199190445" sldId="278"/>
            <ac:spMk id="3" creationId="{431F8A09-DA02-132B-006A-7D37A436E957}"/>
          </ac:spMkLst>
        </pc:spChg>
        <pc:spChg chg="add mod">
          <ac:chgData name="Guest User" userId="" providerId="Windows Live" clId="Web-{3831C01F-D3BA-4D39-A149-5D4FD5F72F52}" dt="2023-09-13T05:30:40.162" v="624"/>
          <ac:spMkLst>
            <pc:docMk/>
            <pc:sldMk cId="3199190445" sldId="278"/>
            <ac:spMk id="6" creationId="{840A6970-CFFC-1977-3052-50CFEE16AF14}"/>
          </ac:spMkLst>
        </pc:spChg>
        <pc:spChg chg="add del mod">
          <ac:chgData name="Guest User" userId="" providerId="Windows Live" clId="Web-{3831C01F-D3BA-4D39-A149-5D4FD5F72F52}" dt="2023-09-13T05:21:27.063" v="225"/>
          <ac:spMkLst>
            <pc:docMk/>
            <pc:sldMk cId="3199190445" sldId="278"/>
            <ac:spMk id="8" creationId="{09872E17-D944-2FAC-07B2-19BCBD3F8B8C}"/>
          </ac:spMkLst>
        </pc:spChg>
        <pc:spChg chg="add del">
          <ac:chgData name="Guest User" userId="" providerId="Windows Live" clId="Web-{3831C01F-D3BA-4D39-A149-5D4FD5F72F52}" dt="2023-09-13T05:30:40.162" v="624"/>
          <ac:spMkLst>
            <pc:docMk/>
            <pc:sldMk cId="3199190445" sldId="278"/>
            <ac:spMk id="11" creationId="{1B15ED52-F352-441B-82BF-E0EA34836D08}"/>
          </ac:spMkLst>
        </pc:spChg>
        <pc:spChg chg="add del">
          <ac:chgData name="Guest User" userId="" providerId="Windows Live" clId="Web-{3831C01F-D3BA-4D39-A149-5D4FD5F72F52}" dt="2023-09-13T05:30:40.162" v="624"/>
          <ac:spMkLst>
            <pc:docMk/>
            <pc:sldMk cId="3199190445" sldId="278"/>
            <ac:spMk id="13" creationId="{3B2E3793-BFE6-45A2-9B7B-E18844431C99}"/>
          </ac:spMkLst>
        </pc:spChg>
        <pc:spChg chg="add del">
          <ac:chgData name="Guest User" userId="" providerId="Windows Live" clId="Web-{3831C01F-D3BA-4D39-A149-5D4FD5F72F52}" dt="2023-09-13T05:30:40.162" v="624"/>
          <ac:spMkLst>
            <pc:docMk/>
            <pc:sldMk cId="3199190445" sldId="278"/>
            <ac:spMk id="15" creationId="{BC4C4868-CB8F-4AF9-9CDB-8108F2C19B67}"/>
          </ac:spMkLst>
        </pc:spChg>
        <pc:spChg chg="add del">
          <ac:chgData name="Guest User" userId="" providerId="Windows Live" clId="Web-{3831C01F-D3BA-4D39-A149-5D4FD5F72F52}" dt="2023-09-13T05:30:40.162" v="624"/>
          <ac:spMkLst>
            <pc:docMk/>
            <pc:sldMk cId="3199190445" sldId="278"/>
            <ac:spMk id="17" creationId="{375E0459-6403-40CD-989D-56A4407CA12E}"/>
          </ac:spMkLst>
        </pc:spChg>
        <pc:spChg chg="add del">
          <ac:chgData name="Guest User" userId="" providerId="Windows Live" clId="Web-{3831C01F-D3BA-4D39-A149-5D4FD5F72F52}" dt="2023-09-13T05:30:40.162" v="624"/>
          <ac:spMkLst>
            <pc:docMk/>
            <pc:sldMk cId="3199190445" sldId="278"/>
            <ac:spMk id="19" creationId="{53E5B1A8-3AC9-4BD1-9BBC-78CA94F2D1BA}"/>
          </ac:spMkLst>
        </pc:spChg>
        <pc:spChg chg="add del">
          <ac:chgData name="Guest User" userId="" providerId="Windows Live" clId="Web-{3831C01F-D3BA-4D39-A149-5D4FD5F72F52}" dt="2023-09-13T05:30:40.131" v="623"/>
          <ac:spMkLst>
            <pc:docMk/>
            <pc:sldMk cId="3199190445" sldId="278"/>
            <ac:spMk id="24" creationId="{09588DA8-065E-4F6F-8EFD-43104AB2E0CF}"/>
          </ac:spMkLst>
        </pc:spChg>
        <pc:spChg chg="add">
          <ac:chgData name="Guest User" userId="" providerId="Windows Live" clId="Web-{3831C01F-D3BA-4D39-A149-5D4FD5F72F52}" dt="2023-09-13T05:30:40.162" v="624"/>
          <ac:spMkLst>
            <pc:docMk/>
            <pc:sldMk cId="3199190445" sldId="278"/>
            <ac:spMk id="25" creationId="{9F7D5CDA-D291-4307-BF55-1381FED29634}"/>
          </ac:spMkLst>
        </pc:spChg>
        <pc:spChg chg="add del">
          <ac:chgData name="Guest User" userId="" providerId="Windows Live" clId="Web-{3831C01F-D3BA-4D39-A149-5D4FD5F72F52}" dt="2023-09-13T05:30:40.131" v="623"/>
          <ac:spMkLst>
            <pc:docMk/>
            <pc:sldMk cId="3199190445" sldId="278"/>
            <ac:spMk id="26" creationId="{C4285719-470E-454C-AF62-8323075F1F5B}"/>
          </ac:spMkLst>
        </pc:spChg>
        <pc:spChg chg="add del">
          <ac:chgData name="Guest User" userId="" providerId="Windows Live" clId="Web-{3831C01F-D3BA-4D39-A149-5D4FD5F72F52}" dt="2023-09-13T05:30:40.131" v="623"/>
          <ac:spMkLst>
            <pc:docMk/>
            <pc:sldMk cId="3199190445" sldId="278"/>
            <ac:spMk id="28" creationId="{CD9FE4EF-C4D8-49A0-B2FF-81D8DB7D8A24}"/>
          </ac:spMkLst>
        </pc:spChg>
        <pc:spChg chg="add del">
          <ac:chgData name="Guest User" userId="" providerId="Windows Live" clId="Web-{3831C01F-D3BA-4D39-A149-5D4FD5F72F52}" dt="2023-09-13T05:30:40.131" v="623"/>
          <ac:spMkLst>
            <pc:docMk/>
            <pc:sldMk cId="3199190445" sldId="278"/>
            <ac:spMk id="30" creationId="{4300840D-0A0B-4512-BACA-B439D5B9C57C}"/>
          </ac:spMkLst>
        </pc:spChg>
        <pc:spChg chg="add del">
          <ac:chgData name="Guest User" userId="" providerId="Windows Live" clId="Web-{3831C01F-D3BA-4D39-A149-5D4FD5F72F52}" dt="2023-09-13T05:30:40.131" v="623"/>
          <ac:spMkLst>
            <pc:docMk/>
            <pc:sldMk cId="3199190445" sldId="278"/>
            <ac:spMk id="32" creationId="{D2B78728-A580-49A7-84F9-6EF6F583ADE0}"/>
          </ac:spMkLst>
        </pc:spChg>
        <pc:spChg chg="add del">
          <ac:chgData name="Guest User" userId="" providerId="Windows Live" clId="Web-{3831C01F-D3BA-4D39-A149-5D4FD5F72F52}" dt="2023-09-13T05:30:40.131" v="623"/>
          <ac:spMkLst>
            <pc:docMk/>
            <pc:sldMk cId="3199190445" sldId="278"/>
            <ac:spMk id="34" creationId="{38FAA1A1-D861-433F-88FA-1E9D6FD31D11}"/>
          </ac:spMkLst>
        </pc:spChg>
        <pc:spChg chg="add del">
          <ac:chgData name="Guest User" userId="" providerId="Windows Live" clId="Web-{3831C01F-D3BA-4D39-A149-5D4FD5F72F52}" dt="2023-09-13T05:30:40.131" v="623"/>
          <ac:spMkLst>
            <pc:docMk/>
            <pc:sldMk cId="3199190445" sldId="278"/>
            <ac:spMk id="36" creationId="{8D71EDA1-87BF-4D5D-AB79-F346FD19278A}"/>
          </ac:spMkLst>
        </pc:spChg>
        <pc:picChg chg="add del mod ord">
          <ac:chgData name="Guest User" userId="" providerId="Windows Live" clId="Web-{3831C01F-D3BA-4D39-A149-5D4FD5F72F52}" dt="2023-09-13T05:19:16.652" v="84"/>
          <ac:picMkLst>
            <pc:docMk/>
            <pc:sldMk cId="3199190445" sldId="278"/>
            <ac:picMk id="4" creationId="{08478DCF-475B-B539-E607-CEFCA863F955}"/>
          </ac:picMkLst>
        </pc:picChg>
        <pc:picChg chg="add">
          <ac:chgData name="Guest User" userId="" providerId="Windows Live" clId="Web-{3831C01F-D3BA-4D39-A149-5D4FD5F72F52}" dt="2023-09-13T05:30:40.162" v="624"/>
          <ac:picMkLst>
            <pc:docMk/>
            <pc:sldMk cId="3199190445" sldId="278"/>
            <ac:picMk id="21" creationId="{D4DCFA2F-5345-DE94-FA37-D90C6D3B73AD}"/>
          </ac:picMkLst>
        </pc:picChg>
      </pc:sldChg>
      <pc:sldChg chg="new del">
        <pc:chgData name="Guest User" userId="" providerId="Windows Live" clId="Web-{3831C01F-D3BA-4D39-A149-5D4FD5F72F52}" dt="2023-09-13T05:17:32.555" v="77"/>
        <pc:sldMkLst>
          <pc:docMk/>
          <pc:sldMk cId="3468633956" sldId="278"/>
        </pc:sldMkLst>
      </pc:sldChg>
      <pc:sldChg chg="new del">
        <pc:chgData name="Guest User" userId="" providerId="Windows Live" clId="Web-{3831C01F-D3BA-4D39-A149-5D4FD5F72F52}" dt="2023-09-13T05:17:38.117" v="79"/>
        <pc:sldMkLst>
          <pc:docMk/>
          <pc:sldMk cId="3764609256" sldId="278"/>
        </pc:sldMkLst>
      </pc:sldChg>
      <pc:sldChg chg="new del">
        <pc:chgData name="Guest User" userId="" providerId="Windows Live" clId="Web-{3831C01F-D3BA-4D39-A149-5D4FD5F72F52}" dt="2023-09-13T05:29:45.894" v="620"/>
        <pc:sldMkLst>
          <pc:docMk/>
          <pc:sldMk cId="3602099672" sldId="279"/>
        </pc:sldMkLst>
      </pc:sldChg>
    </pc:docChg>
  </pc:docChgLst>
  <pc:docChgLst>
    <pc:chgData name="Kaniska Er" userId="5413c377681cd25b" providerId="Windows Live" clId="Web-{0F4E6142-4DFA-4E4F-91A0-54F7A7AAA460}"/>
    <pc:docChg chg="modSld">
      <pc:chgData name="Kaniska Er" userId="5413c377681cd25b" providerId="Windows Live" clId="Web-{0F4E6142-4DFA-4E4F-91A0-54F7A7AAA460}" dt="2023-09-13T05:51:40.370" v="214" actId="20577"/>
      <pc:docMkLst>
        <pc:docMk/>
      </pc:docMkLst>
      <pc:sldChg chg="modSp mod setBg">
        <pc:chgData name="Kaniska Er" userId="5413c377681cd25b" providerId="Windows Live" clId="Web-{0F4E6142-4DFA-4E4F-91A0-54F7A7AAA460}" dt="2023-09-13T05:51:40.370" v="214" actId="20577"/>
        <pc:sldMkLst>
          <pc:docMk/>
          <pc:sldMk cId="3199190445" sldId="278"/>
        </pc:sldMkLst>
        <pc:spChg chg="mod">
          <ac:chgData name="Kaniska Er" userId="5413c377681cd25b" providerId="Windows Live" clId="Web-{0F4E6142-4DFA-4E4F-91A0-54F7A7AAA460}" dt="2023-09-13T05:48:29.101" v="203" actId="20577"/>
          <ac:spMkLst>
            <pc:docMk/>
            <pc:sldMk cId="3199190445" sldId="278"/>
            <ac:spMk id="2" creationId="{92E0CF01-ED85-308E-74D1-DDE5CFC2564F}"/>
          </ac:spMkLst>
        </pc:spChg>
        <pc:spChg chg="mod">
          <ac:chgData name="Kaniska Er" userId="5413c377681cd25b" providerId="Windows Live" clId="Web-{0F4E6142-4DFA-4E4F-91A0-54F7A7AAA460}" dt="2023-09-13T05:51:40.370" v="214" actId="20577"/>
          <ac:spMkLst>
            <pc:docMk/>
            <pc:sldMk cId="3199190445" sldId="278"/>
            <ac:spMk id="6" creationId="{840A6970-CFFC-1977-3052-50CFEE16AF14}"/>
          </ac:spMkLst>
        </pc:spChg>
      </pc:sldChg>
    </pc:docChg>
  </pc:docChgLst>
  <pc:docChgLst>
    <pc:chgData name="andalvaishali vaishali" userId="d2314b36d1f65d31" providerId="Windows Live" clId="Web-{A1C17A1B-BEE5-4FFE-A73E-92D5E102529D}"/>
    <pc:docChg chg="addSld delSld modSld sldOrd">
      <pc:chgData name="andalvaishali vaishali" userId="d2314b36d1f65d31" providerId="Windows Live" clId="Web-{A1C17A1B-BEE5-4FFE-A73E-92D5E102529D}" dt="2023-09-12T17:27:17.401" v="865"/>
      <pc:docMkLst>
        <pc:docMk/>
      </pc:docMkLst>
      <pc:sldChg chg="addSp delSp modSp addAnim delAnim">
        <pc:chgData name="andalvaishali vaishali" userId="d2314b36d1f65d31" providerId="Windows Live" clId="Web-{A1C17A1B-BEE5-4FFE-A73E-92D5E102529D}" dt="2023-09-12T17:26:54.244" v="863" actId="14100"/>
        <pc:sldMkLst>
          <pc:docMk/>
          <pc:sldMk cId="3612242088" sldId="257"/>
        </pc:sldMkLst>
        <pc:spChg chg="mod">
          <ac:chgData name="andalvaishali vaishali" userId="d2314b36d1f65d31" providerId="Windows Live" clId="Web-{A1C17A1B-BEE5-4FFE-A73E-92D5E102529D}" dt="2023-09-12T17:26:54.244" v="863" actId="14100"/>
          <ac:spMkLst>
            <pc:docMk/>
            <pc:sldMk cId="3612242088" sldId="257"/>
            <ac:spMk id="2" creationId="{55D22F55-F171-2599-6BDE-09072528639A}"/>
          </ac:spMkLst>
        </pc:spChg>
        <pc:spChg chg="mod">
          <ac:chgData name="andalvaishali vaishali" userId="d2314b36d1f65d31" providerId="Windows Live" clId="Web-{A1C17A1B-BEE5-4FFE-A73E-92D5E102529D}" dt="2023-09-12T17:26:43.525" v="860" actId="20577"/>
          <ac:spMkLst>
            <pc:docMk/>
            <pc:sldMk cId="3612242088" sldId="257"/>
            <ac:spMk id="3" creationId="{05C4FE5E-CE9C-C9D3-F129-E76A03BB9E6B}"/>
          </ac:spMkLst>
        </pc:spChg>
        <pc:spChg chg="add del">
          <ac:chgData name="andalvaishali vaishali" userId="d2314b36d1f65d31" providerId="Windows Live" clId="Web-{A1C17A1B-BEE5-4FFE-A73E-92D5E102529D}" dt="2023-09-12T17:23:55.659" v="849"/>
          <ac:spMkLst>
            <pc:docMk/>
            <pc:sldMk cId="3612242088" sldId="257"/>
            <ac:spMk id="8" creationId="{C27D7A02-907B-496F-BA7E-AA3780733CA7}"/>
          </ac:spMkLst>
        </pc:spChg>
        <pc:spChg chg="add del">
          <ac:chgData name="andalvaishali vaishali" userId="d2314b36d1f65d31" providerId="Windows Live" clId="Web-{A1C17A1B-BEE5-4FFE-A73E-92D5E102529D}" dt="2023-09-12T17:23:55.659" v="849"/>
          <ac:spMkLst>
            <pc:docMk/>
            <pc:sldMk cId="3612242088" sldId="257"/>
            <ac:spMk id="10" creationId="{0FBA5268-0AE7-4CAD-9537-D0EB09E76406}"/>
          </ac:spMkLst>
        </pc:spChg>
        <pc:spChg chg="add del">
          <ac:chgData name="andalvaishali vaishali" userId="d2314b36d1f65d31" providerId="Windows Live" clId="Web-{A1C17A1B-BEE5-4FFE-A73E-92D5E102529D}" dt="2023-09-12T17:23:55.659" v="849"/>
          <ac:spMkLst>
            <pc:docMk/>
            <pc:sldMk cId="3612242088" sldId="257"/>
            <ac:spMk id="12" creationId="{088D065B-39DA-4077-B9CF-E489CE4C0169}"/>
          </ac:spMkLst>
        </pc:spChg>
        <pc:spChg chg="add del">
          <ac:chgData name="andalvaishali vaishali" userId="d2314b36d1f65d31" providerId="Windows Live" clId="Web-{A1C17A1B-BEE5-4FFE-A73E-92D5E102529D}" dt="2023-09-12T17:23:49.518" v="846"/>
          <ac:spMkLst>
            <pc:docMk/>
            <pc:sldMk cId="3612242088" sldId="257"/>
            <ac:spMk id="17" creationId="{8C790BE2-4E4F-4AAF-81A2-4A6F4885EBE6}"/>
          </ac:spMkLst>
        </pc:spChg>
        <pc:spChg chg="add del">
          <ac:chgData name="andalvaishali vaishali" userId="d2314b36d1f65d31" providerId="Windows Live" clId="Web-{A1C17A1B-BEE5-4FFE-A73E-92D5E102529D}" dt="2023-09-12T17:23:45.831" v="840"/>
          <ac:spMkLst>
            <pc:docMk/>
            <pc:sldMk cId="3612242088" sldId="257"/>
            <ac:spMk id="18" creationId="{A8384FB5-9ADC-4DDC-881B-597D56F5B15D}"/>
          </ac:spMkLst>
        </pc:spChg>
        <pc:spChg chg="add del">
          <ac:chgData name="andalvaishali vaishali" userId="d2314b36d1f65d31" providerId="Windows Live" clId="Web-{A1C17A1B-BEE5-4FFE-A73E-92D5E102529D}" dt="2023-09-12T17:23:49.518" v="846"/>
          <ac:spMkLst>
            <pc:docMk/>
            <pc:sldMk cId="3612242088" sldId="257"/>
            <ac:spMk id="19" creationId="{D28B54C3-B57B-472A-B96E-1FCB67093DC2}"/>
          </ac:spMkLst>
        </pc:spChg>
        <pc:spChg chg="add del">
          <ac:chgData name="andalvaishali vaishali" userId="d2314b36d1f65d31" providerId="Windows Live" clId="Web-{A1C17A1B-BEE5-4FFE-A73E-92D5E102529D}" dt="2023-09-12T17:23:45.831" v="840"/>
          <ac:spMkLst>
            <pc:docMk/>
            <pc:sldMk cId="3612242088" sldId="257"/>
            <ac:spMk id="20" creationId="{1199E1B1-A8C0-4FE8-A5A8-1CB41D69F857}"/>
          </ac:spMkLst>
        </pc:spChg>
        <pc:spChg chg="add del">
          <ac:chgData name="andalvaishali vaishali" userId="d2314b36d1f65d31" providerId="Windows Live" clId="Web-{A1C17A1B-BEE5-4FFE-A73E-92D5E102529D}" dt="2023-09-12T17:23:49.518" v="846"/>
          <ac:spMkLst>
            <pc:docMk/>
            <pc:sldMk cId="3612242088" sldId="257"/>
            <ac:spMk id="21" creationId="{ED3707AD-8261-4357-9C64-EEC41E832582}"/>
          </ac:spMkLst>
        </pc:spChg>
        <pc:spChg chg="add del">
          <ac:chgData name="andalvaishali vaishali" userId="d2314b36d1f65d31" providerId="Windows Live" clId="Web-{A1C17A1B-BEE5-4FFE-A73E-92D5E102529D}" dt="2023-09-12T17:23:45.831" v="840"/>
          <ac:spMkLst>
            <pc:docMk/>
            <pc:sldMk cId="3612242088" sldId="257"/>
            <ac:spMk id="22" creationId="{84A8DE83-DE75-4B41-9DB4-A7EC0B0DEC0B}"/>
          </ac:spMkLst>
        </pc:spChg>
        <pc:spChg chg="add del">
          <ac:chgData name="andalvaishali vaishali" userId="d2314b36d1f65d31" providerId="Windows Live" clId="Web-{A1C17A1B-BEE5-4FFE-A73E-92D5E102529D}" dt="2023-09-12T17:23:49.518" v="846"/>
          <ac:spMkLst>
            <pc:docMk/>
            <pc:sldMk cId="3612242088" sldId="257"/>
            <ac:spMk id="23" creationId="{7DB3C429-F8DA-49B9-AF84-21996FCF78B5}"/>
          </ac:spMkLst>
        </pc:spChg>
        <pc:spChg chg="add del">
          <ac:chgData name="andalvaishali vaishali" userId="d2314b36d1f65d31" providerId="Windows Live" clId="Web-{A1C17A1B-BEE5-4FFE-A73E-92D5E102529D}" dt="2023-09-12T17:23:45.831" v="840"/>
          <ac:spMkLst>
            <pc:docMk/>
            <pc:sldMk cId="3612242088" sldId="257"/>
            <ac:spMk id="24" creationId="{A7009A0A-BEF5-4EAC-AF15-E4F9F002E239}"/>
          </ac:spMkLst>
        </pc:spChg>
        <pc:spChg chg="add del">
          <ac:chgData name="andalvaishali vaishali" userId="d2314b36d1f65d31" providerId="Windows Live" clId="Web-{A1C17A1B-BEE5-4FFE-A73E-92D5E102529D}" dt="2023-09-12T17:23:49.518" v="846"/>
          <ac:spMkLst>
            <pc:docMk/>
            <pc:sldMk cId="3612242088" sldId="257"/>
            <ac:spMk id="25" creationId="{C4C9F2B0-1044-46EB-8AEB-C3BFFDE6C2CC}"/>
          </ac:spMkLst>
        </pc:spChg>
        <pc:spChg chg="add del">
          <ac:chgData name="andalvaishali vaishali" userId="d2314b36d1f65d31" providerId="Windows Live" clId="Web-{A1C17A1B-BEE5-4FFE-A73E-92D5E102529D}" dt="2023-09-12T17:23:49.518" v="846"/>
          <ac:spMkLst>
            <pc:docMk/>
            <pc:sldMk cId="3612242088" sldId="257"/>
            <ac:spMk id="27" creationId="{D1B01BE8-EBAB-4286-84CC-EC07C7F957AC}"/>
          </ac:spMkLst>
        </pc:spChg>
        <pc:spChg chg="add del">
          <ac:chgData name="andalvaishali vaishali" userId="d2314b36d1f65d31" providerId="Windows Live" clId="Web-{A1C17A1B-BEE5-4FFE-A73E-92D5E102529D}" dt="2023-09-12T17:23:49.518" v="846"/>
          <ac:spMkLst>
            <pc:docMk/>
            <pc:sldMk cId="3612242088" sldId="257"/>
            <ac:spMk id="29" creationId="{B810725C-984E-4EC2-A5FA-A193878CB858}"/>
          </ac:spMkLst>
        </pc:spChg>
        <pc:spChg chg="add del">
          <ac:chgData name="andalvaishali vaishali" userId="d2314b36d1f65d31" providerId="Windows Live" clId="Web-{A1C17A1B-BEE5-4FFE-A73E-92D5E102529D}" dt="2023-09-12T17:23:55.643" v="848"/>
          <ac:spMkLst>
            <pc:docMk/>
            <pc:sldMk cId="3612242088" sldId="257"/>
            <ac:spMk id="31" creationId="{8C516CC8-80AC-446C-A56E-9F54B7210402}"/>
          </ac:spMkLst>
        </pc:spChg>
        <pc:spChg chg="add del">
          <ac:chgData name="andalvaishali vaishali" userId="d2314b36d1f65d31" providerId="Windows Live" clId="Web-{A1C17A1B-BEE5-4FFE-A73E-92D5E102529D}" dt="2023-09-12T17:23:55.643" v="848"/>
          <ac:spMkLst>
            <pc:docMk/>
            <pc:sldMk cId="3612242088" sldId="257"/>
            <ac:spMk id="32" creationId="{577D6B2E-37A3-429E-A37C-F30ED6487282}"/>
          </ac:spMkLst>
        </pc:spChg>
        <pc:spChg chg="add del">
          <ac:chgData name="andalvaishali vaishali" userId="d2314b36d1f65d31" providerId="Windows Live" clId="Web-{A1C17A1B-BEE5-4FFE-A73E-92D5E102529D}" dt="2023-09-12T17:23:55.643" v="848"/>
          <ac:spMkLst>
            <pc:docMk/>
            <pc:sldMk cId="3612242088" sldId="257"/>
            <ac:spMk id="33" creationId="{5CEAD642-85CF-4750-8432-7C80C901F001}"/>
          </ac:spMkLst>
        </pc:spChg>
        <pc:spChg chg="add del">
          <ac:chgData name="andalvaishali vaishali" userId="d2314b36d1f65d31" providerId="Windows Live" clId="Web-{A1C17A1B-BEE5-4FFE-A73E-92D5E102529D}" dt="2023-09-12T17:23:55.643" v="848"/>
          <ac:spMkLst>
            <pc:docMk/>
            <pc:sldMk cId="3612242088" sldId="257"/>
            <ac:spMk id="34" creationId="{FA33EEAE-15D5-4119-8C1E-89D943F911EF}"/>
          </ac:spMkLst>
        </pc:spChg>
        <pc:spChg chg="add del">
          <ac:chgData name="andalvaishali vaishali" userId="d2314b36d1f65d31" providerId="Windows Live" clId="Web-{A1C17A1B-BEE5-4FFE-A73E-92D5E102529D}" dt="2023-09-12T17:23:55.643" v="848"/>
          <ac:spMkLst>
            <pc:docMk/>
            <pc:sldMk cId="3612242088" sldId="257"/>
            <ac:spMk id="35" creationId="{730D8B3B-9B80-4025-B934-26DC7D7CD231}"/>
          </ac:spMkLst>
        </pc:spChg>
        <pc:spChg chg="add del">
          <ac:chgData name="andalvaishali vaishali" userId="d2314b36d1f65d31" providerId="Windows Live" clId="Web-{A1C17A1B-BEE5-4FFE-A73E-92D5E102529D}" dt="2023-09-12T17:23:55.643" v="848"/>
          <ac:spMkLst>
            <pc:docMk/>
            <pc:sldMk cId="3612242088" sldId="257"/>
            <ac:spMk id="36" creationId="{1064D5D5-227B-4F66-9AEA-46F570E793BD}"/>
          </ac:spMkLst>
        </pc:spChg>
        <pc:spChg chg="add del">
          <ac:chgData name="andalvaishali vaishali" userId="d2314b36d1f65d31" providerId="Windows Live" clId="Web-{A1C17A1B-BEE5-4FFE-A73E-92D5E102529D}" dt="2023-09-12T17:23:55.643" v="848"/>
          <ac:spMkLst>
            <pc:docMk/>
            <pc:sldMk cId="3612242088" sldId="257"/>
            <ac:spMk id="37" creationId="{646B67A4-D328-4747-A82B-65E84FA46368}"/>
          </ac:spMkLst>
        </pc:spChg>
        <pc:spChg chg="add del">
          <ac:chgData name="andalvaishali vaishali" userId="d2314b36d1f65d31" providerId="Windows Live" clId="Web-{A1C17A1B-BEE5-4FFE-A73E-92D5E102529D}" dt="2023-09-12T17:23:55.643" v="848"/>
          <ac:spMkLst>
            <pc:docMk/>
            <pc:sldMk cId="3612242088" sldId="257"/>
            <ac:spMk id="38" creationId="{B5A1B09C-1565-46F8-B70F-621C5EB48A09}"/>
          </ac:spMkLst>
        </pc:spChg>
        <pc:spChg chg="add">
          <ac:chgData name="andalvaishali vaishali" userId="d2314b36d1f65d31" providerId="Windows Live" clId="Web-{A1C17A1B-BEE5-4FFE-A73E-92D5E102529D}" dt="2023-09-12T17:23:55.659" v="849"/>
          <ac:spMkLst>
            <pc:docMk/>
            <pc:sldMk cId="3612242088" sldId="257"/>
            <ac:spMk id="40" creationId="{8C790BE2-4E4F-4AAF-81A2-4A6F4885EBE6}"/>
          </ac:spMkLst>
        </pc:spChg>
        <pc:spChg chg="add">
          <ac:chgData name="andalvaishali vaishali" userId="d2314b36d1f65d31" providerId="Windows Live" clId="Web-{A1C17A1B-BEE5-4FFE-A73E-92D5E102529D}" dt="2023-09-12T17:23:55.659" v="849"/>
          <ac:spMkLst>
            <pc:docMk/>
            <pc:sldMk cId="3612242088" sldId="257"/>
            <ac:spMk id="41" creationId="{D28B54C3-B57B-472A-B96E-1FCB67093DC2}"/>
          </ac:spMkLst>
        </pc:spChg>
        <pc:spChg chg="add">
          <ac:chgData name="andalvaishali vaishali" userId="d2314b36d1f65d31" providerId="Windows Live" clId="Web-{A1C17A1B-BEE5-4FFE-A73E-92D5E102529D}" dt="2023-09-12T17:23:55.659" v="849"/>
          <ac:spMkLst>
            <pc:docMk/>
            <pc:sldMk cId="3612242088" sldId="257"/>
            <ac:spMk id="42" creationId="{ED3707AD-8261-4357-9C64-EEC41E832582}"/>
          </ac:spMkLst>
        </pc:spChg>
        <pc:spChg chg="add">
          <ac:chgData name="andalvaishali vaishali" userId="d2314b36d1f65d31" providerId="Windows Live" clId="Web-{A1C17A1B-BEE5-4FFE-A73E-92D5E102529D}" dt="2023-09-12T17:23:55.659" v="849"/>
          <ac:spMkLst>
            <pc:docMk/>
            <pc:sldMk cId="3612242088" sldId="257"/>
            <ac:spMk id="43" creationId="{7DB3C429-F8DA-49B9-AF84-21996FCF78B5}"/>
          </ac:spMkLst>
        </pc:spChg>
        <pc:spChg chg="add">
          <ac:chgData name="andalvaishali vaishali" userId="d2314b36d1f65d31" providerId="Windows Live" clId="Web-{A1C17A1B-BEE5-4FFE-A73E-92D5E102529D}" dt="2023-09-12T17:23:55.659" v="849"/>
          <ac:spMkLst>
            <pc:docMk/>
            <pc:sldMk cId="3612242088" sldId="257"/>
            <ac:spMk id="44" creationId="{C4C9F2B0-1044-46EB-8AEB-C3BFFDE6C2CC}"/>
          </ac:spMkLst>
        </pc:spChg>
        <pc:spChg chg="add">
          <ac:chgData name="andalvaishali vaishali" userId="d2314b36d1f65d31" providerId="Windows Live" clId="Web-{A1C17A1B-BEE5-4FFE-A73E-92D5E102529D}" dt="2023-09-12T17:23:55.659" v="849"/>
          <ac:spMkLst>
            <pc:docMk/>
            <pc:sldMk cId="3612242088" sldId="257"/>
            <ac:spMk id="45" creationId="{D1B01BE8-EBAB-4286-84CC-EC07C7F957AC}"/>
          </ac:spMkLst>
        </pc:spChg>
        <pc:spChg chg="add">
          <ac:chgData name="andalvaishali vaishali" userId="d2314b36d1f65d31" providerId="Windows Live" clId="Web-{A1C17A1B-BEE5-4FFE-A73E-92D5E102529D}" dt="2023-09-12T17:23:55.659" v="849"/>
          <ac:spMkLst>
            <pc:docMk/>
            <pc:sldMk cId="3612242088" sldId="257"/>
            <ac:spMk id="46" creationId="{B810725C-984E-4EC2-A5FA-A193878CB858}"/>
          </ac:spMkLst>
        </pc:spChg>
        <pc:picChg chg="add del">
          <ac:chgData name="andalvaishali vaishali" userId="d2314b36d1f65d31" providerId="Windows Live" clId="Web-{A1C17A1B-BEE5-4FFE-A73E-92D5E102529D}" dt="2023-09-12T17:23:45.831" v="840"/>
          <ac:picMkLst>
            <pc:docMk/>
            <pc:sldMk cId="3612242088" sldId="257"/>
            <ac:picMk id="14" creationId="{D905FE45-AD38-8BAF-E162-4FB98A12F32F}"/>
          </ac:picMkLst>
        </pc:picChg>
      </pc:sldChg>
      <pc:sldChg chg="addSp delSp modSp">
        <pc:chgData name="andalvaishali vaishali" userId="d2314b36d1f65d31" providerId="Windows Live" clId="Web-{A1C17A1B-BEE5-4FFE-A73E-92D5E102529D}" dt="2023-09-12T17:23:31.877" v="838"/>
        <pc:sldMkLst>
          <pc:docMk/>
          <pc:sldMk cId="2239448814" sldId="258"/>
        </pc:sldMkLst>
        <pc:spChg chg="mod">
          <ac:chgData name="andalvaishali vaishali" userId="d2314b36d1f65d31" providerId="Windows Live" clId="Web-{A1C17A1B-BEE5-4FFE-A73E-92D5E102529D}" dt="2023-09-12T17:23:31.877" v="838"/>
          <ac:spMkLst>
            <pc:docMk/>
            <pc:sldMk cId="2239448814" sldId="258"/>
            <ac:spMk id="2" creationId="{55857864-9A4C-48E5-4F55-1ABDE06B46A4}"/>
          </ac:spMkLst>
        </pc:spChg>
        <pc:spChg chg="add del">
          <ac:chgData name="andalvaishali vaishali" userId="d2314b36d1f65d31" providerId="Windows Live" clId="Web-{A1C17A1B-BEE5-4FFE-A73E-92D5E102529D}" dt="2023-09-12T17:23:31.877" v="838"/>
          <ac:spMkLst>
            <pc:docMk/>
            <pc:sldMk cId="2239448814" sldId="258"/>
            <ac:spMk id="14" creationId="{98DDA986-B6EE-4642-AC60-0490373E69D0}"/>
          </ac:spMkLst>
        </pc:spChg>
        <pc:spChg chg="add del">
          <ac:chgData name="andalvaishali vaishali" userId="d2314b36d1f65d31" providerId="Windows Live" clId="Web-{A1C17A1B-BEE5-4FFE-A73E-92D5E102529D}" dt="2023-09-12T17:23:31.877" v="838"/>
          <ac:spMkLst>
            <pc:docMk/>
            <pc:sldMk cId="2239448814" sldId="258"/>
            <ac:spMk id="15" creationId="{80B62878-12EF-4E97-A284-47BAFC30DA2E}"/>
          </ac:spMkLst>
        </pc:spChg>
        <pc:spChg chg="add del">
          <ac:chgData name="andalvaishali vaishali" userId="d2314b36d1f65d31" providerId="Windows Live" clId="Web-{A1C17A1B-BEE5-4FFE-A73E-92D5E102529D}" dt="2023-09-12T17:23:31.877" v="838"/>
          <ac:spMkLst>
            <pc:docMk/>
            <pc:sldMk cId="2239448814" sldId="258"/>
            <ac:spMk id="16" creationId="{6D79188D-1ED5-4705-B8C7-5D6FB7670AB3}"/>
          </ac:spMkLst>
        </pc:spChg>
        <pc:spChg chg="mod">
          <ac:chgData name="andalvaishali vaishali" userId="d2314b36d1f65d31" providerId="Windows Live" clId="Web-{A1C17A1B-BEE5-4FFE-A73E-92D5E102529D}" dt="2023-09-12T17:23:31.877" v="838"/>
          <ac:spMkLst>
            <pc:docMk/>
            <pc:sldMk cId="2239448814" sldId="258"/>
            <ac:spMk id="17" creationId="{A00C7D59-BD8E-3919-A460-CAEA633F0EFC}"/>
          </ac:spMkLst>
        </pc:spChg>
        <pc:spChg chg="add del">
          <ac:chgData name="andalvaishali vaishali" userId="d2314b36d1f65d31" providerId="Windows Live" clId="Web-{A1C17A1B-BEE5-4FFE-A73E-92D5E102529D}" dt="2023-09-12T17:23:24.705" v="833"/>
          <ac:spMkLst>
            <pc:docMk/>
            <pc:sldMk cId="2239448814" sldId="258"/>
            <ac:spMk id="22" creationId="{1B15ED52-F352-441B-82BF-E0EA34836D08}"/>
          </ac:spMkLst>
        </pc:spChg>
        <pc:spChg chg="add del">
          <ac:chgData name="andalvaishali vaishali" userId="d2314b36d1f65d31" providerId="Windows Live" clId="Web-{A1C17A1B-BEE5-4FFE-A73E-92D5E102529D}" dt="2023-09-12T17:23:24.705" v="833"/>
          <ac:spMkLst>
            <pc:docMk/>
            <pc:sldMk cId="2239448814" sldId="258"/>
            <ac:spMk id="24" creationId="{3B2E3793-BFE6-45A2-9B7B-E18844431C99}"/>
          </ac:spMkLst>
        </pc:spChg>
        <pc:spChg chg="add del">
          <ac:chgData name="andalvaishali vaishali" userId="d2314b36d1f65d31" providerId="Windows Live" clId="Web-{A1C17A1B-BEE5-4FFE-A73E-92D5E102529D}" dt="2023-09-12T17:23:24.705" v="833"/>
          <ac:spMkLst>
            <pc:docMk/>
            <pc:sldMk cId="2239448814" sldId="258"/>
            <ac:spMk id="26" creationId="{BC4C4868-CB8F-4AF9-9CDB-8108F2C19B67}"/>
          </ac:spMkLst>
        </pc:spChg>
        <pc:spChg chg="add del">
          <ac:chgData name="andalvaishali vaishali" userId="d2314b36d1f65d31" providerId="Windows Live" clId="Web-{A1C17A1B-BEE5-4FFE-A73E-92D5E102529D}" dt="2023-09-12T17:23:24.705" v="833"/>
          <ac:spMkLst>
            <pc:docMk/>
            <pc:sldMk cId="2239448814" sldId="258"/>
            <ac:spMk id="28" creationId="{375E0459-6403-40CD-989D-56A4407CA12E}"/>
          </ac:spMkLst>
        </pc:spChg>
        <pc:spChg chg="add del">
          <ac:chgData name="andalvaishali vaishali" userId="d2314b36d1f65d31" providerId="Windows Live" clId="Web-{A1C17A1B-BEE5-4FFE-A73E-92D5E102529D}" dt="2023-09-12T17:23:24.705" v="833"/>
          <ac:spMkLst>
            <pc:docMk/>
            <pc:sldMk cId="2239448814" sldId="258"/>
            <ac:spMk id="30" creationId="{53E5B1A8-3AC9-4BD1-9BBC-78CA94F2D1BA}"/>
          </ac:spMkLst>
        </pc:spChg>
        <pc:spChg chg="add del">
          <ac:chgData name="andalvaishali vaishali" userId="d2314b36d1f65d31" providerId="Windows Live" clId="Web-{A1C17A1B-BEE5-4FFE-A73E-92D5E102529D}" dt="2023-09-12T17:23:28.439" v="835"/>
          <ac:spMkLst>
            <pc:docMk/>
            <pc:sldMk cId="2239448814" sldId="258"/>
            <ac:spMk id="32" creationId="{EEBFA4C8-C301-60A7-C96E-E85360F5DFB4}"/>
          </ac:spMkLst>
        </pc:spChg>
        <pc:spChg chg="add del">
          <ac:chgData name="andalvaishali vaishali" userId="d2314b36d1f65d31" providerId="Windows Live" clId="Web-{A1C17A1B-BEE5-4FFE-A73E-92D5E102529D}" dt="2023-09-12T17:23:31.861" v="837"/>
          <ac:spMkLst>
            <pc:docMk/>
            <pc:sldMk cId="2239448814" sldId="258"/>
            <ac:spMk id="34" creationId="{979E27D9-03C7-44E2-9FF8-15D0C8506AF7}"/>
          </ac:spMkLst>
        </pc:spChg>
        <pc:spChg chg="add del">
          <ac:chgData name="andalvaishali vaishali" userId="d2314b36d1f65d31" providerId="Windows Live" clId="Web-{A1C17A1B-BEE5-4FFE-A73E-92D5E102529D}" dt="2023-09-12T17:23:31.861" v="837"/>
          <ac:spMkLst>
            <pc:docMk/>
            <pc:sldMk cId="2239448814" sldId="258"/>
            <ac:spMk id="35" creationId="{EEBF1590-3B36-48EE-A89D-3B6F3CB256AB}"/>
          </ac:spMkLst>
        </pc:spChg>
        <pc:spChg chg="add del">
          <ac:chgData name="andalvaishali vaishali" userId="d2314b36d1f65d31" providerId="Windows Live" clId="Web-{A1C17A1B-BEE5-4FFE-A73E-92D5E102529D}" dt="2023-09-12T17:23:31.861" v="837"/>
          <ac:spMkLst>
            <pc:docMk/>
            <pc:sldMk cId="2239448814" sldId="258"/>
            <ac:spMk id="36" creationId="{AC8F6C8C-AB5A-4548-942D-E3FD40ACBC49}"/>
          </ac:spMkLst>
        </pc:spChg>
        <pc:spChg chg="add">
          <ac:chgData name="andalvaishali vaishali" userId="d2314b36d1f65d31" providerId="Windows Live" clId="Web-{A1C17A1B-BEE5-4FFE-A73E-92D5E102529D}" dt="2023-09-12T17:23:31.877" v="838"/>
          <ac:spMkLst>
            <pc:docMk/>
            <pc:sldMk cId="2239448814" sldId="258"/>
            <ac:spMk id="38" creationId="{1B15ED52-F352-441B-82BF-E0EA34836D08}"/>
          </ac:spMkLst>
        </pc:spChg>
        <pc:spChg chg="add">
          <ac:chgData name="andalvaishali vaishali" userId="d2314b36d1f65d31" providerId="Windows Live" clId="Web-{A1C17A1B-BEE5-4FFE-A73E-92D5E102529D}" dt="2023-09-12T17:23:31.877" v="838"/>
          <ac:spMkLst>
            <pc:docMk/>
            <pc:sldMk cId="2239448814" sldId="258"/>
            <ac:spMk id="39" creationId="{3B2E3793-BFE6-45A2-9B7B-E18844431C99}"/>
          </ac:spMkLst>
        </pc:spChg>
        <pc:spChg chg="add">
          <ac:chgData name="andalvaishali vaishali" userId="d2314b36d1f65d31" providerId="Windows Live" clId="Web-{A1C17A1B-BEE5-4FFE-A73E-92D5E102529D}" dt="2023-09-12T17:23:31.877" v="838"/>
          <ac:spMkLst>
            <pc:docMk/>
            <pc:sldMk cId="2239448814" sldId="258"/>
            <ac:spMk id="40" creationId="{BC4C4868-CB8F-4AF9-9CDB-8108F2C19B67}"/>
          </ac:spMkLst>
        </pc:spChg>
        <pc:spChg chg="add">
          <ac:chgData name="andalvaishali vaishali" userId="d2314b36d1f65d31" providerId="Windows Live" clId="Web-{A1C17A1B-BEE5-4FFE-A73E-92D5E102529D}" dt="2023-09-12T17:23:31.877" v="838"/>
          <ac:spMkLst>
            <pc:docMk/>
            <pc:sldMk cId="2239448814" sldId="258"/>
            <ac:spMk id="41" creationId="{375E0459-6403-40CD-989D-56A4407CA12E}"/>
          </ac:spMkLst>
        </pc:spChg>
        <pc:spChg chg="add">
          <ac:chgData name="andalvaishali vaishali" userId="d2314b36d1f65d31" providerId="Windows Live" clId="Web-{A1C17A1B-BEE5-4FFE-A73E-92D5E102529D}" dt="2023-09-12T17:23:31.877" v="838"/>
          <ac:spMkLst>
            <pc:docMk/>
            <pc:sldMk cId="2239448814" sldId="258"/>
            <ac:spMk id="42" creationId="{53E5B1A8-3AC9-4BD1-9BBC-78CA94F2D1BA}"/>
          </ac:spMkLst>
        </pc:spChg>
      </pc:sldChg>
      <pc:sldChg chg="addSp delSp modSp">
        <pc:chgData name="andalvaishali vaishali" userId="d2314b36d1f65d31" providerId="Windows Live" clId="Web-{A1C17A1B-BEE5-4FFE-A73E-92D5E102529D}" dt="2023-09-12T17:26:06.945" v="858"/>
        <pc:sldMkLst>
          <pc:docMk/>
          <pc:sldMk cId="1876654195" sldId="260"/>
        </pc:sldMkLst>
        <pc:spChg chg="mod">
          <ac:chgData name="andalvaishali vaishali" userId="d2314b36d1f65d31" providerId="Windows Live" clId="Web-{A1C17A1B-BEE5-4FFE-A73E-92D5E102529D}" dt="2023-09-12T17:26:06.945" v="858"/>
          <ac:spMkLst>
            <pc:docMk/>
            <pc:sldMk cId="1876654195" sldId="260"/>
            <ac:spMk id="2" creationId="{804BEE50-2F54-4BC5-EE34-D5EA1D63BF52}"/>
          </ac:spMkLst>
        </pc:spChg>
        <pc:spChg chg="del mod">
          <ac:chgData name="andalvaishali vaishali" userId="d2314b36d1f65d31" providerId="Windows Live" clId="Web-{A1C17A1B-BEE5-4FFE-A73E-92D5E102529D}" dt="2023-09-12T17:24:20.176" v="854"/>
          <ac:spMkLst>
            <pc:docMk/>
            <pc:sldMk cId="1876654195" sldId="260"/>
            <ac:spMk id="3" creationId="{D0A9FF20-8A4B-247E-F782-8AEE52A4715B}"/>
          </ac:spMkLst>
        </pc:spChg>
        <pc:spChg chg="add del">
          <ac:chgData name="andalvaishali vaishali" userId="d2314b36d1f65d31" providerId="Windows Live" clId="Web-{A1C17A1B-BEE5-4FFE-A73E-92D5E102529D}" dt="2023-09-12T17:24:20.176" v="854"/>
          <ac:spMkLst>
            <pc:docMk/>
            <pc:sldMk cId="1876654195" sldId="260"/>
            <ac:spMk id="17" creationId="{27FCFAB8-9E9C-414D-9FCB-CECED12D584F}"/>
          </ac:spMkLst>
        </pc:spChg>
        <pc:spChg chg="add del">
          <ac:chgData name="andalvaishali vaishali" userId="d2314b36d1f65d31" providerId="Windows Live" clId="Web-{A1C17A1B-BEE5-4FFE-A73E-92D5E102529D}" dt="2023-09-12T17:24:20.176" v="854"/>
          <ac:spMkLst>
            <pc:docMk/>
            <pc:sldMk cId="1876654195" sldId="260"/>
            <ac:spMk id="19" creationId="{76C16827-9A48-4468-BE81-11EC18E0AE54}"/>
          </ac:spMkLst>
        </pc:spChg>
        <pc:spChg chg="add del">
          <ac:chgData name="andalvaishali vaishali" userId="d2314b36d1f65d31" providerId="Windows Live" clId="Web-{A1C17A1B-BEE5-4FFE-A73E-92D5E102529D}" dt="2023-09-12T17:24:20.176" v="854"/>
          <ac:spMkLst>
            <pc:docMk/>
            <pc:sldMk cId="1876654195" sldId="260"/>
            <ac:spMk id="21" creationId="{899956BA-5C38-49F9-88D6-BD6C71E9C767}"/>
          </ac:spMkLst>
        </pc:spChg>
        <pc:spChg chg="add del">
          <ac:chgData name="andalvaishali vaishali" userId="d2314b36d1f65d31" providerId="Windows Live" clId="Web-{A1C17A1B-BEE5-4FFE-A73E-92D5E102529D}" dt="2023-09-12T17:24:20.144" v="853"/>
          <ac:spMkLst>
            <pc:docMk/>
            <pc:sldMk cId="1876654195" sldId="260"/>
            <ac:spMk id="26" creationId="{979E27D9-03C7-44E2-9FF8-15D0C8506AF7}"/>
          </ac:spMkLst>
        </pc:spChg>
        <pc:spChg chg="add del">
          <ac:chgData name="andalvaishali vaishali" userId="d2314b36d1f65d31" providerId="Windows Live" clId="Web-{A1C17A1B-BEE5-4FFE-A73E-92D5E102529D}" dt="2023-09-12T17:24:20.144" v="853"/>
          <ac:spMkLst>
            <pc:docMk/>
            <pc:sldMk cId="1876654195" sldId="260"/>
            <ac:spMk id="28" creationId="{EEBF1590-3B36-48EE-A89D-3B6F3CB256AB}"/>
          </ac:spMkLst>
        </pc:spChg>
        <pc:spChg chg="add del">
          <ac:chgData name="andalvaishali vaishali" userId="d2314b36d1f65d31" providerId="Windows Live" clId="Web-{A1C17A1B-BEE5-4FFE-A73E-92D5E102529D}" dt="2023-09-12T17:24:20.144" v="853"/>
          <ac:spMkLst>
            <pc:docMk/>
            <pc:sldMk cId="1876654195" sldId="260"/>
            <ac:spMk id="30" creationId="{AC8F6C8C-AB5A-4548-942D-E3FD40ACBC49}"/>
          </ac:spMkLst>
        </pc:spChg>
        <pc:spChg chg="add del">
          <ac:chgData name="andalvaishali vaishali" userId="d2314b36d1f65d31" providerId="Windows Live" clId="Web-{A1C17A1B-BEE5-4FFE-A73E-92D5E102529D}" dt="2023-09-12T17:26:06.945" v="858"/>
          <ac:spMkLst>
            <pc:docMk/>
            <pc:sldMk cId="1876654195" sldId="260"/>
            <ac:spMk id="32" creationId="{27FCFAB8-9E9C-414D-9FCB-CECED12D584F}"/>
          </ac:spMkLst>
        </pc:spChg>
        <pc:spChg chg="add del">
          <ac:chgData name="andalvaishali vaishali" userId="d2314b36d1f65d31" providerId="Windows Live" clId="Web-{A1C17A1B-BEE5-4FFE-A73E-92D5E102529D}" dt="2023-09-12T17:26:06.945" v="858"/>
          <ac:spMkLst>
            <pc:docMk/>
            <pc:sldMk cId="1876654195" sldId="260"/>
            <ac:spMk id="33" creationId="{76C16827-9A48-4468-BE81-11EC18E0AE54}"/>
          </ac:spMkLst>
        </pc:spChg>
        <pc:spChg chg="add del">
          <ac:chgData name="andalvaishali vaishali" userId="d2314b36d1f65d31" providerId="Windows Live" clId="Web-{A1C17A1B-BEE5-4FFE-A73E-92D5E102529D}" dt="2023-09-12T17:26:06.945" v="858"/>
          <ac:spMkLst>
            <pc:docMk/>
            <pc:sldMk cId="1876654195" sldId="260"/>
            <ac:spMk id="34" creationId="{899956BA-5C38-49F9-88D6-BD6C71E9C767}"/>
          </ac:spMkLst>
        </pc:spChg>
        <pc:spChg chg="add del">
          <ac:chgData name="andalvaishali vaishali" userId="d2314b36d1f65d31" providerId="Windows Live" clId="Web-{A1C17A1B-BEE5-4FFE-A73E-92D5E102529D}" dt="2023-09-12T17:26:06.945" v="858"/>
          <ac:spMkLst>
            <pc:docMk/>
            <pc:sldMk cId="1876654195" sldId="260"/>
            <ac:spMk id="39" creationId="{2E442304-DDBD-4F7B-8017-36BCC863FB40}"/>
          </ac:spMkLst>
        </pc:spChg>
        <pc:spChg chg="add del">
          <ac:chgData name="andalvaishali vaishali" userId="d2314b36d1f65d31" providerId="Windows Live" clId="Web-{A1C17A1B-BEE5-4FFE-A73E-92D5E102529D}" dt="2023-09-12T17:26:06.945" v="858"/>
          <ac:spMkLst>
            <pc:docMk/>
            <pc:sldMk cId="1876654195" sldId="260"/>
            <ac:spMk id="41" creationId="{5E107275-3853-46FD-A241-DE4355A42675}"/>
          </ac:spMkLst>
        </pc:spChg>
        <pc:graphicFrameChg chg="add mod modGraphic">
          <ac:chgData name="andalvaishali vaishali" userId="d2314b36d1f65d31" providerId="Windows Live" clId="Web-{A1C17A1B-BEE5-4FFE-A73E-92D5E102529D}" dt="2023-09-12T17:26:06.945" v="858"/>
          <ac:graphicFrameMkLst>
            <pc:docMk/>
            <pc:sldMk cId="1876654195" sldId="260"/>
            <ac:graphicFrameMk id="23" creationId="{EB5FFCCD-62E4-56FB-3419-7125246EEFEA}"/>
          </ac:graphicFrameMkLst>
        </pc:graphicFrameChg>
      </pc:sldChg>
      <pc:sldChg chg="addSp delSp modSp">
        <pc:chgData name="andalvaishali vaishali" userId="d2314b36d1f65d31" providerId="Windows Live" clId="Web-{A1C17A1B-BEE5-4FFE-A73E-92D5E102529D}" dt="2023-09-12T17:21:56.295" v="825"/>
        <pc:sldMkLst>
          <pc:docMk/>
          <pc:sldMk cId="3475483215" sldId="261"/>
        </pc:sldMkLst>
        <pc:spChg chg="mod">
          <ac:chgData name="andalvaishali vaishali" userId="d2314b36d1f65d31" providerId="Windows Live" clId="Web-{A1C17A1B-BEE5-4FFE-A73E-92D5E102529D}" dt="2023-09-12T17:21:56.295" v="825"/>
          <ac:spMkLst>
            <pc:docMk/>
            <pc:sldMk cId="3475483215" sldId="261"/>
            <ac:spMk id="2" creationId="{909E9A99-561C-9C63-4225-F7BB8F13F7FD}"/>
          </ac:spMkLst>
        </pc:spChg>
        <pc:spChg chg="del">
          <ac:chgData name="andalvaishali vaishali" userId="d2314b36d1f65d31" providerId="Windows Live" clId="Web-{A1C17A1B-BEE5-4FFE-A73E-92D5E102529D}" dt="2023-09-12T17:21:56.295" v="825"/>
          <ac:spMkLst>
            <pc:docMk/>
            <pc:sldMk cId="3475483215" sldId="261"/>
            <ac:spMk id="3" creationId="{179CF9DA-BC68-0311-7703-FE95C29F9120}"/>
          </ac:spMkLst>
        </pc:spChg>
        <pc:spChg chg="del">
          <ac:chgData name="andalvaishali vaishali" userId="d2314b36d1f65d31" providerId="Windows Live" clId="Web-{A1C17A1B-BEE5-4FFE-A73E-92D5E102529D}" dt="2023-09-12T17:21:56.295" v="825"/>
          <ac:spMkLst>
            <pc:docMk/>
            <pc:sldMk cId="3475483215" sldId="261"/>
            <ac:spMk id="8" creationId="{98DDA986-B6EE-4642-AC60-0490373E69D0}"/>
          </ac:spMkLst>
        </pc:spChg>
        <pc:spChg chg="del">
          <ac:chgData name="andalvaishali vaishali" userId="d2314b36d1f65d31" providerId="Windows Live" clId="Web-{A1C17A1B-BEE5-4FFE-A73E-92D5E102529D}" dt="2023-09-12T17:21:56.295" v="825"/>
          <ac:spMkLst>
            <pc:docMk/>
            <pc:sldMk cId="3475483215" sldId="261"/>
            <ac:spMk id="10" creationId="{80B62878-12EF-4E97-A284-47BAFC30DA2E}"/>
          </ac:spMkLst>
        </pc:spChg>
        <pc:spChg chg="del">
          <ac:chgData name="andalvaishali vaishali" userId="d2314b36d1f65d31" providerId="Windows Live" clId="Web-{A1C17A1B-BEE5-4FFE-A73E-92D5E102529D}" dt="2023-09-12T17:21:56.295" v="825"/>
          <ac:spMkLst>
            <pc:docMk/>
            <pc:sldMk cId="3475483215" sldId="261"/>
            <ac:spMk id="12" creationId="{6D79188D-1ED5-4705-B8C7-5D6FB7670AB3}"/>
          </ac:spMkLst>
        </pc:spChg>
        <pc:spChg chg="add">
          <ac:chgData name="andalvaishali vaishali" userId="d2314b36d1f65d31" providerId="Windows Live" clId="Web-{A1C17A1B-BEE5-4FFE-A73E-92D5E102529D}" dt="2023-09-12T17:21:56.295" v="825"/>
          <ac:spMkLst>
            <pc:docMk/>
            <pc:sldMk cId="3475483215" sldId="261"/>
            <ac:spMk id="18" creationId="{BACC6370-2D7E-4714-9D71-7542949D7D5D}"/>
          </ac:spMkLst>
        </pc:spChg>
        <pc:spChg chg="add">
          <ac:chgData name="andalvaishali vaishali" userId="d2314b36d1f65d31" providerId="Windows Live" clId="Web-{A1C17A1B-BEE5-4FFE-A73E-92D5E102529D}" dt="2023-09-12T17:21:56.295" v="825"/>
          <ac:spMkLst>
            <pc:docMk/>
            <pc:sldMk cId="3475483215" sldId="261"/>
            <ac:spMk id="20" creationId="{F68B3F68-107C-434F-AA38-110D5EA91B85}"/>
          </ac:spMkLst>
        </pc:spChg>
        <pc:spChg chg="add">
          <ac:chgData name="andalvaishali vaishali" userId="d2314b36d1f65d31" providerId="Windows Live" clId="Web-{A1C17A1B-BEE5-4FFE-A73E-92D5E102529D}" dt="2023-09-12T17:21:56.295" v="825"/>
          <ac:spMkLst>
            <pc:docMk/>
            <pc:sldMk cId="3475483215" sldId="261"/>
            <ac:spMk id="22" creationId="{AAD0DBB9-1A4B-4391-81D4-CB19F9AB918A}"/>
          </ac:spMkLst>
        </pc:spChg>
        <pc:spChg chg="add">
          <ac:chgData name="andalvaishali vaishali" userId="d2314b36d1f65d31" providerId="Windows Live" clId="Web-{A1C17A1B-BEE5-4FFE-A73E-92D5E102529D}" dt="2023-09-12T17:21:56.295" v="825"/>
          <ac:spMkLst>
            <pc:docMk/>
            <pc:sldMk cId="3475483215" sldId="261"/>
            <ac:spMk id="24" creationId="{063BBA22-50EA-4C4D-BE05-F1CE4E63AA56}"/>
          </ac:spMkLst>
        </pc:spChg>
        <pc:graphicFrameChg chg="add">
          <ac:chgData name="andalvaishali vaishali" userId="d2314b36d1f65d31" providerId="Windows Live" clId="Web-{A1C17A1B-BEE5-4FFE-A73E-92D5E102529D}" dt="2023-09-12T17:21:56.295" v="825"/>
          <ac:graphicFrameMkLst>
            <pc:docMk/>
            <pc:sldMk cId="3475483215" sldId="261"/>
            <ac:graphicFrameMk id="14" creationId="{CC516D19-2730-E44C-B81F-36FD9947B689}"/>
          </ac:graphicFrameMkLst>
        </pc:graphicFrameChg>
      </pc:sldChg>
      <pc:sldChg chg="addSp delSp modSp del mod ord setBg">
        <pc:chgData name="andalvaishali vaishali" userId="d2314b36d1f65d31" providerId="Windows Live" clId="Web-{A1C17A1B-BEE5-4FFE-A73E-92D5E102529D}" dt="2023-09-12T16:55:58.908" v="447"/>
        <pc:sldMkLst>
          <pc:docMk/>
          <pc:sldMk cId="3175675997" sldId="262"/>
        </pc:sldMkLst>
        <pc:spChg chg="mod">
          <ac:chgData name="andalvaishali vaishali" userId="d2314b36d1f65d31" providerId="Windows Live" clId="Web-{A1C17A1B-BEE5-4FFE-A73E-92D5E102529D}" dt="2023-09-12T16:55:47.392" v="446"/>
          <ac:spMkLst>
            <pc:docMk/>
            <pc:sldMk cId="3175675997" sldId="262"/>
            <ac:spMk id="2" creationId="{6B0AC16C-BBA8-9202-D8F2-FBAE36C3F663}"/>
          </ac:spMkLst>
        </pc:spChg>
        <pc:spChg chg="del mod">
          <ac:chgData name="andalvaishali vaishali" userId="d2314b36d1f65d31" providerId="Windows Live" clId="Web-{A1C17A1B-BEE5-4FFE-A73E-92D5E102529D}" dt="2023-09-12T16:55:47.392" v="446"/>
          <ac:spMkLst>
            <pc:docMk/>
            <pc:sldMk cId="3175675997" sldId="262"/>
            <ac:spMk id="3" creationId="{000E6FD3-3923-58D5-3B5E-343E8429B885}"/>
          </ac:spMkLst>
        </pc:spChg>
        <pc:spChg chg="add">
          <ac:chgData name="andalvaishali vaishali" userId="d2314b36d1f65d31" providerId="Windows Live" clId="Web-{A1C17A1B-BEE5-4FFE-A73E-92D5E102529D}" dt="2023-09-12T16:55:47.392" v="446"/>
          <ac:spMkLst>
            <pc:docMk/>
            <pc:sldMk cId="3175675997" sldId="262"/>
            <ac:spMk id="10" creationId="{B50AB553-2A96-4A92-96F2-93548E096954}"/>
          </ac:spMkLst>
        </pc:spChg>
        <pc:graphicFrameChg chg="add">
          <ac:chgData name="andalvaishali vaishali" userId="d2314b36d1f65d31" providerId="Windows Live" clId="Web-{A1C17A1B-BEE5-4FFE-A73E-92D5E102529D}" dt="2023-09-12T16:55:47.392" v="446"/>
          <ac:graphicFrameMkLst>
            <pc:docMk/>
            <pc:sldMk cId="3175675997" sldId="262"/>
            <ac:graphicFrameMk id="5" creationId="{DA6EA201-5123-762F-22FB-8548E44EB9D9}"/>
          </ac:graphicFrameMkLst>
        </pc:graphicFrameChg>
        <pc:picChg chg="add">
          <ac:chgData name="andalvaishali vaishali" userId="d2314b36d1f65d31" providerId="Windows Live" clId="Web-{A1C17A1B-BEE5-4FFE-A73E-92D5E102529D}" dt="2023-09-12T16:55:47.392" v="446"/>
          <ac:picMkLst>
            <pc:docMk/>
            <pc:sldMk cId="3175675997" sldId="262"/>
            <ac:picMk id="6" creationId="{BD60D004-B674-15FF-6C1B-4B1A8BAD2790}"/>
          </ac:picMkLst>
        </pc:picChg>
      </pc:sldChg>
      <pc:sldChg chg="addSp delSp modSp mod setBg">
        <pc:chgData name="andalvaishali vaishali" userId="d2314b36d1f65d31" providerId="Windows Live" clId="Web-{A1C17A1B-BEE5-4FFE-A73E-92D5E102529D}" dt="2023-09-12T17:22:17.687" v="828"/>
        <pc:sldMkLst>
          <pc:docMk/>
          <pc:sldMk cId="1501661273" sldId="265"/>
        </pc:sldMkLst>
        <pc:spChg chg="mod">
          <ac:chgData name="andalvaishali vaishali" userId="d2314b36d1f65d31" providerId="Windows Live" clId="Web-{A1C17A1B-BEE5-4FFE-A73E-92D5E102529D}" dt="2023-09-12T17:22:17.687" v="828"/>
          <ac:spMkLst>
            <pc:docMk/>
            <pc:sldMk cId="1501661273" sldId="265"/>
            <ac:spMk id="2" creationId="{22AEB292-E7AF-BA2C-0FBB-C52F9CECCA68}"/>
          </ac:spMkLst>
        </pc:spChg>
        <pc:spChg chg="mod">
          <ac:chgData name="andalvaishali vaishali" userId="d2314b36d1f65d31" providerId="Windows Live" clId="Web-{A1C17A1B-BEE5-4FFE-A73E-92D5E102529D}" dt="2023-09-12T17:22:17.687" v="828"/>
          <ac:spMkLst>
            <pc:docMk/>
            <pc:sldMk cId="1501661273" sldId="265"/>
            <ac:spMk id="3" creationId="{7E7BBBAD-FBAE-8E4F-4228-7BB2034450A6}"/>
          </ac:spMkLst>
        </pc:spChg>
        <pc:spChg chg="add del">
          <ac:chgData name="andalvaishali vaishali" userId="d2314b36d1f65d31" providerId="Windows Live" clId="Web-{A1C17A1B-BEE5-4FFE-A73E-92D5E102529D}" dt="2023-09-12T17:22:17.687" v="827"/>
          <ac:spMkLst>
            <pc:docMk/>
            <pc:sldMk cId="1501661273" sldId="265"/>
            <ac:spMk id="8" creationId="{DEE2AD96-B495-4E06-9291-B71706F728CB}"/>
          </ac:spMkLst>
        </pc:spChg>
        <pc:spChg chg="add del">
          <ac:chgData name="andalvaishali vaishali" userId="d2314b36d1f65d31" providerId="Windows Live" clId="Web-{A1C17A1B-BEE5-4FFE-A73E-92D5E102529D}" dt="2023-09-12T17:22:17.687" v="827"/>
          <ac:spMkLst>
            <pc:docMk/>
            <pc:sldMk cId="1501661273" sldId="265"/>
            <ac:spMk id="9" creationId="{53CF6D67-C5A8-4ADD-9E8E-1E38CA1D3166}"/>
          </ac:spMkLst>
        </pc:spChg>
        <pc:spChg chg="add del">
          <ac:chgData name="andalvaishali vaishali" userId="d2314b36d1f65d31" providerId="Windows Live" clId="Web-{A1C17A1B-BEE5-4FFE-A73E-92D5E102529D}" dt="2023-09-12T17:22:17.687" v="827"/>
          <ac:spMkLst>
            <pc:docMk/>
            <pc:sldMk cId="1501661273" sldId="265"/>
            <ac:spMk id="12" creationId="{86909FA0-B515-4681-B7A8-FA281D133B94}"/>
          </ac:spMkLst>
        </pc:spChg>
        <pc:spChg chg="add del">
          <ac:chgData name="andalvaishali vaishali" userId="d2314b36d1f65d31" providerId="Windows Live" clId="Web-{A1C17A1B-BEE5-4FFE-A73E-92D5E102529D}" dt="2023-09-12T17:22:17.687" v="827"/>
          <ac:spMkLst>
            <pc:docMk/>
            <pc:sldMk cId="1501661273" sldId="265"/>
            <ac:spMk id="14" creationId="{21C9FE86-FCC3-4A31-AA1C-C882262B7FE7}"/>
          </ac:spMkLst>
        </pc:spChg>
        <pc:spChg chg="add del">
          <ac:chgData name="andalvaishali vaishali" userId="d2314b36d1f65d31" providerId="Windows Live" clId="Web-{A1C17A1B-BEE5-4FFE-A73E-92D5E102529D}" dt="2023-09-12T17:22:17.687" v="827"/>
          <ac:spMkLst>
            <pc:docMk/>
            <pc:sldMk cId="1501661273" sldId="265"/>
            <ac:spMk id="16" creationId="{7D96243B-ECED-4B71-8E06-AE9A285EAD20}"/>
          </ac:spMkLst>
        </pc:spChg>
        <pc:spChg chg="add del">
          <ac:chgData name="andalvaishali vaishali" userId="d2314b36d1f65d31" providerId="Windows Live" clId="Web-{A1C17A1B-BEE5-4FFE-A73E-92D5E102529D}" dt="2023-09-12T17:22:17.687" v="827"/>
          <ac:spMkLst>
            <pc:docMk/>
            <pc:sldMk cId="1501661273" sldId="265"/>
            <ac:spMk id="18" creationId="{A09989E4-EFDC-4A90-A633-E0525FB4139E}"/>
          </ac:spMkLst>
        </pc:spChg>
        <pc:spChg chg="add">
          <ac:chgData name="andalvaishali vaishali" userId="d2314b36d1f65d31" providerId="Windows Live" clId="Web-{A1C17A1B-BEE5-4FFE-A73E-92D5E102529D}" dt="2023-09-12T17:22:17.687" v="828"/>
          <ac:spMkLst>
            <pc:docMk/>
            <pc:sldMk cId="1501661273" sldId="265"/>
            <ac:spMk id="20" creationId="{1B15ED52-F352-441B-82BF-E0EA34836D08}"/>
          </ac:spMkLst>
        </pc:spChg>
        <pc:spChg chg="add">
          <ac:chgData name="andalvaishali vaishali" userId="d2314b36d1f65d31" providerId="Windows Live" clId="Web-{A1C17A1B-BEE5-4FFE-A73E-92D5E102529D}" dt="2023-09-12T17:22:17.687" v="828"/>
          <ac:spMkLst>
            <pc:docMk/>
            <pc:sldMk cId="1501661273" sldId="265"/>
            <ac:spMk id="21" creationId="{3B2E3793-BFE6-45A2-9B7B-E18844431C99}"/>
          </ac:spMkLst>
        </pc:spChg>
        <pc:spChg chg="add">
          <ac:chgData name="andalvaishali vaishali" userId="d2314b36d1f65d31" providerId="Windows Live" clId="Web-{A1C17A1B-BEE5-4FFE-A73E-92D5E102529D}" dt="2023-09-12T17:22:17.687" v="828"/>
          <ac:spMkLst>
            <pc:docMk/>
            <pc:sldMk cId="1501661273" sldId="265"/>
            <ac:spMk id="22" creationId="{BC4C4868-CB8F-4AF9-9CDB-8108F2C19B67}"/>
          </ac:spMkLst>
        </pc:spChg>
        <pc:spChg chg="add">
          <ac:chgData name="andalvaishali vaishali" userId="d2314b36d1f65d31" providerId="Windows Live" clId="Web-{A1C17A1B-BEE5-4FFE-A73E-92D5E102529D}" dt="2023-09-12T17:22:17.687" v="828"/>
          <ac:spMkLst>
            <pc:docMk/>
            <pc:sldMk cId="1501661273" sldId="265"/>
            <ac:spMk id="23" creationId="{375E0459-6403-40CD-989D-56A4407CA12E}"/>
          </ac:spMkLst>
        </pc:spChg>
        <pc:spChg chg="add">
          <ac:chgData name="andalvaishali vaishali" userId="d2314b36d1f65d31" providerId="Windows Live" clId="Web-{A1C17A1B-BEE5-4FFE-A73E-92D5E102529D}" dt="2023-09-12T17:22:17.687" v="828"/>
          <ac:spMkLst>
            <pc:docMk/>
            <pc:sldMk cId="1501661273" sldId="265"/>
            <ac:spMk id="24" creationId="{53E5B1A8-3AC9-4BD1-9BBC-78CA94F2D1BA}"/>
          </ac:spMkLst>
        </pc:spChg>
      </pc:sldChg>
      <pc:sldChg chg="addSp delSp modSp">
        <pc:chgData name="andalvaishali vaishali" userId="d2314b36d1f65d31" providerId="Windows Live" clId="Web-{A1C17A1B-BEE5-4FFE-A73E-92D5E102529D}" dt="2023-09-12T17:26:03.398" v="857"/>
        <pc:sldMkLst>
          <pc:docMk/>
          <pc:sldMk cId="1696665861" sldId="266"/>
        </pc:sldMkLst>
        <pc:spChg chg="mod">
          <ac:chgData name="andalvaishali vaishali" userId="d2314b36d1f65d31" providerId="Windows Live" clId="Web-{A1C17A1B-BEE5-4FFE-A73E-92D5E102529D}" dt="2023-09-12T17:22:28.406" v="829"/>
          <ac:spMkLst>
            <pc:docMk/>
            <pc:sldMk cId="1696665861" sldId="266"/>
            <ac:spMk id="2" creationId="{E3E46B31-7523-B179-2A1E-4A9F03294898}"/>
          </ac:spMkLst>
        </pc:spChg>
        <pc:spChg chg="del">
          <ac:chgData name="andalvaishali vaishali" userId="d2314b36d1f65d31" providerId="Windows Live" clId="Web-{A1C17A1B-BEE5-4FFE-A73E-92D5E102529D}" dt="2023-09-12T17:22:28.406" v="829"/>
          <ac:spMkLst>
            <pc:docMk/>
            <pc:sldMk cId="1696665861" sldId="266"/>
            <ac:spMk id="61" creationId="{2659FDB4-FCBE-4A89-B46D-43D4FA54464D}"/>
          </ac:spMkLst>
        </pc:spChg>
        <pc:spChg chg="add">
          <ac:chgData name="andalvaishali vaishali" userId="d2314b36d1f65d31" providerId="Windows Live" clId="Web-{A1C17A1B-BEE5-4FFE-A73E-92D5E102529D}" dt="2023-09-12T17:22:28.406" v="829"/>
          <ac:spMkLst>
            <pc:docMk/>
            <pc:sldMk cId="1696665861" sldId="266"/>
            <ac:spMk id="68" creationId="{DCC231C8-C761-4B31-9B1C-C6D19248C6B3}"/>
          </ac:spMkLst>
        </pc:spChg>
        <pc:graphicFrameChg chg="mod modGraphic">
          <ac:chgData name="andalvaishali vaishali" userId="d2314b36d1f65d31" providerId="Windows Live" clId="Web-{A1C17A1B-BEE5-4FFE-A73E-92D5E102529D}" dt="2023-09-12T17:26:03.398" v="857"/>
          <ac:graphicFrameMkLst>
            <pc:docMk/>
            <pc:sldMk cId="1696665861" sldId="266"/>
            <ac:graphicFrameMk id="56" creationId="{B3566250-2AE7-E1BA-9F5B-8DE5E3EE09FB}"/>
          </ac:graphicFrameMkLst>
        </pc:graphicFrameChg>
        <pc:cxnChg chg="del">
          <ac:chgData name="andalvaishali vaishali" userId="d2314b36d1f65d31" providerId="Windows Live" clId="Web-{A1C17A1B-BEE5-4FFE-A73E-92D5E102529D}" dt="2023-09-12T17:22:28.406" v="829"/>
          <ac:cxnSpMkLst>
            <pc:docMk/>
            <pc:sldMk cId="1696665861" sldId="266"/>
            <ac:cxnSpMk id="63" creationId="{C8F51B3F-8331-4E4A-AE96-D47B1006EEAD}"/>
          </ac:cxnSpMkLst>
        </pc:cxnChg>
      </pc:sldChg>
      <pc:sldChg chg="del">
        <pc:chgData name="andalvaishali vaishali" userId="d2314b36d1f65d31" providerId="Windows Live" clId="Web-{A1C17A1B-BEE5-4FFE-A73E-92D5E102529D}" dt="2023-09-12T15:56:56.077" v="123"/>
        <pc:sldMkLst>
          <pc:docMk/>
          <pc:sldMk cId="49177214" sldId="267"/>
        </pc:sldMkLst>
      </pc:sldChg>
      <pc:sldChg chg="del">
        <pc:chgData name="andalvaishali vaishali" userId="d2314b36d1f65d31" providerId="Windows Live" clId="Web-{A1C17A1B-BEE5-4FFE-A73E-92D5E102529D}" dt="2023-09-12T15:56:58.765" v="124"/>
        <pc:sldMkLst>
          <pc:docMk/>
          <pc:sldMk cId="2661312662" sldId="268"/>
        </pc:sldMkLst>
      </pc:sldChg>
      <pc:sldChg chg="modSp del ord">
        <pc:chgData name="andalvaishali vaishali" userId="d2314b36d1f65d31" providerId="Windows Live" clId="Web-{A1C17A1B-BEE5-4FFE-A73E-92D5E102529D}" dt="2023-09-12T16:38:23.761" v="243"/>
        <pc:sldMkLst>
          <pc:docMk/>
          <pc:sldMk cId="1661936884" sldId="269"/>
        </pc:sldMkLst>
        <pc:spChg chg="mod">
          <ac:chgData name="andalvaishali vaishali" userId="d2314b36d1f65d31" providerId="Windows Live" clId="Web-{A1C17A1B-BEE5-4FFE-A73E-92D5E102529D}" dt="2023-09-12T15:56:49.905" v="122" actId="20577"/>
          <ac:spMkLst>
            <pc:docMk/>
            <pc:sldMk cId="1661936884" sldId="269"/>
            <ac:spMk id="2" creationId="{732F14F5-1895-E94E-ADE1-5FCF46A32A0D}"/>
          </ac:spMkLst>
        </pc:spChg>
        <pc:spChg chg="mod">
          <ac:chgData name="andalvaishali vaishali" userId="d2314b36d1f65d31" providerId="Windows Live" clId="Web-{A1C17A1B-BEE5-4FFE-A73E-92D5E102529D}" dt="2023-09-12T16:00:33.460" v="127" actId="20577"/>
          <ac:spMkLst>
            <pc:docMk/>
            <pc:sldMk cId="1661936884" sldId="269"/>
            <ac:spMk id="3" creationId="{BB2BB377-6C28-E08A-C8A2-A483A5E54D52}"/>
          </ac:spMkLst>
        </pc:spChg>
      </pc:sldChg>
      <pc:sldChg chg="addSp delSp modSp new">
        <pc:chgData name="andalvaishali vaishali" userId="d2314b36d1f65d31" providerId="Windows Live" clId="Web-{A1C17A1B-BEE5-4FFE-A73E-92D5E102529D}" dt="2023-09-12T17:21:00.496" v="821" actId="14100"/>
        <pc:sldMkLst>
          <pc:docMk/>
          <pc:sldMk cId="4089781794" sldId="270"/>
        </pc:sldMkLst>
        <pc:spChg chg="mod">
          <ac:chgData name="andalvaishali vaishali" userId="d2314b36d1f65d31" providerId="Windows Live" clId="Web-{A1C17A1B-BEE5-4FFE-A73E-92D5E102529D}" dt="2023-09-12T17:21:00.496" v="821" actId="14100"/>
          <ac:spMkLst>
            <pc:docMk/>
            <pc:sldMk cId="4089781794" sldId="270"/>
            <ac:spMk id="2" creationId="{A2E160C2-A7E1-48E2-D413-4E3A266CD77D}"/>
          </ac:spMkLst>
        </pc:spChg>
        <pc:spChg chg="del mod">
          <ac:chgData name="andalvaishali vaishali" userId="d2314b36d1f65d31" providerId="Windows Live" clId="Web-{A1C17A1B-BEE5-4FFE-A73E-92D5E102529D}" dt="2023-09-12T16:38:59.965" v="245"/>
          <ac:spMkLst>
            <pc:docMk/>
            <pc:sldMk cId="4089781794" sldId="270"/>
            <ac:spMk id="3" creationId="{B740EDA6-9659-A270-68BD-DCD690640D87}"/>
          </ac:spMkLst>
        </pc:spChg>
        <pc:graphicFrameChg chg="add">
          <ac:chgData name="andalvaishali vaishali" userId="d2314b36d1f65d31" providerId="Windows Live" clId="Web-{A1C17A1B-BEE5-4FFE-A73E-92D5E102529D}" dt="2023-09-12T16:38:59.965" v="245"/>
          <ac:graphicFrameMkLst>
            <pc:docMk/>
            <pc:sldMk cId="4089781794" sldId="270"/>
            <ac:graphicFrameMk id="5" creationId="{84FAD5EA-B79B-8649-755A-807FB0AA38E0}"/>
          </ac:graphicFrameMkLst>
        </pc:graphicFrameChg>
        <pc:picChg chg="add del mod">
          <ac:chgData name="andalvaishali vaishali" userId="d2314b36d1f65d31" providerId="Windows Live" clId="Web-{A1C17A1B-BEE5-4FFE-A73E-92D5E102529D}" dt="2023-09-12T16:01:02.242" v="132"/>
          <ac:picMkLst>
            <pc:docMk/>
            <pc:sldMk cId="4089781794" sldId="270"/>
            <ac:picMk id="4" creationId="{EECE0B2A-7F4A-1816-2E5F-2C74F9AC61DC}"/>
          </ac:picMkLst>
        </pc:picChg>
      </pc:sldChg>
      <pc:sldChg chg="addSp modSp new mod setBg">
        <pc:chgData name="andalvaishali vaishali" userId="d2314b36d1f65d31" providerId="Windows Live" clId="Web-{A1C17A1B-BEE5-4FFE-A73E-92D5E102529D}" dt="2023-09-12T17:23:11.189" v="831"/>
        <pc:sldMkLst>
          <pc:docMk/>
          <pc:sldMk cId="638712203" sldId="271"/>
        </pc:sldMkLst>
        <pc:spChg chg="mod">
          <ac:chgData name="andalvaishali vaishali" userId="d2314b36d1f65d31" providerId="Windows Live" clId="Web-{A1C17A1B-BEE5-4FFE-A73E-92D5E102529D}" dt="2023-09-12T17:23:11.189" v="831"/>
          <ac:spMkLst>
            <pc:docMk/>
            <pc:sldMk cId="638712203" sldId="271"/>
            <ac:spMk id="2" creationId="{0C1C7E6C-D572-3DB3-6F4E-8FF0D4C64751}"/>
          </ac:spMkLst>
        </pc:spChg>
        <pc:spChg chg="mod">
          <ac:chgData name="andalvaishali vaishali" userId="d2314b36d1f65d31" providerId="Windows Live" clId="Web-{A1C17A1B-BEE5-4FFE-A73E-92D5E102529D}" dt="2023-09-12T17:23:11.189" v="831"/>
          <ac:spMkLst>
            <pc:docMk/>
            <pc:sldMk cId="638712203" sldId="271"/>
            <ac:spMk id="3" creationId="{32F6D866-AEAD-AD3F-95FB-AE9F3AA93133}"/>
          </ac:spMkLst>
        </pc:spChg>
        <pc:spChg chg="add">
          <ac:chgData name="andalvaishali vaishali" userId="d2314b36d1f65d31" providerId="Windows Live" clId="Web-{A1C17A1B-BEE5-4FFE-A73E-92D5E102529D}" dt="2023-09-12T17:23:11.189" v="831"/>
          <ac:spMkLst>
            <pc:docMk/>
            <pc:sldMk cId="638712203" sldId="271"/>
            <ac:spMk id="8" creationId="{1B15ED52-F352-441B-82BF-E0EA34836D08}"/>
          </ac:spMkLst>
        </pc:spChg>
        <pc:spChg chg="add">
          <ac:chgData name="andalvaishali vaishali" userId="d2314b36d1f65d31" providerId="Windows Live" clId="Web-{A1C17A1B-BEE5-4FFE-A73E-92D5E102529D}" dt="2023-09-12T17:23:11.189" v="831"/>
          <ac:spMkLst>
            <pc:docMk/>
            <pc:sldMk cId="638712203" sldId="271"/>
            <ac:spMk id="10" creationId="{3B2E3793-BFE6-45A2-9B7B-E18844431C99}"/>
          </ac:spMkLst>
        </pc:spChg>
        <pc:spChg chg="add">
          <ac:chgData name="andalvaishali vaishali" userId="d2314b36d1f65d31" providerId="Windows Live" clId="Web-{A1C17A1B-BEE5-4FFE-A73E-92D5E102529D}" dt="2023-09-12T17:23:11.189" v="831"/>
          <ac:spMkLst>
            <pc:docMk/>
            <pc:sldMk cId="638712203" sldId="271"/>
            <ac:spMk id="12" creationId="{BC4C4868-CB8F-4AF9-9CDB-8108F2C19B67}"/>
          </ac:spMkLst>
        </pc:spChg>
        <pc:spChg chg="add">
          <ac:chgData name="andalvaishali vaishali" userId="d2314b36d1f65d31" providerId="Windows Live" clId="Web-{A1C17A1B-BEE5-4FFE-A73E-92D5E102529D}" dt="2023-09-12T17:23:11.189" v="831"/>
          <ac:spMkLst>
            <pc:docMk/>
            <pc:sldMk cId="638712203" sldId="271"/>
            <ac:spMk id="14" creationId="{375E0459-6403-40CD-989D-56A4407CA12E}"/>
          </ac:spMkLst>
        </pc:spChg>
        <pc:spChg chg="add">
          <ac:chgData name="andalvaishali vaishali" userId="d2314b36d1f65d31" providerId="Windows Live" clId="Web-{A1C17A1B-BEE5-4FFE-A73E-92D5E102529D}" dt="2023-09-12T17:23:11.189" v="831"/>
          <ac:spMkLst>
            <pc:docMk/>
            <pc:sldMk cId="638712203" sldId="271"/>
            <ac:spMk id="16" creationId="{53E5B1A8-3AC9-4BD1-9BBC-78CA94F2D1BA}"/>
          </ac:spMkLst>
        </pc:spChg>
      </pc:sldChg>
      <pc:sldChg chg="new del">
        <pc:chgData name="andalvaishali vaishali" userId="d2314b36d1f65d31" providerId="Windows Live" clId="Web-{A1C17A1B-BEE5-4FFE-A73E-92D5E102529D}" dt="2023-09-12T16:38:29.136" v="244"/>
        <pc:sldMkLst>
          <pc:docMk/>
          <pc:sldMk cId="3727689183" sldId="272"/>
        </pc:sldMkLst>
      </pc:sldChg>
      <pc:sldChg chg="addSp delSp modSp new del">
        <pc:chgData name="andalvaishali vaishali" userId="d2314b36d1f65d31" providerId="Windows Live" clId="Web-{A1C17A1B-BEE5-4FFE-A73E-92D5E102529D}" dt="2023-09-12T16:56:24.238" v="448"/>
        <pc:sldMkLst>
          <pc:docMk/>
          <pc:sldMk cId="1735675267" sldId="273"/>
        </pc:sldMkLst>
        <pc:spChg chg="add del mod">
          <ac:chgData name="andalvaishali vaishali" userId="d2314b36d1f65d31" providerId="Windows Live" clId="Web-{A1C17A1B-BEE5-4FFE-A73E-92D5E102529D}" dt="2023-09-12T16:36:18.335" v="242"/>
          <ac:spMkLst>
            <pc:docMk/>
            <pc:sldMk cId="1735675267" sldId="273"/>
            <ac:spMk id="2" creationId="{ACE50300-D613-A998-8C2E-CFDA9CB08751}"/>
          </ac:spMkLst>
        </pc:spChg>
      </pc:sldChg>
      <pc:sldChg chg="new del ord">
        <pc:chgData name="andalvaishali vaishali" userId="d2314b36d1f65d31" providerId="Windows Live" clId="Web-{A1C17A1B-BEE5-4FFE-A73E-92D5E102529D}" dt="2023-09-12T16:56:27.144" v="449"/>
        <pc:sldMkLst>
          <pc:docMk/>
          <pc:sldMk cId="2173713633" sldId="274"/>
        </pc:sldMkLst>
      </pc:sldChg>
      <pc:sldChg chg="addSp delSp modSp new del mod ord setBg">
        <pc:chgData name="andalvaishali vaishali" userId="d2314b36d1f65d31" providerId="Windows Live" clId="Web-{A1C17A1B-BEE5-4FFE-A73E-92D5E102529D}" dt="2023-09-12T17:21:21.669" v="824"/>
        <pc:sldMkLst>
          <pc:docMk/>
          <pc:sldMk cId="2680852908" sldId="275"/>
        </pc:sldMkLst>
        <pc:spChg chg="mod">
          <ac:chgData name="andalvaishali vaishali" userId="d2314b36d1f65d31" providerId="Windows Live" clId="Web-{A1C17A1B-BEE5-4FFE-A73E-92D5E102529D}" dt="2023-09-12T17:11:56.742" v="693"/>
          <ac:spMkLst>
            <pc:docMk/>
            <pc:sldMk cId="2680852908" sldId="275"/>
            <ac:spMk id="2" creationId="{5CCE4125-0ABF-E69D-3C48-6567EEE7EFA5}"/>
          </ac:spMkLst>
        </pc:spChg>
        <pc:spChg chg="add del mod">
          <ac:chgData name="andalvaishali vaishali" userId="d2314b36d1f65d31" providerId="Windows Live" clId="Web-{A1C17A1B-BEE5-4FFE-A73E-92D5E102529D}" dt="2023-09-12T17:11:56.742" v="693"/>
          <ac:spMkLst>
            <pc:docMk/>
            <pc:sldMk cId="2680852908" sldId="275"/>
            <ac:spMk id="3" creationId="{BF3C4F12-979E-8616-4020-BA7CE1685FA4}"/>
          </ac:spMkLst>
        </pc:spChg>
        <pc:spChg chg="add del">
          <ac:chgData name="andalvaishali vaishali" userId="d2314b36d1f65d31" providerId="Windows Live" clId="Web-{A1C17A1B-BEE5-4FFE-A73E-92D5E102529D}" dt="2023-09-12T16:58:55.915" v="479"/>
          <ac:spMkLst>
            <pc:docMk/>
            <pc:sldMk cId="2680852908" sldId="275"/>
            <ac:spMk id="9" creationId="{C0763A76-9F1C-4FC5-82B7-DD475DA461B2}"/>
          </ac:spMkLst>
        </pc:spChg>
        <pc:spChg chg="add del">
          <ac:chgData name="andalvaishali vaishali" userId="d2314b36d1f65d31" providerId="Windows Live" clId="Web-{A1C17A1B-BEE5-4FFE-A73E-92D5E102529D}" dt="2023-09-12T17:11:56.742" v="693"/>
          <ac:spMkLst>
            <pc:docMk/>
            <pc:sldMk cId="2680852908" sldId="275"/>
            <ac:spMk id="10" creationId="{B50AB553-2A96-4A92-96F2-93548E096954}"/>
          </ac:spMkLst>
        </pc:spChg>
        <pc:spChg chg="add del">
          <ac:chgData name="andalvaishali vaishali" userId="d2314b36d1f65d31" providerId="Windows Live" clId="Web-{A1C17A1B-BEE5-4FFE-A73E-92D5E102529D}" dt="2023-09-12T16:58:55.915" v="479"/>
          <ac:spMkLst>
            <pc:docMk/>
            <pc:sldMk cId="2680852908" sldId="275"/>
            <ac:spMk id="11" creationId="{E81BF4F6-F2CF-4984-9D14-D6966D92F99F}"/>
          </ac:spMkLst>
        </pc:spChg>
        <pc:graphicFrameChg chg="add del">
          <ac:chgData name="andalvaishali vaishali" userId="d2314b36d1f65d31" providerId="Windows Live" clId="Web-{A1C17A1B-BEE5-4FFE-A73E-92D5E102529D}" dt="2023-09-12T17:11:56.742" v="693"/>
          <ac:graphicFrameMkLst>
            <pc:docMk/>
            <pc:sldMk cId="2680852908" sldId="275"/>
            <ac:graphicFrameMk id="7" creationId="{CBA67967-14E1-61D6-EE20-405D50BBB5CC}"/>
          </ac:graphicFrameMkLst>
        </pc:graphicFrameChg>
        <pc:picChg chg="add del">
          <ac:chgData name="andalvaishali vaishali" userId="d2314b36d1f65d31" providerId="Windows Live" clId="Web-{A1C17A1B-BEE5-4FFE-A73E-92D5E102529D}" dt="2023-09-12T16:58:55.915" v="479"/>
          <ac:picMkLst>
            <pc:docMk/>
            <pc:sldMk cId="2680852908" sldId="275"/>
            <ac:picMk id="5" creationId="{606061C5-605C-D16F-FF38-A158577022DA}"/>
          </ac:picMkLst>
        </pc:picChg>
        <pc:picChg chg="add del">
          <ac:chgData name="andalvaishali vaishali" userId="d2314b36d1f65d31" providerId="Windows Live" clId="Web-{A1C17A1B-BEE5-4FFE-A73E-92D5E102529D}" dt="2023-09-12T17:11:56.742" v="693"/>
          <ac:picMkLst>
            <pc:docMk/>
            <pc:sldMk cId="2680852908" sldId="275"/>
            <ac:picMk id="6" creationId="{017EFA59-C0BE-3ABF-BD70-8988CFAD3779}"/>
          </ac:picMkLst>
        </pc:picChg>
      </pc:sldChg>
      <pc:sldChg chg="modSp new del">
        <pc:chgData name="andalvaishali vaishali" userId="d2314b36d1f65d31" providerId="Windows Live" clId="Web-{A1C17A1B-BEE5-4FFE-A73E-92D5E102529D}" dt="2023-09-12T16:51:40.243" v="385"/>
        <pc:sldMkLst>
          <pc:docMk/>
          <pc:sldMk cId="2631958375" sldId="276"/>
        </pc:sldMkLst>
        <pc:spChg chg="mod">
          <ac:chgData name="andalvaishali vaishali" userId="d2314b36d1f65d31" providerId="Windows Live" clId="Web-{A1C17A1B-BEE5-4FFE-A73E-92D5E102529D}" dt="2023-09-12T16:51:37.899" v="384" actId="20577"/>
          <ac:spMkLst>
            <pc:docMk/>
            <pc:sldMk cId="2631958375" sldId="276"/>
            <ac:spMk id="3" creationId="{CD4A110E-4C66-E754-F43F-0204FC33E456}"/>
          </ac:spMkLst>
        </pc:spChg>
      </pc:sldChg>
      <pc:sldChg chg="addSp delSp modSp new del mod setBg">
        <pc:chgData name="andalvaishali vaishali" userId="d2314b36d1f65d31" providerId="Windows Live" clId="Web-{A1C17A1B-BEE5-4FFE-A73E-92D5E102529D}" dt="2023-09-12T17:21:18.841" v="823"/>
        <pc:sldMkLst>
          <pc:docMk/>
          <pc:sldMk cId="4265848016" sldId="276"/>
        </pc:sldMkLst>
        <pc:spChg chg="mod">
          <ac:chgData name="andalvaishali vaishali" userId="d2314b36d1f65d31" providerId="Windows Live" clId="Web-{A1C17A1B-BEE5-4FFE-A73E-92D5E102529D}" dt="2023-09-12T17:03:22.146" v="584"/>
          <ac:spMkLst>
            <pc:docMk/>
            <pc:sldMk cId="4265848016" sldId="276"/>
            <ac:spMk id="2" creationId="{4CD80F05-E307-1FB6-14C7-96469DC161B0}"/>
          </ac:spMkLst>
        </pc:spChg>
        <pc:spChg chg="add del mod">
          <ac:chgData name="andalvaishali vaishali" userId="d2314b36d1f65d31" providerId="Windows Live" clId="Web-{A1C17A1B-BEE5-4FFE-A73E-92D5E102529D}" dt="2023-09-12T17:10:28.067" v="679" actId="14100"/>
          <ac:spMkLst>
            <pc:docMk/>
            <pc:sldMk cId="4265848016" sldId="276"/>
            <ac:spMk id="3" creationId="{680C9AE7-8AC2-1313-42B9-CA0F9DBF4D0E}"/>
          </ac:spMkLst>
        </pc:spChg>
        <pc:spChg chg="add del">
          <ac:chgData name="andalvaishali vaishali" userId="d2314b36d1f65d31" providerId="Windows Live" clId="Web-{A1C17A1B-BEE5-4FFE-A73E-92D5E102529D}" dt="2023-09-12T17:03:22.146" v="584"/>
          <ac:spMkLst>
            <pc:docMk/>
            <pc:sldMk cId="4265848016" sldId="276"/>
            <ac:spMk id="8" creationId="{100EDD19-6802-4EC3-95CE-CFFAB042CFD6}"/>
          </ac:spMkLst>
        </pc:spChg>
        <pc:spChg chg="add del">
          <ac:chgData name="andalvaishali vaishali" userId="d2314b36d1f65d31" providerId="Windows Live" clId="Web-{A1C17A1B-BEE5-4FFE-A73E-92D5E102529D}" dt="2023-09-12T17:03:22.146" v="584"/>
          <ac:spMkLst>
            <pc:docMk/>
            <pc:sldMk cId="4265848016" sldId="276"/>
            <ac:spMk id="10" creationId="{DB17E863-922E-4C26-BD64-E8FD41D28661}"/>
          </ac:spMkLst>
        </pc:spChg>
        <pc:spChg chg="add del">
          <ac:chgData name="andalvaishali vaishali" userId="d2314b36d1f65d31" providerId="Windows Live" clId="Web-{A1C17A1B-BEE5-4FFE-A73E-92D5E102529D}" dt="2023-09-12T17:03:16.083" v="582"/>
          <ac:spMkLst>
            <pc:docMk/>
            <pc:sldMk cId="4265848016" sldId="276"/>
            <ac:spMk id="13" creationId="{3ECBE1F1-D69B-4AFA-ABD5-8E41720EF6DE}"/>
          </ac:spMkLst>
        </pc:spChg>
        <pc:spChg chg="add del">
          <ac:chgData name="andalvaishali vaishali" userId="d2314b36d1f65d31" providerId="Windows Live" clId="Web-{A1C17A1B-BEE5-4FFE-A73E-92D5E102529D}" dt="2023-09-12T17:03:16.083" v="582"/>
          <ac:spMkLst>
            <pc:docMk/>
            <pc:sldMk cId="4265848016" sldId="276"/>
            <ac:spMk id="15" creationId="{603A6265-E10C-4B85-9C20-E75FCAF9CC63}"/>
          </ac:spMkLst>
        </pc:spChg>
        <pc:spChg chg="add del">
          <ac:chgData name="andalvaishali vaishali" userId="d2314b36d1f65d31" providerId="Windows Live" clId="Web-{A1C17A1B-BEE5-4FFE-A73E-92D5E102529D}" dt="2023-09-12T17:03:16.083" v="582"/>
          <ac:spMkLst>
            <pc:docMk/>
            <pc:sldMk cId="4265848016" sldId="276"/>
            <ac:spMk id="16" creationId="{680C9AE7-8AC2-1313-42B9-CA0F9DBF4D0E}"/>
          </ac:spMkLst>
        </pc:spChg>
        <pc:spChg chg="add del">
          <ac:chgData name="andalvaishali vaishali" userId="d2314b36d1f65d31" providerId="Windows Live" clId="Web-{A1C17A1B-BEE5-4FFE-A73E-92D5E102529D}" dt="2023-09-12T17:03:22.146" v="584"/>
          <ac:spMkLst>
            <pc:docMk/>
            <pc:sldMk cId="4265848016" sldId="276"/>
            <ac:spMk id="18" creationId="{680C9AE7-8AC2-1313-42B9-CA0F9DBF4D0E}"/>
          </ac:spMkLst>
        </pc:spChg>
        <pc:graphicFrameChg chg="add del">
          <ac:chgData name="andalvaishali vaishali" userId="d2314b36d1f65d31" providerId="Windows Live" clId="Web-{A1C17A1B-BEE5-4FFE-A73E-92D5E102529D}" dt="2023-09-12T17:03:01.879" v="574"/>
          <ac:graphicFrameMkLst>
            <pc:docMk/>
            <pc:sldMk cId="4265848016" sldId="276"/>
            <ac:graphicFrameMk id="5" creationId="{39B6C103-464A-B0D5-A01B-EF82577F9113}"/>
          </ac:graphicFrameMkLst>
        </pc:graphicFrameChg>
        <pc:graphicFrameChg chg="add del">
          <ac:chgData name="andalvaishali vaishali" userId="d2314b36d1f65d31" providerId="Windows Live" clId="Web-{A1C17A1B-BEE5-4FFE-A73E-92D5E102529D}" dt="2023-09-12T17:03:05.786" v="576"/>
          <ac:graphicFrameMkLst>
            <pc:docMk/>
            <pc:sldMk cId="4265848016" sldId="276"/>
            <ac:graphicFrameMk id="7" creationId="{95E16242-7112-B71C-CDC5-B4FC6C60FC6A}"/>
          </ac:graphicFrameMkLst>
        </pc:graphicFrameChg>
        <pc:graphicFrameChg chg="add del">
          <ac:chgData name="andalvaishali vaishali" userId="d2314b36d1f65d31" providerId="Windows Live" clId="Web-{A1C17A1B-BEE5-4FFE-A73E-92D5E102529D}" dt="2023-09-12T17:03:09.473" v="578"/>
          <ac:graphicFrameMkLst>
            <pc:docMk/>
            <pc:sldMk cId="4265848016" sldId="276"/>
            <ac:graphicFrameMk id="9" creationId="{63948602-9C0D-9B52-DD27-342543D9333A}"/>
          </ac:graphicFrameMkLst>
        </pc:graphicFrameChg>
        <pc:graphicFrameChg chg="add del">
          <ac:chgData name="andalvaishali vaishali" userId="d2314b36d1f65d31" providerId="Windows Live" clId="Web-{A1C17A1B-BEE5-4FFE-A73E-92D5E102529D}" dt="2023-09-12T17:03:14.739" v="580"/>
          <ac:graphicFrameMkLst>
            <pc:docMk/>
            <pc:sldMk cId="4265848016" sldId="276"/>
            <ac:graphicFrameMk id="11" creationId="{DB8C649C-16A0-C525-9B91-53987E8EE2B2}"/>
          </ac:graphicFrameMkLst>
        </pc:graphicFrameChg>
        <pc:picChg chg="add del">
          <ac:chgData name="andalvaishali vaishali" userId="d2314b36d1f65d31" providerId="Windows Live" clId="Web-{A1C17A1B-BEE5-4FFE-A73E-92D5E102529D}" dt="2023-09-12T17:03:16.083" v="582"/>
          <ac:picMkLst>
            <pc:docMk/>
            <pc:sldMk cId="4265848016" sldId="276"/>
            <ac:picMk id="14" creationId="{40C92539-F2C5-4AC9-2AD6-97C77DAF6C7C}"/>
          </ac:picMkLst>
        </pc:picChg>
      </pc:sldChg>
      <pc:sldChg chg="addSp delSp modSp new mod setBg">
        <pc:chgData name="andalvaishali vaishali" userId="d2314b36d1f65d31" providerId="Windows Live" clId="Web-{A1C17A1B-BEE5-4FFE-A73E-92D5E102529D}" dt="2023-09-12T17:20:08.323" v="820" actId="20577"/>
        <pc:sldMkLst>
          <pc:docMk/>
          <pc:sldMk cId="2270943295" sldId="277"/>
        </pc:sldMkLst>
        <pc:spChg chg="del mod">
          <ac:chgData name="andalvaishali vaishali" userId="d2314b36d1f65d31" providerId="Windows Live" clId="Web-{A1C17A1B-BEE5-4FFE-A73E-92D5E102529D}" dt="2023-09-12T17:17:19.238" v="757"/>
          <ac:spMkLst>
            <pc:docMk/>
            <pc:sldMk cId="2270943295" sldId="277"/>
            <ac:spMk id="2" creationId="{42C9BBB3-9E4A-FE46-246D-D0C0D632E502}"/>
          </ac:spMkLst>
        </pc:spChg>
        <pc:spChg chg="add del mod">
          <ac:chgData name="andalvaishali vaishali" userId="d2314b36d1f65d31" providerId="Windows Live" clId="Web-{A1C17A1B-BEE5-4FFE-A73E-92D5E102529D}" dt="2023-09-12T17:11:08.803" v="691"/>
          <ac:spMkLst>
            <pc:docMk/>
            <pc:sldMk cId="2270943295" sldId="277"/>
            <ac:spMk id="3" creationId="{A65F6710-A085-2BD8-65DA-D41B9B35F18E}"/>
          </ac:spMkLst>
        </pc:spChg>
        <pc:spChg chg="add del">
          <ac:chgData name="andalvaishali vaishali" userId="d2314b36d1f65d31" providerId="Windows Live" clId="Web-{A1C17A1B-BEE5-4FFE-A73E-92D5E102529D}" dt="2023-09-12T17:10:49.803" v="684"/>
          <ac:spMkLst>
            <pc:docMk/>
            <pc:sldMk cId="2270943295" sldId="277"/>
            <ac:spMk id="9" creationId="{BACC6370-2D7E-4714-9D71-7542949D7D5D}"/>
          </ac:spMkLst>
        </pc:spChg>
        <pc:spChg chg="add del">
          <ac:chgData name="andalvaishali vaishali" userId="d2314b36d1f65d31" providerId="Windows Live" clId="Web-{A1C17A1B-BEE5-4FFE-A73E-92D5E102529D}" dt="2023-09-12T17:10:46.334" v="682"/>
          <ac:spMkLst>
            <pc:docMk/>
            <pc:sldMk cId="2270943295" sldId="277"/>
            <ac:spMk id="10" creationId="{B50AB553-2A96-4A92-96F2-93548E096954}"/>
          </ac:spMkLst>
        </pc:spChg>
        <pc:spChg chg="add del">
          <ac:chgData name="andalvaishali vaishali" userId="d2314b36d1f65d31" providerId="Windows Live" clId="Web-{A1C17A1B-BEE5-4FFE-A73E-92D5E102529D}" dt="2023-09-12T17:10:49.803" v="684"/>
          <ac:spMkLst>
            <pc:docMk/>
            <pc:sldMk cId="2270943295" sldId="277"/>
            <ac:spMk id="11" creationId="{F68B3F68-107C-434F-AA38-110D5EA91B85}"/>
          </ac:spMkLst>
        </pc:spChg>
        <pc:spChg chg="add del">
          <ac:chgData name="andalvaishali vaishali" userId="d2314b36d1f65d31" providerId="Windows Live" clId="Web-{A1C17A1B-BEE5-4FFE-A73E-92D5E102529D}" dt="2023-09-12T17:10:49.803" v="684"/>
          <ac:spMkLst>
            <pc:docMk/>
            <pc:sldMk cId="2270943295" sldId="277"/>
            <ac:spMk id="13" creationId="{AAD0DBB9-1A4B-4391-81D4-CB19F9AB918A}"/>
          </ac:spMkLst>
        </pc:spChg>
        <pc:spChg chg="add del">
          <ac:chgData name="andalvaishali vaishali" userId="d2314b36d1f65d31" providerId="Windows Live" clId="Web-{A1C17A1B-BEE5-4FFE-A73E-92D5E102529D}" dt="2023-09-12T17:10:49.803" v="684"/>
          <ac:spMkLst>
            <pc:docMk/>
            <pc:sldMk cId="2270943295" sldId="277"/>
            <ac:spMk id="15" creationId="{063BBA22-50EA-4C4D-BE05-F1CE4E63AA56}"/>
          </ac:spMkLst>
        </pc:spChg>
        <pc:spChg chg="add del">
          <ac:chgData name="andalvaishali vaishali" userId="d2314b36d1f65d31" providerId="Windows Live" clId="Web-{A1C17A1B-BEE5-4FFE-A73E-92D5E102529D}" dt="2023-09-12T17:10:56.318" v="686"/>
          <ac:spMkLst>
            <pc:docMk/>
            <pc:sldMk cId="2270943295" sldId="277"/>
            <ac:spMk id="19" creationId="{A65F6710-A085-2BD8-65DA-D41B9B35F18E}"/>
          </ac:spMkLst>
        </pc:spChg>
        <pc:spChg chg="add del">
          <ac:chgData name="andalvaishali vaishali" userId="d2314b36d1f65d31" providerId="Windows Live" clId="Web-{A1C17A1B-BEE5-4FFE-A73E-92D5E102529D}" dt="2023-09-12T17:16:06.189" v="743"/>
          <ac:spMkLst>
            <pc:docMk/>
            <pc:sldMk cId="2270943295" sldId="277"/>
            <ac:spMk id="30" creationId="{1D63C574-BFD2-41A1-A567-B0C3CC7FDD4F}"/>
          </ac:spMkLst>
        </pc:spChg>
        <pc:spChg chg="add del">
          <ac:chgData name="andalvaishali vaishali" userId="d2314b36d1f65d31" providerId="Windows Live" clId="Web-{A1C17A1B-BEE5-4FFE-A73E-92D5E102529D}" dt="2023-09-12T17:16:06.189" v="743"/>
          <ac:spMkLst>
            <pc:docMk/>
            <pc:sldMk cId="2270943295" sldId="277"/>
            <ac:spMk id="32" creationId="{E2A46BAB-8C31-42B2-90E8-B26DD3E81D37}"/>
          </ac:spMkLst>
        </pc:spChg>
        <pc:spChg chg="add del">
          <ac:chgData name="andalvaishali vaishali" userId="d2314b36d1f65d31" providerId="Windows Live" clId="Web-{A1C17A1B-BEE5-4FFE-A73E-92D5E102529D}" dt="2023-09-12T17:17:19.238" v="757"/>
          <ac:spMkLst>
            <pc:docMk/>
            <pc:sldMk cId="2270943295" sldId="277"/>
            <ac:spMk id="50" creationId="{C4285719-470E-454C-AF62-8323075F1F5B}"/>
          </ac:spMkLst>
        </pc:spChg>
        <pc:spChg chg="add del">
          <ac:chgData name="andalvaishali vaishali" userId="d2314b36d1f65d31" providerId="Windows Live" clId="Web-{A1C17A1B-BEE5-4FFE-A73E-92D5E102529D}" dt="2023-09-12T17:17:19.238" v="757"/>
          <ac:spMkLst>
            <pc:docMk/>
            <pc:sldMk cId="2270943295" sldId="277"/>
            <ac:spMk id="52" creationId="{CD9FE4EF-C4D8-49A0-B2FF-81D8DB7D8A24}"/>
          </ac:spMkLst>
        </pc:spChg>
        <pc:spChg chg="add del">
          <ac:chgData name="andalvaishali vaishali" userId="d2314b36d1f65d31" providerId="Windows Live" clId="Web-{A1C17A1B-BEE5-4FFE-A73E-92D5E102529D}" dt="2023-09-12T17:17:19.238" v="757"/>
          <ac:spMkLst>
            <pc:docMk/>
            <pc:sldMk cId="2270943295" sldId="277"/>
            <ac:spMk id="54" creationId="{4300840D-0A0B-4512-BACA-B439D5B9C57C}"/>
          </ac:spMkLst>
        </pc:spChg>
        <pc:spChg chg="add del">
          <ac:chgData name="andalvaishali vaishali" userId="d2314b36d1f65d31" providerId="Windows Live" clId="Web-{A1C17A1B-BEE5-4FFE-A73E-92D5E102529D}" dt="2023-09-12T17:17:19.238" v="757"/>
          <ac:spMkLst>
            <pc:docMk/>
            <pc:sldMk cId="2270943295" sldId="277"/>
            <ac:spMk id="56" creationId="{D2B78728-A580-49A7-84F9-6EF6F583ADE0}"/>
          </ac:spMkLst>
        </pc:spChg>
        <pc:spChg chg="add del">
          <ac:chgData name="andalvaishali vaishali" userId="d2314b36d1f65d31" providerId="Windows Live" clId="Web-{A1C17A1B-BEE5-4FFE-A73E-92D5E102529D}" dt="2023-09-12T17:17:19.238" v="757"/>
          <ac:spMkLst>
            <pc:docMk/>
            <pc:sldMk cId="2270943295" sldId="277"/>
            <ac:spMk id="58" creationId="{38FAA1A1-D861-433F-88FA-1E9D6FD31D11}"/>
          </ac:spMkLst>
        </pc:spChg>
        <pc:spChg chg="add del">
          <ac:chgData name="andalvaishali vaishali" userId="d2314b36d1f65d31" providerId="Windows Live" clId="Web-{A1C17A1B-BEE5-4FFE-A73E-92D5E102529D}" dt="2023-09-12T17:17:19.238" v="757"/>
          <ac:spMkLst>
            <pc:docMk/>
            <pc:sldMk cId="2270943295" sldId="277"/>
            <ac:spMk id="60" creationId="{8D71EDA1-87BF-4D5D-AB79-F346FD19278A}"/>
          </ac:spMkLst>
        </pc:spChg>
        <pc:spChg chg="add">
          <ac:chgData name="andalvaishali vaishali" userId="d2314b36d1f65d31" providerId="Windows Live" clId="Web-{A1C17A1B-BEE5-4FFE-A73E-92D5E102529D}" dt="2023-09-12T17:17:39.708" v="760"/>
          <ac:spMkLst>
            <pc:docMk/>
            <pc:sldMk cId="2270943295" sldId="277"/>
            <ac:spMk id="72" creationId="{5D13CC36-B950-4F02-9BAF-9A7EB267398C}"/>
          </ac:spMkLst>
        </pc:spChg>
        <pc:spChg chg="add">
          <ac:chgData name="andalvaishali vaishali" userId="d2314b36d1f65d31" providerId="Windows Live" clId="Web-{A1C17A1B-BEE5-4FFE-A73E-92D5E102529D}" dt="2023-09-12T17:17:39.708" v="760"/>
          <ac:spMkLst>
            <pc:docMk/>
            <pc:sldMk cId="2270943295" sldId="277"/>
            <ac:spMk id="74" creationId="{4F2E2428-58BA-458D-AA54-05502E63F32F}"/>
          </ac:spMkLst>
        </pc:spChg>
        <pc:grpChg chg="add del">
          <ac:chgData name="andalvaishali vaishali" userId="d2314b36d1f65d31" providerId="Windows Live" clId="Web-{A1C17A1B-BEE5-4FFE-A73E-92D5E102529D}" dt="2023-09-12T17:16:06.189" v="743"/>
          <ac:grpSpMkLst>
            <pc:docMk/>
            <pc:sldMk cId="2270943295" sldId="277"/>
            <ac:grpSpMk id="34" creationId="{B3F7A3C7-0737-4E57-B30E-8EEFE638B401}"/>
          </ac:grpSpMkLst>
        </pc:grpChg>
        <pc:grpChg chg="add del">
          <ac:chgData name="andalvaishali vaishali" userId="d2314b36d1f65d31" providerId="Windows Live" clId="Web-{A1C17A1B-BEE5-4FFE-A73E-92D5E102529D}" dt="2023-09-12T17:16:06.189" v="743"/>
          <ac:grpSpMkLst>
            <pc:docMk/>
            <pc:sldMk cId="2270943295" sldId="277"/>
            <ac:grpSpMk id="38" creationId="{43F5E015-E085-4624-B431-B42414448684}"/>
          </ac:grpSpMkLst>
        </pc:grpChg>
        <pc:grpChg chg="add del">
          <ac:chgData name="andalvaishali vaishali" userId="d2314b36d1f65d31" providerId="Windows Live" clId="Web-{A1C17A1B-BEE5-4FFE-A73E-92D5E102529D}" dt="2023-09-12T17:17:39.708" v="760"/>
          <ac:grpSpMkLst>
            <pc:docMk/>
            <pc:sldMk cId="2270943295" sldId="277"/>
            <ac:grpSpMk id="65" creationId="{069C9563-3F88-F4E8-69B1-522A21F2EAD7}"/>
          </ac:grpSpMkLst>
        </pc:grpChg>
        <pc:graphicFrameChg chg="add del">
          <ac:chgData name="andalvaishali vaishali" userId="d2314b36d1f65d31" providerId="Windows Live" clId="Web-{A1C17A1B-BEE5-4FFE-A73E-92D5E102529D}" dt="2023-09-12T17:10:46.334" v="682"/>
          <ac:graphicFrameMkLst>
            <pc:docMk/>
            <pc:sldMk cId="2270943295" sldId="277"/>
            <ac:graphicFrameMk id="5" creationId="{E77768BF-B98F-3101-D2C2-EAF9E26832A9}"/>
          </ac:graphicFrameMkLst>
        </pc:graphicFrameChg>
        <pc:graphicFrameChg chg="add del">
          <ac:chgData name="andalvaishali vaishali" userId="d2314b36d1f65d31" providerId="Windows Live" clId="Web-{A1C17A1B-BEE5-4FFE-A73E-92D5E102529D}" dt="2023-09-12T17:10:49.803" v="684"/>
          <ac:graphicFrameMkLst>
            <pc:docMk/>
            <pc:sldMk cId="2270943295" sldId="277"/>
            <ac:graphicFrameMk id="12" creationId="{6DA50931-85D5-AE53-461C-918B256DDAF2}"/>
          </ac:graphicFrameMkLst>
        </pc:graphicFrameChg>
        <pc:graphicFrameChg chg="add del">
          <ac:chgData name="andalvaishali vaishali" userId="d2314b36d1f65d31" providerId="Windows Live" clId="Web-{A1C17A1B-BEE5-4FFE-A73E-92D5E102529D}" dt="2023-09-12T17:11:01.569" v="688"/>
          <ac:graphicFrameMkLst>
            <pc:docMk/>
            <pc:sldMk cId="2270943295" sldId="277"/>
            <ac:graphicFrameMk id="21" creationId="{8091180F-19FA-1E1F-4335-7DDB240F7C20}"/>
          </ac:graphicFrameMkLst>
        </pc:graphicFrameChg>
        <pc:graphicFrameChg chg="add del">
          <ac:chgData name="andalvaishali vaishali" userId="d2314b36d1f65d31" providerId="Windows Live" clId="Web-{A1C17A1B-BEE5-4FFE-A73E-92D5E102529D}" dt="2023-09-12T17:11:08.772" v="690"/>
          <ac:graphicFrameMkLst>
            <pc:docMk/>
            <pc:sldMk cId="2270943295" sldId="277"/>
            <ac:graphicFrameMk id="23" creationId="{AEF22357-F91A-9202-45DE-1D04E8C59F5B}"/>
          </ac:graphicFrameMkLst>
        </pc:graphicFrameChg>
        <pc:graphicFrameChg chg="add mod modGraphic">
          <ac:chgData name="andalvaishali vaishali" userId="d2314b36d1f65d31" providerId="Windows Live" clId="Web-{A1C17A1B-BEE5-4FFE-A73E-92D5E102529D}" dt="2023-09-12T17:20:08.323" v="820" actId="20577"/>
          <ac:graphicFrameMkLst>
            <pc:docMk/>
            <pc:sldMk cId="2270943295" sldId="277"/>
            <ac:graphicFrameMk id="25" creationId="{8091180F-19FA-1E1F-4335-7DDB240F7C20}"/>
          </ac:graphicFrameMkLst>
        </pc:graphicFrameChg>
        <pc:picChg chg="add del">
          <ac:chgData name="andalvaishali vaishali" userId="d2314b36d1f65d31" providerId="Windows Live" clId="Web-{A1C17A1B-BEE5-4FFE-A73E-92D5E102529D}" dt="2023-09-12T17:10:46.334" v="682"/>
          <ac:picMkLst>
            <pc:docMk/>
            <pc:sldMk cId="2270943295" sldId="277"/>
            <ac:picMk id="6" creationId="{821FB849-9FE6-F587-44EC-BD41BEC612E4}"/>
          </ac:picMkLst>
        </pc:picChg>
        <pc:picChg chg="add del">
          <ac:chgData name="andalvaishali vaishali" userId="d2314b36d1f65d31" providerId="Windows Live" clId="Web-{A1C17A1B-BEE5-4FFE-A73E-92D5E102529D}" dt="2023-09-12T17:10:56.318" v="686"/>
          <ac:picMkLst>
            <pc:docMk/>
            <pc:sldMk cId="2270943295" sldId="277"/>
            <ac:picMk id="17" creationId="{F30AF1F3-2D13-E44D-C0FC-FBDEE4F5DFDD}"/>
          </ac:picMkLst>
        </pc:picChg>
        <pc:cxnChg chg="add del">
          <ac:chgData name="andalvaishali vaishali" userId="d2314b36d1f65d31" providerId="Windows Live" clId="Web-{A1C17A1B-BEE5-4FFE-A73E-92D5E102529D}" dt="2023-09-12T17:10:56.318" v="686"/>
          <ac:cxnSpMkLst>
            <pc:docMk/>
            <pc:sldMk cId="2270943295" sldId="277"/>
            <ac:cxnSpMk id="18" creationId="{1503BFE4-729B-D9D0-C17B-501E6AF1127A}"/>
          </ac:cxnSpMkLst>
        </pc:cxnChg>
      </pc:sldChg>
      <pc:sldChg chg="new del">
        <pc:chgData name="andalvaishali vaishali" userId="d2314b36d1f65d31" providerId="Windows Live" clId="Web-{A1C17A1B-BEE5-4FFE-A73E-92D5E102529D}" dt="2023-09-12T17:27:17.401" v="865"/>
        <pc:sldMkLst>
          <pc:docMk/>
          <pc:sldMk cId="1358234671" sldId="278"/>
        </pc:sldMkLst>
      </pc:sldChg>
    </pc:docChg>
  </pc:docChgLst>
  <pc:docChgLst>
    <pc:chgData name="Kaniska Er" userId="5413c377681cd25b" providerId="Windows Live" clId="Web-{4D138DDA-CA50-45E4-A1CE-5D7FD5343634}"/>
    <pc:docChg chg="modSld modMainMaster">
      <pc:chgData name="Kaniska Er" userId="5413c377681cd25b" providerId="Windows Live" clId="Web-{4D138DDA-CA50-45E4-A1CE-5D7FD5343634}" dt="2023-09-13T10:02:41.004" v="7"/>
      <pc:docMkLst>
        <pc:docMk/>
      </pc:docMkLst>
      <pc:sldChg chg="modTransition">
        <pc:chgData name="Kaniska Er" userId="5413c377681cd25b" providerId="Windows Live" clId="Web-{4D138DDA-CA50-45E4-A1CE-5D7FD5343634}" dt="2023-09-13T10:02:41.004" v="7"/>
        <pc:sldMkLst>
          <pc:docMk/>
          <pc:sldMk cId="2239448814" sldId="258"/>
        </pc:sldMkLst>
      </pc:sldChg>
      <pc:sldChg chg="modTransition">
        <pc:chgData name="Kaniska Er" userId="5413c377681cd25b" providerId="Windows Live" clId="Web-{4D138DDA-CA50-45E4-A1CE-5D7FD5343634}" dt="2023-09-13T10:01:18.770" v="4"/>
        <pc:sldMkLst>
          <pc:docMk/>
          <pc:sldMk cId="1876654195" sldId="260"/>
        </pc:sldMkLst>
      </pc:sldChg>
      <pc:sldChg chg="modTransition">
        <pc:chgData name="Kaniska Er" userId="5413c377681cd25b" providerId="Windows Live" clId="Web-{4D138DDA-CA50-45E4-A1CE-5D7FD5343634}" dt="2023-09-13T10:01:18.770" v="4"/>
        <pc:sldMkLst>
          <pc:docMk/>
          <pc:sldMk cId="3475483215" sldId="261"/>
        </pc:sldMkLst>
      </pc:sldChg>
      <pc:sldChg chg="modTransition">
        <pc:chgData name="Kaniska Er" userId="5413c377681cd25b" providerId="Windows Live" clId="Web-{4D138DDA-CA50-45E4-A1CE-5D7FD5343634}" dt="2023-09-13T10:01:18.770" v="4"/>
        <pc:sldMkLst>
          <pc:docMk/>
          <pc:sldMk cId="1501661273" sldId="265"/>
        </pc:sldMkLst>
      </pc:sldChg>
      <pc:sldChg chg="modTransition">
        <pc:chgData name="Kaniska Er" userId="5413c377681cd25b" providerId="Windows Live" clId="Web-{4D138DDA-CA50-45E4-A1CE-5D7FD5343634}" dt="2023-09-13T10:01:18.770" v="4"/>
        <pc:sldMkLst>
          <pc:docMk/>
          <pc:sldMk cId="1696665861" sldId="266"/>
        </pc:sldMkLst>
      </pc:sldChg>
      <pc:sldChg chg="modTransition">
        <pc:chgData name="Kaniska Er" userId="5413c377681cd25b" providerId="Windows Live" clId="Web-{4D138DDA-CA50-45E4-A1CE-5D7FD5343634}" dt="2023-09-13T10:01:18.770" v="4"/>
        <pc:sldMkLst>
          <pc:docMk/>
          <pc:sldMk cId="4089781794" sldId="270"/>
        </pc:sldMkLst>
      </pc:sldChg>
      <pc:sldChg chg="modTransition">
        <pc:chgData name="Kaniska Er" userId="5413c377681cd25b" providerId="Windows Live" clId="Web-{4D138DDA-CA50-45E4-A1CE-5D7FD5343634}" dt="2023-09-13T10:01:18.770" v="4"/>
        <pc:sldMkLst>
          <pc:docMk/>
          <pc:sldMk cId="638712203" sldId="271"/>
        </pc:sldMkLst>
      </pc:sldChg>
      <pc:sldChg chg="mod modTransition modShow">
        <pc:chgData name="Kaniska Er" userId="5413c377681cd25b" providerId="Windows Live" clId="Web-{4D138DDA-CA50-45E4-A1CE-5D7FD5343634}" dt="2023-09-13T10:01:18.770" v="4"/>
        <pc:sldMkLst>
          <pc:docMk/>
          <pc:sldMk cId="3199190445" sldId="278"/>
        </pc:sldMkLst>
      </pc:sldChg>
      <pc:sldMasterChg chg="modTransition modSldLayout">
        <pc:chgData name="Kaniska Er" userId="5413c377681cd25b" providerId="Windows Live" clId="Web-{4D138DDA-CA50-45E4-A1CE-5D7FD5343634}" dt="2023-09-13T10:01:18.770" v="4"/>
        <pc:sldMasterMkLst>
          <pc:docMk/>
          <pc:sldMasterMk cId="2460954070" sldId="2147483660"/>
        </pc:sldMasterMkLst>
        <pc:sldLayoutChg chg="modTransition">
          <pc:chgData name="Kaniska Er" userId="5413c377681cd25b" providerId="Windows Live" clId="Web-{4D138DDA-CA50-45E4-A1CE-5D7FD5343634}" dt="2023-09-13T10:01:18.770" v="4"/>
          <pc:sldLayoutMkLst>
            <pc:docMk/>
            <pc:sldMasterMk cId="2460954070" sldId="2147483660"/>
            <pc:sldLayoutMk cId="2385387890" sldId="2147483661"/>
          </pc:sldLayoutMkLst>
        </pc:sldLayoutChg>
        <pc:sldLayoutChg chg="modTransition">
          <pc:chgData name="Kaniska Er" userId="5413c377681cd25b" providerId="Windows Live" clId="Web-{4D138DDA-CA50-45E4-A1CE-5D7FD5343634}" dt="2023-09-13T10:01:18.770" v="4"/>
          <pc:sldLayoutMkLst>
            <pc:docMk/>
            <pc:sldMasterMk cId="2460954070" sldId="2147483660"/>
            <pc:sldLayoutMk cId="949138452" sldId="2147483662"/>
          </pc:sldLayoutMkLst>
        </pc:sldLayoutChg>
        <pc:sldLayoutChg chg="modTransition">
          <pc:chgData name="Kaniska Er" userId="5413c377681cd25b" providerId="Windows Live" clId="Web-{4D138DDA-CA50-45E4-A1CE-5D7FD5343634}" dt="2023-09-13T10:01:18.770" v="4"/>
          <pc:sldLayoutMkLst>
            <pc:docMk/>
            <pc:sldMasterMk cId="2460954070" sldId="2147483660"/>
            <pc:sldLayoutMk cId="2591524520" sldId="2147483663"/>
          </pc:sldLayoutMkLst>
        </pc:sldLayoutChg>
        <pc:sldLayoutChg chg="modTransition">
          <pc:chgData name="Kaniska Er" userId="5413c377681cd25b" providerId="Windows Live" clId="Web-{4D138DDA-CA50-45E4-A1CE-5D7FD5343634}" dt="2023-09-13T10:01:18.770" v="4"/>
          <pc:sldLayoutMkLst>
            <pc:docMk/>
            <pc:sldMasterMk cId="2460954070" sldId="2147483660"/>
            <pc:sldLayoutMk cId="1203092039" sldId="2147483664"/>
          </pc:sldLayoutMkLst>
        </pc:sldLayoutChg>
        <pc:sldLayoutChg chg="modTransition">
          <pc:chgData name="Kaniska Er" userId="5413c377681cd25b" providerId="Windows Live" clId="Web-{4D138DDA-CA50-45E4-A1CE-5D7FD5343634}" dt="2023-09-13T10:01:18.770" v="4"/>
          <pc:sldLayoutMkLst>
            <pc:docMk/>
            <pc:sldMasterMk cId="2460954070" sldId="2147483660"/>
            <pc:sldLayoutMk cId="3733172339" sldId="2147483665"/>
          </pc:sldLayoutMkLst>
        </pc:sldLayoutChg>
        <pc:sldLayoutChg chg="modTransition">
          <pc:chgData name="Kaniska Er" userId="5413c377681cd25b" providerId="Windows Live" clId="Web-{4D138DDA-CA50-45E4-A1CE-5D7FD5343634}" dt="2023-09-13T10:01:18.770" v="4"/>
          <pc:sldLayoutMkLst>
            <pc:docMk/>
            <pc:sldMasterMk cId="2460954070" sldId="2147483660"/>
            <pc:sldLayoutMk cId="3210312558" sldId="2147483666"/>
          </pc:sldLayoutMkLst>
        </pc:sldLayoutChg>
        <pc:sldLayoutChg chg="modTransition">
          <pc:chgData name="Kaniska Er" userId="5413c377681cd25b" providerId="Windows Live" clId="Web-{4D138DDA-CA50-45E4-A1CE-5D7FD5343634}" dt="2023-09-13T10:01:18.770" v="4"/>
          <pc:sldLayoutMkLst>
            <pc:docMk/>
            <pc:sldMasterMk cId="2460954070" sldId="2147483660"/>
            <pc:sldLayoutMk cId="3146388984" sldId="2147483667"/>
          </pc:sldLayoutMkLst>
        </pc:sldLayoutChg>
        <pc:sldLayoutChg chg="modTransition">
          <pc:chgData name="Kaniska Er" userId="5413c377681cd25b" providerId="Windows Live" clId="Web-{4D138DDA-CA50-45E4-A1CE-5D7FD5343634}" dt="2023-09-13T10:01:18.770" v="4"/>
          <pc:sldLayoutMkLst>
            <pc:docMk/>
            <pc:sldMasterMk cId="2460954070" sldId="2147483660"/>
            <pc:sldLayoutMk cId="3171841454" sldId="2147483668"/>
          </pc:sldLayoutMkLst>
        </pc:sldLayoutChg>
        <pc:sldLayoutChg chg="modTransition">
          <pc:chgData name="Kaniska Er" userId="5413c377681cd25b" providerId="Windows Live" clId="Web-{4D138DDA-CA50-45E4-A1CE-5D7FD5343634}" dt="2023-09-13T10:01:18.770" v="4"/>
          <pc:sldLayoutMkLst>
            <pc:docMk/>
            <pc:sldMasterMk cId="2460954070" sldId="2147483660"/>
            <pc:sldLayoutMk cId="1718958274" sldId="2147483669"/>
          </pc:sldLayoutMkLst>
        </pc:sldLayoutChg>
        <pc:sldLayoutChg chg="modTransition">
          <pc:chgData name="Kaniska Er" userId="5413c377681cd25b" providerId="Windows Live" clId="Web-{4D138DDA-CA50-45E4-A1CE-5D7FD5343634}" dt="2023-09-13T10:01:18.770" v="4"/>
          <pc:sldLayoutMkLst>
            <pc:docMk/>
            <pc:sldMasterMk cId="2460954070" sldId="2147483660"/>
            <pc:sldLayoutMk cId="2202905451" sldId="2147483670"/>
          </pc:sldLayoutMkLst>
        </pc:sldLayoutChg>
        <pc:sldLayoutChg chg="modTransition">
          <pc:chgData name="Kaniska Er" userId="5413c377681cd25b" providerId="Windows Live" clId="Web-{4D138DDA-CA50-45E4-A1CE-5D7FD5343634}" dt="2023-09-13T10:01:18.770" v="4"/>
          <pc:sldLayoutMkLst>
            <pc:docMk/>
            <pc:sldMasterMk cId="2460954070" sldId="2147483660"/>
            <pc:sldLayoutMk cId="3479445657" sldId="2147483671"/>
          </pc:sldLayoutMkLst>
        </pc:sldLayoutChg>
      </pc:sldMasterChg>
    </pc:docChg>
  </pc:docChgLst>
  <pc:docChgLst>
    <pc:chgData name="andalvaishali vaishali" userId="d2314b36d1f65d31" providerId="LiveId" clId="{CC4D119A-B99E-9B46-BAE8-C8F53FB45FAC}"/>
    <pc:docChg chg="custSel modSld sldOrd">
      <pc:chgData name="andalvaishali vaishali" userId="d2314b36d1f65d31" providerId="LiveId" clId="{CC4D119A-B99E-9B46-BAE8-C8F53FB45FAC}" dt="2023-09-12T17:41:56.924" v="2" actId="21"/>
      <pc:docMkLst>
        <pc:docMk/>
      </pc:docMkLst>
      <pc:sldChg chg="ord">
        <pc:chgData name="andalvaishali vaishali" userId="d2314b36d1f65d31" providerId="LiveId" clId="{CC4D119A-B99E-9B46-BAE8-C8F53FB45FAC}" dt="2023-09-12T17:40:43.167" v="0" actId="1076"/>
        <pc:sldMkLst>
          <pc:docMk/>
          <pc:sldMk cId="2239448814" sldId="258"/>
        </pc:sldMkLst>
      </pc:sldChg>
      <pc:sldChg chg="addSp delSp">
        <pc:chgData name="andalvaishali vaishali" userId="d2314b36d1f65d31" providerId="LiveId" clId="{CC4D119A-B99E-9B46-BAE8-C8F53FB45FAC}" dt="2023-09-12T17:41:56.924" v="2" actId="21"/>
        <pc:sldMkLst>
          <pc:docMk/>
          <pc:sldMk cId="1696665861" sldId="266"/>
        </pc:sldMkLst>
        <pc:graphicFrameChg chg="add del">
          <ac:chgData name="andalvaishali vaishali" userId="d2314b36d1f65d31" providerId="LiveId" clId="{CC4D119A-B99E-9B46-BAE8-C8F53FB45FAC}" dt="2023-09-12T17:41:56.924" v="2" actId="21"/>
          <ac:graphicFrameMkLst>
            <pc:docMk/>
            <pc:sldMk cId="1696665861" sldId="266"/>
            <ac:graphicFrameMk id="3" creationId="{A15C9786-738B-46EB-C240-B422FC9009BC}"/>
          </ac:graphicFrameMkLst>
        </pc:graphicFrameChg>
      </pc:sldChg>
    </pc:docChg>
  </pc:docChgLst>
  <pc:docChgLst>
    <pc:chgData name="Guest User" providerId="Windows Live" clId="Web-{934E2B61-D197-42B2-A06B-E6DC028D6E02}"/>
    <pc:docChg chg="modSld">
      <pc:chgData name="Guest User" userId="" providerId="Windows Live" clId="Web-{934E2B61-D197-42B2-A06B-E6DC028D6E02}" dt="2023-09-13T05:35:48.070" v="0"/>
      <pc:docMkLst>
        <pc:docMk/>
      </pc:docMkLst>
      <pc:sldChg chg="delSp">
        <pc:chgData name="Guest User" userId="" providerId="Windows Live" clId="Web-{934E2B61-D197-42B2-A06B-E6DC028D6E02}" dt="2023-09-13T05:35:48.070" v="0"/>
        <pc:sldMkLst>
          <pc:docMk/>
          <pc:sldMk cId="3199190445" sldId="278"/>
        </pc:sldMkLst>
        <pc:picChg chg="del">
          <ac:chgData name="Guest User" userId="" providerId="Windows Live" clId="Web-{934E2B61-D197-42B2-A06B-E6DC028D6E02}" dt="2023-09-13T05:35:48.070" v="0"/>
          <ac:picMkLst>
            <pc:docMk/>
            <pc:sldMk cId="3199190445" sldId="278"/>
            <ac:picMk id="21" creationId="{D4DCFA2F-5345-DE94-FA37-D90C6D3B73AD}"/>
          </ac:picMkLst>
        </pc:picChg>
      </pc:sldChg>
    </pc:docChg>
  </pc:docChgLst>
  <pc:docChgLst>
    <pc:chgData name="andalvaishali vaishali" userId="d2314b36d1f65d31" providerId="Windows Live" clId="Web-{77F587C3-07A3-4DC2-8D4F-FFA5D6C0BB51}"/>
    <pc:docChg chg="addSld delSld modSld sldOrd">
      <pc:chgData name="andalvaishali vaishali" userId="d2314b36d1f65d31" providerId="Windows Live" clId="Web-{77F587C3-07A3-4DC2-8D4F-FFA5D6C0BB51}" dt="2023-09-12T11:27:48.081" v="644" actId="14100"/>
      <pc:docMkLst>
        <pc:docMk/>
      </pc:docMkLst>
      <pc:sldChg chg="modSp ord">
        <pc:chgData name="andalvaishali vaishali" userId="d2314b36d1f65d31" providerId="Windows Live" clId="Web-{77F587C3-07A3-4DC2-8D4F-FFA5D6C0BB51}" dt="2023-09-12T11:22:48.038" v="570" actId="20577"/>
        <pc:sldMkLst>
          <pc:docMk/>
          <pc:sldMk cId="2239448814" sldId="258"/>
        </pc:sldMkLst>
        <pc:spChg chg="mod">
          <ac:chgData name="andalvaishali vaishali" userId="d2314b36d1f65d31" providerId="Windows Live" clId="Web-{77F587C3-07A3-4DC2-8D4F-FFA5D6C0BB51}" dt="2023-09-12T11:22:07.334" v="554" actId="20577"/>
          <ac:spMkLst>
            <pc:docMk/>
            <pc:sldMk cId="2239448814" sldId="258"/>
            <ac:spMk id="2" creationId="{55857864-9A4C-48E5-4F55-1ABDE06B46A4}"/>
          </ac:spMkLst>
        </pc:spChg>
        <pc:spChg chg="mod">
          <ac:chgData name="andalvaishali vaishali" userId="d2314b36d1f65d31" providerId="Windows Live" clId="Web-{77F587C3-07A3-4DC2-8D4F-FFA5D6C0BB51}" dt="2023-09-12T11:22:48.038" v="570" actId="20577"/>
          <ac:spMkLst>
            <pc:docMk/>
            <pc:sldMk cId="2239448814" sldId="258"/>
            <ac:spMk id="17" creationId="{A00C7D59-BD8E-3919-A460-CAEA633F0EFC}"/>
          </ac:spMkLst>
        </pc:spChg>
      </pc:sldChg>
      <pc:sldChg chg="modSp">
        <pc:chgData name="andalvaishali vaishali" userId="d2314b36d1f65d31" providerId="Windows Live" clId="Web-{77F587C3-07A3-4DC2-8D4F-FFA5D6C0BB51}" dt="2023-09-12T11:23:51.791" v="576" actId="20577"/>
        <pc:sldMkLst>
          <pc:docMk/>
          <pc:sldMk cId="1876654195" sldId="260"/>
        </pc:sldMkLst>
        <pc:spChg chg="mod">
          <ac:chgData name="andalvaishali vaishali" userId="d2314b36d1f65d31" providerId="Windows Live" clId="Web-{77F587C3-07A3-4DC2-8D4F-FFA5D6C0BB51}" dt="2023-09-12T11:23:39.884" v="574" actId="20577"/>
          <ac:spMkLst>
            <pc:docMk/>
            <pc:sldMk cId="1876654195" sldId="260"/>
            <ac:spMk id="2" creationId="{804BEE50-2F54-4BC5-EE34-D5EA1D63BF52}"/>
          </ac:spMkLst>
        </pc:spChg>
        <pc:spChg chg="mod">
          <ac:chgData name="andalvaishali vaishali" userId="d2314b36d1f65d31" providerId="Windows Live" clId="Web-{77F587C3-07A3-4DC2-8D4F-FFA5D6C0BB51}" dt="2023-09-12T11:23:51.791" v="576" actId="20577"/>
          <ac:spMkLst>
            <pc:docMk/>
            <pc:sldMk cId="1876654195" sldId="260"/>
            <ac:spMk id="3" creationId="{D0A9FF20-8A4B-247E-F782-8AEE52A4715B}"/>
          </ac:spMkLst>
        </pc:spChg>
      </pc:sldChg>
      <pc:sldChg chg="modSp">
        <pc:chgData name="andalvaishali vaishali" userId="d2314b36d1f65d31" providerId="Windows Live" clId="Web-{77F587C3-07A3-4DC2-8D4F-FFA5D6C0BB51}" dt="2023-09-12T11:23:05.805" v="573" actId="20577"/>
        <pc:sldMkLst>
          <pc:docMk/>
          <pc:sldMk cId="3475483215" sldId="261"/>
        </pc:sldMkLst>
        <pc:spChg chg="mod">
          <ac:chgData name="andalvaishali vaishali" userId="d2314b36d1f65d31" providerId="Windows Live" clId="Web-{77F587C3-07A3-4DC2-8D4F-FFA5D6C0BB51}" dt="2023-09-12T11:23:00.383" v="571" actId="20577"/>
          <ac:spMkLst>
            <pc:docMk/>
            <pc:sldMk cId="3475483215" sldId="261"/>
            <ac:spMk id="2" creationId="{909E9A99-561C-9C63-4225-F7BB8F13F7FD}"/>
          </ac:spMkLst>
        </pc:spChg>
        <pc:spChg chg="mod">
          <ac:chgData name="andalvaishali vaishali" userId="d2314b36d1f65d31" providerId="Windows Live" clId="Web-{77F587C3-07A3-4DC2-8D4F-FFA5D6C0BB51}" dt="2023-09-12T11:23:05.805" v="573" actId="20577"/>
          <ac:spMkLst>
            <pc:docMk/>
            <pc:sldMk cId="3475483215" sldId="261"/>
            <ac:spMk id="3" creationId="{179CF9DA-BC68-0311-7703-FE95C29F9120}"/>
          </ac:spMkLst>
        </pc:spChg>
      </pc:sldChg>
      <pc:sldChg chg="addSp delSp modSp del mod setBg addAnim delAnim setClrOvrMap">
        <pc:chgData name="andalvaishali vaishali" userId="d2314b36d1f65d31" providerId="Windows Live" clId="Web-{77F587C3-07A3-4DC2-8D4F-FFA5D6C0BB51}" dt="2023-09-12T11:19:08.749" v="448"/>
        <pc:sldMkLst>
          <pc:docMk/>
          <pc:sldMk cId="3747250694" sldId="263"/>
        </pc:sldMkLst>
        <pc:spChg chg="mod">
          <ac:chgData name="andalvaishali vaishali" userId="d2314b36d1f65d31" providerId="Windows Live" clId="Web-{77F587C3-07A3-4DC2-8D4F-FFA5D6C0BB51}" dt="2023-09-12T11:18:33.794" v="425" actId="14100"/>
          <ac:spMkLst>
            <pc:docMk/>
            <pc:sldMk cId="3747250694" sldId="263"/>
            <ac:spMk id="2" creationId="{D0D322D6-E150-2FD4-6119-D2CEF9EB9BF0}"/>
          </ac:spMkLst>
        </pc:spChg>
        <pc:spChg chg="add del">
          <ac:chgData name="andalvaishali vaishali" userId="d2314b36d1f65d31" providerId="Windows Live" clId="Web-{77F587C3-07A3-4DC2-8D4F-FFA5D6C0BB51}" dt="2023-09-12T11:13:55.253" v="374"/>
          <ac:spMkLst>
            <pc:docMk/>
            <pc:sldMk cId="3747250694" sldId="263"/>
            <ac:spMk id="8" creationId="{C27D7A02-907B-496F-BA7E-AA3780733CA7}"/>
          </ac:spMkLst>
        </pc:spChg>
        <pc:spChg chg="add del">
          <ac:chgData name="andalvaishali vaishali" userId="d2314b36d1f65d31" providerId="Windows Live" clId="Web-{77F587C3-07A3-4DC2-8D4F-FFA5D6C0BB51}" dt="2023-09-12T11:13:55.253" v="374"/>
          <ac:spMkLst>
            <pc:docMk/>
            <pc:sldMk cId="3747250694" sldId="263"/>
            <ac:spMk id="10" creationId="{0FBA5268-0AE7-4CAD-9537-D0EB09E76406}"/>
          </ac:spMkLst>
        </pc:spChg>
        <pc:spChg chg="add del">
          <ac:chgData name="andalvaishali vaishali" userId="d2314b36d1f65d31" providerId="Windows Live" clId="Web-{77F587C3-07A3-4DC2-8D4F-FFA5D6C0BB51}" dt="2023-09-12T11:13:55.253" v="374"/>
          <ac:spMkLst>
            <pc:docMk/>
            <pc:sldMk cId="3747250694" sldId="263"/>
            <ac:spMk id="12" creationId="{088D065B-39DA-4077-B9CF-E489CE4C0169}"/>
          </ac:spMkLst>
        </pc:spChg>
        <pc:spChg chg="add del">
          <ac:chgData name="andalvaishali vaishali" userId="d2314b36d1f65d31" providerId="Windows Live" clId="Web-{77F587C3-07A3-4DC2-8D4F-FFA5D6C0BB51}" dt="2023-09-12T11:13:55.221" v="373"/>
          <ac:spMkLst>
            <pc:docMk/>
            <pc:sldMk cId="3747250694" sldId="263"/>
            <ac:spMk id="17" creationId="{66B332A4-D438-4773-A77F-5ED49A448D9D}"/>
          </ac:spMkLst>
        </pc:spChg>
        <pc:spChg chg="add del">
          <ac:chgData name="andalvaishali vaishali" userId="d2314b36d1f65d31" providerId="Windows Live" clId="Web-{77F587C3-07A3-4DC2-8D4F-FFA5D6C0BB51}" dt="2023-09-12T11:13:51.096" v="371"/>
          <ac:spMkLst>
            <pc:docMk/>
            <pc:sldMk cId="3747250694" sldId="263"/>
            <ac:spMk id="18" creationId="{EB0222B5-B739-82A9-5CCC-C5585AE12A69}"/>
          </ac:spMkLst>
        </pc:spChg>
        <pc:spChg chg="add del">
          <ac:chgData name="andalvaishali vaishali" userId="d2314b36d1f65d31" providerId="Windows Live" clId="Web-{77F587C3-07A3-4DC2-8D4F-FFA5D6C0BB51}" dt="2023-09-12T11:13:55.221" v="373"/>
          <ac:spMkLst>
            <pc:docMk/>
            <pc:sldMk cId="3747250694" sldId="263"/>
            <ac:spMk id="19" creationId="{DF9AD32D-FF05-44F4-BD4D-9CEE89B71EB9}"/>
          </ac:spMkLst>
        </pc:spChg>
        <pc:spChg chg="add del">
          <ac:chgData name="andalvaishali vaishali" userId="d2314b36d1f65d31" providerId="Windows Live" clId="Web-{77F587C3-07A3-4DC2-8D4F-FFA5D6C0BB51}" dt="2023-09-12T11:13:51.096" v="371"/>
          <ac:spMkLst>
            <pc:docMk/>
            <pc:sldMk cId="3747250694" sldId="263"/>
            <ac:spMk id="20" creationId="{5BE23E75-E7E9-4D9F-6D25-5512363F8621}"/>
          </ac:spMkLst>
        </pc:spChg>
        <pc:spChg chg="add del">
          <ac:chgData name="andalvaishali vaishali" userId="d2314b36d1f65d31" providerId="Windows Live" clId="Web-{77F587C3-07A3-4DC2-8D4F-FFA5D6C0BB51}" dt="2023-09-12T11:18:31.372" v="424"/>
          <ac:spMkLst>
            <pc:docMk/>
            <pc:sldMk cId="3747250694" sldId="263"/>
            <ac:spMk id="26" creationId="{53306540-870A-7346-8CFF-A1B08DE50CF9}"/>
          </ac:spMkLst>
        </pc:spChg>
        <pc:spChg chg="add del">
          <ac:chgData name="andalvaishali vaishali" userId="d2314b36d1f65d31" providerId="Windows Live" clId="Web-{77F587C3-07A3-4DC2-8D4F-FFA5D6C0BB51}" dt="2023-09-12T11:18:31.372" v="424"/>
          <ac:spMkLst>
            <pc:docMk/>
            <pc:sldMk cId="3747250694" sldId="263"/>
            <ac:spMk id="33" creationId="{0671A8AE-40A1-4631-A6B8-581AFF065482}"/>
          </ac:spMkLst>
        </pc:spChg>
        <pc:spChg chg="add del">
          <ac:chgData name="andalvaishali vaishali" userId="d2314b36d1f65d31" providerId="Windows Live" clId="Web-{77F587C3-07A3-4DC2-8D4F-FFA5D6C0BB51}" dt="2023-09-12T11:18:31.372" v="424"/>
          <ac:spMkLst>
            <pc:docMk/>
            <pc:sldMk cId="3747250694" sldId="263"/>
            <ac:spMk id="35" creationId="{AB58EF07-17C2-48CF-ABB0-EEF1F17CB8F0}"/>
          </ac:spMkLst>
        </pc:spChg>
        <pc:spChg chg="add del">
          <ac:chgData name="andalvaishali vaishali" userId="d2314b36d1f65d31" providerId="Windows Live" clId="Web-{77F587C3-07A3-4DC2-8D4F-FFA5D6C0BB51}" dt="2023-09-12T11:18:31.372" v="424"/>
          <ac:spMkLst>
            <pc:docMk/>
            <pc:sldMk cId="3747250694" sldId="263"/>
            <ac:spMk id="37" creationId="{AF2F604E-43BE-4DC3-B983-E071523364F8}"/>
          </ac:spMkLst>
        </pc:spChg>
        <pc:spChg chg="add del">
          <ac:chgData name="andalvaishali vaishali" userId="d2314b36d1f65d31" providerId="Windows Live" clId="Web-{77F587C3-07A3-4DC2-8D4F-FFA5D6C0BB51}" dt="2023-09-12T11:18:31.372" v="424"/>
          <ac:spMkLst>
            <pc:docMk/>
            <pc:sldMk cId="3747250694" sldId="263"/>
            <ac:spMk id="39" creationId="{08C9B587-E65E-4B52-B37C-ABEBB6E87928}"/>
          </ac:spMkLst>
        </pc:spChg>
        <pc:grpChg chg="add del">
          <ac:chgData name="andalvaishali vaishali" userId="d2314b36d1f65d31" providerId="Windows Live" clId="Web-{77F587C3-07A3-4DC2-8D4F-FFA5D6C0BB51}" dt="2023-09-12T11:18:31.372" v="424"/>
          <ac:grpSpMkLst>
            <pc:docMk/>
            <pc:sldMk cId="3747250694" sldId="263"/>
            <ac:grpSpMk id="27" creationId="{2D7A9D39-0AFA-32B6-688E-CD8F1FA60C51}"/>
          </ac:grpSpMkLst>
        </pc:grpChg>
        <pc:picChg chg="add del">
          <ac:chgData name="andalvaishali vaishali" userId="d2314b36d1f65d31" providerId="Windows Live" clId="Web-{77F587C3-07A3-4DC2-8D4F-FFA5D6C0BB51}" dt="2023-09-12T11:13:51.096" v="371"/>
          <ac:picMkLst>
            <pc:docMk/>
            <pc:sldMk cId="3747250694" sldId="263"/>
            <ac:picMk id="14" creationId="{9F289B29-AAA7-FA57-8B82-AC1FA4B33100}"/>
          </ac:picMkLst>
        </pc:picChg>
        <pc:picChg chg="add mod">
          <ac:chgData name="andalvaishali vaishali" userId="d2314b36d1f65d31" providerId="Windows Live" clId="Web-{77F587C3-07A3-4DC2-8D4F-FFA5D6C0BB51}" dt="2023-09-12T11:18:31.372" v="424"/>
          <ac:picMkLst>
            <pc:docMk/>
            <pc:sldMk cId="3747250694" sldId="263"/>
            <ac:picMk id="25" creationId="{820D6ADF-37D2-9A0E-DF26-478DE157C6EB}"/>
          </ac:picMkLst>
        </pc:picChg>
        <pc:cxnChg chg="add del">
          <ac:chgData name="andalvaishali vaishali" userId="d2314b36d1f65d31" providerId="Windows Live" clId="Web-{77F587C3-07A3-4DC2-8D4F-FFA5D6C0BB51}" dt="2023-09-12T11:13:51.096" v="371"/>
          <ac:cxnSpMkLst>
            <pc:docMk/>
            <pc:sldMk cId="3747250694" sldId="263"/>
            <ac:cxnSpMk id="22" creationId="{AAD8FE22-3C2B-14C8-0911-42395B05E054}"/>
          </ac:cxnSpMkLst>
        </pc:cxnChg>
      </pc:sldChg>
      <pc:sldChg chg="addSp delSp modSp del">
        <pc:chgData name="andalvaishali vaishali" userId="d2314b36d1f65d31" providerId="Windows Live" clId="Web-{77F587C3-07A3-4DC2-8D4F-FFA5D6C0BB51}" dt="2023-09-12T11:24:47.355" v="588"/>
        <pc:sldMkLst>
          <pc:docMk/>
          <pc:sldMk cId="671557494" sldId="264"/>
        </pc:sldMkLst>
        <pc:spChg chg="add del mod">
          <ac:chgData name="andalvaishali vaishali" userId="d2314b36d1f65d31" providerId="Windows Live" clId="Web-{77F587C3-07A3-4DC2-8D4F-FFA5D6C0BB51}" dt="2023-09-12T11:16:43.306" v="385" actId="20577"/>
          <ac:spMkLst>
            <pc:docMk/>
            <pc:sldMk cId="671557494" sldId="264"/>
            <ac:spMk id="3" creationId="{67B10CE8-CFE7-4CFF-EAC1-165BABAD442F}"/>
          </ac:spMkLst>
        </pc:spChg>
        <pc:graphicFrameChg chg="add del">
          <ac:chgData name="andalvaishali vaishali" userId="d2314b36d1f65d31" providerId="Windows Live" clId="Web-{77F587C3-07A3-4DC2-8D4F-FFA5D6C0BB51}" dt="2023-09-12T11:15:14.927" v="377"/>
          <ac:graphicFrameMkLst>
            <pc:docMk/>
            <pc:sldMk cId="671557494" sldId="264"/>
            <ac:graphicFrameMk id="5" creationId="{E43A8DC4-DA9F-E2C5-9876-B03E8BBBCF68}"/>
          </ac:graphicFrameMkLst>
        </pc:graphicFrameChg>
      </pc:sldChg>
      <pc:sldChg chg="addSp delSp modSp new mod setBg">
        <pc:chgData name="andalvaishali vaishali" userId="d2314b36d1f65d31" providerId="Windows Live" clId="Web-{77F587C3-07A3-4DC2-8D4F-FFA5D6C0BB51}" dt="2023-09-12T11:19:44.547" v="456" actId="14100"/>
        <pc:sldMkLst>
          <pc:docMk/>
          <pc:sldMk cId="1501661273" sldId="265"/>
        </pc:sldMkLst>
        <pc:spChg chg="mod">
          <ac:chgData name="andalvaishali vaishali" userId="d2314b36d1f65d31" providerId="Windows Live" clId="Web-{77F587C3-07A3-4DC2-8D4F-FFA5D6C0BB51}" dt="2023-09-12T11:00:07.487" v="139"/>
          <ac:spMkLst>
            <pc:docMk/>
            <pc:sldMk cId="1501661273" sldId="265"/>
            <ac:spMk id="2" creationId="{22AEB292-E7AF-BA2C-0FBB-C52F9CECCA68}"/>
          </ac:spMkLst>
        </pc:spChg>
        <pc:spChg chg="add del mod">
          <ac:chgData name="andalvaishali vaishali" userId="d2314b36d1f65d31" providerId="Windows Live" clId="Web-{77F587C3-07A3-4DC2-8D4F-FFA5D6C0BB51}" dt="2023-09-12T11:19:44.547" v="456" actId="14100"/>
          <ac:spMkLst>
            <pc:docMk/>
            <pc:sldMk cId="1501661273" sldId="265"/>
            <ac:spMk id="3" creationId="{7E7BBBAD-FBAE-8E4F-4228-7BB2034450A6}"/>
          </ac:spMkLst>
        </pc:spChg>
        <pc:spChg chg="add del">
          <ac:chgData name="andalvaishali vaishali" userId="d2314b36d1f65d31" providerId="Windows Live" clId="Web-{77F587C3-07A3-4DC2-8D4F-FFA5D6C0BB51}" dt="2023-09-12T11:00:07.487" v="139"/>
          <ac:spMkLst>
            <pc:docMk/>
            <pc:sldMk cId="1501661273" sldId="265"/>
            <ac:spMk id="10" creationId="{B50AB553-2A96-4A92-96F2-93548E096954}"/>
          </ac:spMkLst>
        </pc:spChg>
        <pc:spChg chg="add del mod">
          <ac:chgData name="andalvaishali vaishali" userId="d2314b36d1f65d31" providerId="Windows Live" clId="Web-{77F587C3-07A3-4DC2-8D4F-FFA5D6C0BB51}" dt="2023-09-12T11:18:45.623" v="433"/>
          <ac:spMkLst>
            <pc:docMk/>
            <pc:sldMk cId="1501661273" sldId="265"/>
            <ac:spMk id="58" creationId="{A0B4651C-CB75-1B86-178A-E665EBAD7F45}"/>
          </ac:spMkLst>
        </pc:spChg>
        <pc:graphicFrameChg chg="add del">
          <ac:chgData name="andalvaishali vaishali" userId="d2314b36d1f65d31" providerId="Windows Live" clId="Web-{77F587C3-07A3-4DC2-8D4F-FFA5D6C0BB51}" dt="2023-09-12T11:00:07.487" v="139"/>
          <ac:graphicFrameMkLst>
            <pc:docMk/>
            <pc:sldMk cId="1501661273" sldId="265"/>
            <ac:graphicFrameMk id="5" creationId="{9859E0F6-6D2E-78D3-A079-A95C68142512}"/>
          </ac:graphicFrameMkLst>
        </pc:graphicFrameChg>
        <pc:graphicFrameChg chg="add del">
          <ac:chgData name="andalvaishali vaishali" userId="d2314b36d1f65d31" providerId="Windows Live" clId="Web-{77F587C3-07A3-4DC2-8D4F-FFA5D6C0BB51}" dt="2023-09-12T11:15:44.272" v="378"/>
          <ac:graphicFrameMkLst>
            <pc:docMk/>
            <pc:sldMk cId="1501661273" sldId="265"/>
            <ac:graphicFrameMk id="7" creationId="{86B54271-4BCC-0809-E545-086391C828E0}"/>
          </ac:graphicFrameMkLst>
        </pc:graphicFrameChg>
        <pc:picChg chg="add del">
          <ac:chgData name="andalvaishali vaishali" userId="d2314b36d1f65d31" providerId="Windows Live" clId="Web-{77F587C3-07A3-4DC2-8D4F-FFA5D6C0BB51}" dt="2023-09-12T11:00:07.487" v="139"/>
          <ac:picMkLst>
            <pc:docMk/>
            <pc:sldMk cId="1501661273" sldId="265"/>
            <ac:picMk id="6" creationId="{D3CE470C-92A0-024D-CC2F-2B1A9BB4640A}"/>
          </ac:picMkLst>
        </pc:picChg>
        <pc:picChg chg="add del mod">
          <ac:chgData name="andalvaishali vaishali" userId="d2314b36d1f65d31" providerId="Windows Live" clId="Web-{77F587C3-07A3-4DC2-8D4F-FFA5D6C0BB51}" dt="2023-09-12T11:18:45.623" v="434"/>
          <ac:picMkLst>
            <pc:docMk/>
            <pc:sldMk cId="1501661273" sldId="265"/>
            <ac:picMk id="57" creationId="{E19FE5CE-A039-F8F5-C1AA-64080AB99E52}"/>
          </ac:picMkLst>
        </pc:picChg>
      </pc:sldChg>
      <pc:sldChg chg="new del">
        <pc:chgData name="andalvaishali vaishali" userId="d2314b36d1f65d31" providerId="Windows Live" clId="Web-{77F587C3-07A3-4DC2-8D4F-FFA5D6C0BB51}" dt="2023-09-12T11:07:55.161" v="295"/>
        <pc:sldMkLst>
          <pc:docMk/>
          <pc:sldMk cId="762245938" sldId="266"/>
        </pc:sldMkLst>
      </pc:sldChg>
      <pc:sldChg chg="addSp delSp modSp new mod setBg">
        <pc:chgData name="andalvaishali vaishali" userId="d2314b36d1f65d31" providerId="Windows Live" clId="Web-{77F587C3-07A3-4DC2-8D4F-FFA5D6C0BB51}" dt="2023-09-12T11:27:48.081" v="644" actId="14100"/>
        <pc:sldMkLst>
          <pc:docMk/>
          <pc:sldMk cId="1696665861" sldId="266"/>
        </pc:sldMkLst>
        <pc:spChg chg="mod">
          <ac:chgData name="andalvaishali vaishali" userId="d2314b36d1f65d31" providerId="Windows Live" clId="Web-{77F587C3-07A3-4DC2-8D4F-FFA5D6C0BB51}" dt="2023-09-12T11:27:48.081" v="644" actId="14100"/>
          <ac:spMkLst>
            <pc:docMk/>
            <pc:sldMk cId="1696665861" sldId="266"/>
            <ac:spMk id="2" creationId="{E3E46B31-7523-B179-2A1E-4A9F03294898}"/>
          </ac:spMkLst>
        </pc:spChg>
        <pc:spChg chg="add del mod">
          <ac:chgData name="andalvaishali vaishali" userId="d2314b36d1f65d31" providerId="Windows Live" clId="Web-{77F587C3-07A3-4DC2-8D4F-FFA5D6C0BB51}" dt="2023-09-12T11:26:08.280" v="603"/>
          <ac:spMkLst>
            <pc:docMk/>
            <pc:sldMk cId="1696665861" sldId="266"/>
            <ac:spMk id="3" creationId="{9C784E4C-3EB6-1AEC-2CE8-F7C43FA55C75}"/>
          </ac:spMkLst>
        </pc:spChg>
        <pc:spChg chg="add del">
          <ac:chgData name="andalvaishali vaishali" userId="d2314b36d1f65d31" providerId="Windows Live" clId="Web-{77F587C3-07A3-4DC2-8D4F-FFA5D6C0BB51}" dt="2023-09-12T11:25:49.608" v="596"/>
          <ac:spMkLst>
            <pc:docMk/>
            <pc:sldMk cId="1696665861" sldId="266"/>
            <ac:spMk id="8" creationId="{100EDD19-6802-4EC3-95CE-CFFAB042CFD6}"/>
          </ac:spMkLst>
        </pc:spChg>
        <pc:spChg chg="add del">
          <ac:chgData name="andalvaishali vaishali" userId="d2314b36d1f65d31" providerId="Windows Live" clId="Web-{77F587C3-07A3-4DC2-8D4F-FFA5D6C0BB51}" dt="2023-09-12T11:25:09.966" v="594"/>
          <ac:spMkLst>
            <pc:docMk/>
            <pc:sldMk cId="1696665861" sldId="266"/>
            <ac:spMk id="9" creationId="{BACC6370-2D7E-4714-9D71-7542949D7D5D}"/>
          </ac:spMkLst>
        </pc:spChg>
        <pc:spChg chg="add del">
          <ac:chgData name="andalvaishali vaishali" userId="d2314b36d1f65d31" providerId="Windows Live" clId="Web-{77F587C3-07A3-4DC2-8D4F-FFA5D6C0BB51}" dt="2023-09-12T11:25:49.608" v="596"/>
          <ac:spMkLst>
            <pc:docMk/>
            <pc:sldMk cId="1696665861" sldId="266"/>
            <ac:spMk id="10" creationId="{DB17E863-922E-4C26-BD64-E8FD41D28661}"/>
          </ac:spMkLst>
        </pc:spChg>
        <pc:spChg chg="add del">
          <ac:chgData name="andalvaishali vaishali" userId="d2314b36d1f65d31" providerId="Windows Live" clId="Web-{77F587C3-07A3-4DC2-8D4F-FFA5D6C0BB51}" dt="2023-09-12T11:25:09.966" v="594"/>
          <ac:spMkLst>
            <pc:docMk/>
            <pc:sldMk cId="1696665861" sldId="266"/>
            <ac:spMk id="11" creationId="{F68B3F68-107C-434F-AA38-110D5EA91B85}"/>
          </ac:spMkLst>
        </pc:spChg>
        <pc:spChg chg="add del">
          <ac:chgData name="andalvaishali vaishali" userId="d2314b36d1f65d31" providerId="Windows Live" clId="Web-{77F587C3-07A3-4DC2-8D4F-FFA5D6C0BB51}" dt="2023-09-12T11:25:09.966" v="594"/>
          <ac:spMkLst>
            <pc:docMk/>
            <pc:sldMk cId="1696665861" sldId="266"/>
            <ac:spMk id="13" creationId="{AAD0DBB9-1A4B-4391-81D4-CB19F9AB918A}"/>
          </ac:spMkLst>
        </pc:spChg>
        <pc:spChg chg="add del">
          <ac:chgData name="andalvaishali vaishali" userId="d2314b36d1f65d31" providerId="Windows Live" clId="Web-{77F587C3-07A3-4DC2-8D4F-FFA5D6C0BB51}" dt="2023-09-12T11:25:09.966" v="594"/>
          <ac:spMkLst>
            <pc:docMk/>
            <pc:sldMk cId="1696665861" sldId="266"/>
            <ac:spMk id="15" creationId="{063BBA22-50EA-4C4D-BE05-F1CE4E63AA56}"/>
          </ac:spMkLst>
        </pc:spChg>
        <pc:spChg chg="add del">
          <ac:chgData name="andalvaishali vaishali" userId="d2314b36d1f65d31" providerId="Windows Live" clId="Web-{77F587C3-07A3-4DC2-8D4F-FFA5D6C0BB51}" dt="2023-09-12T11:25:49.608" v="596"/>
          <ac:spMkLst>
            <pc:docMk/>
            <pc:sldMk cId="1696665861" sldId="266"/>
            <ac:spMk id="17" creationId="{9C784E4C-3EB6-1AEC-2CE8-F7C43FA55C75}"/>
          </ac:spMkLst>
        </pc:spChg>
        <pc:spChg chg="add del">
          <ac:chgData name="andalvaishali vaishali" userId="d2314b36d1f65d31" providerId="Windows Live" clId="Web-{77F587C3-07A3-4DC2-8D4F-FFA5D6C0BB51}" dt="2023-09-12T11:25:58.108" v="598"/>
          <ac:spMkLst>
            <pc:docMk/>
            <pc:sldMk cId="1696665861" sldId="266"/>
            <ac:spMk id="19" creationId="{1CC28BE1-9DC6-43FE-9582-39F091098D77}"/>
          </ac:spMkLst>
        </pc:spChg>
        <pc:spChg chg="add del">
          <ac:chgData name="andalvaishali vaishali" userId="d2314b36d1f65d31" providerId="Windows Live" clId="Web-{77F587C3-07A3-4DC2-8D4F-FFA5D6C0BB51}" dt="2023-09-12T11:25:58.108" v="598"/>
          <ac:spMkLst>
            <pc:docMk/>
            <pc:sldMk cId="1696665861" sldId="266"/>
            <ac:spMk id="20" creationId="{0C541B88-1AE9-40C3-AFD5-967787C1979F}"/>
          </ac:spMkLst>
        </pc:spChg>
        <pc:spChg chg="add del">
          <ac:chgData name="andalvaishali vaishali" userId="d2314b36d1f65d31" providerId="Windows Live" clId="Web-{77F587C3-07A3-4DC2-8D4F-FFA5D6C0BB51}" dt="2023-09-12T11:25:58.108" v="598"/>
          <ac:spMkLst>
            <pc:docMk/>
            <pc:sldMk cId="1696665861" sldId="266"/>
            <ac:spMk id="35" creationId="{E5F17139-31EE-46AC-B04F-DBBD852DD6CB}"/>
          </ac:spMkLst>
        </pc:spChg>
        <pc:spChg chg="add del">
          <ac:chgData name="andalvaishali vaishali" userId="d2314b36d1f65d31" providerId="Windows Live" clId="Web-{77F587C3-07A3-4DC2-8D4F-FFA5D6C0BB51}" dt="2023-09-12T11:25:58.108" v="598"/>
          <ac:spMkLst>
            <pc:docMk/>
            <pc:sldMk cId="1696665861" sldId="266"/>
            <ac:spMk id="38" creationId="{89D16701-DA76-4F72-BB63-E2C3FFBDFE0F}"/>
          </ac:spMkLst>
        </pc:spChg>
        <pc:spChg chg="add del">
          <ac:chgData name="andalvaishali vaishali" userId="d2314b36d1f65d31" providerId="Windows Live" clId="Web-{77F587C3-07A3-4DC2-8D4F-FFA5D6C0BB51}" dt="2023-09-12T11:26:01.983" v="600"/>
          <ac:spMkLst>
            <pc:docMk/>
            <pc:sldMk cId="1696665861" sldId="266"/>
            <ac:spMk id="41" creationId="{C0763A76-9F1C-4FC5-82B7-DD475DA461B2}"/>
          </ac:spMkLst>
        </pc:spChg>
        <pc:spChg chg="add del">
          <ac:chgData name="andalvaishali vaishali" userId="d2314b36d1f65d31" providerId="Windows Live" clId="Web-{77F587C3-07A3-4DC2-8D4F-FFA5D6C0BB51}" dt="2023-09-12T11:26:01.983" v="600"/>
          <ac:spMkLst>
            <pc:docMk/>
            <pc:sldMk cId="1696665861" sldId="266"/>
            <ac:spMk id="42" creationId="{E81BF4F6-F2CF-4984-9D14-D6966D92F99F}"/>
          </ac:spMkLst>
        </pc:spChg>
        <pc:spChg chg="add del">
          <ac:chgData name="andalvaishali vaishali" userId="d2314b36d1f65d31" providerId="Windows Live" clId="Web-{77F587C3-07A3-4DC2-8D4F-FFA5D6C0BB51}" dt="2023-09-12T11:26:01.983" v="600"/>
          <ac:spMkLst>
            <pc:docMk/>
            <pc:sldMk cId="1696665861" sldId="266"/>
            <ac:spMk id="43" creationId="{9C784E4C-3EB6-1AEC-2CE8-F7C43FA55C75}"/>
          </ac:spMkLst>
        </pc:spChg>
        <pc:spChg chg="add del">
          <ac:chgData name="andalvaishali vaishali" userId="d2314b36d1f65d31" providerId="Windows Live" clId="Web-{77F587C3-07A3-4DC2-8D4F-FFA5D6C0BB51}" dt="2023-09-12T11:26:08.233" v="602"/>
          <ac:spMkLst>
            <pc:docMk/>
            <pc:sldMk cId="1696665861" sldId="266"/>
            <ac:spMk id="46" creationId="{BACC6370-2D7E-4714-9D71-7542949D7D5D}"/>
          </ac:spMkLst>
        </pc:spChg>
        <pc:spChg chg="add del">
          <ac:chgData name="andalvaishali vaishali" userId="d2314b36d1f65d31" providerId="Windows Live" clId="Web-{77F587C3-07A3-4DC2-8D4F-FFA5D6C0BB51}" dt="2023-09-12T11:26:08.233" v="602"/>
          <ac:spMkLst>
            <pc:docMk/>
            <pc:sldMk cId="1696665861" sldId="266"/>
            <ac:spMk id="47" creationId="{F68B3F68-107C-434F-AA38-110D5EA91B85}"/>
          </ac:spMkLst>
        </pc:spChg>
        <pc:spChg chg="add del">
          <ac:chgData name="andalvaishali vaishali" userId="d2314b36d1f65d31" providerId="Windows Live" clId="Web-{77F587C3-07A3-4DC2-8D4F-FFA5D6C0BB51}" dt="2023-09-12T11:26:08.233" v="602"/>
          <ac:spMkLst>
            <pc:docMk/>
            <pc:sldMk cId="1696665861" sldId="266"/>
            <ac:spMk id="48" creationId="{AAD0DBB9-1A4B-4391-81D4-CB19F9AB918A}"/>
          </ac:spMkLst>
        </pc:spChg>
        <pc:spChg chg="add del">
          <ac:chgData name="andalvaishali vaishali" userId="d2314b36d1f65d31" providerId="Windows Live" clId="Web-{77F587C3-07A3-4DC2-8D4F-FFA5D6C0BB51}" dt="2023-09-12T11:26:08.233" v="602"/>
          <ac:spMkLst>
            <pc:docMk/>
            <pc:sldMk cId="1696665861" sldId="266"/>
            <ac:spMk id="49" creationId="{063BBA22-50EA-4C4D-BE05-F1CE4E63AA56}"/>
          </ac:spMkLst>
        </pc:spChg>
        <pc:spChg chg="add del">
          <ac:chgData name="andalvaishali vaishali" userId="d2314b36d1f65d31" providerId="Windows Live" clId="Web-{77F587C3-07A3-4DC2-8D4F-FFA5D6C0BB51}" dt="2023-09-12T11:26:58.704" v="619"/>
          <ac:spMkLst>
            <pc:docMk/>
            <pc:sldMk cId="1696665861" sldId="266"/>
            <ac:spMk id="52" creationId="{BACC6370-2D7E-4714-9D71-7542949D7D5D}"/>
          </ac:spMkLst>
        </pc:spChg>
        <pc:spChg chg="add del">
          <ac:chgData name="andalvaishali vaishali" userId="d2314b36d1f65d31" providerId="Windows Live" clId="Web-{77F587C3-07A3-4DC2-8D4F-FFA5D6C0BB51}" dt="2023-09-12T11:26:58.704" v="619"/>
          <ac:spMkLst>
            <pc:docMk/>
            <pc:sldMk cId="1696665861" sldId="266"/>
            <ac:spMk id="53" creationId="{F68B3F68-107C-434F-AA38-110D5EA91B85}"/>
          </ac:spMkLst>
        </pc:spChg>
        <pc:spChg chg="add del">
          <ac:chgData name="andalvaishali vaishali" userId="d2314b36d1f65d31" providerId="Windows Live" clId="Web-{77F587C3-07A3-4DC2-8D4F-FFA5D6C0BB51}" dt="2023-09-12T11:26:58.704" v="619"/>
          <ac:spMkLst>
            <pc:docMk/>
            <pc:sldMk cId="1696665861" sldId="266"/>
            <ac:spMk id="54" creationId="{AAD0DBB9-1A4B-4391-81D4-CB19F9AB918A}"/>
          </ac:spMkLst>
        </pc:spChg>
        <pc:spChg chg="add del">
          <ac:chgData name="andalvaishali vaishali" userId="d2314b36d1f65d31" providerId="Windows Live" clId="Web-{77F587C3-07A3-4DC2-8D4F-FFA5D6C0BB51}" dt="2023-09-12T11:26:58.704" v="619"/>
          <ac:spMkLst>
            <pc:docMk/>
            <pc:sldMk cId="1696665861" sldId="266"/>
            <ac:spMk id="55" creationId="{063BBA22-50EA-4C4D-BE05-F1CE4E63AA56}"/>
          </ac:spMkLst>
        </pc:spChg>
        <pc:spChg chg="add">
          <ac:chgData name="andalvaishali vaishali" userId="d2314b36d1f65d31" providerId="Windows Live" clId="Web-{77F587C3-07A3-4DC2-8D4F-FFA5D6C0BB51}" dt="2023-09-12T11:26:58.704" v="619"/>
          <ac:spMkLst>
            <pc:docMk/>
            <pc:sldMk cId="1696665861" sldId="266"/>
            <ac:spMk id="61" creationId="{2659FDB4-FCBE-4A89-B46D-43D4FA54464D}"/>
          </ac:spMkLst>
        </pc:spChg>
        <pc:grpChg chg="add del">
          <ac:chgData name="andalvaishali vaishali" userId="d2314b36d1f65d31" providerId="Windows Live" clId="Web-{77F587C3-07A3-4DC2-8D4F-FFA5D6C0BB51}" dt="2023-09-12T11:25:58.108" v="598"/>
          <ac:grpSpMkLst>
            <pc:docMk/>
            <pc:sldMk cId="1696665861" sldId="266"/>
            <ac:grpSpMk id="21" creationId="{AF9AF3F3-CE0C-4125-BDD7-346487FA0B40}"/>
          </ac:grpSpMkLst>
        </pc:grpChg>
        <pc:grpChg chg="add del">
          <ac:chgData name="andalvaishali vaishali" userId="d2314b36d1f65d31" providerId="Windows Live" clId="Web-{77F587C3-07A3-4DC2-8D4F-FFA5D6C0BB51}" dt="2023-09-12T11:25:58.108" v="598"/>
          <ac:grpSpMkLst>
            <pc:docMk/>
            <pc:sldMk cId="1696665861" sldId="266"/>
            <ac:grpSpMk id="36" creationId="{7CF625D3-71A3-4F30-A096-8EF334E959D0}"/>
          </ac:grpSpMkLst>
        </pc:grpChg>
        <pc:graphicFrameChg chg="add del">
          <ac:chgData name="andalvaishali vaishali" userId="d2314b36d1f65d31" providerId="Windows Live" clId="Web-{77F587C3-07A3-4DC2-8D4F-FFA5D6C0BB51}" dt="2023-09-12T11:25:09.966" v="594"/>
          <ac:graphicFrameMkLst>
            <pc:docMk/>
            <pc:sldMk cId="1696665861" sldId="266"/>
            <ac:graphicFrameMk id="5" creationId="{B3566250-2AE7-E1BA-9F5B-8DE5E3EE09FB}"/>
          </ac:graphicFrameMkLst>
        </pc:graphicFrameChg>
        <pc:graphicFrameChg chg="add del">
          <ac:chgData name="andalvaishali vaishali" userId="d2314b36d1f65d31" providerId="Windows Live" clId="Web-{77F587C3-07A3-4DC2-8D4F-FFA5D6C0BB51}" dt="2023-09-12T11:25:58.108" v="598"/>
          <ac:graphicFrameMkLst>
            <pc:docMk/>
            <pc:sldMk cId="1696665861" sldId="266"/>
            <ac:graphicFrameMk id="39" creationId="{D94C0ADD-6C10-F816-7D11-799535B82252}"/>
          </ac:graphicFrameMkLst>
        </pc:graphicFrameChg>
        <pc:graphicFrameChg chg="add del">
          <ac:chgData name="andalvaishali vaishali" userId="d2314b36d1f65d31" providerId="Windows Live" clId="Web-{77F587C3-07A3-4DC2-8D4F-FFA5D6C0BB51}" dt="2023-09-12T11:26:08.233" v="602"/>
          <ac:graphicFrameMkLst>
            <pc:docMk/>
            <pc:sldMk cId="1696665861" sldId="266"/>
            <ac:graphicFrameMk id="50" creationId="{1135DD72-0A7C-AE15-22A1-4013BC8706C1}"/>
          </ac:graphicFrameMkLst>
        </pc:graphicFrameChg>
        <pc:graphicFrameChg chg="add mod modGraphic">
          <ac:chgData name="andalvaishali vaishali" userId="d2314b36d1f65d31" providerId="Windows Live" clId="Web-{77F587C3-07A3-4DC2-8D4F-FFA5D6C0BB51}" dt="2023-09-12T11:26:58.704" v="619"/>
          <ac:graphicFrameMkLst>
            <pc:docMk/>
            <pc:sldMk cId="1696665861" sldId="266"/>
            <ac:graphicFrameMk id="56" creationId="{B3566250-2AE7-E1BA-9F5B-8DE5E3EE09FB}"/>
          </ac:graphicFrameMkLst>
        </pc:graphicFrameChg>
        <pc:picChg chg="add del">
          <ac:chgData name="andalvaishali vaishali" userId="d2314b36d1f65d31" providerId="Windows Live" clId="Web-{77F587C3-07A3-4DC2-8D4F-FFA5D6C0BB51}" dt="2023-09-12T11:26:01.983" v="600"/>
          <ac:picMkLst>
            <pc:docMk/>
            <pc:sldMk cId="1696665861" sldId="266"/>
            <ac:picMk id="44" creationId="{98AF2812-FC5B-20EA-DFB1-ADE937E96244}"/>
          </ac:picMkLst>
        </pc:picChg>
        <pc:cxnChg chg="add">
          <ac:chgData name="andalvaishali vaishali" userId="d2314b36d1f65d31" providerId="Windows Live" clId="Web-{77F587C3-07A3-4DC2-8D4F-FFA5D6C0BB51}" dt="2023-09-12T11:26:58.704" v="619"/>
          <ac:cxnSpMkLst>
            <pc:docMk/>
            <pc:sldMk cId="1696665861" sldId="266"/>
            <ac:cxnSpMk id="63" creationId="{C8F51B3F-8331-4E4A-AE96-D47B1006EEAD}"/>
          </ac:cxnSpMkLst>
        </pc:cxnChg>
      </pc:sldChg>
      <pc:sldChg chg="addSp modSp new del">
        <pc:chgData name="andalvaishali vaishali" userId="d2314b36d1f65d31" providerId="Windows Live" clId="Web-{77F587C3-07A3-4DC2-8D4F-FFA5D6C0BB51}" dt="2023-09-12T11:23:58.416" v="577"/>
        <pc:sldMkLst>
          <pc:docMk/>
          <pc:sldMk cId="1901783492" sldId="267"/>
        </pc:sldMkLst>
        <pc:spChg chg="add mod">
          <ac:chgData name="andalvaishali vaishali" userId="d2314b36d1f65d31" providerId="Windows Live" clId="Web-{77F587C3-07A3-4DC2-8D4F-FFA5D6C0BB51}" dt="2023-09-12T11:09:07.101" v="315" actId="20577"/>
          <ac:spMkLst>
            <pc:docMk/>
            <pc:sldMk cId="1901783492" sldId="267"/>
            <ac:spMk id="2" creationId="{96C967D1-F3A1-7D02-9A80-CE88DAE8C313}"/>
          </ac:spMkLst>
        </pc:spChg>
      </pc:sldChg>
      <pc:sldChg chg="new del">
        <pc:chgData name="andalvaishali vaishali" userId="d2314b36d1f65d31" providerId="Windows Live" clId="Web-{77F587C3-07A3-4DC2-8D4F-FFA5D6C0BB51}" dt="2023-09-12T11:11:54.592" v="335"/>
        <pc:sldMkLst>
          <pc:docMk/>
          <pc:sldMk cId="970098212" sldId="268"/>
        </pc:sldMkLst>
      </pc:sldChg>
      <pc:sldChg chg="addSp modSp new del">
        <pc:chgData name="andalvaishali vaishali" userId="d2314b36d1f65d31" providerId="Windows Live" clId="Web-{77F587C3-07A3-4DC2-8D4F-FFA5D6C0BB51}" dt="2023-09-12T11:24:49.762" v="589"/>
        <pc:sldMkLst>
          <pc:docMk/>
          <pc:sldMk cId="3483530003" sldId="268"/>
        </pc:sldMkLst>
        <pc:spChg chg="mod">
          <ac:chgData name="andalvaishali vaishali" userId="d2314b36d1f65d31" providerId="Windows Live" clId="Web-{77F587C3-07A3-4DC2-8D4F-FFA5D6C0BB51}" dt="2023-09-12T11:24:41.746" v="587" actId="20577"/>
          <ac:spMkLst>
            <pc:docMk/>
            <pc:sldMk cId="3483530003" sldId="268"/>
            <ac:spMk id="3" creationId="{CB955545-CDFC-BB84-2B8C-9B0364521D54}"/>
          </ac:spMkLst>
        </pc:spChg>
        <pc:spChg chg="add mod">
          <ac:chgData name="andalvaishali vaishali" userId="d2314b36d1f65d31" providerId="Windows Live" clId="Web-{77F587C3-07A3-4DC2-8D4F-FFA5D6C0BB51}" dt="2023-09-12T11:19:22.077" v="451"/>
          <ac:spMkLst>
            <pc:docMk/>
            <pc:sldMk cId="3483530003" sldId="268"/>
            <ac:spMk id="4" creationId="{0C2A0B20-3754-C1C7-BF82-EF7646B06709}"/>
          </ac:spMkLst>
        </pc:spChg>
      </pc:sldChg>
      <pc:sldChg chg="new del">
        <pc:chgData name="andalvaishali vaishali" userId="d2314b36d1f65d31" providerId="Windows Live" clId="Web-{77F587C3-07A3-4DC2-8D4F-FFA5D6C0BB51}" dt="2023-09-12T11:12:15.874" v="350"/>
        <pc:sldMkLst>
          <pc:docMk/>
          <pc:sldMk cId="4171032208" sldId="268"/>
        </pc:sldMkLst>
      </pc:sldChg>
      <pc:sldChg chg="modSp new del">
        <pc:chgData name="andalvaishali vaishali" userId="d2314b36d1f65d31" providerId="Windows Live" clId="Web-{77F587C3-07A3-4DC2-8D4F-FFA5D6C0BB51}" dt="2023-09-12T11:12:18.093" v="351"/>
        <pc:sldMkLst>
          <pc:docMk/>
          <pc:sldMk cId="4290022733" sldId="269"/>
        </pc:sldMkLst>
        <pc:spChg chg="mod">
          <ac:chgData name="andalvaishali vaishali" userId="d2314b36d1f65d31" providerId="Windows Live" clId="Web-{77F587C3-07A3-4DC2-8D4F-FFA5D6C0BB51}" dt="2023-09-12T11:12:10.389" v="349" actId="20577"/>
          <ac:spMkLst>
            <pc:docMk/>
            <pc:sldMk cId="4290022733" sldId="269"/>
            <ac:spMk id="2" creationId="{121D490D-D233-AE9E-98FA-9AF1FFCDB458}"/>
          </ac:spMkLst>
        </pc:spChg>
      </pc:sldChg>
    </pc:docChg>
  </pc:docChgLst>
  <pc:docChgLst>
    <pc:chgData name="andalvaishali vaishali" userId="d2314b36d1f65d31" providerId="Windows Live" clId="Web-{ACF81D34-9CFF-4DFC-88A3-3AF53F0B94AB}"/>
    <pc:docChg chg="addSld delSld modSld">
      <pc:chgData name="andalvaishali vaishali" userId="d2314b36d1f65d31" providerId="Windows Live" clId="Web-{ACF81D34-9CFF-4DFC-88A3-3AF53F0B94AB}" dt="2023-09-12T15:51:58.938" v="145" actId="20577"/>
      <pc:docMkLst>
        <pc:docMk/>
      </pc:docMkLst>
      <pc:sldChg chg="modSp">
        <pc:chgData name="andalvaishali vaishali" userId="d2314b36d1f65d31" providerId="Windows Live" clId="Web-{ACF81D34-9CFF-4DFC-88A3-3AF53F0B94AB}" dt="2023-09-12T15:25:19.141" v="37" actId="20577"/>
        <pc:sldMkLst>
          <pc:docMk/>
          <pc:sldMk cId="1501661273" sldId="265"/>
        </pc:sldMkLst>
        <pc:spChg chg="mod">
          <ac:chgData name="andalvaishali vaishali" userId="d2314b36d1f65d31" providerId="Windows Live" clId="Web-{ACF81D34-9CFF-4DFC-88A3-3AF53F0B94AB}" dt="2023-09-12T15:24:43.280" v="35" actId="14100"/>
          <ac:spMkLst>
            <pc:docMk/>
            <pc:sldMk cId="1501661273" sldId="265"/>
            <ac:spMk id="2" creationId="{22AEB292-E7AF-BA2C-0FBB-C52F9CECCA68}"/>
          </ac:spMkLst>
        </pc:spChg>
        <pc:spChg chg="mod">
          <ac:chgData name="andalvaishali vaishali" userId="d2314b36d1f65d31" providerId="Windows Live" clId="Web-{ACF81D34-9CFF-4DFC-88A3-3AF53F0B94AB}" dt="2023-09-12T15:25:19.141" v="37" actId="20577"/>
          <ac:spMkLst>
            <pc:docMk/>
            <pc:sldMk cId="1501661273" sldId="265"/>
            <ac:spMk id="3" creationId="{7E7BBBAD-FBAE-8E4F-4228-7BB2034450A6}"/>
          </ac:spMkLst>
        </pc:spChg>
      </pc:sldChg>
      <pc:sldChg chg="new">
        <pc:chgData name="andalvaishali vaishali" userId="d2314b36d1f65d31" providerId="Windows Live" clId="Web-{ACF81D34-9CFF-4DFC-88A3-3AF53F0B94AB}" dt="2023-09-12T15:48:51.823" v="108"/>
        <pc:sldMkLst>
          <pc:docMk/>
          <pc:sldMk cId="49177214" sldId="267"/>
        </pc:sldMkLst>
      </pc:sldChg>
      <pc:sldChg chg="modSp new del">
        <pc:chgData name="andalvaishali vaishali" userId="d2314b36d1f65d31" providerId="Windows Live" clId="Web-{ACF81D34-9CFF-4DFC-88A3-3AF53F0B94AB}" dt="2023-09-12T15:42:42.593" v="60"/>
        <pc:sldMkLst>
          <pc:docMk/>
          <pc:sldMk cId="2340850752" sldId="267"/>
        </pc:sldMkLst>
        <pc:spChg chg="mod">
          <ac:chgData name="andalvaishali vaishali" userId="d2314b36d1f65d31" providerId="Windows Live" clId="Web-{ACF81D34-9CFF-4DFC-88A3-3AF53F0B94AB}" dt="2023-09-12T15:42:18.624" v="56" actId="14100"/>
          <ac:spMkLst>
            <pc:docMk/>
            <pc:sldMk cId="2340850752" sldId="267"/>
            <ac:spMk id="2" creationId="{74AB989B-F125-C9C2-060D-671FCBB29849}"/>
          </ac:spMkLst>
        </pc:spChg>
        <pc:spChg chg="mod">
          <ac:chgData name="andalvaishali vaishali" userId="d2314b36d1f65d31" providerId="Windows Live" clId="Web-{ACF81D34-9CFF-4DFC-88A3-3AF53F0B94AB}" dt="2023-09-12T15:42:34.749" v="59" actId="1076"/>
          <ac:spMkLst>
            <pc:docMk/>
            <pc:sldMk cId="2340850752" sldId="267"/>
            <ac:spMk id="3" creationId="{73B0BD53-690A-4C2D-52D2-9255923AA633}"/>
          </ac:spMkLst>
        </pc:spChg>
      </pc:sldChg>
      <pc:sldChg chg="addSp modSp new del mod setBg">
        <pc:chgData name="andalvaishali vaishali" userId="d2314b36d1f65d31" providerId="Windows Live" clId="Web-{ACF81D34-9CFF-4DFC-88A3-3AF53F0B94AB}" dt="2023-09-12T15:45:37.192" v="90"/>
        <pc:sldMkLst>
          <pc:docMk/>
          <pc:sldMk cId="2895799501" sldId="267"/>
        </pc:sldMkLst>
        <pc:spChg chg="mod">
          <ac:chgData name="andalvaishali vaishali" userId="d2314b36d1f65d31" providerId="Windows Live" clId="Web-{ACF81D34-9CFF-4DFC-88A3-3AF53F0B94AB}" dt="2023-09-12T15:45:10.504" v="89"/>
          <ac:spMkLst>
            <pc:docMk/>
            <pc:sldMk cId="2895799501" sldId="267"/>
            <ac:spMk id="2" creationId="{6C85DA6F-39C2-505A-747B-E82DC4B94823}"/>
          </ac:spMkLst>
        </pc:spChg>
        <pc:spChg chg="mod">
          <ac:chgData name="andalvaishali vaishali" userId="d2314b36d1f65d31" providerId="Windows Live" clId="Web-{ACF81D34-9CFF-4DFC-88A3-3AF53F0B94AB}" dt="2023-09-12T15:45:10.504" v="89"/>
          <ac:spMkLst>
            <pc:docMk/>
            <pc:sldMk cId="2895799501" sldId="267"/>
            <ac:spMk id="3" creationId="{2FCCCAF7-16E2-C63F-8F4F-60D30F1BD174}"/>
          </ac:spMkLst>
        </pc:spChg>
        <pc:spChg chg="add">
          <ac:chgData name="andalvaishali vaishali" userId="d2314b36d1f65d31" providerId="Windows Live" clId="Web-{ACF81D34-9CFF-4DFC-88A3-3AF53F0B94AB}" dt="2023-09-12T15:45:10.504" v="89"/>
          <ac:spMkLst>
            <pc:docMk/>
            <pc:sldMk cId="2895799501" sldId="267"/>
            <ac:spMk id="8" creationId="{100EDD19-6802-4EC3-95CE-CFFAB042CFD6}"/>
          </ac:spMkLst>
        </pc:spChg>
        <pc:spChg chg="add">
          <ac:chgData name="andalvaishali vaishali" userId="d2314b36d1f65d31" providerId="Windows Live" clId="Web-{ACF81D34-9CFF-4DFC-88A3-3AF53F0B94AB}" dt="2023-09-12T15:45:10.504" v="89"/>
          <ac:spMkLst>
            <pc:docMk/>
            <pc:sldMk cId="2895799501" sldId="267"/>
            <ac:spMk id="10" creationId="{DB17E863-922E-4C26-BD64-E8FD41D28661}"/>
          </ac:spMkLst>
        </pc:spChg>
      </pc:sldChg>
      <pc:sldChg chg="addSp delSp modSp new del">
        <pc:chgData name="andalvaishali vaishali" userId="d2314b36d1f65d31" providerId="Windows Live" clId="Web-{ACF81D34-9CFF-4DFC-88A3-3AF53F0B94AB}" dt="2023-09-12T15:48:47.870" v="107"/>
        <pc:sldMkLst>
          <pc:docMk/>
          <pc:sldMk cId="3766915009" sldId="267"/>
        </pc:sldMkLst>
        <pc:spChg chg="mod">
          <ac:chgData name="andalvaishali vaishali" userId="d2314b36d1f65d31" providerId="Windows Live" clId="Web-{ACF81D34-9CFF-4DFC-88A3-3AF53F0B94AB}" dt="2023-09-12T15:48:38.463" v="106" actId="14100"/>
          <ac:spMkLst>
            <pc:docMk/>
            <pc:sldMk cId="3766915009" sldId="267"/>
            <ac:spMk id="2" creationId="{E878ACFB-0E94-0B15-BE2E-8843BB7A34AC}"/>
          </ac:spMkLst>
        </pc:spChg>
        <pc:spChg chg="mod">
          <ac:chgData name="andalvaishali vaishali" userId="d2314b36d1f65d31" providerId="Windows Live" clId="Web-{ACF81D34-9CFF-4DFC-88A3-3AF53F0B94AB}" dt="2023-09-12T15:46:36.616" v="97" actId="20577"/>
          <ac:spMkLst>
            <pc:docMk/>
            <pc:sldMk cId="3766915009" sldId="267"/>
            <ac:spMk id="3" creationId="{F946AD90-DBEE-EFD1-D106-A53CFB4F5161}"/>
          </ac:spMkLst>
        </pc:spChg>
        <pc:spChg chg="add del mod">
          <ac:chgData name="andalvaishali vaishali" userId="d2314b36d1f65d31" providerId="Windows Live" clId="Web-{ACF81D34-9CFF-4DFC-88A3-3AF53F0B94AB}" dt="2023-09-12T15:47:17.586" v="105"/>
          <ac:spMkLst>
            <pc:docMk/>
            <pc:sldMk cId="3766915009" sldId="267"/>
            <ac:spMk id="4" creationId="{CFBE3E07-D712-5079-CCD3-2A51938B68FB}"/>
          </ac:spMkLst>
        </pc:spChg>
      </pc:sldChg>
      <pc:sldChg chg="modSp new">
        <pc:chgData name="andalvaishali vaishali" userId="d2314b36d1f65d31" providerId="Windows Live" clId="Web-{ACF81D34-9CFF-4DFC-88A3-3AF53F0B94AB}" dt="2023-09-12T15:51:16.593" v="122" actId="20577"/>
        <pc:sldMkLst>
          <pc:docMk/>
          <pc:sldMk cId="2661312662" sldId="268"/>
        </pc:sldMkLst>
        <pc:spChg chg="mod">
          <ac:chgData name="andalvaishali vaishali" userId="d2314b36d1f65d31" providerId="Windows Live" clId="Web-{ACF81D34-9CFF-4DFC-88A3-3AF53F0B94AB}" dt="2023-09-12T15:51:16.593" v="122" actId="20577"/>
          <ac:spMkLst>
            <pc:docMk/>
            <pc:sldMk cId="2661312662" sldId="268"/>
            <ac:spMk id="3" creationId="{F2F3829C-2C0A-71C1-BFAB-6CF319C51998}"/>
          </ac:spMkLst>
        </pc:spChg>
      </pc:sldChg>
      <pc:sldChg chg="modSp new">
        <pc:chgData name="andalvaishali vaishali" userId="d2314b36d1f65d31" providerId="Windows Live" clId="Web-{ACF81D34-9CFF-4DFC-88A3-3AF53F0B94AB}" dt="2023-09-12T15:51:58.938" v="145" actId="20577"/>
        <pc:sldMkLst>
          <pc:docMk/>
          <pc:sldMk cId="1661936884" sldId="269"/>
        </pc:sldMkLst>
        <pc:spChg chg="mod">
          <ac:chgData name="andalvaishali vaishali" userId="d2314b36d1f65d31" providerId="Windows Live" clId="Web-{ACF81D34-9CFF-4DFC-88A3-3AF53F0B94AB}" dt="2023-09-12T15:51:58.938" v="145" actId="20577"/>
          <ac:spMkLst>
            <pc:docMk/>
            <pc:sldMk cId="1661936884" sldId="269"/>
            <ac:spMk id="3" creationId="{BB2BB377-6C28-E08A-C8A2-A483A5E54D52}"/>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ata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884259-B162-44C8-90CC-A89BC3B649E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063D6FC-8D64-4920-BD41-55A6D75A0953}">
      <dgm:prSet/>
      <dgm:spPr/>
      <dgm:t>
        <a:bodyPr/>
        <a:lstStyle/>
        <a:p>
          <a:pPr>
            <a:lnSpc>
              <a:spcPct val="100000"/>
            </a:lnSpc>
          </a:pPr>
          <a:r>
            <a:rPr lang="en-US"/>
            <a:t>Consumer Awareness</a:t>
          </a:r>
        </a:p>
      </dgm:t>
    </dgm:pt>
    <dgm:pt modelId="{037B743B-DC71-4D38-90E6-458420889A0B}" type="parTrans" cxnId="{CD0B481B-C976-42E9-9DA6-022E4E14929B}">
      <dgm:prSet/>
      <dgm:spPr/>
      <dgm:t>
        <a:bodyPr/>
        <a:lstStyle/>
        <a:p>
          <a:endParaRPr lang="en-US"/>
        </a:p>
      </dgm:t>
    </dgm:pt>
    <dgm:pt modelId="{A0C2012D-5044-4491-BC68-1DC4153E025D}" type="sibTrans" cxnId="{CD0B481B-C976-42E9-9DA6-022E4E14929B}">
      <dgm:prSet/>
      <dgm:spPr/>
      <dgm:t>
        <a:bodyPr/>
        <a:lstStyle/>
        <a:p>
          <a:endParaRPr lang="en-US"/>
        </a:p>
      </dgm:t>
    </dgm:pt>
    <dgm:pt modelId="{A52FBA53-AED4-4105-BD00-A1E5900E008B}">
      <dgm:prSet/>
      <dgm:spPr/>
      <dgm:t>
        <a:bodyPr/>
        <a:lstStyle/>
        <a:p>
          <a:pPr>
            <a:lnSpc>
              <a:spcPct val="100000"/>
            </a:lnSpc>
          </a:pPr>
          <a:r>
            <a:rPr lang="en-US"/>
            <a:t>Warranty and Support Planning</a:t>
          </a:r>
        </a:p>
      </dgm:t>
    </dgm:pt>
    <dgm:pt modelId="{012D4C2F-B232-4AFB-8579-64C719F352EE}" type="parTrans" cxnId="{2564FA3C-37B1-40A4-8D3A-0FFE72104021}">
      <dgm:prSet/>
      <dgm:spPr/>
      <dgm:t>
        <a:bodyPr/>
        <a:lstStyle/>
        <a:p>
          <a:endParaRPr lang="en-US"/>
        </a:p>
      </dgm:t>
    </dgm:pt>
    <dgm:pt modelId="{068841E5-CC41-49E8-9EC4-A713E4C80414}" type="sibTrans" cxnId="{2564FA3C-37B1-40A4-8D3A-0FFE72104021}">
      <dgm:prSet/>
      <dgm:spPr/>
      <dgm:t>
        <a:bodyPr/>
        <a:lstStyle/>
        <a:p>
          <a:endParaRPr lang="en-US"/>
        </a:p>
      </dgm:t>
    </dgm:pt>
    <dgm:pt modelId="{78B8133B-3554-421F-A9F5-38691F58633D}">
      <dgm:prSet/>
      <dgm:spPr/>
      <dgm:t>
        <a:bodyPr/>
        <a:lstStyle/>
        <a:p>
          <a:pPr>
            <a:lnSpc>
              <a:spcPct val="100000"/>
            </a:lnSpc>
          </a:pPr>
          <a:r>
            <a:rPr lang="en-US"/>
            <a:t>Sustainability and Environmental Impact</a:t>
          </a:r>
        </a:p>
      </dgm:t>
    </dgm:pt>
    <dgm:pt modelId="{7495EB87-A7C4-4BD6-A214-A2730C436A59}" type="parTrans" cxnId="{EBAD0CB1-E917-405F-AA41-38CF159A6DCB}">
      <dgm:prSet/>
      <dgm:spPr/>
      <dgm:t>
        <a:bodyPr/>
        <a:lstStyle/>
        <a:p>
          <a:endParaRPr lang="en-US"/>
        </a:p>
      </dgm:t>
    </dgm:pt>
    <dgm:pt modelId="{678918A3-1908-4570-B1CA-0D09FB8520F6}" type="sibTrans" cxnId="{EBAD0CB1-E917-405F-AA41-38CF159A6DCB}">
      <dgm:prSet/>
      <dgm:spPr/>
      <dgm:t>
        <a:bodyPr/>
        <a:lstStyle/>
        <a:p>
          <a:endParaRPr lang="en-US"/>
        </a:p>
      </dgm:t>
    </dgm:pt>
    <dgm:pt modelId="{7EC05AE0-4946-4CCD-A35B-2DC2341C57C6}">
      <dgm:prSet/>
      <dgm:spPr/>
      <dgm:t>
        <a:bodyPr/>
        <a:lstStyle/>
        <a:p>
          <a:pPr>
            <a:lnSpc>
              <a:spcPct val="100000"/>
            </a:lnSpc>
          </a:pPr>
          <a:r>
            <a:rPr lang="en-US"/>
            <a:t>Inventory Management</a:t>
          </a:r>
        </a:p>
      </dgm:t>
    </dgm:pt>
    <dgm:pt modelId="{A5EAEE00-761A-4B73-B47C-8ABF7CD1AA06}" type="parTrans" cxnId="{287A1FAB-DF31-4A6B-8794-BFB38A54D57B}">
      <dgm:prSet/>
      <dgm:spPr/>
      <dgm:t>
        <a:bodyPr/>
        <a:lstStyle/>
        <a:p>
          <a:endParaRPr lang="en-US"/>
        </a:p>
      </dgm:t>
    </dgm:pt>
    <dgm:pt modelId="{B90D6A8F-C109-4A7D-8314-64CC17A952F4}" type="sibTrans" cxnId="{287A1FAB-DF31-4A6B-8794-BFB38A54D57B}">
      <dgm:prSet/>
      <dgm:spPr/>
      <dgm:t>
        <a:bodyPr/>
        <a:lstStyle/>
        <a:p>
          <a:endParaRPr lang="en-US"/>
        </a:p>
      </dgm:t>
    </dgm:pt>
    <dgm:pt modelId="{7D81C218-D007-4A86-B38E-5D5C707E1FDF}">
      <dgm:prSet/>
      <dgm:spPr/>
      <dgm:t>
        <a:bodyPr/>
        <a:lstStyle/>
        <a:p>
          <a:pPr>
            <a:lnSpc>
              <a:spcPct val="100000"/>
            </a:lnSpc>
          </a:pPr>
          <a:r>
            <a:rPr lang="en-US"/>
            <a:t>Quality Control</a:t>
          </a:r>
        </a:p>
      </dgm:t>
    </dgm:pt>
    <dgm:pt modelId="{BF45778E-827F-4269-9417-8518DC018BFD}" type="parTrans" cxnId="{CDF9A724-D2E6-4896-9E21-5906222CCD7D}">
      <dgm:prSet/>
      <dgm:spPr/>
      <dgm:t>
        <a:bodyPr/>
        <a:lstStyle/>
        <a:p>
          <a:endParaRPr lang="en-US"/>
        </a:p>
      </dgm:t>
    </dgm:pt>
    <dgm:pt modelId="{44D9C6C5-34DE-4BF8-8653-1E176BD22683}" type="sibTrans" cxnId="{CDF9A724-D2E6-4896-9E21-5906222CCD7D}">
      <dgm:prSet/>
      <dgm:spPr/>
      <dgm:t>
        <a:bodyPr/>
        <a:lstStyle/>
        <a:p>
          <a:endParaRPr lang="en-US"/>
        </a:p>
      </dgm:t>
    </dgm:pt>
    <dgm:pt modelId="{ECBA4269-F778-4802-B4CA-07FED8E6411F}" type="pres">
      <dgm:prSet presAssocID="{1E884259-B162-44C8-90CC-A89BC3B649E1}" presName="root" presStyleCnt="0">
        <dgm:presLayoutVars>
          <dgm:dir/>
          <dgm:resizeHandles val="exact"/>
        </dgm:presLayoutVars>
      </dgm:prSet>
      <dgm:spPr/>
    </dgm:pt>
    <dgm:pt modelId="{FC5887F4-EBF2-483D-B545-70C85BB24833}" type="pres">
      <dgm:prSet presAssocID="{9063D6FC-8D64-4920-BD41-55A6D75A0953}" presName="compNode" presStyleCnt="0"/>
      <dgm:spPr/>
    </dgm:pt>
    <dgm:pt modelId="{B738C5D8-8200-47AD-8AC8-070B929A4670}" type="pres">
      <dgm:prSet presAssocID="{9063D6FC-8D64-4920-BD41-55A6D75A0953}" presName="bgRect" presStyleLbl="bgShp" presStyleIdx="0" presStyleCnt="5"/>
      <dgm:spPr/>
    </dgm:pt>
    <dgm:pt modelId="{4EDED863-E4A7-46FD-8134-94C8406A3E96}" type="pres">
      <dgm:prSet presAssocID="{9063D6FC-8D64-4920-BD41-55A6D75A095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s"/>
        </a:ext>
      </dgm:extLst>
    </dgm:pt>
    <dgm:pt modelId="{960C92DA-5710-4FCE-9230-E888773C15D4}" type="pres">
      <dgm:prSet presAssocID="{9063D6FC-8D64-4920-BD41-55A6D75A0953}" presName="spaceRect" presStyleCnt="0"/>
      <dgm:spPr/>
    </dgm:pt>
    <dgm:pt modelId="{1CE8A729-8BA3-4F13-872F-0FA0F5FB4554}" type="pres">
      <dgm:prSet presAssocID="{9063D6FC-8D64-4920-BD41-55A6D75A0953}" presName="parTx" presStyleLbl="revTx" presStyleIdx="0" presStyleCnt="5">
        <dgm:presLayoutVars>
          <dgm:chMax val="0"/>
          <dgm:chPref val="0"/>
        </dgm:presLayoutVars>
      </dgm:prSet>
      <dgm:spPr/>
    </dgm:pt>
    <dgm:pt modelId="{83281588-0CC4-4E8D-A903-78AE4733C821}" type="pres">
      <dgm:prSet presAssocID="{A0C2012D-5044-4491-BC68-1DC4153E025D}" presName="sibTrans" presStyleCnt="0"/>
      <dgm:spPr/>
    </dgm:pt>
    <dgm:pt modelId="{EDB0A607-49F0-4599-9119-D8A02A979271}" type="pres">
      <dgm:prSet presAssocID="{A52FBA53-AED4-4105-BD00-A1E5900E008B}" presName="compNode" presStyleCnt="0"/>
      <dgm:spPr/>
    </dgm:pt>
    <dgm:pt modelId="{C471BB71-A428-4A1A-9117-16031B13DB93}" type="pres">
      <dgm:prSet presAssocID="{A52FBA53-AED4-4105-BD00-A1E5900E008B}" presName="bgRect" presStyleLbl="bgShp" presStyleIdx="1" presStyleCnt="5"/>
      <dgm:spPr/>
    </dgm:pt>
    <dgm:pt modelId="{BC3F16C7-5BA8-49F7-8753-C7E90F8FC19D}" type="pres">
      <dgm:prSet presAssocID="{A52FBA53-AED4-4105-BD00-A1E5900E008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ools"/>
        </a:ext>
      </dgm:extLst>
    </dgm:pt>
    <dgm:pt modelId="{FDA4D24B-930F-4A9B-BF7D-8EF073491851}" type="pres">
      <dgm:prSet presAssocID="{A52FBA53-AED4-4105-BD00-A1E5900E008B}" presName="spaceRect" presStyleCnt="0"/>
      <dgm:spPr/>
    </dgm:pt>
    <dgm:pt modelId="{3D5E8F39-38D6-4D30-89FD-C73EE148D314}" type="pres">
      <dgm:prSet presAssocID="{A52FBA53-AED4-4105-BD00-A1E5900E008B}" presName="parTx" presStyleLbl="revTx" presStyleIdx="1" presStyleCnt="5">
        <dgm:presLayoutVars>
          <dgm:chMax val="0"/>
          <dgm:chPref val="0"/>
        </dgm:presLayoutVars>
      </dgm:prSet>
      <dgm:spPr/>
    </dgm:pt>
    <dgm:pt modelId="{D025245A-032B-4714-BB0B-AB5085C3F772}" type="pres">
      <dgm:prSet presAssocID="{068841E5-CC41-49E8-9EC4-A713E4C80414}" presName="sibTrans" presStyleCnt="0"/>
      <dgm:spPr/>
    </dgm:pt>
    <dgm:pt modelId="{D2C3CB7A-956D-48B6-9E74-C0D23526F75D}" type="pres">
      <dgm:prSet presAssocID="{78B8133B-3554-421F-A9F5-38691F58633D}" presName="compNode" presStyleCnt="0"/>
      <dgm:spPr/>
    </dgm:pt>
    <dgm:pt modelId="{A058295B-F614-4BFF-B470-34B3BB62EC82}" type="pres">
      <dgm:prSet presAssocID="{78B8133B-3554-421F-A9F5-38691F58633D}" presName="bgRect" presStyleLbl="bgShp" presStyleIdx="2" presStyleCnt="5"/>
      <dgm:spPr/>
    </dgm:pt>
    <dgm:pt modelId="{A7120604-5295-484B-A214-C1C25387ABF8}" type="pres">
      <dgm:prSet presAssocID="{78B8133B-3554-421F-A9F5-38691F58633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eciduous tree"/>
        </a:ext>
      </dgm:extLst>
    </dgm:pt>
    <dgm:pt modelId="{ADA65BD9-2592-4CEA-8905-AA86914A277D}" type="pres">
      <dgm:prSet presAssocID="{78B8133B-3554-421F-A9F5-38691F58633D}" presName="spaceRect" presStyleCnt="0"/>
      <dgm:spPr/>
    </dgm:pt>
    <dgm:pt modelId="{EFF0FA15-F4F7-4014-A6F4-EFC6D25AD2A9}" type="pres">
      <dgm:prSet presAssocID="{78B8133B-3554-421F-A9F5-38691F58633D}" presName="parTx" presStyleLbl="revTx" presStyleIdx="2" presStyleCnt="5">
        <dgm:presLayoutVars>
          <dgm:chMax val="0"/>
          <dgm:chPref val="0"/>
        </dgm:presLayoutVars>
      </dgm:prSet>
      <dgm:spPr/>
    </dgm:pt>
    <dgm:pt modelId="{733359C8-72E8-47E4-8206-3C731207B2C9}" type="pres">
      <dgm:prSet presAssocID="{678918A3-1908-4570-B1CA-0D09FB8520F6}" presName="sibTrans" presStyleCnt="0"/>
      <dgm:spPr/>
    </dgm:pt>
    <dgm:pt modelId="{B2911EA6-CA0F-426A-B9BB-C75F070E3F32}" type="pres">
      <dgm:prSet presAssocID="{7EC05AE0-4946-4CCD-A35B-2DC2341C57C6}" presName="compNode" presStyleCnt="0"/>
      <dgm:spPr/>
    </dgm:pt>
    <dgm:pt modelId="{6A875716-0CD2-4DDE-8B82-553694D2545B}" type="pres">
      <dgm:prSet presAssocID="{7EC05AE0-4946-4CCD-A35B-2DC2341C57C6}" presName="bgRect" presStyleLbl="bgShp" presStyleIdx="3" presStyleCnt="5"/>
      <dgm:spPr/>
    </dgm:pt>
    <dgm:pt modelId="{F3D5176C-6643-40BB-8D74-9AD929C6FC21}" type="pres">
      <dgm:prSet presAssocID="{7EC05AE0-4946-4CCD-A35B-2DC2341C57C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ox"/>
        </a:ext>
      </dgm:extLst>
    </dgm:pt>
    <dgm:pt modelId="{338BF5AB-33CB-4B00-A4A1-A1E9D576CC69}" type="pres">
      <dgm:prSet presAssocID="{7EC05AE0-4946-4CCD-A35B-2DC2341C57C6}" presName="spaceRect" presStyleCnt="0"/>
      <dgm:spPr/>
    </dgm:pt>
    <dgm:pt modelId="{A7EE9EBE-ADF6-4F85-AFC0-DDD2EF09950F}" type="pres">
      <dgm:prSet presAssocID="{7EC05AE0-4946-4CCD-A35B-2DC2341C57C6}" presName="parTx" presStyleLbl="revTx" presStyleIdx="3" presStyleCnt="5">
        <dgm:presLayoutVars>
          <dgm:chMax val="0"/>
          <dgm:chPref val="0"/>
        </dgm:presLayoutVars>
      </dgm:prSet>
      <dgm:spPr/>
    </dgm:pt>
    <dgm:pt modelId="{6E8DA2B6-DC26-4187-93AB-A92335E9DF76}" type="pres">
      <dgm:prSet presAssocID="{B90D6A8F-C109-4A7D-8314-64CC17A952F4}" presName="sibTrans" presStyleCnt="0"/>
      <dgm:spPr/>
    </dgm:pt>
    <dgm:pt modelId="{157B1428-ABA4-4BA3-A503-2555F3488644}" type="pres">
      <dgm:prSet presAssocID="{7D81C218-D007-4A86-B38E-5D5C707E1FDF}" presName="compNode" presStyleCnt="0"/>
      <dgm:spPr/>
    </dgm:pt>
    <dgm:pt modelId="{D08F4371-A432-4834-9A20-8C0EE9C521FF}" type="pres">
      <dgm:prSet presAssocID="{7D81C218-D007-4A86-B38E-5D5C707E1FDF}" presName="bgRect" presStyleLbl="bgShp" presStyleIdx="4" presStyleCnt="5"/>
      <dgm:spPr/>
    </dgm:pt>
    <dgm:pt modelId="{DB32D304-C3D5-4957-9EE3-4D5B0CED8858}" type="pres">
      <dgm:prSet presAssocID="{7D81C218-D007-4A86-B38E-5D5C707E1FD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heck List"/>
        </a:ext>
      </dgm:extLst>
    </dgm:pt>
    <dgm:pt modelId="{4E62FF1E-1664-4C9F-B1B5-74B981C5C309}" type="pres">
      <dgm:prSet presAssocID="{7D81C218-D007-4A86-B38E-5D5C707E1FDF}" presName="spaceRect" presStyleCnt="0"/>
      <dgm:spPr/>
    </dgm:pt>
    <dgm:pt modelId="{9F0C5834-A55F-4295-A299-AD60789CB2FF}" type="pres">
      <dgm:prSet presAssocID="{7D81C218-D007-4A86-B38E-5D5C707E1FDF}" presName="parTx" presStyleLbl="revTx" presStyleIdx="4" presStyleCnt="5">
        <dgm:presLayoutVars>
          <dgm:chMax val="0"/>
          <dgm:chPref val="0"/>
        </dgm:presLayoutVars>
      </dgm:prSet>
      <dgm:spPr/>
    </dgm:pt>
  </dgm:ptLst>
  <dgm:cxnLst>
    <dgm:cxn modelId="{B9EEBF01-37FA-4C38-AAF1-7EC22DBC41C4}" type="presOf" srcId="{9063D6FC-8D64-4920-BD41-55A6D75A0953}" destId="{1CE8A729-8BA3-4F13-872F-0FA0F5FB4554}" srcOrd="0" destOrd="0" presId="urn:microsoft.com/office/officeart/2018/2/layout/IconVerticalSolidList"/>
    <dgm:cxn modelId="{17AA3112-C768-4165-989A-6C04148B5B02}" type="presOf" srcId="{7EC05AE0-4946-4CCD-A35B-2DC2341C57C6}" destId="{A7EE9EBE-ADF6-4F85-AFC0-DDD2EF09950F}" srcOrd="0" destOrd="0" presId="urn:microsoft.com/office/officeart/2018/2/layout/IconVerticalSolidList"/>
    <dgm:cxn modelId="{41772319-4220-4569-A827-82E7422C8BB3}" type="presOf" srcId="{A52FBA53-AED4-4105-BD00-A1E5900E008B}" destId="{3D5E8F39-38D6-4D30-89FD-C73EE148D314}" srcOrd="0" destOrd="0" presId="urn:microsoft.com/office/officeart/2018/2/layout/IconVerticalSolidList"/>
    <dgm:cxn modelId="{CD0B481B-C976-42E9-9DA6-022E4E14929B}" srcId="{1E884259-B162-44C8-90CC-A89BC3B649E1}" destId="{9063D6FC-8D64-4920-BD41-55A6D75A0953}" srcOrd="0" destOrd="0" parTransId="{037B743B-DC71-4D38-90E6-458420889A0B}" sibTransId="{A0C2012D-5044-4491-BC68-1DC4153E025D}"/>
    <dgm:cxn modelId="{CDF9A724-D2E6-4896-9E21-5906222CCD7D}" srcId="{1E884259-B162-44C8-90CC-A89BC3B649E1}" destId="{7D81C218-D007-4A86-B38E-5D5C707E1FDF}" srcOrd="4" destOrd="0" parTransId="{BF45778E-827F-4269-9417-8518DC018BFD}" sibTransId="{44D9C6C5-34DE-4BF8-8653-1E176BD22683}"/>
    <dgm:cxn modelId="{2564FA3C-37B1-40A4-8D3A-0FFE72104021}" srcId="{1E884259-B162-44C8-90CC-A89BC3B649E1}" destId="{A52FBA53-AED4-4105-BD00-A1E5900E008B}" srcOrd="1" destOrd="0" parTransId="{012D4C2F-B232-4AFB-8579-64C719F352EE}" sibTransId="{068841E5-CC41-49E8-9EC4-A713E4C80414}"/>
    <dgm:cxn modelId="{235A6497-89A7-45B3-966E-C4654C2BC372}" type="presOf" srcId="{78B8133B-3554-421F-A9F5-38691F58633D}" destId="{EFF0FA15-F4F7-4014-A6F4-EFC6D25AD2A9}" srcOrd="0" destOrd="0" presId="urn:microsoft.com/office/officeart/2018/2/layout/IconVerticalSolidList"/>
    <dgm:cxn modelId="{1D94A49A-68CF-456E-8BA2-84B5F88AE7B4}" type="presOf" srcId="{7D81C218-D007-4A86-B38E-5D5C707E1FDF}" destId="{9F0C5834-A55F-4295-A299-AD60789CB2FF}" srcOrd="0" destOrd="0" presId="urn:microsoft.com/office/officeart/2018/2/layout/IconVerticalSolidList"/>
    <dgm:cxn modelId="{287A1FAB-DF31-4A6B-8794-BFB38A54D57B}" srcId="{1E884259-B162-44C8-90CC-A89BC3B649E1}" destId="{7EC05AE0-4946-4CCD-A35B-2DC2341C57C6}" srcOrd="3" destOrd="0" parTransId="{A5EAEE00-761A-4B73-B47C-8ABF7CD1AA06}" sibTransId="{B90D6A8F-C109-4A7D-8314-64CC17A952F4}"/>
    <dgm:cxn modelId="{EBAD0CB1-E917-405F-AA41-38CF159A6DCB}" srcId="{1E884259-B162-44C8-90CC-A89BC3B649E1}" destId="{78B8133B-3554-421F-A9F5-38691F58633D}" srcOrd="2" destOrd="0" parTransId="{7495EB87-A7C4-4BD6-A214-A2730C436A59}" sibTransId="{678918A3-1908-4570-B1CA-0D09FB8520F6}"/>
    <dgm:cxn modelId="{4E9F23E5-88EA-4ABF-9525-0A24C67EDAEE}" type="presOf" srcId="{1E884259-B162-44C8-90CC-A89BC3B649E1}" destId="{ECBA4269-F778-4802-B4CA-07FED8E6411F}" srcOrd="0" destOrd="0" presId="urn:microsoft.com/office/officeart/2018/2/layout/IconVerticalSolidList"/>
    <dgm:cxn modelId="{7B4D8102-8E7E-4CFE-995C-A01E7797B7A6}" type="presParOf" srcId="{ECBA4269-F778-4802-B4CA-07FED8E6411F}" destId="{FC5887F4-EBF2-483D-B545-70C85BB24833}" srcOrd="0" destOrd="0" presId="urn:microsoft.com/office/officeart/2018/2/layout/IconVerticalSolidList"/>
    <dgm:cxn modelId="{92229CBC-BD8F-4B3F-882C-69E7AD12011B}" type="presParOf" srcId="{FC5887F4-EBF2-483D-B545-70C85BB24833}" destId="{B738C5D8-8200-47AD-8AC8-070B929A4670}" srcOrd="0" destOrd="0" presId="urn:microsoft.com/office/officeart/2018/2/layout/IconVerticalSolidList"/>
    <dgm:cxn modelId="{E15A141A-81AC-4B86-8C0F-C163731DE5F3}" type="presParOf" srcId="{FC5887F4-EBF2-483D-B545-70C85BB24833}" destId="{4EDED863-E4A7-46FD-8134-94C8406A3E96}" srcOrd="1" destOrd="0" presId="urn:microsoft.com/office/officeart/2018/2/layout/IconVerticalSolidList"/>
    <dgm:cxn modelId="{011D5ED9-D429-4546-93A7-BF390CEB3925}" type="presParOf" srcId="{FC5887F4-EBF2-483D-B545-70C85BB24833}" destId="{960C92DA-5710-4FCE-9230-E888773C15D4}" srcOrd="2" destOrd="0" presId="urn:microsoft.com/office/officeart/2018/2/layout/IconVerticalSolidList"/>
    <dgm:cxn modelId="{939C111F-11C2-4F73-A6B4-560A976A5B90}" type="presParOf" srcId="{FC5887F4-EBF2-483D-B545-70C85BB24833}" destId="{1CE8A729-8BA3-4F13-872F-0FA0F5FB4554}" srcOrd="3" destOrd="0" presId="urn:microsoft.com/office/officeart/2018/2/layout/IconVerticalSolidList"/>
    <dgm:cxn modelId="{DCE280C9-FB57-4C2F-9507-D9D746105A8A}" type="presParOf" srcId="{ECBA4269-F778-4802-B4CA-07FED8E6411F}" destId="{83281588-0CC4-4E8D-A903-78AE4733C821}" srcOrd="1" destOrd="0" presId="urn:microsoft.com/office/officeart/2018/2/layout/IconVerticalSolidList"/>
    <dgm:cxn modelId="{02FE4A9A-9BB2-414D-BDB6-7C87810A7564}" type="presParOf" srcId="{ECBA4269-F778-4802-B4CA-07FED8E6411F}" destId="{EDB0A607-49F0-4599-9119-D8A02A979271}" srcOrd="2" destOrd="0" presId="urn:microsoft.com/office/officeart/2018/2/layout/IconVerticalSolidList"/>
    <dgm:cxn modelId="{07B2E690-0B1D-46DE-A52C-28CE441A2A4B}" type="presParOf" srcId="{EDB0A607-49F0-4599-9119-D8A02A979271}" destId="{C471BB71-A428-4A1A-9117-16031B13DB93}" srcOrd="0" destOrd="0" presId="urn:microsoft.com/office/officeart/2018/2/layout/IconVerticalSolidList"/>
    <dgm:cxn modelId="{29F495F3-89DA-4410-87B5-1E99BB82BD36}" type="presParOf" srcId="{EDB0A607-49F0-4599-9119-D8A02A979271}" destId="{BC3F16C7-5BA8-49F7-8753-C7E90F8FC19D}" srcOrd="1" destOrd="0" presId="urn:microsoft.com/office/officeart/2018/2/layout/IconVerticalSolidList"/>
    <dgm:cxn modelId="{D2CE36F5-09B0-40BC-BA8C-31B37C7BB58B}" type="presParOf" srcId="{EDB0A607-49F0-4599-9119-D8A02A979271}" destId="{FDA4D24B-930F-4A9B-BF7D-8EF073491851}" srcOrd="2" destOrd="0" presId="urn:microsoft.com/office/officeart/2018/2/layout/IconVerticalSolidList"/>
    <dgm:cxn modelId="{A6034FCB-B864-4373-B4D2-72C3E68C7C39}" type="presParOf" srcId="{EDB0A607-49F0-4599-9119-D8A02A979271}" destId="{3D5E8F39-38D6-4D30-89FD-C73EE148D314}" srcOrd="3" destOrd="0" presId="urn:microsoft.com/office/officeart/2018/2/layout/IconVerticalSolidList"/>
    <dgm:cxn modelId="{24F896A5-80F3-4853-B3B4-9E31D2C0D905}" type="presParOf" srcId="{ECBA4269-F778-4802-B4CA-07FED8E6411F}" destId="{D025245A-032B-4714-BB0B-AB5085C3F772}" srcOrd="3" destOrd="0" presId="urn:microsoft.com/office/officeart/2018/2/layout/IconVerticalSolidList"/>
    <dgm:cxn modelId="{B1621433-FC5E-47F4-9190-C9F337AC6130}" type="presParOf" srcId="{ECBA4269-F778-4802-B4CA-07FED8E6411F}" destId="{D2C3CB7A-956D-48B6-9E74-C0D23526F75D}" srcOrd="4" destOrd="0" presId="urn:microsoft.com/office/officeart/2018/2/layout/IconVerticalSolidList"/>
    <dgm:cxn modelId="{075D1540-9FD6-4F76-8A39-0DDF4AE000F1}" type="presParOf" srcId="{D2C3CB7A-956D-48B6-9E74-C0D23526F75D}" destId="{A058295B-F614-4BFF-B470-34B3BB62EC82}" srcOrd="0" destOrd="0" presId="urn:microsoft.com/office/officeart/2018/2/layout/IconVerticalSolidList"/>
    <dgm:cxn modelId="{A0D015CD-F8B4-4EEB-8547-9F6A22D07B82}" type="presParOf" srcId="{D2C3CB7A-956D-48B6-9E74-C0D23526F75D}" destId="{A7120604-5295-484B-A214-C1C25387ABF8}" srcOrd="1" destOrd="0" presId="urn:microsoft.com/office/officeart/2018/2/layout/IconVerticalSolidList"/>
    <dgm:cxn modelId="{1A92FD9E-D02D-4D6F-AB9F-5D9BC13A930F}" type="presParOf" srcId="{D2C3CB7A-956D-48B6-9E74-C0D23526F75D}" destId="{ADA65BD9-2592-4CEA-8905-AA86914A277D}" srcOrd="2" destOrd="0" presId="urn:microsoft.com/office/officeart/2018/2/layout/IconVerticalSolidList"/>
    <dgm:cxn modelId="{2FBB338B-CA83-4378-86B8-6104702371A5}" type="presParOf" srcId="{D2C3CB7A-956D-48B6-9E74-C0D23526F75D}" destId="{EFF0FA15-F4F7-4014-A6F4-EFC6D25AD2A9}" srcOrd="3" destOrd="0" presId="urn:microsoft.com/office/officeart/2018/2/layout/IconVerticalSolidList"/>
    <dgm:cxn modelId="{7299D8AF-A164-4CBF-AF42-D7B9148B9580}" type="presParOf" srcId="{ECBA4269-F778-4802-B4CA-07FED8E6411F}" destId="{733359C8-72E8-47E4-8206-3C731207B2C9}" srcOrd="5" destOrd="0" presId="urn:microsoft.com/office/officeart/2018/2/layout/IconVerticalSolidList"/>
    <dgm:cxn modelId="{C511405C-D321-40E3-8929-37593F7B8FC9}" type="presParOf" srcId="{ECBA4269-F778-4802-B4CA-07FED8E6411F}" destId="{B2911EA6-CA0F-426A-B9BB-C75F070E3F32}" srcOrd="6" destOrd="0" presId="urn:microsoft.com/office/officeart/2018/2/layout/IconVerticalSolidList"/>
    <dgm:cxn modelId="{5E043BD2-9894-4EB2-8840-B36481F895BC}" type="presParOf" srcId="{B2911EA6-CA0F-426A-B9BB-C75F070E3F32}" destId="{6A875716-0CD2-4DDE-8B82-553694D2545B}" srcOrd="0" destOrd="0" presId="urn:microsoft.com/office/officeart/2018/2/layout/IconVerticalSolidList"/>
    <dgm:cxn modelId="{20FDA744-D9F5-47F2-8F20-C2ABC55A2F98}" type="presParOf" srcId="{B2911EA6-CA0F-426A-B9BB-C75F070E3F32}" destId="{F3D5176C-6643-40BB-8D74-9AD929C6FC21}" srcOrd="1" destOrd="0" presId="urn:microsoft.com/office/officeart/2018/2/layout/IconVerticalSolidList"/>
    <dgm:cxn modelId="{8F18FD46-FD45-4371-8DFF-7953D6B4414A}" type="presParOf" srcId="{B2911EA6-CA0F-426A-B9BB-C75F070E3F32}" destId="{338BF5AB-33CB-4B00-A4A1-A1E9D576CC69}" srcOrd="2" destOrd="0" presId="urn:microsoft.com/office/officeart/2018/2/layout/IconVerticalSolidList"/>
    <dgm:cxn modelId="{69C0AB37-8FF7-4FF5-8528-170A2E27E6D7}" type="presParOf" srcId="{B2911EA6-CA0F-426A-B9BB-C75F070E3F32}" destId="{A7EE9EBE-ADF6-4F85-AFC0-DDD2EF09950F}" srcOrd="3" destOrd="0" presId="urn:microsoft.com/office/officeart/2018/2/layout/IconVerticalSolidList"/>
    <dgm:cxn modelId="{789A31B8-C901-4DC5-9AEB-AA5223155B3C}" type="presParOf" srcId="{ECBA4269-F778-4802-B4CA-07FED8E6411F}" destId="{6E8DA2B6-DC26-4187-93AB-A92335E9DF76}" srcOrd="7" destOrd="0" presId="urn:microsoft.com/office/officeart/2018/2/layout/IconVerticalSolidList"/>
    <dgm:cxn modelId="{A14F588C-A220-45D0-A2E6-7B32C80AB894}" type="presParOf" srcId="{ECBA4269-F778-4802-B4CA-07FED8E6411F}" destId="{157B1428-ABA4-4BA3-A503-2555F3488644}" srcOrd="8" destOrd="0" presId="urn:microsoft.com/office/officeart/2018/2/layout/IconVerticalSolidList"/>
    <dgm:cxn modelId="{997AF839-766A-43AD-965D-10EB591AA859}" type="presParOf" srcId="{157B1428-ABA4-4BA3-A503-2555F3488644}" destId="{D08F4371-A432-4834-9A20-8C0EE9C521FF}" srcOrd="0" destOrd="0" presId="urn:microsoft.com/office/officeart/2018/2/layout/IconVerticalSolidList"/>
    <dgm:cxn modelId="{57C7E478-CA8C-4FB4-8FA1-8ADC21770571}" type="presParOf" srcId="{157B1428-ABA4-4BA3-A503-2555F3488644}" destId="{DB32D304-C3D5-4957-9EE3-4D5B0CED8858}" srcOrd="1" destOrd="0" presId="urn:microsoft.com/office/officeart/2018/2/layout/IconVerticalSolidList"/>
    <dgm:cxn modelId="{0B684869-E3DE-4E40-9C9A-6056D2506CAC}" type="presParOf" srcId="{157B1428-ABA4-4BA3-A503-2555F3488644}" destId="{4E62FF1E-1664-4C9F-B1B5-74B981C5C309}" srcOrd="2" destOrd="0" presId="urn:microsoft.com/office/officeart/2018/2/layout/IconVerticalSolidList"/>
    <dgm:cxn modelId="{DF66B547-0F90-498F-BD7B-9E86C6F76E12}" type="presParOf" srcId="{157B1428-ABA4-4BA3-A503-2555F3488644}" destId="{9F0C5834-A55F-4295-A299-AD60789CB2F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7D174D-BB4F-40F0-825D-4A153AEDBA92}"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100E190A-0031-4A50-B6C6-33CF94FE7BE3}">
      <dgm:prSet/>
      <dgm:spPr/>
      <dgm:t>
        <a:bodyPr/>
        <a:lstStyle/>
        <a:p>
          <a:pPr>
            <a:lnSpc>
              <a:spcPct val="100000"/>
            </a:lnSpc>
          </a:pPr>
          <a:r>
            <a:rPr lang="en-US" b="1"/>
            <a:t> Problem Statement</a:t>
          </a:r>
          <a:endParaRPr lang="en-US"/>
        </a:p>
      </dgm:t>
    </dgm:pt>
    <dgm:pt modelId="{6258E4FF-D1FB-4CA6-BA0D-14F0C6FBEE80}" type="parTrans" cxnId="{F360C8D2-46FE-4DDC-B773-54A72A273B48}">
      <dgm:prSet/>
      <dgm:spPr/>
      <dgm:t>
        <a:bodyPr/>
        <a:lstStyle/>
        <a:p>
          <a:endParaRPr lang="en-US"/>
        </a:p>
      </dgm:t>
    </dgm:pt>
    <dgm:pt modelId="{BB013AE9-29AE-48F8-9FBD-408687283955}" type="sibTrans" cxnId="{F360C8D2-46FE-4DDC-B773-54A72A273B48}">
      <dgm:prSet/>
      <dgm:spPr/>
      <dgm:t>
        <a:bodyPr/>
        <a:lstStyle/>
        <a:p>
          <a:endParaRPr lang="en-US"/>
        </a:p>
      </dgm:t>
    </dgm:pt>
    <dgm:pt modelId="{CF15DD63-3A70-4D0B-977E-39FF6544B3E3}">
      <dgm:prSet/>
      <dgm:spPr/>
      <dgm:t>
        <a:bodyPr/>
        <a:lstStyle/>
        <a:p>
          <a:pPr>
            <a:lnSpc>
              <a:spcPct val="100000"/>
            </a:lnSpc>
          </a:pPr>
          <a:r>
            <a:rPr lang="en-US" b="1"/>
            <a:t>Data Collection and Preprocessing</a:t>
          </a:r>
          <a:endParaRPr lang="en-US"/>
        </a:p>
      </dgm:t>
    </dgm:pt>
    <dgm:pt modelId="{24B7BAFD-9443-4961-97F9-563A108F65A0}" type="parTrans" cxnId="{6B99069D-35B7-4BE8-BB08-F7F4262040FE}">
      <dgm:prSet/>
      <dgm:spPr/>
      <dgm:t>
        <a:bodyPr/>
        <a:lstStyle/>
        <a:p>
          <a:endParaRPr lang="en-US"/>
        </a:p>
      </dgm:t>
    </dgm:pt>
    <dgm:pt modelId="{85A7EAD6-2A0A-4D7B-B5B1-1FE9F214615A}" type="sibTrans" cxnId="{6B99069D-35B7-4BE8-BB08-F7F4262040FE}">
      <dgm:prSet/>
      <dgm:spPr/>
      <dgm:t>
        <a:bodyPr/>
        <a:lstStyle/>
        <a:p>
          <a:endParaRPr lang="en-US"/>
        </a:p>
      </dgm:t>
    </dgm:pt>
    <dgm:pt modelId="{59C66729-5DFF-425C-844A-154ADD43DC0D}">
      <dgm:prSet/>
      <dgm:spPr/>
      <dgm:t>
        <a:bodyPr/>
        <a:lstStyle/>
        <a:p>
          <a:pPr>
            <a:lnSpc>
              <a:spcPct val="100000"/>
            </a:lnSpc>
          </a:pPr>
          <a:r>
            <a:rPr lang="en-US" b="1"/>
            <a:t>Model Selection</a:t>
          </a:r>
          <a:endParaRPr lang="en-US"/>
        </a:p>
      </dgm:t>
    </dgm:pt>
    <dgm:pt modelId="{324A1232-4CC2-4247-B5BB-912C4EC93E0C}" type="parTrans" cxnId="{985C4787-A2A6-46E0-8C65-FD3926D015E8}">
      <dgm:prSet/>
      <dgm:spPr/>
      <dgm:t>
        <a:bodyPr/>
        <a:lstStyle/>
        <a:p>
          <a:endParaRPr lang="en-US"/>
        </a:p>
      </dgm:t>
    </dgm:pt>
    <dgm:pt modelId="{D05E22B6-E00B-4D11-9F62-A665899E2923}" type="sibTrans" cxnId="{985C4787-A2A6-46E0-8C65-FD3926D015E8}">
      <dgm:prSet/>
      <dgm:spPr/>
      <dgm:t>
        <a:bodyPr/>
        <a:lstStyle/>
        <a:p>
          <a:endParaRPr lang="en-US"/>
        </a:p>
      </dgm:t>
    </dgm:pt>
    <dgm:pt modelId="{E4AA81DF-E510-4B7C-8C16-4639C871A836}">
      <dgm:prSet/>
      <dgm:spPr/>
      <dgm:t>
        <a:bodyPr/>
        <a:lstStyle/>
        <a:p>
          <a:pPr>
            <a:lnSpc>
              <a:spcPct val="100000"/>
            </a:lnSpc>
          </a:pPr>
          <a:r>
            <a:rPr lang="en-US" b="1"/>
            <a:t>Training and Validation</a:t>
          </a:r>
          <a:endParaRPr lang="en-US"/>
        </a:p>
      </dgm:t>
    </dgm:pt>
    <dgm:pt modelId="{0F96DD5E-31F8-4D94-BEBB-6D2F0EBEA5A3}" type="parTrans" cxnId="{F137DC79-D879-471B-9C40-D3868CD90FFE}">
      <dgm:prSet/>
      <dgm:spPr/>
      <dgm:t>
        <a:bodyPr/>
        <a:lstStyle/>
        <a:p>
          <a:endParaRPr lang="en-US"/>
        </a:p>
      </dgm:t>
    </dgm:pt>
    <dgm:pt modelId="{42096EE3-95C1-4352-8B38-7F95E7DCCCD1}" type="sibTrans" cxnId="{F137DC79-D879-471B-9C40-D3868CD90FFE}">
      <dgm:prSet/>
      <dgm:spPr/>
      <dgm:t>
        <a:bodyPr/>
        <a:lstStyle/>
        <a:p>
          <a:endParaRPr lang="en-US"/>
        </a:p>
      </dgm:t>
    </dgm:pt>
    <dgm:pt modelId="{499C7AA9-274B-45CD-A33A-18C8B14C7F86}">
      <dgm:prSet/>
      <dgm:spPr/>
      <dgm:t>
        <a:bodyPr/>
        <a:lstStyle/>
        <a:p>
          <a:pPr>
            <a:lnSpc>
              <a:spcPct val="100000"/>
            </a:lnSpc>
          </a:pPr>
          <a:r>
            <a:rPr lang="en-US" b="1"/>
            <a:t>Model Deployment</a:t>
          </a:r>
          <a:endParaRPr lang="en-US" b="0">
            <a:latin typeface="Calibri Light" panose="020F0302020204030204"/>
          </a:endParaRPr>
        </a:p>
      </dgm:t>
    </dgm:pt>
    <dgm:pt modelId="{0B5BD5FA-448A-43E9-A6A3-BDEABA7C3F77}" type="parTrans" cxnId="{413B48B1-D364-494A-BCE8-6DE3F184685F}">
      <dgm:prSet/>
      <dgm:spPr/>
      <dgm:t>
        <a:bodyPr/>
        <a:lstStyle/>
        <a:p>
          <a:endParaRPr lang="en-US"/>
        </a:p>
      </dgm:t>
    </dgm:pt>
    <dgm:pt modelId="{D071D7FD-6CE9-4996-8EB8-0997FC9ACA19}" type="sibTrans" cxnId="{413B48B1-D364-494A-BCE8-6DE3F184685F}">
      <dgm:prSet/>
      <dgm:spPr/>
      <dgm:t>
        <a:bodyPr/>
        <a:lstStyle/>
        <a:p>
          <a:endParaRPr lang="en-US"/>
        </a:p>
      </dgm:t>
    </dgm:pt>
    <dgm:pt modelId="{F037AE60-35B2-4ED7-9AD1-79A5FD79CE72}">
      <dgm:prSet phldr="0"/>
      <dgm:spPr/>
      <dgm:t>
        <a:bodyPr/>
        <a:lstStyle/>
        <a:p>
          <a:pPr>
            <a:lnSpc>
              <a:spcPct val="100000"/>
            </a:lnSpc>
          </a:pPr>
          <a:r>
            <a:rPr lang="en-US" b="1">
              <a:latin typeface="Calibri Light" panose="020F0302020204030204"/>
            </a:rPr>
            <a:t>Model</a:t>
          </a:r>
          <a:r>
            <a:rPr lang="en-US" b="1"/>
            <a:t> Monitoring and Maintenance</a:t>
          </a:r>
          <a:endParaRPr lang="en-US"/>
        </a:p>
      </dgm:t>
    </dgm:pt>
    <dgm:pt modelId="{84D3B4F5-932A-4A6F-8381-F25E3A6903D4}" type="parTrans" cxnId="{9320D897-B34E-4FC7-8F3E-87C79359D025}">
      <dgm:prSet/>
      <dgm:spPr/>
    </dgm:pt>
    <dgm:pt modelId="{60B3234E-ACA5-4710-8608-C8F67CFB4765}" type="sibTrans" cxnId="{9320D897-B34E-4FC7-8F3E-87C79359D025}">
      <dgm:prSet/>
      <dgm:spPr/>
    </dgm:pt>
    <dgm:pt modelId="{25685D76-2EAA-4782-A4F4-6AACE3CDB678}" type="pres">
      <dgm:prSet presAssocID="{B87D174D-BB4F-40F0-825D-4A153AEDBA92}" presName="root" presStyleCnt="0">
        <dgm:presLayoutVars>
          <dgm:dir/>
          <dgm:resizeHandles val="exact"/>
        </dgm:presLayoutVars>
      </dgm:prSet>
      <dgm:spPr/>
    </dgm:pt>
    <dgm:pt modelId="{163A337A-E3EE-42CC-A624-CE8B199F0A26}" type="pres">
      <dgm:prSet presAssocID="{100E190A-0031-4A50-B6C6-33CF94FE7BE3}" presName="compNode" presStyleCnt="0"/>
      <dgm:spPr/>
    </dgm:pt>
    <dgm:pt modelId="{5C5F9448-9BD5-40FB-8B40-A6027F064145}" type="pres">
      <dgm:prSet presAssocID="{100E190A-0031-4A50-B6C6-33CF94FE7BE3}" presName="bgRect" presStyleLbl="bgShp" presStyleIdx="0" presStyleCnt="6"/>
      <dgm:spPr/>
    </dgm:pt>
    <dgm:pt modelId="{AD5793DA-94DC-42F3-A49F-53FE639FD034}" type="pres">
      <dgm:prSet presAssocID="{100E190A-0031-4A50-B6C6-33CF94FE7BE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 mark"/>
        </a:ext>
      </dgm:extLst>
    </dgm:pt>
    <dgm:pt modelId="{55BE8224-B36F-4CC2-8178-F575394A062F}" type="pres">
      <dgm:prSet presAssocID="{100E190A-0031-4A50-B6C6-33CF94FE7BE3}" presName="spaceRect" presStyleCnt="0"/>
      <dgm:spPr/>
    </dgm:pt>
    <dgm:pt modelId="{D4360253-B004-4329-9D53-0F677EEFE3B2}" type="pres">
      <dgm:prSet presAssocID="{100E190A-0031-4A50-B6C6-33CF94FE7BE3}" presName="parTx" presStyleLbl="revTx" presStyleIdx="0" presStyleCnt="6">
        <dgm:presLayoutVars>
          <dgm:chMax val="0"/>
          <dgm:chPref val="0"/>
        </dgm:presLayoutVars>
      </dgm:prSet>
      <dgm:spPr/>
    </dgm:pt>
    <dgm:pt modelId="{1882EFC9-E7F4-4F9A-BEFE-F20E21CC5382}" type="pres">
      <dgm:prSet presAssocID="{BB013AE9-29AE-48F8-9FBD-408687283955}" presName="sibTrans" presStyleCnt="0"/>
      <dgm:spPr/>
    </dgm:pt>
    <dgm:pt modelId="{4301C322-7478-4A3E-86DF-31D2C1719057}" type="pres">
      <dgm:prSet presAssocID="{CF15DD63-3A70-4D0B-977E-39FF6544B3E3}" presName="compNode" presStyleCnt="0"/>
      <dgm:spPr/>
    </dgm:pt>
    <dgm:pt modelId="{64C75AE7-239B-48AE-A10C-4C20A75FCCF7}" type="pres">
      <dgm:prSet presAssocID="{CF15DD63-3A70-4D0B-977E-39FF6544B3E3}" presName="bgRect" presStyleLbl="bgShp" presStyleIdx="1" presStyleCnt="6"/>
      <dgm:spPr/>
    </dgm:pt>
    <dgm:pt modelId="{980E9D40-2174-411F-8565-BF8A9B4E04E5}" type="pres">
      <dgm:prSet presAssocID="{CF15DD63-3A70-4D0B-977E-39FF6544B3E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60EA67F3-267E-4851-AE41-3AC8E80019F3}" type="pres">
      <dgm:prSet presAssocID="{CF15DD63-3A70-4D0B-977E-39FF6544B3E3}" presName="spaceRect" presStyleCnt="0"/>
      <dgm:spPr/>
    </dgm:pt>
    <dgm:pt modelId="{B547B89C-6C77-48E3-8E60-11F77FD40441}" type="pres">
      <dgm:prSet presAssocID="{CF15DD63-3A70-4D0B-977E-39FF6544B3E3}" presName="parTx" presStyleLbl="revTx" presStyleIdx="1" presStyleCnt="6">
        <dgm:presLayoutVars>
          <dgm:chMax val="0"/>
          <dgm:chPref val="0"/>
        </dgm:presLayoutVars>
      </dgm:prSet>
      <dgm:spPr/>
    </dgm:pt>
    <dgm:pt modelId="{1F6DAE62-5284-48A1-9E9D-1AA963245560}" type="pres">
      <dgm:prSet presAssocID="{85A7EAD6-2A0A-4D7B-B5B1-1FE9F214615A}" presName="sibTrans" presStyleCnt="0"/>
      <dgm:spPr/>
    </dgm:pt>
    <dgm:pt modelId="{B58CACFB-2C33-4C26-8205-FC9DB0DC9611}" type="pres">
      <dgm:prSet presAssocID="{59C66729-5DFF-425C-844A-154ADD43DC0D}" presName="compNode" presStyleCnt="0"/>
      <dgm:spPr/>
    </dgm:pt>
    <dgm:pt modelId="{21E00058-1A3C-4816-BA20-6792AE96D45E}" type="pres">
      <dgm:prSet presAssocID="{59C66729-5DFF-425C-844A-154ADD43DC0D}" presName="bgRect" presStyleLbl="bgShp" presStyleIdx="2" presStyleCnt="6"/>
      <dgm:spPr/>
    </dgm:pt>
    <dgm:pt modelId="{57F56061-7665-4050-9354-B769C7FD960D}" type="pres">
      <dgm:prSet presAssocID="{59C66729-5DFF-425C-844A-154ADD43DC0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FC96B937-173B-461E-851E-6CF2E869F7DC}" type="pres">
      <dgm:prSet presAssocID="{59C66729-5DFF-425C-844A-154ADD43DC0D}" presName="spaceRect" presStyleCnt="0"/>
      <dgm:spPr/>
    </dgm:pt>
    <dgm:pt modelId="{5BD8C468-1E5E-4C35-BC45-07E07B780F58}" type="pres">
      <dgm:prSet presAssocID="{59C66729-5DFF-425C-844A-154ADD43DC0D}" presName="parTx" presStyleLbl="revTx" presStyleIdx="2" presStyleCnt="6">
        <dgm:presLayoutVars>
          <dgm:chMax val="0"/>
          <dgm:chPref val="0"/>
        </dgm:presLayoutVars>
      </dgm:prSet>
      <dgm:spPr/>
    </dgm:pt>
    <dgm:pt modelId="{2248D805-9589-45DD-A8ED-40397B54F0C2}" type="pres">
      <dgm:prSet presAssocID="{D05E22B6-E00B-4D11-9F62-A665899E2923}" presName="sibTrans" presStyleCnt="0"/>
      <dgm:spPr/>
    </dgm:pt>
    <dgm:pt modelId="{DC8AAE33-618D-448C-A67B-3D81803DEA18}" type="pres">
      <dgm:prSet presAssocID="{E4AA81DF-E510-4B7C-8C16-4639C871A836}" presName="compNode" presStyleCnt="0"/>
      <dgm:spPr/>
    </dgm:pt>
    <dgm:pt modelId="{F3AF23EA-A23A-4324-B8E1-C0839815EDCE}" type="pres">
      <dgm:prSet presAssocID="{E4AA81DF-E510-4B7C-8C16-4639C871A836}" presName="bgRect" presStyleLbl="bgShp" presStyleIdx="3" presStyleCnt="6"/>
      <dgm:spPr/>
    </dgm:pt>
    <dgm:pt modelId="{31A83410-D001-4058-AC81-C1A52DD0553B}" type="pres">
      <dgm:prSet presAssocID="{E4AA81DF-E510-4B7C-8C16-4639C871A83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raduation Cap"/>
        </a:ext>
      </dgm:extLst>
    </dgm:pt>
    <dgm:pt modelId="{332A3B6A-F07E-44F6-BF11-3FA9003AF11D}" type="pres">
      <dgm:prSet presAssocID="{E4AA81DF-E510-4B7C-8C16-4639C871A836}" presName="spaceRect" presStyleCnt="0"/>
      <dgm:spPr/>
    </dgm:pt>
    <dgm:pt modelId="{18840672-E55E-4D54-A903-CBAF4CE46A0F}" type="pres">
      <dgm:prSet presAssocID="{E4AA81DF-E510-4B7C-8C16-4639C871A836}" presName="parTx" presStyleLbl="revTx" presStyleIdx="3" presStyleCnt="6">
        <dgm:presLayoutVars>
          <dgm:chMax val="0"/>
          <dgm:chPref val="0"/>
        </dgm:presLayoutVars>
      </dgm:prSet>
      <dgm:spPr/>
    </dgm:pt>
    <dgm:pt modelId="{ED4A5420-0945-4435-BBC1-C8BB5D94FDEB}" type="pres">
      <dgm:prSet presAssocID="{42096EE3-95C1-4352-8B38-7F95E7DCCCD1}" presName="sibTrans" presStyleCnt="0"/>
      <dgm:spPr/>
    </dgm:pt>
    <dgm:pt modelId="{7C1A46D5-86EE-4433-B1E2-E541567C15EA}" type="pres">
      <dgm:prSet presAssocID="{499C7AA9-274B-45CD-A33A-18C8B14C7F86}" presName="compNode" presStyleCnt="0"/>
      <dgm:spPr/>
    </dgm:pt>
    <dgm:pt modelId="{89860AE7-D845-436E-8D2C-D8696A449431}" type="pres">
      <dgm:prSet presAssocID="{499C7AA9-274B-45CD-A33A-18C8B14C7F86}" presName="bgRect" presStyleLbl="bgShp" presStyleIdx="4" presStyleCnt="6"/>
      <dgm:spPr/>
    </dgm:pt>
    <dgm:pt modelId="{36EBC042-9A25-4F2A-A037-09A2DA7717C1}" type="pres">
      <dgm:prSet presAssocID="{499C7AA9-274B-45CD-A33A-18C8B14C7F8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
        </a:ext>
      </dgm:extLst>
    </dgm:pt>
    <dgm:pt modelId="{0681073E-CFEF-4919-95C4-074E5486A690}" type="pres">
      <dgm:prSet presAssocID="{499C7AA9-274B-45CD-A33A-18C8B14C7F86}" presName="spaceRect" presStyleCnt="0"/>
      <dgm:spPr/>
    </dgm:pt>
    <dgm:pt modelId="{CE2564C1-7F09-4922-B965-74A7C5E09762}" type="pres">
      <dgm:prSet presAssocID="{499C7AA9-274B-45CD-A33A-18C8B14C7F86}" presName="parTx" presStyleLbl="revTx" presStyleIdx="4" presStyleCnt="6">
        <dgm:presLayoutVars>
          <dgm:chMax val="0"/>
          <dgm:chPref val="0"/>
        </dgm:presLayoutVars>
      </dgm:prSet>
      <dgm:spPr/>
    </dgm:pt>
    <dgm:pt modelId="{B839ABDD-7EA8-4093-858B-D7D81B380577}" type="pres">
      <dgm:prSet presAssocID="{D071D7FD-6CE9-4996-8EB8-0997FC9ACA19}" presName="sibTrans" presStyleCnt="0"/>
      <dgm:spPr/>
    </dgm:pt>
    <dgm:pt modelId="{F042FDAD-8694-40C8-B77D-A50DBA7F0C16}" type="pres">
      <dgm:prSet presAssocID="{F037AE60-35B2-4ED7-9AD1-79A5FD79CE72}" presName="compNode" presStyleCnt="0"/>
      <dgm:spPr/>
    </dgm:pt>
    <dgm:pt modelId="{691C2D75-F696-42CA-BFA1-C40335695AD5}" type="pres">
      <dgm:prSet presAssocID="{F037AE60-35B2-4ED7-9AD1-79A5FD79CE72}" presName="bgRect" presStyleLbl="bgShp" presStyleIdx="5" presStyleCnt="6"/>
      <dgm:spPr/>
    </dgm:pt>
    <dgm:pt modelId="{C4A5234C-969F-4CA4-9C7D-2957137AB292}" type="pres">
      <dgm:prSet presAssocID="{F037AE60-35B2-4ED7-9AD1-79A5FD79CE7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ingle gear"/>
        </a:ext>
      </dgm:extLst>
    </dgm:pt>
    <dgm:pt modelId="{D16FD6DD-C08C-4B5F-A4FD-11DD7456AD9B}" type="pres">
      <dgm:prSet presAssocID="{F037AE60-35B2-4ED7-9AD1-79A5FD79CE72}" presName="spaceRect" presStyleCnt="0"/>
      <dgm:spPr/>
    </dgm:pt>
    <dgm:pt modelId="{80BEE0B9-00E6-4EA1-B56C-FF3EA7608C78}" type="pres">
      <dgm:prSet presAssocID="{F037AE60-35B2-4ED7-9AD1-79A5FD79CE72}" presName="parTx" presStyleLbl="revTx" presStyleIdx="5" presStyleCnt="6">
        <dgm:presLayoutVars>
          <dgm:chMax val="0"/>
          <dgm:chPref val="0"/>
        </dgm:presLayoutVars>
      </dgm:prSet>
      <dgm:spPr/>
    </dgm:pt>
  </dgm:ptLst>
  <dgm:cxnLst>
    <dgm:cxn modelId="{E0F47E04-B1F2-43DA-8CEE-3F10B103C8FF}" type="presOf" srcId="{499C7AA9-274B-45CD-A33A-18C8B14C7F86}" destId="{CE2564C1-7F09-4922-B965-74A7C5E09762}" srcOrd="0" destOrd="0" presId="urn:microsoft.com/office/officeart/2018/2/layout/IconVerticalSolidList"/>
    <dgm:cxn modelId="{3BA7B315-2B41-4FD3-BA38-6B7B6801BEAB}" type="presOf" srcId="{CF15DD63-3A70-4D0B-977E-39FF6544B3E3}" destId="{B547B89C-6C77-48E3-8E60-11F77FD40441}" srcOrd="0" destOrd="0" presId="urn:microsoft.com/office/officeart/2018/2/layout/IconVerticalSolidList"/>
    <dgm:cxn modelId="{0A396D41-03CB-44AC-ABAE-C33CC82F7B83}" type="presOf" srcId="{100E190A-0031-4A50-B6C6-33CF94FE7BE3}" destId="{D4360253-B004-4329-9D53-0F677EEFE3B2}" srcOrd="0" destOrd="0" presId="urn:microsoft.com/office/officeart/2018/2/layout/IconVerticalSolidList"/>
    <dgm:cxn modelId="{F137DC79-D879-471B-9C40-D3868CD90FFE}" srcId="{B87D174D-BB4F-40F0-825D-4A153AEDBA92}" destId="{E4AA81DF-E510-4B7C-8C16-4639C871A836}" srcOrd="3" destOrd="0" parTransId="{0F96DD5E-31F8-4D94-BEBB-6D2F0EBEA5A3}" sibTransId="{42096EE3-95C1-4352-8B38-7F95E7DCCCD1}"/>
    <dgm:cxn modelId="{985C4787-A2A6-46E0-8C65-FD3926D015E8}" srcId="{B87D174D-BB4F-40F0-825D-4A153AEDBA92}" destId="{59C66729-5DFF-425C-844A-154ADD43DC0D}" srcOrd="2" destOrd="0" parTransId="{324A1232-4CC2-4247-B5BB-912C4EC93E0C}" sibTransId="{D05E22B6-E00B-4D11-9F62-A665899E2923}"/>
    <dgm:cxn modelId="{9320D897-B34E-4FC7-8F3E-87C79359D025}" srcId="{B87D174D-BB4F-40F0-825D-4A153AEDBA92}" destId="{F037AE60-35B2-4ED7-9AD1-79A5FD79CE72}" srcOrd="5" destOrd="0" parTransId="{84D3B4F5-932A-4A6F-8381-F25E3A6903D4}" sibTransId="{60B3234E-ACA5-4710-8608-C8F67CFB4765}"/>
    <dgm:cxn modelId="{6B99069D-35B7-4BE8-BB08-F7F4262040FE}" srcId="{B87D174D-BB4F-40F0-825D-4A153AEDBA92}" destId="{CF15DD63-3A70-4D0B-977E-39FF6544B3E3}" srcOrd="1" destOrd="0" parTransId="{24B7BAFD-9443-4961-97F9-563A108F65A0}" sibTransId="{85A7EAD6-2A0A-4D7B-B5B1-1FE9F214615A}"/>
    <dgm:cxn modelId="{A18299A0-CE48-405D-97DC-09E009047100}" type="presOf" srcId="{E4AA81DF-E510-4B7C-8C16-4639C871A836}" destId="{18840672-E55E-4D54-A903-CBAF4CE46A0F}" srcOrd="0" destOrd="0" presId="urn:microsoft.com/office/officeart/2018/2/layout/IconVerticalSolidList"/>
    <dgm:cxn modelId="{413B48B1-D364-494A-BCE8-6DE3F184685F}" srcId="{B87D174D-BB4F-40F0-825D-4A153AEDBA92}" destId="{499C7AA9-274B-45CD-A33A-18C8B14C7F86}" srcOrd="4" destOrd="0" parTransId="{0B5BD5FA-448A-43E9-A6A3-BDEABA7C3F77}" sibTransId="{D071D7FD-6CE9-4996-8EB8-0997FC9ACA19}"/>
    <dgm:cxn modelId="{5D063EC8-1CF2-466B-8E71-FFABCE1A5966}" type="presOf" srcId="{B87D174D-BB4F-40F0-825D-4A153AEDBA92}" destId="{25685D76-2EAA-4782-A4F4-6AACE3CDB678}" srcOrd="0" destOrd="0" presId="urn:microsoft.com/office/officeart/2018/2/layout/IconVerticalSolidList"/>
    <dgm:cxn modelId="{359F4ED1-9E8B-47D1-A7A8-E49BE87C04CA}" type="presOf" srcId="{F037AE60-35B2-4ED7-9AD1-79A5FD79CE72}" destId="{80BEE0B9-00E6-4EA1-B56C-FF3EA7608C78}" srcOrd="0" destOrd="0" presId="urn:microsoft.com/office/officeart/2018/2/layout/IconVerticalSolidList"/>
    <dgm:cxn modelId="{F360C8D2-46FE-4DDC-B773-54A72A273B48}" srcId="{B87D174D-BB4F-40F0-825D-4A153AEDBA92}" destId="{100E190A-0031-4A50-B6C6-33CF94FE7BE3}" srcOrd="0" destOrd="0" parTransId="{6258E4FF-D1FB-4CA6-BA0D-14F0C6FBEE80}" sibTransId="{BB013AE9-29AE-48F8-9FBD-408687283955}"/>
    <dgm:cxn modelId="{815E43E5-AC38-43B0-8F35-C74FD258946D}" type="presOf" srcId="{59C66729-5DFF-425C-844A-154ADD43DC0D}" destId="{5BD8C468-1E5E-4C35-BC45-07E07B780F58}" srcOrd="0" destOrd="0" presId="urn:microsoft.com/office/officeart/2018/2/layout/IconVerticalSolidList"/>
    <dgm:cxn modelId="{44F4E88A-E9A5-4B52-B295-EEAA4468B77A}" type="presParOf" srcId="{25685D76-2EAA-4782-A4F4-6AACE3CDB678}" destId="{163A337A-E3EE-42CC-A624-CE8B199F0A26}" srcOrd="0" destOrd="0" presId="urn:microsoft.com/office/officeart/2018/2/layout/IconVerticalSolidList"/>
    <dgm:cxn modelId="{B22A9BA0-247C-4C7E-A97D-7EB877444B2F}" type="presParOf" srcId="{163A337A-E3EE-42CC-A624-CE8B199F0A26}" destId="{5C5F9448-9BD5-40FB-8B40-A6027F064145}" srcOrd="0" destOrd="0" presId="urn:microsoft.com/office/officeart/2018/2/layout/IconVerticalSolidList"/>
    <dgm:cxn modelId="{ACCEBC11-B909-49B8-AB41-3413C728804A}" type="presParOf" srcId="{163A337A-E3EE-42CC-A624-CE8B199F0A26}" destId="{AD5793DA-94DC-42F3-A49F-53FE639FD034}" srcOrd="1" destOrd="0" presId="urn:microsoft.com/office/officeart/2018/2/layout/IconVerticalSolidList"/>
    <dgm:cxn modelId="{AC15D3ED-2639-4F1F-86A2-715C96BDCDE7}" type="presParOf" srcId="{163A337A-E3EE-42CC-A624-CE8B199F0A26}" destId="{55BE8224-B36F-4CC2-8178-F575394A062F}" srcOrd="2" destOrd="0" presId="urn:microsoft.com/office/officeart/2018/2/layout/IconVerticalSolidList"/>
    <dgm:cxn modelId="{9569512D-1323-4E39-A53E-8C21FE230FAB}" type="presParOf" srcId="{163A337A-E3EE-42CC-A624-CE8B199F0A26}" destId="{D4360253-B004-4329-9D53-0F677EEFE3B2}" srcOrd="3" destOrd="0" presId="urn:microsoft.com/office/officeart/2018/2/layout/IconVerticalSolidList"/>
    <dgm:cxn modelId="{1D99BECD-795C-4A0E-8BAC-5021D1A87908}" type="presParOf" srcId="{25685D76-2EAA-4782-A4F4-6AACE3CDB678}" destId="{1882EFC9-E7F4-4F9A-BEFE-F20E21CC5382}" srcOrd="1" destOrd="0" presId="urn:microsoft.com/office/officeart/2018/2/layout/IconVerticalSolidList"/>
    <dgm:cxn modelId="{CD1B313A-90D2-4543-87F9-038172B4C584}" type="presParOf" srcId="{25685D76-2EAA-4782-A4F4-6AACE3CDB678}" destId="{4301C322-7478-4A3E-86DF-31D2C1719057}" srcOrd="2" destOrd="0" presId="urn:microsoft.com/office/officeart/2018/2/layout/IconVerticalSolidList"/>
    <dgm:cxn modelId="{0434CCBB-3010-4308-9C55-20C735F3F8B4}" type="presParOf" srcId="{4301C322-7478-4A3E-86DF-31D2C1719057}" destId="{64C75AE7-239B-48AE-A10C-4C20A75FCCF7}" srcOrd="0" destOrd="0" presId="urn:microsoft.com/office/officeart/2018/2/layout/IconVerticalSolidList"/>
    <dgm:cxn modelId="{423B26B7-87B5-46B0-B037-7AECEA46BA4D}" type="presParOf" srcId="{4301C322-7478-4A3E-86DF-31D2C1719057}" destId="{980E9D40-2174-411F-8565-BF8A9B4E04E5}" srcOrd="1" destOrd="0" presId="urn:microsoft.com/office/officeart/2018/2/layout/IconVerticalSolidList"/>
    <dgm:cxn modelId="{1FC1422F-3E94-4F25-9966-C920A7124125}" type="presParOf" srcId="{4301C322-7478-4A3E-86DF-31D2C1719057}" destId="{60EA67F3-267E-4851-AE41-3AC8E80019F3}" srcOrd="2" destOrd="0" presId="urn:microsoft.com/office/officeart/2018/2/layout/IconVerticalSolidList"/>
    <dgm:cxn modelId="{C224ED02-0DDE-4B3A-9681-286900AB4E12}" type="presParOf" srcId="{4301C322-7478-4A3E-86DF-31D2C1719057}" destId="{B547B89C-6C77-48E3-8E60-11F77FD40441}" srcOrd="3" destOrd="0" presId="urn:microsoft.com/office/officeart/2018/2/layout/IconVerticalSolidList"/>
    <dgm:cxn modelId="{8B7B8605-909E-464F-9212-BD8BFACB7B68}" type="presParOf" srcId="{25685D76-2EAA-4782-A4F4-6AACE3CDB678}" destId="{1F6DAE62-5284-48A1-9E9D-1AA963245560}" srcOrd="3" destOrd="0" presId="urn:microsoft.com/office/officeart/2018/2/layout/IconVerticalSolidList"/>
    <dgm:cxn modelId="{C8A6A750-4D6C-47B3-837A-72F7D2893418}" type="presParOf" srcId="{25685D76-2EAA-4782-A4F4-6AACE3CDB678}" destId="{B58CACFB-2C33-4C26-8205-FC9DB0DC9611}" srcOrd="4" destOrd="0" presId="urn:microsoft.com/office/officeart/2018/2/layout/IconVerticalSolidList"/>
    <dgm:cxn modelId="{85276241-F100-407C-942E-ED22C99DFE91}" type="presParOf" srcId="{B58CACFB-2C33-4C26-8205-FC9DB0DC9611}" destId="{21E00058-1A3C-4816-BA20-6792AE96D45E}" srcOrd="0" destOrd="0" presId="urn:microsoft.com/office/officeart/2018/2/layout/IconVerticalSolidList"/>
    <dgm:cxn modelId="{3953BE6D-BA70-4F2D-8E8F-245D84AEB21A}" type="presParOf" srcId="{B58CACFB-2C33-4C26-8205-FC9DB0DC9611}" destId="{57F56061-7665-4050-9354-B769C7FD960D}" srcOrd="1" destOrd="0" presId="urn:microsoft.com/office/officeart/2018/2/layout/IconVerticalSolidList"/>
    <dgm:cxn modelId="{EC284757-8805-427C-A642-399AA0B96FA1}" type="presParOf" srcId="{B58CACFB-2C33-4C26-8205-FC9DB0DC9611}" destId="{FC96B937-173B-461E-851E-6CF2E869F7DC}" srcOrd="2" destOrd="0" presId="urn:microsoft.com/office/officeart/2018/2/layout/IconVerticalSolidList"/>
    <dgm:cxn modelId="{8936C013-2F0E-45C0-85F8-F9699F54A6C4}" type="presParOf" srcId="{B58CACFB-2C33-4C26-8205-FC9DB0DC9611}" destId="{5BD8C468-1E5E-4C35-BC45-07E07B780F58}" srcOrd="3" destOrd="0" presId="urn:microsoft.com/office/officeart/2018/2/layout/IconVerticalSolidList"/>
    <dgm:cxn modelId="{EE107034-EFE8-4BCF-95D8-4C069DDDB5E4}" type="presParOf" srcId="{25685D76-2EAA-4782-A4F4-6AACE3CDB678}" destId="{2248D805-9589-45DD-A8ED-40397B54F0C2}" srcOrd="5" destOrd="0" presId="urn:microsoft.com/office/officeart/2018/2/layout/IconVerticalSolidList"/>
    <dgm:cxn modelId="{131DC4CB-1BB2-4C03-BCCB-A4C717EE0DB9}" type="presParOf" srcId="{25685D76-2EAA-4782-A4F4-6AACE3CDB678}" destId="{DC8AAE33-618D-448C-A67B-3D81803DEA18}" srcOrd="6" destOrd="0" presId="urn:microsoft.com/office/officeart/2018/2/layout/IconVerticalSolidList"/>
    <dgm:cxn modelId="{FEC2186B-2AFF-495A-A794-7CB34A63B334}" type="presParOf" srcId="{DC8AAE33-618D-448C-A67B-3D81803DEA18}" destId="{F3AF23EA-A23A-4324-B8E1-C0839815EDCE}" srcOrd="0" destOrd="0" presId="urn:microsoft.com/office/officeart/2018/2/layout/IconVerticalSolidList"/>
    <dgm:cxn modelId="{2D6421BA-6571-4D03-9CA2-7AABD24BF1EB}" type="presParOf" srcId="{DC8AAE33-618D-448C-A67B-3D81803DEA18}" destId="{31A83410-D001-4058-AC81-C1A52DD0553B}" srcOrd="1" destOrd="0" presId="urn:microsoft.com/office/officeart/2018/2/layout/IconVerticalSolidList"/>
    <dgm:cxn modelId="{466A7096-7CE1-4593-AF68-C1AAA34A91FB}" type="presParOf" srcId="{DC8AAE33-618D-448C-A67B-3D81803DEA18}" destId="{332A3B6A-F07E-44F6-BF11-3FA9003AF11D}" srcOrd="2" destOrd="0" presId="urn:microsoft.com/office/officeart/2018/2/layout/IconVerticalSolidList"/>
    <dgm:cxn modelId="{79AF2D8A-5B0A-46BB-A642-1B46AD1D011D}" type="presParOf" srcId="{DC8AAE33-618D-448C-A67B-3D81803DEA18}" destId="{18840672-E55E-4D54-A903-CBAF4CE46A0F}" srcOrd="3" destOrd="0" presId="urn:microsoft.com/office/officeart/2018/2/layout/IconVerticalSolidList"/>
    <dgm:cxn modelId="{934DE728-3651-4160-BF10-2B7DE09E7160}" type="presParOf" srcId="{25685D76-2EAA-4782-A4F4-6AACE3CDB678}" destId="{ED4A5420-0945-4435-BBC1-C8BB5D94FDEB}" srcOrd="7" destOrd="0" presId="urn:microsoft.com/office/officeart/2018/2/layout/IconVerticalSolidList"/>
    <dgm:cxn modelId="{2C1E6A90-D0C0-49F4-ACB8-C2D638BA5634}" type="presParOf" srcId="{25685D76-2EAA-4782-A4F4-6AACE3CDB678}" destId="{7C1A46D5-86EE-4433-B1E2-E541567C15EA}" srcOrd="8" destOrd="0" presId="urn:microsoft.com/office/officeart/2018/2/layout/IconVerticalSolidList"/>
    <dgm:cxn modelId="{A75F62E6-59EB-4241-BB74-405D8CE03CEE}" type="presParOf" srcId="{7C1A46D5-86EE-4433-B1E2-E541567C15EA}" destId="{89860AE7-D845-436E-8D2C-D8696A449431}" srcOrd="0" destOrd="0" presId="urn:microsoft.com/office/officeart/2018/2/layout/IconVerticalSolidList"/>
    <dgm:cxn modelId="{401ECCFF-860E-4A46-9C8C-CBD4973E5077}" type="presParOf" srcId="{7C1A46D5-86EE-4433-B1E2-E541567C15EA}" destId="{36EBC042-9A25-4F2A-A037-09A2DA7717C1}" srcOrd="1" destOrd="0" presId="urn:microsoft.com/office/officeart/2018/2/layout/IconVerticalSolidList"/>
    <dgm:cxn modelId="{312CC669-C6D5-4ECF-8586-6E3DE58127B9}" type="presParOf" srcId="{7C1A46D5-86EE-4433-B1E2-E541567C15EA}" destId="{0681073E-CFEF-4919-95C4-074E5486A690}" srcOrd="2" destOrd="0" presId="urn:microsoft.com/office/officeart/2018/2/layout/IconVerticalSolidList"/>
    <dgm:cxn modelId="{4E9619AF-07A6-4FD2-8122-5B9EDE48A799}" type="presParOf" srcId="{7C1A46D5-86EE-4433-B1E2-E541567C15EA}" destId="{CE2564C1-7F09-4922-B965-74A7C5E09762}" srcOrd="3" destOrd="0" presId="urn:microsoft.com/office/officeart/2018/2/layout/IconVerticalSolidList"/>
    <dgm:cxn modelId="{65D2D92B-0DA6-4FFC-9927-52B2DDDA6B52}" type="presParOf" srcId="{25685D76-2EAA-4782-A4F4-6AACE3CDB678}" destId="{B839ABDD-7EA8-4093-858B-D7D81B380577}" srcOrd="9" destOrd="0" presId="urn:microsoft.com/office/officeart/2018/2/layout/IconVerticalSolidList"/>
    <dgm:cxn modelId="{CC3A319D-D934-4EEC-B78F-6D488D109677}" type="presParOf" srcId="{25685D76-2EAA-4782-A4F4-6AACE3CDB678}" destId="{F042FDAD-8694-40C8-B77D-A50DBA7F0C16}" srcOrd="10" destOrd="0" presId="urn:microsoft.com/office/officeart/2018/2/layout/IconVerticalSolidList"/>
    <dgm:cxn modelId="{C82A4B3D-7151-49B2-8832-2237D1722917}" type="presParOf" srcId="{F042FDAD-8694-40C8-B77D-A50DBA7F0C16}" destId="{691C2D75-F696-42CA-BFA1-C40335695AD5}" srcOrd="0" destOrd="0" presId="urn:microsoft.com/office/officeart/2018/2/layout/IconVerticalSolidList"/>
    <dgm:cxn modelId="{37923B2E-4602-497B-9661-42470874A771}" type="presParOf" srcId="{F042FDAD-8694-40C8-B77D-A50DBA7F0C16}" destId="{C4A5234C-969F-4CA4-9C7D-2957137AB292}" srcOrd="1" destOrd="0" presId="urn:microsoft.com/office/officeart/2018/2/layout/IconVerticalSolidList"/>
    <dgm:cxn modelId="{C8158B65-9F9C-4E12-84A6-F06C57D8C719}" type="presParOf" srcId="{F042FDAD-8694-40C8-B77D-A50DBA7F0C16}" destId="{D16FD6DD-C08C-4B5F-A4FD-11DD7456AD9B}" srcOrd="2" destOrd="0" presId="urn:microsoft.com/office/officeart/2018/2/layout/IconVerticalSolidList"/>
    <dgm:cxn modelId="{23A538C8-F5BA-4F69-BB8E-DC27697217A3}" type="presParOf" srcId="{F042FDAD-8694-40C8-B77D-A50DBA7F0C16}" destId="{80BEE0B9-00E6-4EA1-B56C-FF3EA7608C7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67E2D9-DCF9-4EAC-8A9D-0200D8523EC5}"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DE5E79A6-B558-4322-9F52-E56A640920DC}">
      <dgm:prSet/>
      <dgm:spPr/>
      <dgm:t>
        <a:bodyPr/>
        <a:lstStyle/>
        <a:p>
          <a:r>
            <a:rPr lang="en-US"/>
            <a:t>Data collection</a:t>
          </a:r>
        </a:p>
      </dgm:t>
    </dgm:pt>
    <dgm:pt modelId="{530EDC8C-6579-4FDA-A454-C408D5BE1953}" type="parTrans" cxnId="{EB3FD01E-1E66-4117-BF90-92436D881037}">
      <dgm:prSet/>
      <dgm:spPr/>
      <dgm:t>
        <a:bodyPr/>
        <a:lstStyle/>
        <a:p>
          <a:endParaRPr lang="en-US"/>
        </a:p>
      </dgm:t>
    </dgm:pt>
    <dgm:pt modelId="{2B732A2E-5E76-4668-832E-8386376DBFBE}" type="sibTrans" cxnId="{EB3FD01E-1E66-4117-BF90-92436D881037}">
      <dgm:prSet/>
      <dgm:spPr/>
      <dgm:t>
        <a:bodyPr/>
        <a:lstStyle/>
        <a:p>
          <a:endParaRPr lang="en-US"/>
        </a:p>
      </dgm:t>
    </dgm:pt>
    <dgm:pt modelId="{036D4848-A68F-4378-AD4F-70F5977A97D3}">
      <dgm:prSet/>
      <dgm:spPr/>
      <dgm:t>
        <a:bodyPr/>
        <a:lstStyle/>
        <a:p>
          <a:r>
            <a:rPr lang="en-US"/>
            <a:t>Data preprocessing</a:t>
          </a:r>
        </a:p>
      </dgm:t>
    </dgm:pt>
    <dgm:pt modelId="{FA88ADFB-85A8-40BA-9579-5EF3462A0797}" type="parTrans" cxnId="{7D7FB0AA-7DD0-4889-A519-80C8B5FE90DC}">
      <dgm:prSet/>
      <dgm:spPr/>
      <dgm:t>
        <a:bodyPr/>
        <a:lstStyle/>
        <a:p>
          <a:endParaRPr lang="en-US"/>
        </a:p>
      </dgm:t>
    </dgm:pt>
    <dgm:pt modelId="{2C047B6C-5C36-4580-A396-0C95AF496B21}" type="sibTrans" cxnId="{7D7FB0AA-7DD0-4889-A519-80C8B5FE90DC}">
      <dgm:prSet/>
      <dgm:spPr/>
      <dgm:t>
        <a:bodyPr/>
        <a:lstStyle/>
        <a:p>
          <a:endParaRPr lang="en-US"/>
        </a:p>
      </dgm:t>
    </dgm:pt>
    <dgm:pt modelId="{932F5418-D12A-42EA-876B-BBCD4E4125CB}">
      <dgm:prSet/>
      <dgm:spPr/>
      <dgm:t>
        <a:bodyPr/>
        <a:lstStyle/>
        <a:p>
          <a:r>
            <a:rPr lang="en-US"/>
            <a:t>Data splitting</a:t>
          </a:r>
        </a:p>
      </dgm:t>
    </dgm:pt>
    <dgm:pt modelId="{C86350D2-1691-40C3-A969-05CD10B1C5C8}" type="parTrans" cxnId="{D8D8702B-841C-49DE-BACC-8101B17744EF}">
      <dgm:prSet/>
      <dgm:spPr/>
      <dgm:t>
        <a:bodyPr/>
        <a:lstStyle/>
        <a:p>
          <a:endParaRPr lang="en-US"/>
        </a:p>
      </dgm:t>
    </dgm:pt>
    <dgm:pt modelId="{5D4B24C9-AECC-4F54-A833-8EF7A88E1267}" type="sibTrans" cxnId="{D8D8702B-841C-49DE-BACC-8101B17744EF}">
      <dgm:prSet/>
      <dgm:spPr/>
      <dgm:t>
        <a:bodyPr/>
        <a:lstStyle/>
        <a:p>
          <a:endParaRPr lang="en-US"/>
        </a:p>
      </dgm:t>
    </dgm:pt>
    <dgm:pt modelId="{246F7613-ED27-4F4F-8DDB-3E9AEB83886C}">
      <dgm:prSet/>
      <dgm:spPr/>
      <dgm:t>
        <a:bodyPr/>
        <a:lstStyle/>
        <a:p>
          <a:r>
            <a:rPr lang="en-US"/>
            <a:t>Model selection</a:t>
          </a:r>
        </a:p>
      </dgm:t>
    </dgm:pt>
    <dgm:pt modelId="{D5C75EA0-CB24-4A6B-A93D-4189F27BB0F3}" type="parTrans" cxnId="{99C17778-4680-4ED0-A1A3-DC6A5EAA5F40}">
      <dgm:prSet/>
      <dgm:spPr/>
      <dgm:t>
        <a:bodyPr/>
        <a:lstStyle/>
        <a:p>
          <a:endParaRPr lang="en-US"/>
        </a:p>
      </dgm:t>
    </dgm:pt>
    <dgm:pt modelId="{8054C424-46D5-4DAD-B5EF-23DFE5942592}" type="sibTrans" cxnId="{99C17778-4680-4ED0-A1A3-DC6A5EAA5F40}">
      <dgm:prSet/>
      <dgm:spPr/>
      <dgm:t>
        <a:bodyPr/>
        <a:lstStyle/>
        <a:p>
          <a:endParaRPr lang="en-US"/>
        </a:p>
      </dgm:t>
    </dgm:pt>
    <dgm:pt modelId="{A90972AD-A244-49A9-B908-E4114FFB9510}">
      <dgm:prSet/>
      <dgm:spPr/>
      <dgm:t>
        <a:bodyPr/>
        <a:lstStyle/>
        <a:p>
          <a:r>
            <a:rPr lang="en-US"/>
            <a:t>Model training</a:t>
          </a:r>
        </a:p>
      </dgm:t>
    </dgm:pt>
    <dgm:pt modelId="{E49B2DE8-A574-40B7-8C29-FBD3BEA64525}" type="parTrans" cxnId="{EFBF2FE3-4450-4F60-B00B-57E7D702FF0F}">
      <dgm:prSet/>
      <dgm:spPr/>
      <dgm:t>
        <a:bodyPr/>
        <a:lstStyle/>
        <a:p>
          <a:endParaRPr lang="en-US"/>
        </a:p>
      </dgm:t>
    </dgm:pt>
    <dgm:pt modelId="{9E93C6CF-9949-4B33-AAF5-4AE64A59200F}" type="sibTrans" cxnId="{EFBF2FE3-4450-4F60-B00B-57E7D702FF0F}">
      <dgm:prSet/>
      <dgm:spPr/>
      <dgm:t>
        <a:bodyPr/>
        <a:lstStyle/>
        <a:p>
          <a:endParaRPr lang="en-US"/>
        </a:p>
      </dgm:t>
    </dgm:pt>
    <dgm:pt modelId="{B5DE7B44-AACD-4F21-9570-0C3A22BBAA00}">
      <dgm:prSet/>
      <dgm:spPr/>
      <dgm:t>
        <a:bodyPr/>
        <a:lstStyle/>
        <a:p>
          <a:r>
            <a:rPr lang="en-US"/>
            <a:t>Model evaluation</a:t>
          </a:r>
        </a:p>
      </dgm:t>
    </dgm:pt>
    <dgm:pt modelId="{DE7B187E-5A17-4D94-B2FE-ADC0392C5CDE}" type="parTrans" cxnId="{939640E1-74E1-479F-91DC-7CADA539D3BE}">
      <dgm:prSet/>
      <dgm:spPr/>
      <dgm:t>
        <a:bodyPr/>
        <a:lstStyle/>
        <a:p>
          <a:endParaRPr lang="en-US"/>
        </a:p>
      </dgm:t>
    </dgm:pt>
    <dgm:pt modelId="{540F35CA-B3CE-424E-8880-DC4821BC39D0}" type="sibTrans" cxnId="{939640E1-74E1-479F-91DC-7CADA539D3BE}">
      <dgm:prSet/>
      <dgm:spPr/>
      <dgm:t>
        <a:bodyPr/>
        <a:lstStyle/>
        <a:p>
          <a:endParaRPr lang="en-US"/>
        </a:p>
      </dgm:t>
    </dgm:pt>
    <dgm:pt modelId="{8050801D-79CE-424D-8165-D1253D76D3C0}">
      <dgm:prSet/>
      <dgm:spPr/>
      <dgm:t>
        <a:bodyPr/>
        <a:lstStyle/>
        <a:p>
          <a:r>
            <a:rPr lang="en-US"/>
            <a:t>Model deployment</a:t>
          </a:r>
        </a:p>
      </dgm:t>
    </dgm:pt>
    <dgm:pt modelId="{1930A9A0-6242-451A-958D-858BFF363FB0}" type="parTrans" cxnId="{3B17CA4D-235C-46BC-B8EC-F06494B993E4}">
      <dgm:prSet/>
      <dgm:spPr/>
      <dgm:t>
        <a:bodyPr/>
        <a:lstStyle/>
        <a:p>
          <a:endParaRPr lang="en-US"/>
        </a:p>
      </dgm:t>
    </dgm:pt>
    <dgm:pt modelId="{57374F97-7F2B-4E60-AB2F-C45C5FA78F69}" type="sibTrans" cxnId="{3B17CA4D-235C-46BC-B8EC-F06494B993E4}">
      <dgm:prSet/>
      <dgm:spPr/>
      <dgm:t>
        <a:bodyPr/>
        <a:lstStyle/>
        <a:p>
          <a:endParaRPr lang="en-US"/>
        </a:p>
      </dgm:t>
    </dgm:pt>
    <dgm:pt modelId="{582E073A-C72B-4A8B-90FD-E1C00FEEC1CC}">
      <dgm:prSet/>
      <dgm:spPr/>
      <dgm:t>
        <a:bodyPr/>
        <a:lstStyle/>
        <a:p>
          <a:r>
            <a:rPr lang="en-US"/>
            <a:t>Continuous Data Collection&amp; Model Updating</a:t>
          </a:r>
        </a:p>
      </dgm:t>
    </dgm:pt>
    <dgm:pt modelId="{7126DFFE-013A-4107-A0E5-7CBD1DF68AAE}" type="parTrans" cxnId="{A94FAD60-66C8-46CC-B93C-2202A3C0C8A7}">
      <dgm:prSet/>
      <dgm:spPr/>
      <dgm:t>
        <a:bodyPr/>
        <a:lstStyle/>
        <a:p>
          <a:endParaRPr lang="en-US"/>
        </a:p>
      </dgm:t>
    </dgm:pt>
    <dgm:pt modelId="{8F50501C-4610-42D8-A8BB-B9CB96B7562C}" type="sibTrans" cxnId="{A94FAD60-66C8-46CC-B93C-2202A3C0C8A7}">
      <dgm:prSet/>
      <dgm:spPr/>
      <dgm:t>
        <a:bodyPr/>
        <a:lstStyle/>
        <a:p>
          <a:endParaRPr lang="en-US"/>
        </a:p>
      </dgm:t>
    </dgm:pt>
    <dgm:pt modelId="{E0C30DE7-04EF-404F-9B69-5747407E7359}" type="pres">
      <dgm:prSet presAssocID="{9F67E2D9-DCF9-4EAC-8A9D-0200D8523EC5}" presName="Name0" presStyleCnt="0">
        <dgm:presLayoutVars>
          <dgm:dir/>
          <dgm:resizeHandles val="exact"/>
        </dgm:presLayoutVars>
      </dgm:prSet>
      <dgm:spPr/>
    </dgm:pt>
    <dgm:pt modelId="{F5C3A985-8832-457E-A27B-930D7A08D7C0}" type="pres">
      <dgm:prSet presAssocID="{DE5E79A6-B558-4322-9F52-E56A640920DC}" presName="node" presStyleLbl="node1" presStyleIdx="0" presStyleCnt="8">
        <dgm:presLayoutVars>
          <dgm:bulletEnabled val="1"/>
        </dgm:presLayoutVars>
      </dgm:prSet>
      <dgm:spPr/>
    </dgm:pt>
    <dgm:pt modelId="{C68B48E9-F7C5-483D-B559-16FEC3C94331}" type="pres">
      <dgm:prSet presAssocID="{2B732A2E-5E76-4668-832E-8386376DBFBE}" presName="sibTrans" presStyleLbl="sibTrans1D1" presStyleIdx="0" presStyleCnt="7"/>
      <dgm:spPr/>
    </dgm:pt>
    <dgm:pt modelId="{AE3DB8B5-0304-4523-8F6C-38A56CD28B1A}" type="pres">
      <dgm:prSet presAssocID="{2B732A2E-5E76-4668-832E-8386376DBFBE}" presName="connectorText" presStyleLbl="sibTrans1D1" presStyleIdx="0" presStyleCnt="7"/>
      <dgm:spPr/>
    </dgm:pt>
    <dgm:pt modelId="{F3F460D9-66E0-4140-972D-E279F719BF4F}" type="pres">
      <dgm:prSet presAssocID="{036D4848-A68F-4378-AD4F-70F5977A97D3}" presName="node" presStyleLbl="node1" presStyleIdx="1" presStyleCnt="8">
        <dgm:presLayoutVars>
          <dgm:bulletEnabled val="1"/>
        </dgm:presLayoutVars>
      </dgm:prSet>
      <dgm:spPr/>
    </dgm:pt>
    <dgm:pt modelId="{86199A39-344B-4A11-AB47-0A98FCACFCD6}" type="pres">
      <dgm:prSet presAssocID="{2C047B6C-5C36-4580-A396-0C95AF496B21}" presName="sibTrans" presStyleLbl="sibTrans1D1" presStyleIdx="1" presStyleCnt="7"/>
      <dgm:spPr/>
    </dgm:pt>
    <dgm:pt modelId="{9D83A474-ED6D-4F77-895F-D48BD5032773}" type="pres">
      <dgm:prSet presAssocID="{2C047B6C-5C36-4580-A396-0C95AF496B21}" presName="connectorText" presStyleLbl="sibTrans1D1" presStyleIdx="1" presStyleCnt="7"/>
      <dgm:spPr/>
    </dgm:pt>
    <dgm:pt modelId="{272359BE-2D08-437F-A02D-4E4B709C408F}" type="pres">
      <dgm:prSet presAssocID="{932F5418-D12A-42EA-876B-BBCD4E4125CB}" presName="node" presStyleLbl="node1" presStyleIdx="2" presStyleCnt="8">
        <dgm:presLayoutVars>
          <dgm:bulletEnabled val="1"/>
        </dgm:presLayoutVars>
      </dgm:prSet>
      <dgm:spPr/>
    </dgm:pt>
    <dgm:pt modelId="{340BA53E-A26B-466F-9070-FB7B43B710C4}" type="pres">
      <dgm:prSet presAssocID="{5D4B24C9-AECC-4F54-A833-8EF7A88E1267}" presName="sibTrans" presStyleLbl="sibTrans1D1" presStyleIdx="2" presStyleCnt="7"/>
      <dgm:spPr/>
    </dgm:pt>
    <dgm:pt modelId="{0236B452-D37E-41BD-8FE3-5D81CBDF16C1}" type="pres">
      <dgm:prSet presAssocID="{5D4B24C9-AECC-4F54-A833-8EF7A88E1267}" presName="connectorText" presStyleLbl="sibTrans1D1" presStyleIdx="2" presStyleCnt="7"/>
      <dgm:spPr/>
    </dgm:pt>
    <dgm:pt modelId="{97C397D3-EE2F-4235-9769-ECCCE4B72A82}" type="pres">
      <dgm:prSet presAssocID="{246F7613-ED27-4F4F-8DDB-3E9AEB83886C}" presName="node" presStyleLbl="node1" presStyleIdx="3" presStyleCnt="8">
        <dgm:presLayoutVars>
          <dgm:bulletEnabled val="1"/>
        </dgm:presLayoutVars>
      </dgm:prSet>
      <dgm:spPr/>
    </dgm:pt>
    <dgm:pt modelId="{FB85AF38-EA73-42EE-99AB-66FD4E5F7AFA}" type="pres">
      <dgm:prSet presAssocID="{8054C424-46D5-4DAD-B5EF-23DFE5942592}" presName="sibTrans" presStyleLbl="sibTrans1D1" presStyleIdx="3" presStyleCnt="7"/>
      <dgm:spPr/>
    </dgm:pt>
    <dgm:pt modelId="{28BAF0B7-CFB8-4D3B-BBEC-48F0B2D28C3D}" type="pres">
      <dgm:prSet presAssocID="{8054C424-46D5-4DAD-B5EF-23DFE5942592}" presName="connectorText" presStyleLbl="sibTrans1D1" presStyleIdx="3" presStyleCnt="7"/>
      <dgm:spPr/>
    </dgm:pt>
    <dgm:pt modelId="{2652EA4D-BD24-4684-BB10-91882979C0A8}" type="pres">
      <dgm:prSet presAssocID="{A90972AD-A244-49A9-B908-E4114FFB9510}" presName="node" presStyleLbl="node1" presStyleIdx="4" presStyleCnt="8">
        <dgm:presLayoutVars>
          <dgm:bulletEnabled val="1"/>
        </dgm:presLayoutVars>
      </dgm:prSet>
      <dgm:spPr/>
    </dgm:pt>
    <dgm:pt modelId="{629B52BD-4213-48FD-BB5F-CFA8CB66EE61}" type="pres">
      <dgm:prSet presAssocID="{9E93C6CF-9949-4B33-AAF5-4AE64A59200F}" presName="sibTrans" presStyleLbl="sibTrans1D1" presStyleIdx="4" presStyleCnt="7"/>
      <dgm:spPr/>
    </dgm:pt>
    <dgm:pt modelId="{5773F96D-5BED-4381-B5A5-BE74BBAF3171}" type="pres">
      <dgm:prSet presAssocID="{9E93C6CF-9949-4B33-AAF5-4AE64A59200F}" presName="connectorText" presStyleLbl="sibTrans1D1" presStyleIdx="4" presStyleCnt="7"/>
      <dgm:spPr/>
    </dgm:pt>
    <dgm:pt modelId="{9EA57746-FD99-485D-AB5D-B5FAE8DE931B}" type="pres">
      <dgm:prSet presAssocID="{B5DE7B44-AACD-4F21-9570-0C3A22BBAA00}" presName="node" presStyleLbl="node1" presStyleIdx="5" presStyleCnt="8">
        <dgm:presLayoutVars>
          <dgm:bulletEnabled val="1"/>
        </dgm:presLayoutVars>
      </dgm:prSet>
      <dgm:spPr/>
    </dgm:pt>
    <dgm:pt modelId="{951EB07E-B7F8-49E1-9FDA-C105229B9A69}" type="pres">
      <dgm:prSet presAssocID="{540F35CA-B3CE-424E-8880-DC4821BC39D0}" presName="sibTrans" presStyleLbl="sibTrans1D1" presStyleIdx="5" presStyleCnt="7"/>
      <dgm:spPr/>
    </dgm:pt>
    <dgm:pt modelId="{7A99928E-E4EE-4102-8F6D-95AB495927EF}" type="pres">
      <dgm:prSet presAssocID="{540F35CA-B3CE-424E-8880-DC4821BC39D0}" presName="connectorText" presStyleLbl="sibTrans1D1" presStyleIdx="5" presStyleCnt="7"/>
      <dgm:spPr/>
    </dgm:pt>
    <dgm:pt modelId="{81A87819-69C1-46A5-86F6-D5628FADE315}" type="pres">
      <dgm:prSet presAssocID="{8050801D-79CE-424D-8165-D1253D76D3C0}" presName="node" presStyleLbl="node1" presStyleIdx="6" presStyleCnt="8">
        <dgm:presLayoutVars>
          <dgm:bulletEnabled val="1"/>
        </dgm:presLayoutVars>
      </dgm:prSet>
      <dgm:spPr/>
    </dgm:pt>
    <dgm:pt modelId="{6B08B0A0-2CE9-4AF6-A01C-C62DD8ED1426}" type="pres">
      <dgm:prSet presAssocID="{57374F97-7F2B-4E60-AB2F-C45C5FA78F69}" presName="sibTrans" presStyleLbl="sibTrans1D1" presStyleIdx="6" presStyleCnt="7"/>
      <dgm:spPr/>
    </dgm:pt>
    <dgm:pt modelId="{52FAA687-F689-482E-8D51-5F8B44DE5236}" type="pres">
      <dgm:prSet presAssocID="{57374F97-7F2B-4E60-AB2F-C45C5FA78F69}" presName="connectorText" presStyleLbl="sibTrans1D1" presStyleIdx="6" presStyleCnt="7"/>
      <dgm:spPr/>
    </dgm:pt>
    <dgm:pt modelId="{A4B5F90F-1735-4516-B66E-F7B6B6BDE416}" type="pres">
      <dgm:prSet presAssocID="{582E073A-C72B-4A8B-90FD-E1C00FEEC1CC}" presName="node" presStyleLbl="node1" presStyleIdx="7" presStyleCnt="8">
        <dgm:presLayoutVars>
          <dgm:bulletEnabled val="1"/>
        </dgm:presLayoutVars>
      </dgm:prSet>
      <dgm:spPr/>
    </dgm:pt>
  </dgm:ptLst>
  <dgm:cxnLst>
    <dgm:cxn modelId="{0B23CF12-791B-4679-A94B-EB30ABEC391A}" type="presOf" srcId="{DE5E79A6-B558-4322-9F52-E56A640920DC}" destId="{F5C3A985-8832-457E-A27B-930D7A08D7C0}" srcOrd="0" destOrd="0" presId="urn:microsoft.com/office/officeart/2016/7/layout/RepeatingBendingProcessNew"/>
    <dgm:cxn modelId="{EB3FD01E-1E66-4117-BF90-92436D881037}" srcId="{9F67E2D9-DCF9-4EAC-8A9D-0200D8523EC5}" destId="{DE5E79A6-B558-4322-9F52-E56A640920DC}" srcOrd="0" destOrd="0" parTransId="{530EDC8C-6579-4FDA-A454-C408D5BE1953}" sibTransId="{2B732A2E-5E76-4668-832E-8386376DBFBE}"/>
    <dgm:cxn modelId="{D8D8702B-841C-49DE-BACC-8101B17744EF}" srcId="{9F67E2D9-DCF9-4EAC-8A9D-0200D8523EC5}" destId="{932F5418-D12A-42EA-876B-BBCD4E4125CB}" srcOrd="2" destOrd="0" parTransId="{C86350D2-1691-40C3-A969-05CD10B1C5C8}" sibTransId="{5D4B24C9-AECC-4F54-A833-8EF7A88E1267}"/>
    <dgm:cxn modelId="{085FD62B-6197-45F9-90CB-4C8B1D2A1579}" type="presOf" srcId="{932F5418-D12A-42EA-876B-BBCD4E4125CB}" destId="{272359BE-2D08-437F-A02D-4E4B709C408F}" srcOrd="0" destOrd="0" presId="urn:microsoft.com/office/officeart/2016/7/layout/RepeatingBendingProcessNew"/>
    <dgm:cxn modelId="{B1FADC2E-23C5-43FD-98FC-88FDB4277D7D}" type="presOf" srcId="{2C047B6C-5C36-4580-A396-0C95AF496B21}" destId="{9D83A474-ED6D-4F77-895F-D48BD5032773}" srcOrd="1" destOrd="0" presId="urn:microsoft.com/office/officeart/2016/7/layout/RepeatingBendingProcessNew"/>
    <dgm:cxn modelId="{E603C830-BA12-4A06-9956-170F4249D22C}" type="presOf" srcId="{036D4848-A68F-4378-AD4F-70F5977A97D3}" destId="{F3F460D9-66E0-4140-972D-E279F719BF4F}" srcOrd="0" destOrd="0" presId="urn:microsoft.com/office/officeart/2016/7/layout/RepeatingBendingProcessNew"/>
    <dgm:cxn modelId="{A94FAD60-66C8-46CC-B93C-2202A3C0C8A7}" srcId="{9F67E2D9-DCF9-4EAC-8A9D-0200D8523EC5}" destId="{582E073A-C72B-4A8B-90FD-E1C00FEEC1CC}" srcOrd="7" destOrd="0" parTransId="{7126DFFE-013A-4107-A0E5-7CBD1DF68AAE}" sibTransId="{8F50501C-4610-42D8-A8BB-B9CB96B7562C}"/>
    <dgm:cxn modelId="{3F1FD249-AC93-4C07-BE9B-4A3E5847BF41}" type="presOf" srcId="{582E073A-C72B-4A8B-90FD-E1C00FEEC1CC}" destId="{A4B5F90F-1735-4516-B66E-F7B6B6BDE416}" srcOrd="0" destOrd="0" presId="urn:microsoft.com/office/officeart/2016/7/layout/RepeatingBendingProcessNew"/>
    <dgm:cxn modelId="{7868E049-CBE0-4C9B-ADCE-88BD43BAD82F}" type="presOf" srcId="{9F67E2D9-DCF9-4EAC-8A9D-0200D8523EC5}" destId="{E0C30DE7-04EF-404F-9B69-5747407E7359}" srcOrd="0" destOrd="0" presId="urn:microsoft.com/office/officeart/2016/7/layout/RepeatingBendingProcessNew"/>
    <dgm:cxn modelId="{71BAD16A-AE45-4156-AFB2-F7ADF505858B}" type="presOf" srcId="{57374F97-7F2B-4E60-AB2F-C45C5FA78F69}" destId="{6B08B0A0-2CE9-4AF6-A01C-C62DD8ED1426}" srcOrd="0" destOrd="0" presId="urn:microsoft.com/office/officeart/2016/7/layout/RepeatingBendingProcessNew"/>
    <dgm:cxn modelId="{3B17CA4D-235C-46BC-B8EC-F06494B993E4}" srcId="{9F67E2D9-DCF9-4EAC-8A9D-0200D8523EC5}" destId="{8050801D-79CE-424D-8165-D1253D76D3C0}" srcOrd="6" destOrd="0" parTransId="{1930A9A0-6242-451A-958D-858BFF363FB0}" sibTransId="{57374F97-7F2B-4E60-AB2F-C45C5FA78F69}"/>
    <dgm:cxn modelId="{48385254-7D88-4AC9-84D6-9483C426D7A8}" type="presOf" srcId="{540F35CA-B3CE-424E-8880-DC4821BC39D0}" destId="{7A99928E-E4EE-4102-8F6D-95AB495927EF}" srcOrd="1" destOrd="0" presId="urn:microsoft.com/office/officeart/2016/7/layout/RepeatingBendingProcessNew"/>
    <dgm:cxn modelId="{4F956256-21E4-4B7C-B8CC-52D5A89A8FEF}" type="presOf" srcId="{246F7613-ED27-4F4F-8DDB-3E9AEB83886C}" destId="{97C397D3-EE2F-4235-9769-ECCCE4B72A82}" srcOrd="0" destOrd="0" presId="urn:microsoft.com/office/officeart/2016/7/layout/RepeatingBendingProcessNew"/>
    <dgm:cxn modelId="{99C17778-4680-4ED0-A1A3-DC6A5EAA5F40}" srcId="{9F67E2D9-DCF9-4EAC-8A9D-0200D8523EC5}" destId="{246F7613-ED27-4F4F-8DDB-3E9AEB83886C}" srcOrd="3" destOrd="0" parTransId="{D5C75EA0-CB24-4A6B-A93D-4189F27BB0F3}" sibTransId="{8054C424-46D5-4DAD-B5EF-23DFE5942592}"/>
    <dgm:cxn modelId="{FD100A7F-23A3-4347-850E-BAA957C633B6}" type="presOf" srcId="{2B732A2E-5E76-4668-832E-8386376DBFBE}" destId="{C68B48E9-F7C5-483D-B559-16FEC3C94331}" srcOrd="0" destOrd="0" presId="urn:microsoft.com/office/officeart/2016/7/layout/RepeatingBendingProcessNew"/>
    <dgm:cxn modelId="{E2847F92-6D58-432F-B720-40C1F1FAF943}" type="presOf" srcId="{5D4B24C9-AECC-4F54-A833-8EF7A88E1267}" destId="{340BA53E-A26B-466F-9070-FB7B43B710C4}" srcOrd="0" destOrd="0" presId="urn:microsoft.com/office/officeart/2016/7/layout/RepeatingBendingProcessNew"/>
    <dgm:cxn modelId="{0B6CD697-8EF8-4E33-BBF3-942D5BEE94E7}" type="presOf" srcId="{540F35CA-B3CE-424E-8880-DC4821BC39D0}" destId="{951EB07E-B7F8-49E1-9FDA-C105229B9A69}" srcOrd="0" destOrd="0" presId="urn:microsoft.com/office/officeart/2016/7/layout/RepeatingBendingProcessNew"/>
    <dgm:cxn modelId="{DC6C729C-EA31-4554-97A5-C697EAD5A64B}" type="presOf" srcId="{B5DE7B44-AACD-4F21-9570-0C3A22BBAA00}" destId="{9EA57746-FD99-485D-AB5D-B5FAE8DE931B}" srcOrd="0" destOrd="0" presId="urn:microsoft.com/office/officeart/2016/7/layout/RepeatingBendingProcessNew"/>
    <dgm:cxn modelId="{C54D3AAA-660B-4C82-8790-63BE9EE2BF23}" type="presOf" srcId="{8050801D-79CE-424D-8165-D1253D76D3C0}" destId="{81A87819-69C1-46A5-86F6-D5628FADE315}" srcOrd="0" destOrd="0" presId="urn:microsoft.com/office/officeart/2016/7/layout/RepeatingBendingProcessNew"/>
    <dgm:cxn modelId="{7D7FB0AA-7DD0-4889-A519-80C8B5FE90DC}" srcId="{9F67E2D9-DCF9-4EAC-8A9D-0200D8523EC5}" destId="{036D4848-A68F-4378-AD4F-70F5977A97D3}" srcOrd="1" destOrd="0" parTransId="{FA88ADFB-85A8-40BA-9579-5EF3462A0797}" sibTransId="{2C047B6C-5C36-4580-A396-0C95AF496B21}"/>
    <dgm:cxn modelId="{EBED93AC-9492-4ACA-AF25-6A38A4D8E4B6}" type="presOf" srcId="{5D4B24C9-AECC-4F54-A833-8EF7A88E1267}" destId="{0236B452-D37E-41BD-8FE3-5D81CBDF16C1}" srcOrd="1" destOrd="0" presId="urn:microsoft.com/office/officeart/2016/7/layout/RepeatingBendingProcessNew"/>
    <dgm:cxn modelId="{2A8F63AF-5E7A-4BA4-9207-6C87219859A7}" type="presOf" srcId="{9E93C6CF-9949-4B33-AAF5-4AE64A59200F}" destId="{629B52BD-4213-48FD-BB5F-CFA8CB66EE61}" srcOrd="0" destOrd="0" presId="urn:microsoft.com/office/officeart/2016/7/layout/RepeatingBendingProcessNew"/>
    <dgm:cxn modelId="{ED546AC8-494B-4908-AC7F-0F64155315FE}" type="presOf" srcId="{57374F97-7F2B-4E60-AB2F-C45C5FA78F69}" destId="{52FAA687-F689-482E-8D51-5F8B44DE5236}" srcOrd="1" destOrd="0" presId="urn:microsoft.com/office/officeart/2016/7/layout/RepeatingBendingProcessNew"/>
    <dgm:cxn modelId="{F5F607CA-29B0-41C6-B8AD-58BB28E57551}" type="presOf" srcId="{A90972AD-A244-49A9-B908-E4114FFB9510}" destId="{2652EA4D-BD24-4684-BB10-91882979C0A8}" srcOrd="0" destOrd="0" presId="urn:microsoft.com/office/officeart/2016/7/layout/RepeatingBendingProcessNew"/>
    <dgm:cxn modelId="{3B7808CF-1B27-49F2-9889-51D44A9D3002}" type="presOf" srcId="{9E93C6CF-9949-4B33-AAF5-4AE64A59200F}" destId="{5773F96D-5BED-4381-B5A5-BE74BBAF3171}" srcOrd="1" destOrd="0" presId="urn:microsoft.com/office/officeart/2016/7/layout/RepeatingBendingProcessNew"/>
    <dgm:cxn modelId="{8B47C1CF-4BF5-4118-B14D-8ADFE8657047}" type="presOf" srcId="{2B732A2E-5E76-4668-832E-8386376DBFBE}" destId="{AE3DB8B5-0304-4523-8F6C-38A56CD28B1A}" srcOrd="1" destOrd="0" presId="urn:microsoft.com/office/officeart/2016/7/layout/RepeatingBendingProcessNew"/>
    <dgm:cxn modelId="{A49774DF-0CBE-4E6F-B216-A98D07250FB1}" type="presOf" srcId="{8054C424-46D5-4DAD-B5EF-23DFE5942592}" destId="{FB85AF38-EA73-42EE-99AB-66FD4E5F7AFA}" srcOrd="0" destOrd="0" presId="urn:microsoft.com/office/officeart/2016/7/layout/RepeatingBendingProcessNew"/>
    <dgm:cxn modelId="{939640E1-74E1-479F-91DC-7CADA539D3BE}" srcId="{9F67E2D9-DCF9-4EAC-8A9D-0200D8523EC5}" destId="{B5DE7B44-AACD-4F21-9570-0C3A22BBAA00}" srcOrd="5" destOrd="0" parTransId="{DE7B187E-5A17-4D94-B2FE-ADC0392C5CDE}" sibTransId="{540F35CA-B3CE-424E-8880-DC4821BC39D0}"/>
    <dgm:cxn modelId="{EFBF2FE3-4450-4F60-B00B-57E7D702FF0F}" srcId="{9F67E2D9-DCF9-4EAC-8A9D-0200D8523EC5}" destId="{A90972AD-A244-49A9-B908-E4114FFB9510}" srcOrd="4" destOrd="0" parTransId="{E49B2DE8-A574-40B7-8C29-FBD3BEA64525}" sibTransId="{9E93C6CF-9949-4B33-AAF5-4AE64A59200F}"/>
    <dgm:cxn modelId="{0A6900F1-8EED-4644-B321-DFC4E8FEAE67}" type="presOf" srcId="{2C047B6C-5C36-4580-A396-0C95AF496B21}" destId="{86199A39-344B-4A11-AB47-0A98FCACFCD6}" srcOrd="0" destOrd="0" presId="urn:microsoft.com/office/officeart/2016/7/layout/RepeatingBendingProcessNew"/>
    <dgm:cxn modelId="{932786F2-1B3D-4061-BEDD-A37B59A174CE}" type="presOf" srcId="{8054C424-46D5-4DAD-B5EF-23DFE5942592}" destId="{28BAF0B7-CFB8-4D3B-BBEC-48F0B2D28C3D}" srcOrd="1" destOrd="0" presId="urn:microsoft.com/office/officeart/2016/7/layout/RepeatingBendingProcessNew"/>
    <dgm:cxn modelId="{F87430A1-3D95-4B1D-84FC-FC037B0A0A74}" type="presParOf" srcId="{E0C30DE7-04EF-404F-9B69-5747407E7359}" destId="{F5C3A985-8832-457E-A27B-930D7A08D7C0}" srcOrd="0" destOrd="0" presId="urn:microsoft.com/office/officeart/2016/7/layout/RepeatingBendingProcessNew"/>
    <dgm:cxn modelId="{FBC545EE-49EC-4007-B1DE-941D49774021}" type="presParOf" srcId="{E0C30DE7-04EF-404F-9B69-5747407E7359}" destId="{C68B48E9-F7C5-483D-B559-16FEC3C94331}" srcOrd="1" destOrd="0" presId="urn:microsoft.com/office/officeart/2016/7/layout/RepeatingBendingProcessNew"/>
    <dgm:cxn modelId="{FA269773-236F-494A-924E-143C9E2597FB}" type="presParOf" srcId="{C68B48E9-F7C5-483D-B559-16FEC3C94331}" destId="{AE3DB8B5-0304-4523-8F6C-38A56CD28B1A}" srcOrd="0" destOrd="0" presId="urn:microsoft.com/office/officeart/2016/7/layout/RepeatingBendingProcessNew"/>
    <dgm:cxn modelId="{E77183A1-42FA-45DA-B934-36D0DD2F5DE3}" type="presParOf" srcId="{E0C30DE7-04EF-404F-9B69-5747407E7359}" destId="{F3F460D9-66E0-4140-972D-E279F719BF4F}" srcOrd="2" destOrd="0" presId="urn:microsoft.com/office/officeart/2016/7/layout/RepeatingBendingProcessNew"/>
    <dgm:cxn modelId="{D37C89FE-2B18-4E42-A9E9-370244B21A6F}" type="presParOf" srcId="{E0C30DE7-04EF-404F-9B69-5747407E7359}" destId="{86199A39-344B-4A11-AB47-0A98FCACFCD6}" srcOrd="3" destOrd="0" presId="urn:microsoft.com/office/officeart/2016/7/layout/RepeatingBendingProcessNew"/>
    <dgm:cxn modelId="{8B9517BE-F72C-401C-92BF-5471C6B4E402}" type="presParOf" srcId="{86199A39-344B-4A11-AB47-0A98FCACFCD6}" destId="{9D83A474-ED6D-4F77-895F-D48BD5032773}" srcOrd="0" destOrd="0" presId="urn:microsoft.com/office/officeart/2016/7/layout/RepeatingBendingProcessNew"/>
    <dgm:cxn modelId="{8653E8D2-F568-43BC-B44B-54E85BBED31F}" type="presParOf" srcId="{E0C30DE7-04EF-404F-9B69-5747407E7359}" destId="{272359BE-2D08-437F-A02D-4E4B709C408F}" srcOrd="4" destOrd="0" presId="urn:microsoft.com/office/officeart/2016/7/layout/RepeatingBendingProcessNew"/>
    <dgm:cxn modelId="{67D7573B-F685-479E-8611-29215724D89F}" type="presParOf" srcId="{E0C30DE7-04EF-404F-9B69-5747407E7359}" destId="{340BA53E-A26B-466F-9070-FB7B43B710C4}" srcOrd="5" destOrd="0" presId="urn:microsoft.com/office/officeart/2016/7/layout/RepeatingBendingProcessNew"/>
    <dgm:cxn modelId="{60529BD6-938F-4C4A-AF23-FBF8C8D92146}" type="presParOf" srcId="{340BA53E-A26B-466F-9070-FB7B43B710C4}" destId="{0236B452-D37E-41BD-8FE3-5D81CBDF16C1}" srcOrd="0" destOrd="0" presId="urn:microsoft.com/office/officeart/2016/7/layout/RepeatingBendingProcessNew"/>
    <dgm:cxn modelId="{0ECC4D76-8E12-42D8-B802-F9FE46DD0C36}" type="presParOf" srcId="{E0C30DE7-04EF-404F-9B69-5747407E7359}" destId="{97C397D3-EE2F-4235-9769-ECCCE4B72A82}" srcOrd="6" destOrd="0" presId="urn:microsoft.com/office/officeart/2016/7/layout/RepeatingBendingProcessNew"/>
    <dgm:cxn modelId="{A46106F3-C82B-471B-B2EB-59955A3F2F10}" type="presParOf" srcId="{E0C30DE7-04EF-404F-9B69-5747407E7359}" destId="{FB85AF38-EA73-42EE-99AB-66FD4E5F7AFA}" srcOrd="7" destOrd="0" presId="urn:microsoft.com/office/officeart/2016/7/layout/RepeatingBendingProcessNew"/>
    <dgm:cxn modelId="{0810F79E-A09B-40B6-AB20-80B5D72BAD9D}" type="presParOf" srcId="{FB85AF38-EA73-42EE-99AB-66FD4E5F7AFA}" destId="{28BAF0B7-CFB8-4D3B-BBEC-48F0B2D28C3D}" srcOrd="0" destOrd="0" presId="urn:microsoft.com/office/officeart/2016/7/layout/RepeatingBendingProcessNew"/>
    <dgm:cxn modelId="{F2FE17B7-8038-481F-B8EC-8359AFFACD51}" type="presParOf" srcId="{E0C30DE7-04EF-404F-9B69-5747407E7359}" destId="{2652EA4D-BD24-4684-BB10-91882979C0A8}" srcOrd="8" destOrd="0" presId="urn:microsoft.com/office/officeart/2016/7/layout/RepeatingBendingProcessNew"/>
    <dgm:cxn modelId="{53242DA6-49D1-4958-BBD0-BF3EDB64CD19}" type="presParOf" srcId="{E0C30DE7-04EF-404F-9B69-5747407E7359}" destId="{629B52BD-4213-48FD-BB5F-CFA8CB66EE61}" srcOrd="9" destOrd="0" presId="urn:microsoft.com/office/officeart/2016/7/layout/RepeatingBendingProcessNew"/>
    <dgm:cxn modelId="{8B65B259-0CDE-48F6-9C77-79222D818D84}" type="presParOf" srcId="{629B52BD-4213-48FD-BB5F-CFA8CB66EE61}" destId="{5773F96D-5BED-4381-B5A5-BE74BBAF3171}" srcOrd="0" destOrd="0" presId="urn:microsoft.com/office/officeart/2016/7/layout/RepeatingBendingProcessNew"/>
    <dgm:cxn modelId="{19B1AE0D-ED34-425E-AD71-9803F041BB85}" type="presParOf" srcId="{E0C30DE7-04EF-404F-9B69-5747407E7359}" destId="{9EA57746-FD99-485D-AB5D-B5FAE8DE931B}" srcOrd="10" destOrd="0" presId="urn:microsoft.com/office/officeart/2016/7/layout/RepeatingBendingProcessNew"/>
    <dgm:cxn modelId="{8C9BC933-C5F3-40F9-91F0-A22C9FAFBB0E}" type="presParOf" srcId="{E0C30DE7-04EF-404F-9B69-5747407E7359}" destId="{951EB07E-B7F8-49E1-9FDA-C105229B9A69}" srcOrd="11" destOrd="0" presId="urn:microsoft.com/office/officeart/2016/7/layout/RepeatingBendingProcessNew"/>
    <dgm:cxn modelId="{44F2EF2E-F54E-4D7C-BCE9-4C5A48B5B4EF}" type="presParOf" srcId="{951EB07E-B7F8-49E1-9FDA-C105229B9A69}" destId="{7A99928E-E4EE-4102-8F6D-95AB495927EF}" srcOrd="0" destOrd="0" presId="urn:microsoft.com/office/officeart/2016/7/layout/RepeatingBendingProcessNew"/>
    <dgm:cxn modelId="{0C0C1B03-68BA-468E-BE51-1B70FAD18C56}" type="presParOf" srcId="{E0C30DE7-04EF-404F-9B69-5747407E7359}" destId="{81A87819-69C1-46A5-86F6-D5628FADE315}" srcOrd="12" destOrd="0" presId="urn:microsoft.com/office/officeart/2016/7/layout/RepeatingBendingProcessNew"/>
    <dgm:cxn modelId="{EF1C4EC4-C366-411A-AC02-FF964A2A5B29}" type="presParOf" srcId="{E0C30DE7-04EF-404F-9B69-5747407E7359}" destId="{6B08B0A0-2CE9-4AF6-A01C-C62DD8ED1426}" srcOrd="13" destOrd="0" presId="urn:microsoft.com/office/officeart/2016/7/layout/RepeatingBendingProcessNew"/>
    <dgm:cxn modelId="{9C415385-3F65-48F0-8101-E5F49FDE22A2}" type="presParOf" srcId="{6B08B0A0-2CE9-4AF6-A01C-C62DD8ED1426}" destId="{52FAA687-F689-482E-8D51-5F8B44DE5236}" srcOrd="0" destOrd="0" presId="urn:microsoft.com/office/officeart/2016/7/layout/RepeatingBendingProcessNew"/>
    <dgm:cxn modelId="{B8320282-1E63-441C-BB74-A7CCA3292ACC}" type="presParOf" srcId="{E0C30DE7-04EF-404F-9B69-5747407E7359}" destId="{A4B5F90F-1735-4516-B66E-F7B6B6BDE416}" srcOrd="14"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65EA5C7-1BFC-4507-8F51-DF720F60A87A}"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D7E79DC-DF34-4553-A039-7620EE0AAA4F}">
      <dgm:prSet/>
      <dgm:spPr/>
      <dgm:t>
        <a:bodyPr/>
        <a:lstStyle/>
        <a:p>
          <a:r>
            <a:rPr lang="en-US"/>
            <a:t>Smartphone App Development:</a:t>
          </a:r>
        </a:p>
      </dgm:t>
    </dgm:pt>
    <dgm:pt modelId="{ECA33F8A-C514-4A57-B671-EB6C0BD366E3}" type="parTrans" cxnId="{E0FE9115-905D-4899-81CB-6EFE5592051C}">
      <dgm:prSet/>
      <dgm:spPr/>
      <dgm:t>
        <a:bodyPr/>
        <a:lstStyle/>
        <a:p>
          <a:endParaRPr lang="en-US"/>
        </a:p>
      </dgm:t>
    </dgm:pt>
    <dgm:pt modelId="{57F6883C-F3B4-4733-B043-7959FDAF9119}" type="sibTrans" cxnId="{E0FE9115-905D-4899-81CB-6EFE5592051C}">
      <dgm:prSet/>
      <dgm:spPr/>
      <dgm:t>
        <a:bodyPr/>
        <a:lstStyle/>
        <a:p>
          <a:endParaRPr lang="en-US"/>
        </a:p>
      </dgm:t>
    </dgm:pt>
    <dgm:pt modelId="{D5836142-B706-472A-AAD4-26BC0E88D554}">
      <dgm:prSet/>
      <dgm:spPr/>
      <dgm:t>
        <a:bodyPr/>
        <a:lstStyle/>
        <a:p>
          <a:r>
            <a:rPr lang="en-US"/>
            <a:t>Research and Development</a:t>
          </a:r>
        </a:p>
      </dgm:t>
    </dgm:pt>
    <dgm:pt modelId="{A93F7EEC-2008-4D10-B5EA-17230CC9AEE9}" type="parTrans" cxnId="{2408A2B4-9D21-43A3-AFEC-0CAA31E1586C}">
      <dgm:prSet/>
      <dgm:spPr/>
      <dgm:t>
        <a:bodyPr/>
        <a:lstStyle/>
        <a:p>
          <a:endParaRPr lang="en-US"/>
        </a:p>
      </dgm:t>
    </dgm:pt>
    <dgm:pt modelId="{B30DF5B1-5E6E-4746-A4B6-9426136FD332}" type="sibTrans" cxnId="{2408A2B4-9D21-43A3-AFEC-0CAA31E1586C}">
      <dgm:prSet/>
      <dgm:spPr/>
      <dgm:t>
        <a:bodyPr/>
        <a:lstStyle/>
        <a:p>
          <a:endParaRPr lang="en-US"/>
        </a:p>
      </dgm:t>
    </dgm:pt>
    <dgm:pt modelId="{E91DA6B9-7955-491F-B630-F0D94F2D2ABA}">
      <dgm:prSet/>
      <dgm:spPr/>
      <dgm:t>
        <a:bodyPr/>
        <a:lstStyle/>
        <a:p>
          <a:r>
            <a:rPr lang="en-US"/>
            <a:t>Customer Support and Warranty Services</a:t>
          </a:r>
        </a:p>
      </dgm:t>
    </dgm:pt>
    <dgm:pt modelId="{9E913B3C-9725-4501-9285-5FA8D3EE48EB}" type="parTrans" cxnId="{48CC99C8-5D04-4075-A480-10FF6E76814B}">
      <dgm:prSet/>
      <dgm:spPr/>
      <dgm:t>
        <a:bodyPr/>
        <a:lstStyle/>
        <a:p>
          <a:endParaRPr lang="en-US"/>
        </a:p>
      </dgm:t>
    </dgm:pt>
    <dgm:pt modelId="{910F579E-AE98-4A49-B00E-FDDFFDC3D94C}" type="sibTrans" cxnId="{48CC99C8-5D04-4075-A480-10FF6E76814B}">
      <dgm:prSet/>
      <dgm:spPr/>
      <dgm:t>
        <a:bodyPr/>
        <a:lstStyle/>
        <a:p>
          <a:endParaRPr lang="en-US"/>
        </a:p>
      </dgm:t>
    </dgm:pt>
    <dgm:pt modelId="{53B4663A-9EF7-4F4E-80D0-B3D96E189893}">
      <dgm:prSet/>
      <dgm:spPr/>
      <dgm:t>
        <a:bodyPr/>
        <a:lstStyle/>
        <a:p>
          <a:r>
            <a:rPr lang="en-US"/>
            <a:t>Consumer Electronics Retail</a:t>
          </a:r>
        </a:p>
      </dgm:t>
    </dgm:pt>
    <dgm:pt modelId="{B9CE81CA-90B7-4A93-9916-71FE1D2269B8}" type="parTrans" cxnId="{212519FF-C732-44FF-8E26-DFA2F334C3E9}">
      <dgm:prSet/>
      <dgm:spPr/>
      <dgm:t>
        <a:bodyPr/>
        <a:lstStyle/>
        <a:p>
          <a:endParaRPr lang="en-US"/>
        </a:p>
      </dgm:t>
    </dgm:pt>
    <dgm:pt modelId="{56E27798-84F2-4857-ACF9-CB15C654A122}" type="sibTrans" cxnId="{212519FF-C732-44FF-8E26-DFA2F334C3E9}">
      <dgm:prSet/>
      <dgm:spPr/>
      <dgm:t>
        <a:bodyPr/>
        <a:lstStyle/>
        <a:p>
          <a:endParaRPr lang="en-US"/>
        </a:p>
      </dgm:t>
    </dgm:pt>
    <dgm:pt modelId="{493F35FC-E9AE-43DF-BDAF-53F3C8A3ADFA}">
      <dgm:prSet/>
      <dgm:spPr/>
      <dgm:t>
        <a:bodyPr/>
        <a:lstStyle/>
        <a:p>
          <a:r>
            <a:rPr lang="en-US"/>
            <a:t>Recycling and E-Waste Management</a:t>
          </a:r>
        </a:p>
      </dgm:t>
    </dgm:pt>
    <dgm:pt modelId="{90B85B4D-1FDF-40B9-98CD-BE92335D397D}" type="parTrans" cxnId="{4E1DE1B5-C54D-423B-9539-4EC1E9ACB722}">
      <dgm:prSet/>
      <dgm:spPr/>
      <dgm:t>
        <a:bodyPr/>
        <a:lstStyle/>
        <a:p>
          <a:endParaRPr lang="en-US"/>
        </a:p>
      </dgm:t>
    </dgm:pt>
    <dgm:pt modelId="{88AA91DF-0D8C-4B6E-9DEE-B2B62E27B736}" type="sibTrans" cxnId="{4E1DE1B5-C54D-423B-9539-4EC1E9ACB722}">
      <dgm:prSet/>
      <dgm:spPr/>
      <dgm:t>
        <a:bodyPr/>
        <a:lstStyle/>
        <a:p>
          <a:endParaRPr lang="en-US"/>
        </a:p>
      </dgm:t>
    </dgm:pt>
    <dgm:pt modelId="{11877900-D1D3-4452-A7FD-4541250E0813}">
      <dgm:prSet/>
      <dgm:spPr/>
      <dgm:t>
        <a:bodyPr/>
        <a:lstStyle/>
        <a:p>
          <a:r>
            <a:rPr lang="en-US"/>
            <a:t>Mobile Phone Resale Market</a:t>
          </a:r>
        </a:p>
      </dgm:t>
    </dgm:pt>
    <dgm:pt modelId="{4633768F-D3EF-43E7-AB43-6C58CFBEE84E}" type="parTrans" cxnId="{3305131B-F39F-4D08-A241-EADBCF424590}">
      <dgm:prSet/>
      <dgm:spPr/>
      <dgm:t>
        <a:bodyPr/>
        <a:lstStyle/>
        <a:p>
          <a:endParaRPr lang="en-US"/>
        </a:p>
      </dgm:t>
    </dgm:pt>
    <dgm:pt modelId="{4BD5483C-ECB8-4986-86AC-7D4F88E2570D}" type="sibTrans" cxnId="{3305131B-F39F-4D08-A241-EADBCF424590}">
      <dgm:prSet/>
      <dgm:spPr/>
      <dgm:t>
        <a:bodyPr/>
        <a:lstStyle/>
        <a:p>
          <a:endParaRPr lang="en-US"/>
        </a:p>
      </dgm:t>
    </dgm:pt>
    <dgm:pt modelId="{E3D58808-C83E-41FA-B89B-2D1C42E31993}" type="pres">
      <dgm:prSet presAssocID="{E65EA5C7-1BFC-4507-8F51-DF720F60A87A}" presName="root" presStyleCnt="0">
        <dgm:presLayoutVars>
          <dgm:dir/>
          <dgm:resizeHandles val="exact"/>
        </dgm:presLayoutVars>
      </dgm:prSet>
      <dgm:spPr/>
    </dgm:pt>
    <dgm:pt modelId="{24575666-88A4-4F94-9521-7C12820B6AAD}" type="pres">
      <dgm:prSet presAssocID="{E65EA5C7-1BFC-4507-8F51-DF720F60A87A}" presName="container" presStyleCnt="0">
        <dgm:presLayoutVars>
          <dgm:dir/>
          <dgm:resizeHandles val="exact"/>
        </dgm:presLayoutVars>
      </dgm:prSet>
      <dgm:spPr/>
    </dgm:pt>
    <dgm:pt modelId="{146EDD3A-718E-4BA9-9E8E-32E2A1881E94}" type="pres">
      <dgm:prSet presAssocID="{0D7E79DC-DF34-4553-A039-7620EE0AAA4F}" presName="compNode" presStyleCnt="0"/>
      <dgm:spPr/>
    </dgm:pt>
    <dgm:pt modelId="{0D5F3941-20C2-4D31-849D-4C06F6CEF550}" type="pres">
      <dgm:prSet presAssocID="{0D7E79DC-DF34-4553-A039-7620EE0AAA4F}" presName="iconBgRect" presStyleLbl="bgShp" presStyleIdx="0" presStyleCnt="6"/>
      <dgm:spPr/>
    </dgm:pt>
    <dgm:pt modelId="{29E5AFCF-A751-42C2-9745-A32C7B57E977}" type="pres">
      <dgm:prSet presAssocID="{0D7E79DC-DF34-4553-A039-7620EE0AAA4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A8E3E9CF-2B4D-45DE-935C-91D48AD224B7}" type="pres">
      <dgm:prSet presAssocID="{0D7E79DC-DF34-4553-A039-7620EE0AAA4F}" presName="spaceRect" presStyleCnt="0"/>
      <dgm:spPr/>
    </dgm:pt>
    <dgm:pt modelId="{FE257B50-8BE6-4D56-B7FE-2FE448C6F528}" type="pres">
      <dgm:prSet presAssocID="{0D7E79DC-DF34-4553-A039-7620EE0AAA4F}" presName="textRect" presStyleLbl="revTx" presStyleIdx="0" presStyleCnt="6">
        <dgm:presLayoutVars>
          <dgm:chMax val="1"/>
          <dgm:chPref val="1"/>
        </dgm:presLayoutVars>
      </dgm:prSet>
      <dgm:spPr/>
    </dgm:pt>
    <dgm:pt modelId="{488CFEE6-E15F-477B-998B-A9A6EAFD7814}" type="pres">
      <dgm:prSet presAssocID="{57F6883C-F3B4-4733-B043-7959FDAF9119}" presName="sibTrans" presStyleLbl="sibTrans2D1" presStyleIdx="0" presStyleCnt="0"/>
      <dgm:spPr/>
    </dgm:pt>
    <dgm:pt modelId="{79BD68E2-9BF0-4F1A-9582-6B4CCFF45FE2}" type="pres">
      <dgm:prSet presAssocID="{D5836142-B706-472A-AAD4-26BC0E88D554}" presName="compNode" presStyleCnt="0"/>
      <dgm:spPr/>
    </dgm:pt>
    <dgm:pt modelId="{7B5E3510-C9B1-491B-B99D-FF0DFE68DB72}" type="pres">
      <dgm:prSet presAssocID="{D5836142-B706-472A-AAD4-26BC0E88D554}" presName="iconBgRect" presStyleLbl="bgShp" presStyleIdx="1" presStyleCnt="6"/>
      <dgm:spPr/>
    </dgm:pt>
    <dgm:pt modelId="{59B4C8A6-B537-4BAB-84D2-6A93C9A6F300}" type="pres">
      <dgm:prSet presAssocID="{D5836142-B706-472A-AAD4-26BC0E88D554}"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icroscope"/>
        </a:ext>
      </dgm:extLst>
    </dgm:pt>
    <dgm:pt modelId="{60CACDC6-6B7E-486A-A5FD-48B300A06F0C}" type="pres">
      <dgm:prSet presAssocID="{D5836142-B706-472A-AAD4-26BC0E88D554}" presName="spaceRect" presStyleCnt="0"/>
      <dgm:spPr/>
    </dgm:pt>
    <dgm:pt modelId="{C853128F-CA59-4CDE-B9F1-B0DBFC9C4B8B}" type="pres">
      <dgm:prSet presAssocID="{D5836142-B706-472A-AAD4-26BC0E88D554}" presName="textRect" presStyleLbl="revTx" presStyleIdx="1" presStyleCnt="6">
        <dgm:presLayoutVars>
          <dgm:chMax val="1"/>
          <dgm:chPref val="1"/>
        </dgm:presLayoutVars>
      </dgm:prSet>
      <dgm:spPr/>
    </dgm:pt>
    <dgm:pt modelId="{510FF4BC-2681-48E8-A3D5-CC39EA1C261F}" type="pres">
      <dgm:prSet presAssocID="{B30DF5B1-5E6E-4746-A4B6-9426136FD332}" presName="sibTrans" presStyleLbl="sibTrans2D1" presStyleIdx="0" presStyleCnt="0"/>
      <dgm:spPr/>
    </dgm:pt>
    <dgm:pt modelId="{C66F8275-2F19-4760-84B2-7B52E00550AE}" type="pres">
      <dgm:prSet presAssocID="{E91DA6B9-7955-491F-B630-F0D94F2D2ABA}" presName="compNode" presStyleCnt="0"/>
      <dgm:spPr/>
    </dgm:pt>
    <dgm:pt modelId="{A08E664B-CAC4-4F42-BCA5-3A16569CF4B0}" type="pres">
      <dgm:prSet presAssocID="{E91DA6B9-7955-491F-B630-F0D94F2D2ABA}" presName="iconBgRect" presStyleLbl="bgShp" presStyleIdx="2" presStyleCnt="6"/>
      <dgm:spPr/>
    </dgm:pt>
    <dgm:pt modelId="{23D144F6-1C54-40DF-B98A-B8964A6932E8}" type="pres">
      <dgm:prSet presAssocID="{E91DA6B9-7955-491F-B630-F0D94F2D2AB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l center"/>
        </a:ext>
      </dgm:extLst>
    </dgm:pt>
    <dgm:pt modelId="{A22D136D-CF1E-4FAE-B810-68F914CBD1A7}" type="pres">
      <dgm:prSet presAssocID="{E91DA6B9-7955-491F-B630-F0D94F2D2ABA}" presName="spaceRect" presStyleCnt="0"/>
      <dgm:spPr/>
    </dgm:pt>
    <dgm:pt modelId="{46212220-D0CC-45FF-9755-3E9DCA9BAF88}" type="pres">
      <dgm:prSet presAssocID="{E91DA6B9-7955-491F-B630-F0D94F2D2ABA}" presName="textRect" presStyleLbl="revTx" presStyleIdx="2" presStyleCnt="6">
        <dgm:presLayoutVars>
          <dgm:chMax val="1"/>
          <dgm:chPref val="1"/>
        </dgm:presLayoutVars>
      </dgm:prSet>
      <dgm:spPr/>
    </dgm:pt>
    <dgm:pt modelId="{13D414BC-5CAF-4DAA-B3FE-0D7A83C90B45}" type="pres">
      <dgm:prSet presAssocID="{910F579E-AE98-4A49-B00E-FDDFFDC3D94C}" presName="sibTrans" presStyleLbl="sibTrans2D1" presStyleIdx="0" presStyleCnt="0"/>
      <dgm:spPr/>
    </dgm:pt>
    <dgm:pt modelId="{146FBFAD-B2AA-4338-A06C-6B19518BCBC9}" type="pres">
      <dgm:prSet presAssocID="{53B4663A-9EF7-4F4E-80D0-B3D96E189893}" presName="compNode" presStyleCnt="0"/>
      <dgm:spPr/>
    </dgm:pt>
    <dgm:pt modelId="{F4B03B7E-8E10-4610-9EC2-3D84A2D142D6}" type="pres">
      <dgm:prSet presAssocID="{53B4663A-9EF7-4F4E-80D0-B3D96E189893}" presName="iconBgRect" presStyleLbl="bgShp" presStyleIdx="3" presStyleCnt="6"/>
      <dgm:spPr/>
    </dgm:pt>
    <dgm:pt modelId="{F6BED03A-7933-429D-A009-86D2DCA89332}" type="pres">
      <dgm:prSet presAssocID="{53B4663A-9EF7-4F4E-80D0-B3D96E18989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aptop"/>
        </a:ext>
      </dgm:extLst>
    </dgm:pt>
    <dgm:pt modelId="{0DC2DD6A-993F-4941-B472-5B3CDA3B8C26}" type="pres">
      <dgm:prSet presAssocID="{53B4663A-9EF7-4F4E-80D0-B3D96E189893}" presName="spaceRect" presStyleCnt="0"/>
      <dgm:spPr/>
    </dgm:pt>
    <dgm:pt modelId="{1FDD0BA5-389E-4773-86D6-B1B09D3E9775}" type="pres">
      <dgm:prSet presAssocID="{53B4663A-9EF7-4F4E-80D0-B3D96E189893}" presName="textRect" presStyleLbl="revTx" presStyleIdx="3" presStyleCnt="6">
        <dgm:presLayoutVars>
          <dgm:chMax val="1"/>
          <dgm:chPref val="1"/>
        </dgm:presLayoutVars>
      </dgm:prSet>
      <dgm:spPr/>
    </dgm:pt>
    <dgm:pt modelId="{20C4EA62-B884-4F03-B949-8F4D5AF1DF13}" type="pres">
      <dgm:prSet presAssocID="{56E27798-84F2-4857-ACF9-CB15C654A122}" presName="sibTrans" presStyleLbl="sibTrans2D1" presStyleIdx="0" presStyleCnt="0"/>
      <dgm:spPr/>
    </dgm:pt>
    <dgm:pt modelId="{6D0A01BB-7473-4D0B-BF35-C5EAF1B643FD}" type="pres">
      <dgm:prSet presAssocID="{493F35FC-E9AE-43DF-BDAF-53F3C8A3ADFA}" presName="compNode" presStyleCnt="0"/>
      <dgm:spPr/>
    </dgm:pt>
    <dgm:pt modelId="{736ABF1C-4AED-4660-A42C-E38096DBB893}" type="pres">
      <dgm:prSet presAssocID="{493F35FC-E9AE-43DF-BDAF-53F3C8A3ADFA}" presName="iconBgRect" presStyleLbl="bgShp" presStyleIdx="4" presStyleCnt="6"/>
      <dgm:spPr/>
    </dgm:pt>
    <dgm:pt modelId="{5C4905CE-B72C-4ADA-B61B-92AD9B38FDC3}" type="pres">
      <dgm:prSet presAssocID="{493F35FC-E9AE-43DF-BDAF-53F3C8A3ADF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ecycle Sign"/>
        </a:ext>
      </dgm:extLst>
    </dgm:pt>
    <dgm:pt modelId="{D87B1BFB-7E82-472B-81D8-9A9B46DDBBB2}" type="pres">
      <dgm:prSet presAssocID="{493F35FC-E9AE-43DF-BDAF-53F3C8A3ADFA}" presName="spaceRect" presStyleCnt="0"/>
      <dgm:spPr/>
    </dgm:pt>
    <dgm:pt modelId="{73DADAC6-23F7-43AA-A6BB-DC5670A5C9A7}" type="pres">
      <dgm:prSet presAssocID="{493F35FC-E9AE-43DF-BDAF-53F3C8A3ADFA}" presName="textRect" presStyleLbl="revTx" presStyleIdx="4" presStyleCnt="6">
        <dgm:presLayoutVars>
          <dgm:chMax val="1"/>
          <dgm:chPref val="1"/>
        </dgm:presLayoutVars>
      </dgm:prSet>
      <dgm:spPr/>
    </dgm:pt>
    <dgm:pt modelId="{E0B4F526-DB34-419D-9CA9-DE288E7AAC34}" type="pres">
      <dgm:prSet presAssocID="{88AA91DF-0D8C-4B6E-9DEE-B2B62E27B736}" presName="sibTrans" presStyleLbl="sibTrans2D1" presStyleIdx="0" presStyleCnt="0"/>
      <dgm:spPr/>
    </dgm:pt>
    <dgm:pt modelId="{9EC384C4-982F-4708-BFEB-E7BBBE72EEDA}" type="pres">
      <dgm:prSet presAssocID="{11877900-D1D3-4452-A7FD-4541250E0813}" presName="compNode" presStyleCnt="0"/>
      <dgm:spPr/>
    </dgm:pt>
    <dgm:pt modelId="{861C5645-CE6D-4235-9B6E-709B2D85186D}" type="pres">
      <dgm:prSet presAssocID="{11877900-D1D3-4452-A7FD-4541250E0813}" presName="iconBgRect" presStyleLbl="bgShp" presStyleIdx="5" presStyleCnt="6"/>
      <dgm:spPr/>
    </dgm:pt>
    <dgm:pt modelId="{8F62121A-B841-4C81-818C-C1D3D4D6DAB1}" type="pres">
      <dgm:prSet presAssocID="{11877900-D1D3-4452-A7FD-4541250E081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Upward trend"/>
        </a:ext>
      </dgm:extLst>
    </dgm:pt>
    <dgm:pt modelId="{6B2CB047-1871-4F6E-9067-DCED821D8CF8}" type="pres">
      <dgm:prSet presAssocID="{11877900-D1D3-4452-A7FD-4541250E0813}" presName="spaceRect" presStyleCnt="0"/>
      <dgm:spPr/>
    </dgm:pt>
    <dgm:pt modelId="{3F080003-D804-48E5-A631-861EA1F254F0}" type="pres">
      <dgm:prSet presAssocID="{11877900-D1D3-4452-A7FD-4541250E0813}" presName="textRect" presStyleLbl="revTx" presStyleIdx="5" presStyleCnt="6">
        <dgm:presLayoutVars>
          <dgm:chMax val="1"/>
          <dgm:chPref val="1"/>
        </dgm:presLayoutVars>
      </dgm:prSet>
      <dgm:spPr/>
    </dgm:pt>
  </dgm:ptLst>
  <dgm:cxnLst>
    <dgm:cxn modelId="{4666E702-5185-4CB4-9BA3-9A8CA5C50C4B}" type="presOf" srcId="{910F579E-AE98-4A49-B00E-FDDFFDC3D94C}" destId="{13D414BC-5CAF-4DAA-B3FE-0D7A83C90B45}" srcOrd="0" destOrd="0" presId="urn:microsoft.com/office/officeart/2018/2/layout/IconCircleList"/>
    <dgm:cxn modelId="{6E961C03-6CA8-4794-A259-695BA96552B4}" type="presOf" srcId="{56E27798-84F2-4857-ACF9-CB15C654A122}" destId="{20C4EA62-B884-4F03-B949-8F4D5AF1DF13}" srcOrd="0" destOrd="0" presId="urn:microsoft.com/office/officeart/2018/2/layout/IconCircleList"/>
    <dgm:cxn modelId="{E0FE9115-905D-4899-81CB-6EFE5592051C}" srcId="{E65EA5C7-1BFC-4507-8F51-DF720F60A87A}" destId="{0D7E79DC-DF34-4553-A039-7620EE0AAA4F}" srcOrd="0" destOrd="0" parTransId="{ECA33F8A-C514-4A57-B671-EB6C0BD366E3}" sibTransId="{57F6883C-F3B4-4733-B043-7959FDAF9119}"/>
    <dgm:cxn modelId="{3305131B-F39F-4D08-A241-EADBCF424590}" srcId="{E65EA5C7-1BFC-4507-8F51-DF720F60A87A}" destId="{11877900-D1D3-4452-A7FD-4541250E0813}" srcOrd="5" destOrd="0" parTransId="{4633768F-D3EF-43E7-AB43-6C58CFBEE84E}" sibTransId="{4BD5483C-ECB8-4986-86AC-7D4F88E2570D}"/>
    <dgm:cxn modelId="{9155EF2E-19F5-4B0A-8E66-82DF4C90EE5B}" type="presOf" srcId="{493F35FC-E9AE-43DF-BDAF-53F3C8A3ADFA}" destId="{73DADAC6-23F7-43AA-A6BB-DC5670A5C9A7}" srcOrd="0" destOrd="0" presId="urn:microsoft.com/office/officeart/2018/2/layout/IconCircleList"/>
    <dgm:cxn modelId="{D3B77F3F-EECE-46D7-903E-8502889C94CE}" type="presOf" srcId="{B30DF5B1-5E6E-4746-A4B6-9426136FD332}" destId="{510FF4BC-2681-48E8-A3D5-CC39EA1C261F}" srcOrd="0" destOrd="0" presId="urn:microsoft.com/office/officeart/2018/2/layout/IconCircleList"/>
    <dgm:cxn modelId="{AAA7CB4B-8348-4ADB-B348-9805C08E14E8}" type="presOf" srcId="{E91DA6B9-7955-491F-B630-F0D94F2D2ABA}" destId="{46212220-D0CC-45FF-9755-3E9DCA9BAF88}" srcOrd="0" destOrd="0" presId="urn:microsoft.com/office/officeart/2018/2/layout/IconCircleList"/>
    <dgm:cxn modelId="{4C549094-BB91-45C6-B479-301F95DB1D58}" type="presOf" srcId="{0D7E79DC-DF34-4553-A039-7620EE0AAA4F}" destId="{FE257B50-8BE6-4D56-B7FE-2FE448C6F528}" srcOrd="0" destOrd="0" presId="urn:microsoft.com/office/officeart/2018/2/layout/IconCircleList"/>
    <dgm:cxn modelId="{F11A299E-CF24-437D-9E55-0489009F7874}" type="presOf" srcId="{D5836142-B706-472A-AAD4-26BC0E88D554}" destId="{C853128F-CA59-4CDE-B9F1-B0DBFC9C4B8B}" srcOrd="0" destOrd="0" presId="urn:microsoft.com/office/officeart/2018/2/layout/IconCircleList"/>
    <dgm:cxn modelId="{7D9FA0A6-B817-403A-8E3B-F72CACB70405}" type="presOf" srcId="{E65EA5C7-1BFC-4507-8F51-DF720F60A87A}" destId="{E3D58808-C83E-41FA-B89B-2D1C42E31993}" srcOrd="0" destOrd="0" presId="urn:microsoft.com/office/officeart/2018/2/layout/IconCircleList"/>
    <dgm:cxn modelId="{2408A2B4-9D21-43A3-AFEC-0CAA31E1586C}" srcId="{E65EA5C7-1BFC-4507-8F51-DF720F60A87A}" destId="{D5836142-B706-472A-AAD4-26BC0E88D554}" srcOrd="1" destOrd="0" parTransId="{A93F7EEC-2008-4D10-B5EA-17230CC9AEE9}" sibTransId="{B30DF5B1-5E6E-4746-A4B6-9426136FD332}"/>
    <dgm:cxn modelId="{4E1DE1B5-C54D-423B-9539-4EC1E9ACB722}" srcId="{E65EA5C7-1BFC-4507-8F51-DF720F60A87A}" destId="{493F35FC-E9AE-43DF-BDAF-53F3C8A3ADFA}" srcOrd="4" destOrd="0" parTransId="{90B85B4D-1FDF-40B9-98CD-BE92335D397D}" sibTransId="{88AA91DF-0D8C-4B6E-9DEE-B2B62E27B736}"/>
    <dgm:cxn modelId="{E50E2EC2-BE36-4EC5-B7B1-75A541034A00}" type="presOf" srcId="{57F6883C-F3B4-4733-B043-7959FDAF9119}" destId="{488CFEE6-E15F-477B-998B-A9A6EAFD7814}" srcOrd="0" destOrd="0" presId="urn:microsoft.com/office/officeart/2018/2/layout/IconCircleList"/>
    <dgm:cxn modelId="{48CC99C8-5D04-4075-A480-10FF6E76814B}" srcId="{E65EA5C7-1BFC-4507-8F51-DF720F60A87A}" destId="{E91DA6B9-7955-491F-B630-F0D94F2D2ABA}" srcOrd="2" destOrd="0" parTransId="{9E913B3C-9725-4501-9285-5FA8D3EE48EB}" sibTransId="{910F579E-AE98-4A49-B00E-FDDFFDC3D94C}"/>
    <dgm:cxn modelId="{4DC81ACC-C0A2-4657-9201-95DCF44B9F74}" type="presOf" srcId="{88AA91DF-0D8C-4B6E-9DEE-B2B62E27B736}" destId="{E0B4F526-DB34-419D-9CA9-DE288E7AAC34}" srcOrd="0" destOrd="0" presId="urn:microsoft.com/office/officeart/2018/2/layout/IconCircleList"/>
    <dgm:cxn modelId="{069080E7-887B-4BA3-A8B1-BF9BD8C13237}" type="presOf" srcId="{53B4663A-9EF7-4F4E-80D0-B3D96E189893}" destId="{1FDD0BA5-389E-4773-86D6-B1B09D3E9775}" srcOrd="0" destOrd="0" presId="urn:microsoft.com/office/officeart/2018/2/layout/IconCircleList"/>
    <dgm:cxn modelId="{E778E9F9-C2EB-42C1-9EAD-2AB04F3A58C9}" type="presOf" srcId="{11877900-D1D3-4452-A7FD-4541250E0813}" destId="{3F080003-D804-48E5-A631-861EA1F254F0}" srcOrd="0" destOrd="0" presId="urn:microsoft.com/office/officeart/2018/2/layout/IconCircleList"/>
    <dgm:cxn modelId="{212519FF-C732-44FF-8E26-DFA2F334C3E9}" srcId="{E65EA5C7-1BFC-4507-8F51-DF720F60A87A}" destId="{53B4663A-9EF7-4F4E-80D0-B3D96E189893}" srcOrd="3" destOrd="0" parTransId="{B9CE81CA-90B7-4A93-9916-71FE1D2269B8}" sibTransId="{56E27798-84F2-4857-ACF9-CB15C654A122}"/>
    <dgm:cxn modelId="{726C4905-9624-4F2B-8A56-7A0E7D34B6EF}" type="presParOf" srcId="{E3D58808-C83E-41FA-B89B-2D1C42E31993}" destId="{24575666-88A4-4F94-9521-7C12820B6AAD}" srcOrd="0" destOrd="0" presId="urn:microsoft.com/office/officeart/2018/2/layout/IconCircleList"/>
    <dgm:cxn modelId="{5D739CDC-9589-411D-A1E7-5A88E265C478}" type="presParOf" srcId="{24575666-88A4-4F94-9521-7C12820B6AAD}" destId="{146EDD3A-718E-4BA9-9E8E-32E2A1881E94}" srcOrd="0" destOrd="0" presId="urn:microsoft.com/office/officeart/2018/2/layout/IconCircleList"/>
    <dgm:cxn modelId="{82DACBF4-FBCB-4038-B227-740607C87907}" type="presParOf" srcId="{146EDD3A-718E-4BA9-9E8E-32E2A1881E94}" destId="{0D5F3941-20C2-4D31-849D-4C06F6CEF550}" srcOrd="0" destOrd="0" presId="urn:microsoft.com/office/officeart/2018/2/layout/IconCircleList"/>
    <dgm:cxn modelId="{C5B55BA0-141E-469A-B049-6B5180A5DFC4}" type="presParOf" srcId="{146EDD3A-718E-4BA9-9E8E-32E2A1881E94}" destId="{29E5AFCF-A751-42C2-9745-A32C7B57E977}" srcOrd="1" destOrd="0" presId="urn:microsoft.com/office/officeart/2018/2/layout/IconCircleList"/>
    <dgm:cxn modelId="{BBC621F4-1A97-4446-B904-1BF3E78898CE}" type="presParOf" srcId="{146EDD3A-718E-4BA9-9E8E-32E2A1881E94}" destId="{A8E3E9CF-2B4D-45DE-935C-91D48AD224B7}" srcOrd="2" destOrd="0" presId="urn:microsoft.com/office/officeart/2018/2/layout/IconCircleList"/>
    <dgm:cxn modelId="{F53786F2-0BE5-4D5F-ABC7-6484F4DC52ED}" type="presParOf" srcId="{146EDD3A-718E-4BA9-9E8E-32E2A1881E94}" destId="{FE257B50-8BE6-4D56-B7FE-2FE448C6F528}" srcOrd="3" destOrd="0" presId="urn:microsoft.com/office/officeart/2018/2/layout/IconCircleList"/>
    <dgm:cxn modelId="{00E9552E-C6E7-43F6-84C0-95FEEE8A73A5}" type="presParOf" srcId="{24575666-88A4-4F94-9521-7C12820B6AAD}" destId="{488CFEE6-E15F-477B-998B-A9A6EAFD7814}" srcOrd="1" destOrd="0" presId="urn:microsoft.com/office/officeart/2018/2/layout/IconCircleList"/>
    <dgm:cxn modelId="{FCF45958-DCD8-444D-96E9-524952E31EDE}" type="presParOf" srcId="{24575666-88A4-4F94-9521-7C12820B6AAD}" destId="{79BD68E2-9BF0-4F1A-9582-6B4CCFF45FE2}" srcOrd="2" destOrd="0" presId="urn:microsoft.com/office/officeart/2018/2/layout/IconCircleList"/>
    <dgm:cxn modelId="{F412556A-96EF-4490-9222-C86F435D503A}" type="presParOf" srcId="{79BD68E2-9BF0-4F1A-9582-6B4CCFF45FE2}" destId="{7B5E3510-C9B1-491B-B99D-FF0DFE68DB72}" srcOrd="0" destOrd="0" presId="urn:microsoft.com/office/officeart/2018/2/layout/IconCircleList"/>
    <dgm:cxn modelId="{A8AFC45C-72EF-41C8-8EBA-B18B8E48B911}" type="presParOf" srcId="{79BD68E2-9BF0-4F1A-9582-6B4CCFF45FE2}" destId="{59B4C8A6-B537-4BAB-84D2-6A93C9A6F300}" srcOrd="1" destOrd="0" presId="urn:microsoft.com/office/officeart/2018/2/layout/IconCircleList"/>
    <dgm:cxn modelId="{429E02EC-8512-4019-8A40-8AD181CC119B}" type="presParOf" srcId="{79BD68E2-9BF0-4F1A-9582-6B4CCFF45FE2}" destId="{60CACDC6-6B7E-486A-A5FD-48B300A06F0C}" srcOrd="2" destOrd="0" presId="urn:microsoft.com/office/officeart/2018/2/layout/IconCircleList"/>
    <dgm:cxn modelId="{330B924A-0FC3-40BF-B38D-0A0B34CD9FE8}" type="presParOf" srcId="{79BD68E2-9BF0-4F1A-9582-6B4CCFF45FE2}" destId="{C853128F-CA59-4CDE-B9F1-B0DBFC9C4B8B}" srcOrd="3" destOrd="0" presId="urn:microsoft.com/office/officeart/2018/2/layout/IconCircleList"/>
    <dgm:cxn modelId="{2DD131C1-7EA2-4083-BCBF-BBD84EFC9F5E}" type="presParOf" srcId="{24575666-88A4-4F94-9521-7C12820B6AAD}" destId="{510FF4BC-2681-48E8-A3D5-CC39EA1C261F}" srcOrd="3" destOrd="0" presId="urn:microsoft.com/office/officeart/2018/2/layout/IconCircleList"/>
    <dgm:cxn modelId="{42371BBC-BDBE-4569-BA8A-26F1B6CA0159}" type="presParOf" srcId="{24575666-88A4-4F94-9521-7C12820B6AAD}" destId="{C66F8275-2F19-4760-84B2-7B52E00550AE}" srcOrd="4" destOrd="0" presId="urn:microsoft.com/office/officeart/2018/2/layout/IconCircleList"/>
    <dgm:cxn modelId="{EADED25E-2F98-4305-BF5F-F33E915B6233}" type="presParOf" srcId="{C66F8275-2F19-4760-84B2-7B52E00550AE}" destId="{A08E664B-CAC4-4F42-BCA5-3A16569CF4B0}" srcOrd="0" destOrd="0" presId="urn:microsoft.com/office/officeart/2018/2/layout/IconCircleList"/>
    <dgm:cxn modelId="{CA8BF310-61EF-476F-8668-90CF0EF4308C}" type="presParOf" srcId="{C66F8275-2F19-4760-84B2-7B52E00550AE}" destId="{23D144F6-1C54-40DF-B98A-B8964A6932E8}" srcOrd="1" destOrd="0" presId="urn:microsoft.com/office/officeart/2018/2/layout/IconCircleList"/>
    <dgm:cxn modelId="{1854E989-5719-47F5-88BD-3918D8E44AE0}" type="presParOf" srcId="{C66F8275-2F19-4760-84B2-7B52E00550AE}" destId="{A22D136D-CF1E-4FAE-B810-68F914CBD1A7}" srcOrd="2" destOrd="0" presId="urn:microsoft.com/office/officeart/2018/2/layout/IconCircleList"/>
    <dgm:cxn modelId="{C620BAB4-D671-47AC-A335-79D73F98E3E8}" type="presParOf" srcId="{C66F8275-2F19-4760-84B2-7B52E00550AE}" destId="{46212220-D0CC-45FF-9755-3E9DCA9BAF88}" srcOrd="3" destOrd="0" presId="urn:microsoft.com/office/officeart/2018/2/layout/IconCircleList"/>
    <dgm:cxn modelId="{0C4CDE13-EC1C-46C6-ADC4-26C3AE94A015}" type="presParOf" srcId="{24575666-88A4-4F94-9521-7C12820B6AAD}" destId="{13D414BC-5CAF-4DAA-B3FE-0D7A83C90B45}" srcOrd="5" destOrd="0" presId="urn:microsoft.com/office/officeart/2018/2/layout/IconCircleList"/>
    <dgm:cxn modelId="{EE2D4AEE-8715-4841-83FF-DCC5FD4D0749}" type="presParOf" srcId="{24575666-88A4-4F94-9521-7C12820B6AAD}" destId="{146FBFAD-B2AA-4338-A06C-6B19518BCBC9}" srcOrd="6" destOrd="0" presId="urn:microsoft.com/office/officeart/2018/2/layout/IconCircleList"/>
    <dgm:cxn modelId="{1BDDEF9F-4EC5-4536-B96B-73963065FEF3}" type="presParOf" srcId="{146FBFAD-B2AA-4338-A06C-6B19518BCBC9}" destId="{F4B03B7E-8E10-4610-9EC2-3D84A2D142D6}" srcOrd="0" destOrd="0" presId="urn:microsoft.com/office/officeart/2018/2/layout/IconCircleList"/>
    <dgm:cxn modelId="{D1EEB68E-BFB9-491B-851E-ABE5D94089BD}" type="presParOf" srcId="{146FBFAD-B2AA-4338-A06C-6B19518BCBC9}" destId="{F6BED03A-7933-429D-A009-86D2DCA89332}" srcOrd="1" destOrd="0" presId="urn:microsoft.com/office/officeart/2018/2/layout/IconCircleList"/>
    <dgm:cxn modelId="{B0C42E51-6C48-4CE1-916E-D57EC4F9DB45}" type="presParOf" srcId="{146FBFAD-B2AA-4338-A06C-6B19518BCBC9}" destId="{0DC2DD6A-993F-4941-B472-5B3CDA3B8C26}" srcOrd="2" destOrd="0" presId="urn:microsoft.com/office/officeart/2018/2/layout/IconCircleList"/>
    <dgm:cxn modelId="{B315FC7E-189E-4C77-A410-E3ADAADEB535}" type="presParOf" srcId="{146FBFAD-B2AA-4338-A06C-6B19518BCBC9}" destId="{1FDD0BA5-389E-4773-86D6-B1B09D3E9775}" srcOrd="3" destOrd="0" presId="urn:microsoft.com/office/officeart/2018/2/layout/IconCircleList"/>
    <dgm:cxn modelId="{389AEE96-1F26-4250-AC31-DB1B0CDC4F32}" type="presParOf" srcId="{24575666-88A4-4F94-9521-7C12820B6AAD}" destId="{20C4EA62-B884-4F03-B949-8F4D5AF1DF13}" srcOrd="7" destOrd="0" presId="urn:microsoft.com/office/officeart/2018/2/layout/IconCircleList"/>
    <dgm:cxn modelId="{48AA1008-F535-465E-9B8D-238F0EF1C11D}" type="presParOf" srcId="{24575666-88A4-4F94-9521-7C12820B6AAD}" destId="{6D0A01BB-7473-4D0B-BF35-C5EAF1B643FD}" srcOrd="8" destOrd="0" presId="urn:microsoft.com/office/officeart/2018/2/layout/IconCircleList"/>
    <dgm:cxn modelId="{E1782BC7-6C40-4D66-8C6D-557857E71702}" type="presParOf" srcId="{6D0A01BB-7473-4D0B-BF35-C5EAF1B643FD}" destId="{736ABF1C-4AED-4660-A42C-E38096DBB893}" srcOrd="0" destOrd="0" presId="urn:microsoft.com/office/officeart/2018/2/layout/IconCircleList"/>
    <dgm:cxn modelId="{043EE24C-3DD9-4D33-B866-68A61E3EC7A2}" type="presParOf" srcId="{6D0A01BB-7473-4D0B-BF35-C5EAF1B643FD}" destId="{5C4905CE-B72C-4ADA-B61B-92AD9B38FDC3}" srcOrd="1" destOrd="0" presId="urn:microsoft.com/office/officeart/2018/2/layout/IconCircleList"/>
    <dgm:cxn modelId="{225BE1AE-8E04-4D76-AA11-C20D61A16562}" type="presParOf" srcId="{6D0A01BB-7473-4D0B-BF35-C5EAF1B643FD}" destId="{D87B1BFB-7E82-472B-81D8-9A9B46DDBBB2}" srcOrd="2" destOrd="0" presId="urn:microsoft.com/office/officeart/2018/2/layout/IconCircleList"/>
    <dgm:cxn modelId="{D49A9297-014F-46DA-B69C-7956EE80F4EA}" type="presParOf" srcId="{6D0A01BB-7473-4D0B-BF35-C5EAF1B643FD}" destId="{73DADAC6-23F7-43AA-A6BB-DC5670A5C9A7}" srcOrd="3" destOrd="0" presId="urn:microsoft.com/office/officeart/2018/2/layout/IconCircleList"/>
    <dgm:cxn modelId="{981516CD-974A-43C5-8248-DADEFF347060}" type="presParOf" srcId="{24575666-88A4-4F94-9521-7C12820B6AAD}" destId="{E0B4F526-DB34-419D-9CA9-DE288E7AAC34}" srcOrd="9" destOrd="0" presId="urn:microsoft.com/office/officeart/2018/2/layout/IconCircleList"/>
    <dgm:cxn modelId="{51A3E863-3612-47CE-BF12-76AC83378DFC}" type="presParOf" srcId="{24575666-88A4-4F94-9521-7C12820B6AAD}" destId="{9EC384C4-982F-4708-BFEB-E7BBBE72EEDA}" srcOrd="10" destOrd="0" presId="urn:microsoft.com/office/officeart/2018/2/layout/IconCircleList"/>
    <dgm:cxn modelId="{03E39352-C765-4B62-9CEB-3967CBBA8EAE}" type="presParOf" srcId="{9EC384C4-982F-4708-BFEB-E7BBBE72EEDA}" destId="{861C5645-CE6D-4235-9B6E-709B2D85186D}" srcOrd="0" destOrd="0" presId="urn:microsoft.com/office/officeart/2018/2/layout/IconCircleList"/>
    <dgm:cxn modelId="{D3E3D0FB-77E3-49E6-B361-B795E15CCBC7}" type="presParOf" srcId="{9EC384C4-982F-4708-BFEB-E7BBBE72EEDA}" destId="{8F62121A-B841-4C81-818C-C1D3D4D6DAB1}" srcOrd="1" destOrd="0" presId="urn:microsoft.com/office/officeart/2018/2/layout/IconCircleList"/>
    <dgm:cxn modelId="{DC3BBA32-DAA4-4215-9C28-BC76D5A4F4D7}" type="presParOf" srcId="{9EC384C4-982F-4708-BFEB-E7BBBE72EEDA}" destId="{6B2CB047-1871-4F6E-9067-DCED821D8CF8}" srcOrd="2" destOrd="0" presId="urn:microsoft.com/office/officeart/2018/2/layout/IconCircleList"/>
    <dgm:cxn modelId="{891E65B9-E2DF-41BB-849F-E2DDC3E28C80}" type="presParOf" srcId="{9EC384C4-982F-4708-BFEB-E7BBBE72EEDA}" destId="{3F080003-D804-48E5-A631-861EA1F254F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38C5D8-8200-47AD-8AC8-070B929A4670}">
      <dsp:nvSpPr>
        <dsp:cNvPr id="0" name=""/>
        <dsp:cNvSpPr/>
      </dsp:nvSpPr>
      <dsp:spPr>
        <a:xfrm>
          <a:off x="0" y="3271"/>
          <a:ext cx="4110198" cy="6968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DED863-E4A7-46FD-8134-94C8406A3E96}">
      <dsp:nvSpPr>
        <dsp:cNvPr id="0" name=""/>
        <dsp:cNvSpPr/>
      </dsp:nvSpPr>
      <dsp:spPr>
        <a:xfrm>
          <a:off x="210796" y="160062"/>
          <a:ext cx="383266" cy="3832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E8A729-8BA3-4F13-872F-0FA0F5FB4554}">
      <dsp:nvSpPr>
        <dsp:cNvPr id="0" name=""/>
        <dsp:cNvSpPr/>
      </dsp:nvSpPr>
      <dsp:spPr>
        <a:xfrm>
          <a:off x="804859" y="3271"/>
          <a:ext cx="3305338" cy="696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750" tIns="73750" rIns="73750" bIns="73750" numCol="1" spcCol="1270" anchor="ctr" anchorCtr="0">
          <a:noAutofit/>
        </a:bodyPr>
        <a:lstStyle/>
        <a:p>
          <a:pPr marL="0" lvl="0" indent="0" algn="l" defTabSz="755650">
            <a:lnSpc>
              <a:spcPct val="100000"/>
            </a:lnSpc>
            <a:spcBef>
              <a:spcPct val="0"/>
            </a:spcBef>
            <a:spcAft>
              <a:spcPct val="35000"/>
            </a:spcAft>
            <a:buNone/>
          </a:pPr>
          <a:r>
            <a:rPr lang="en-US" sz="1700" kern="1200"/>
            <a:t>Consumer Awareness</a:t>
          </a:r>
        </a:p>
      </dsp:txBody>
      <dsp:txXfrm>
        <a:off x="804859" y="3271"/>
        <a:ext cx="3305338" cy="696848"/>
      </dsp:txXfrm>
    </dsp:sp>
    <dsp:sp modelId="{C471BB71-A428-4A1A-9117-16031B13DB93}">
      <dsp:nvSpPr>
        <dsp:cNvPr id="0" name=""/>
        <dsp:cNvSpPr/>
      </dsp:nvSpPr>
      <dsp:spPr>
        <a:xfrm>
          <a:off x="0" y="874331"/>
          <a:ext cx="4110198" cy="6968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3F16C7-5BA8-49F7-8753-C7E90F8FC19D}">
      <dsp:nvSpPr>
        <dsp:cNvPr id="0" name=""/>
        <dsp:cNvSpPr/>
      </dsp:nvSpPr>
      <dsp:spPr>
        <a:xfrm>
          <a:off x="210796" y="1031122"/>
          <a:ext cx="383266" cy="3832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5E8F39-38D6-4D30-89FD-C73EE148D314}">
      <dsp:nvSpPr>
        <dsp:cNvPr id="0" name=""/>
        <dsp:cNvSpPr/>
      </dsp:nvSpPr>
      <dsp:spPr>
        <a:xfrm>
          <a:off x="804859" y="874331"/>
          <a:ext cx="3305338" cy="696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750" tIns="73750" rIns="73750" bIns="73750" numCol="1" spcCol="1270" anchor="ctr" anchorCtr="0">
          <a:noAutofit/>
        </a:bodyPr>
        <a:lstStyle/>
        <a:p>
          <a:pPr marL="0" lvl="0" indent="0" algn="l" defTabSz="755650">
            <a:lnSpc>
              <a:spcPct val="100000"/>
            </a:lnSpc>
            <a:spcBef>
              <a:spcPct val="0"/>
            </a:spcBef>
            <a:spcAft>
              <a:spcPct val="35000"/>
            </a:spcAft>
            <a:buNone/>
          </a:pPr>
          <a:r>
            <a:rPr lang="en-US" sz="1700" kern="1200"/>
            <a:t>Warranty and Support Planning</a:t>
          </a:r>
        </a:p>
      </dsp:txBody>
      <dsp:txXfrm>
        <a:off x="804859" y="874331"/>
        <a:ext cx="3305338" cy="696848"/>
      </dsp:txXfrm>
    </dsp:sp>
    <dsp:sp modelId="{A058295B-F614-4BFF-B470-34B3BB62EC82}">
      <dsp:nvSpPr>
        <dsp:cNvPr id="0" name=""/>
        <dsp:cNvSpPr/>
      </dsp:nvSpPr>
      <dsp:spPr>
        <a:xfrm>
          <a:off x="0" y="1745392"/>
          <a:ext cx="4110198" cy="6968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120604-5295-484B-A214-C1C25387ABF8}">
      <dsp:nvSpPr>
        <dsp:cNvPr id="0" name=""/>
        <dsp:cNvSpPr/>
      </dsp:nvSpPr>
      <dsp:spPr>
        <a:xfrm>
          <a:off x="210796" y="1902183"/>
          <a:ext cx="383266" cy="3832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F0FA15-F4F7-4014-A6F4-EFC6D25AD2A9}">
      <dsp:nvSpPr>
        <dsp:cNvPr id="0" name=""/>
        <dsp:cNvSpPr/>
      </dsp:nvSpPr>
      <dsp:spPr>
        <a:xfrm>
          <a:off x="804859" y="1745392"/>
          <a:ext cx="3305338" cy="696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750" tIns="73750" rIns="73750" bIns="73750" numCol="1" spcCol="1270" anchor="ctr" anchorCtr="0">
          <a:noAutofit/>
        </a:bodyPr>
        <a:lstStyle/>
        <a:p>
          <a:pPr marL="0" lvl="0" indent="0" algn="l" defTabSz="755650">
            <a:lnSpc>
              <a:spcPct val="100000"/>
            </a:lnSpc>
            <a:spcBef>
              <a:spcPct val="0"/>
            </a:spcBef>
            <a:spcAft>
              <a:spcPct val="35000"/>
            </a:spcAft>
            <a:buNone/>
          </a:pPr>
          <a:r>
            <a:rPr lang="en-US" sz="1700" kern="1200"/>
            <a:t>Sustainability and Environmental Impact</a:t>
          </a:r>
        </a:p>
      </dsp:txBody>
      <dsp:txXfrm>
        <a:off x="804859" y="1745392"/>
        <a:ext cx="3305338" cy="696848"/>
      </dsp:txXfrm>
    </dsp:sp>
    <dsp:sp modelId="{6A875716-0CD2-4DDE-8B82-553694D2545B}">
      <dsp:nvSpPr>
        <dsp:cNvPr id="0" name=""/>
        <dsp:cNvSpPr/>
      </dsp:nvSpPr>
      <dsp:spPr>
        <a:xfrm>
          <a:off x="0" y="2616452"/>
          <a:ext cx="4110198" cy="6968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D5176C-6643-40BB-8D74-9AD929C6FC21}">
      <dsp:nvSpPr>
        <dsp:cNvPr id="0" name=""/>
        <dsp:cNvSpPr/>
      </dsp:nvSpPr>
      <dsp:spPr>
        <a:xfrm>
          <a:off x="210796" y="2773243"/>
          <a:ext cx="383266" cy="3832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EE9EBE-ADF6-4F85-AFC0-DDD2EF09950F}">
      <dsp:nvSpPr>
        <dsp:cNvPr id="0" name=""/>
        <dsp:cNvSpPr/>
      </dsp:nvSpPr>
      <dsp:spPr>
        <a:xfrm>
          <a:off x="804859" y="2616452"/>
          <a:ext cx="3305338" cy="696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750" tIns="73750" rIns="73750" bIns="73750" numCol="1" spcCol="1270" anchor="ctr" anchorCtr="0">
          <a:noAutofit/>
        </a:bodyPr>
        <a:lstStyle/>
        <a:p>
          <a:pPr marL="0" lvl="0" indent="0" algn="l" defTabSz="755650">
            <a:lnSpc>
              <a:spcPct val="100000"/>
            </a:lnSpc>
            <a:spcBef>
              <a:spcPct val="0"/>
            </a:spcBef>
            <a:spcAft>
              <a:spcPct val="35000"/>
            </a:spcAft>
            <a:buNone/>
          </a:pPr>
          <a:r>
            <a:rPr lang="en-US" sz="1700" kern="1200"/>
            <a:t>Inventory Management</a:t>
          </a:r>
        </a:p>
      </dsp:txBody>
      <dsp:txXfrm>
        <a:off x="804859" y="2616452"/>
        <a:ext cx="3305338" cy="696848"/>
      </dsp:txXfrm>
    </dsp:sp>
    <dsp:sp modelId="{D08F4371-A432-4834-9A20-8C0EE9C521FF}">
      <dsp:nvSpPr>
        <dsp:cNvPr id="0" name=""/>
        <dsp:cNvSpPr/>
      </dsp:nvSpPr>
      <dsp:spPr>
        <a:xfrm>
          <a:off x="0" y="3487513"/>
          <a:ext cx="4110198" cy="6968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32D304-C3D5-4957-9EE3-4D5B0CED8858}">
      <dsp:nvSpPr>
        <dsp:cNvPr id="0" name=""/>
        <dsp:cNvSpPr/>
      </dsp:nvSpPr>
      <dsp:spPr>
        <a:xfrm>
          <a:off x="210796" y="3644303"/>
          <a:ext cx="383266" cy="38326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0C5834-A55F-4295-A299-AD60789CB2FF}">
      <dsp:nvSpPr>
        <dsp:cNvPr id="0" name=""/>
        <dsp:cNvSpPr/>
      </dsp:nvSpPr>
      <dsp:spPr>
        <a:xfrm>
          <a:off x="804859" y="3487513"/>
          <a:ext cx="3305338" cy="696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750" tIns="73750" rIns="73750" bIns="73750" numCol="1" spcCol="1270" anchor="ctr" anchorCtr="0">
          <a:noAutofit/>
        </a:bodyPr>
        <a:lstStyle/>
        <a:p>
          <a:pPr marL="0" lvl="0" indent="0" algn="l" defTabSz="755650">
            <a:lnSpc>
              <a:spcPct val="100000"/>
            </a:lnSpc>
            <a:spcBef>
              <a:spcPct val="0"/>
            </a:spcBef>
            <a:spcAft>
              <a:spcPct val="35000"/>
            </a:spcAft>
            <a:buNone/>
          </a:pPr>
          <a:r>
            <a:rPr lang="en-US" sz="1700" kern="1200"/>
            <a:t>Quality Control</a:t>
          </a:r>
        </a:p>
      </dsp:txBody>
      <dsp:txXfrm>
        <a:off x="804859" y="3487513"/>
        <a:ext cx="3305338" cy="6968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5F9448-9BD5-40FB-8B40-A6027F064145}">
      <dsp:nvSpPr>
        <dsp:cNvPr id="0" name=""/>
        <dsp:cNvSpPr/>
      </dsp:nvSpPr>
      <dsp:spPr>
        <a:xfrm>
          <a:off x="0" y="1780"/>
          <a:ext cx="6263640" cy="7587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5793DA-94DC-42F3-A49F-53FE639FD034}">
      <dsp:nvSpPr>
        <dsp:cNvPr id="0" name=""/>
        <dsp:cNvSpPr/>
      </dsp:nvSpPr>
      <dsp:spPr>
        <a:xfrm>
          <a:off x="229529" y="172505"/>
          <a:ext cx="417326" cy="417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360253-B004-4329-9D53-0F677EEFE3B2}">
      <dsp:nvSpPr>
        <dsp:cNvPr id="0" name=""/>
        <dsp:cNvSpPr/>
      </dsp:nvSpPr>
      <dsp:spPr>
        <a:xfrm>
          <a:off x="876386" y="1780"/>
          <a:ext cx="5387253" cy="758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304" tIns="80304" rIns="80304" bIns="80304" numCol="1" spcCol="1270" anchor="ctr" anchorCtr="0">
          <a:noAutofit/>
        </a:bodyPr>
        <a:lstStyle/>
        <a:p>
          <a:pPr marL="0" lvl="0" indent="0" algn="l" defTabSz="844550">
            <a:lnSpc>
              <a:spcPct val="100000"/>
            </a:lnSpc>
            <a:spcBef>
              <a:spcPct val="0"/>
            </a:spcBef>
            <a:spcAft>
              <a:spcPct val="35000"/>
            </a:spcAft>
            <a:buNone/>
          </a:pPr>
          <a:r>
            <a:rPr lang="en-US" sz="1900" b="1" kern="1200"/>
            <a:t> Problem Statement</a:t>
          </a:r>
          <a:endParaRPr lang="en-US" sz="1900" kern="1200"/>
        </a:p>
      </dsp:txBody>
      <dsp:txXfrm>
        <a:off x="876386" y="1780"/>
        <a:ext cx="5387253" cy="758776"/>
      </dsp:txXfrm>
    </dsp:sp>
    <dsp:sp modelId="{64C75AE7-239B-48AE-A10C-4C20A75FCCF7}">
      <dsp:nvSpPr>
        <dsp:cNvPr id="0" name=""/>
        <dsp:cNvSpPr/>
      </dsp:nvSpPr>
      <dsp:spPr>
        <a:xfrm>
          <a:off x="0" y="950250"/>
          <a:ext cx="6263640" cy="7587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0E9D40-2174-411F-8565-BF8A9B4E04E5}">
      <dsp:nvSpPr>
        <dsp:cNvPr id="0" name=""/>
        <dsp:cNvSpPr/>
      </dsp:nvSpPr>
      <dsp:spPr>
        <a:xfrm>
          <a:off x="229529" y="1120975"/>
          <a:ext cx="417326" cy="417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47B89C-6C77-48E3-8E60-11F77FD40441}">
      <dsp:nvSpPr>
        <dsp:cNvPr id="0" name=""/>
        <dsp:cNvSpPr/>
      </dsp:nvSpPr>
      <dsp:spPr>
        <a:xfrm>
          <a:off x="876386" y="950250"/>
          <a:ext cx="5387253" cy="758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304" tIns="80304" rIns="80304" bIns="80304" numCol="1" spcCol="1270" anchor="ctr" anchorCtr="0">
          <a:noAutofit/>
        </a:bodyPr>
        <a:lstStyle/>
        <a:p>
          <a:pPr marL="0" lvl="0" indent="0" algn="l" defTabSz="844550">
            <a:lnSpc>
              <a:spcPct val="100000"/>
            </a:lnSpc>
            <a:spcBef>
              <a:spcPct val="0"/>
            </a:spcBef>
            <a:spcAft>
              <a:spcPct val="35000"/>
            </a:spcAft>
            <a:buNone/>
          </a:pPr>
          <a:r>
            <a:rPr lang="en-US" sz="1900" b="1" kern="1200"/>
            <a:t>Data Collection and Preprocessing</a:t>
          </a:r>
          <a:endParaRPr lang="en-US" sz="1900" kern="1200"/>
        </a:p>
      </dsp:txBody>
      <dsp:txXfrm>
        <a:off x="876386" y="950250"/>
        <a:ext cx="5387253" cy="758776"/>
      </dsp:txXfrm>
    </dsp:sp>
    <dsp:sp modelId="{21E00058-1A3C-4816-BA20-6792AE96D45E}">
      <dsp:nvSpPr>
        <dsp:cNvPr id="0" name=""/>
        <dsp:cNvSpPr/>
      </dsp:nvSpPr>
      <dsp:spPr>
        <a:xfrm>
          <a:off x="0" y="1898720"/>
          <a:ext cx="6263640" cy="7587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F56061-7665-4050-9354-B769C7FD960D}">
      <dsp:nvSpPr>
        <dsp:cNvPr id="0" name=""/>
        <dsp:cNvSpPr/>
      </dsp:nvSpPr>
      <dsp:spPr>
        <a:xfrm>
          <a:off x="229529" y="2069445"/>
          <a:ext cx="417326" cy="417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D8C468-1E5E-4C35-BC45-07E07B780F58}">
      <dsp:nvSpPr>
        <dsp:cNvPr id="0" name=""/>
        <dsp:cNvSpPr/>
      </dsp:nvSpPr>
      <dsp:spPr>
        <a:xfrm>
          <a:off x="876386" y="1898720"/>
          <a:ext cx="5387253" cy="758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304" tIns="80304" rIns="80304" bIns="80304" numCol="1" spcCol="1270" anchor="ctr" anchorCtr="0">
          <a:noAutofit/>
        </a:bodyPr>
        <a:lstStyle/>
        <a:p>
          <a:pPr marL="0" lvl="0" indent="0" algn="l" defTabSz="844550">
            <a:lnSpc>
              <a:spcPct val="100000"/>
            </a:lnSpc>
            <a:spcBef>
              <a:spcPct val="0"/>
            </a:spcBef>
            <a:spcAft>
              <a:spcPct val="35000"/>
            </a:spcAft>
            <a:buNone/>
          </a:pPr>
          <a:r>
            <a:rPr lang="en-US" sz="1900" b="1" kern="1200"/>
            <a:t>Model Selection</a:t>
          </a:r>
          <a:endParaRPr lang="en-US" sz="1900" kern="1200"/>
        </a:p>
      </dsp:txBody>
      <dsp:txXfrm>
        <a:off x="876386" y="1898720"/>
        <a:ext cx="5387253" cy="758776"/>
      </dsp:txXfrm>
    </dsp:sp>
    <dsp:sp modelId="{F3AF23EA-A23A-4324-B8E1-C0839815EDCE}">
      <dsp:nvSpPr>
        <dsp:cNvPr id="0" name=""/>
        <dsp:cNvSpPr/>
      </dsp:nvSpPr>
      <dsp:spPr>
        <a:xfrm>
          <a:off x="0" y="2847191"/>
          <a:ext cx="6263640" cy="7587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A83410-D001-4058-AC81-C1A52DD0553B}">
      <dsp:nvSpPr>
        <dsp:cNvPr id="0" name=""/>
        <dsp:cNvSpPr/>
      </dsp:nvSpPr>
      <dsp:spPr>
        <a:xfrm>
          <a:off x="229529" y="3017915"/>
          <a:ext cx="417326" cy="417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840672-E55E-4D54-A903-CBAF4CE46A0F}">
      <dsp:nvSpPr>
        <dsp:cNvPr id="0" name=""/>
        <dsp:cNvSpPr/>
      </dsp:nvSpPr>
      <dsp:spPr>
        <a:xfrm>
          <a:off x="876386" y="2847191"/>
          <a:ext cx="5387253" cy="758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304" tIns="80304" rIns="80304" bIns="80304" numCol="1" spcCol="1270" anchor="ctr" anchorCtr="0">
          <a:noAutofit/>
        </a:bodyPr>
        <a:lstStyle/>
        <a:p>
          <a:pPr marL="0" lvl="0" indent="0" algn="l" defTabSz="844550">
            <a:lnSpc>
              <a:spcPct val="100000"/>
            </a:lnSpc>
            <a:spcBef>
              <a:spcPct val="0"/>
            </a:spcBef>
            <a:spcAft>
              <a:spcPct val="35000"/>
            </a:spcAft>
            <a:buNone/>
          </a:pPr>
          <a:r>
            <a:rPr lang="en-US" sz="1900" b="1" kern="1200"/>
            <a:t>Training and Validation</a:t>
          </a:r>
          <a:endParaRPr lang="en-US" sz="1900" kern="1200"/>
        </a:p>
      </dsp:txBody>
      <dsp:txXfrm>
        <a:off x="876386" y="2847191"/>
        <a:ext cx="5387253" cy="758776"/>
      </dsp:txXfrm>
    </dsp:sp>
    <dsp:sp modelId="{89860AE7-D845-436E-8D2C-D8696A449431}">
      <dsp:nvSpPr>
        <dsp:cNvPr id="0" name=""/>
        <dsp:cNvSpPr/>
      </dsp:nvSpPr>
      <dsp:spPr>
        <a:xfrm>
          <a:off x="0" y="3795661"/>
          <a:ext cx="6263640" cy="7587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EBC042-9A25-4F2A-A037-09A2DA7717C1}">
      <dsp:nvSpPr>
        <dsp:cNvPr id="0" name=""/>
        <dsp:cNvSpPr/>
      </dsp:nvSpPr>
      <dsp:spPr>
        <a:xfrm>
          <a:off x="229529" y="3966385"/>
          <a:ext cx="417326" cy="41732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2564C1-7F09-4922-B965-74A7C5E09762}">
      <dsp:nvSpPr>
        <dsp:cNvPr id="0" name=""/>
        <dsp:cNvSpPr/>
      </dsp:nvSpPr>
      <dsp:spPr>
        <a:xfrm>
          <a:off x="876386" y="3795661"/>
          <a:ext cx="5387253" cy="758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304" tIns="80304" rIns="80304" bIns="80304" numCol="1" spcCol="1270" anchor="ctr" anchorCtr="0">
          <a:noAutofit/>
        </a:bodyPr>
        <a:lstStyle/>
        <a:p>
          <a:pPr marL="0" lvl="0" indent="0" algn="l" defTabSz="844550">
            <a:lnSpc>
              <a:spcPct val="100000"/>
            </a:lnSpc>
            <a:spcBef>
              <a:spcPct val="0"/>
            </a:spcBef>
            <a:spcAft>
              <a:spcPct val="35000"/>
            </a:spcAft>
            <a:buNone/>
          </a:pPr>
          <a:r>
            <a:rPr lang="en-US" sz="1900" b="1" kern="1200"/>
            <a:t>Model Deployment</a:t>
          </a:r>
          <a:endParaRPr lang="en-US" sz="1900" b="0" kern="1200">
            <a:latin typeface="Calibri Light" panose="020F0302020204030204"/>
          </a:endParaRPr>
        </a:p>
      </dsp:txBody>
      <dsp:txXfrm>
        <a:off x="876386" y="3795661"/>
        <a:ext cx="5387253" cy="758776"/>
      </dsp:txXfrm>
    </dsp:sp>
    <dsp:sp modelId="{691C2D75-F696-42CA-BFA1-C40335695AD5}">
      <dsp:nvSpPr>
        <dsp:cNvPr id="0" name=""/>
        <dsp:cNvSpPr/>
      </dsp:nvSpPr>
      <dsp:spPr>
        <a:xfrm>
          <a:off x="0" y="4744131"/>
          <a:ext cx="6263640" cy="7587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A5234C-969F-4CA4-9C7D-2957137AB292}">
      <dsp:nvSpPr>
        <dsp:cNvPr id="0" name=""/>
        <dsp:cNvSpPr/>
      </dsp:nvSpPr>
      <dsp:spPr>
        <a:xfrm>
          <a:off x="229529" y="4914855"/>
          <a:ext cx="417326" cy="41732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BEE0B9-00E6-4EA1-B56C-FF3EA7608C78}">
      <dsp:nvSpPr>
        <dsp:cNvPr id="0" name=""/>
        <dsp:cNvSpPr/>
      </dsp:nvSpPr>
      <dsp:spPr>
        <a:xfrm>
          <a:off x="876386" y="4744131"/>
          <a:ext cx="5387253" cy="758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304" tIns="80304" rIns="80304" bIns="80304" numCol="1" spcCol="1270" anchor="ctr" anchorCtr="0">
          <a:noAutofit/>
        </a:bodyPr>
        <a:lstStyle/>
        <a:p>
          <a:pPr marL="0" lvl="0" indent="0" algn="l" defTabSz="844550">
            <a:lnSpc>
              <a:spcPct val="100000"/>
            </a:lnSpc>
            <a:spcBef>
              <a:spcPct val="0"/>
            </a:spcBef>
            <a:spcAft>
              <a:spcPct val="35000"/>
            </a:spcAft>
            <a:buNone/>
          </a:pPr>
          <a:r>
            <a:rPr lang="en-US" sz="1900" b="1" kern="1200">
              <a:latin typeface="Calibri Light" panose="020F0302020204030204"/>
            </a:rPr>
            <a:t>Model</a:t>
          </a:r>
          <a:r>
            <a:rPr lang="en-US" sz="1900" b="1" kern="1200"/>
            <a:t> Monitoring and Maintenance</a:t>
          </a:r>
          <a:endParaRPr lang="en-US" sz="1900" kern="1200"/>
        </a:p>
      </dsp:txBody>
      <dsp:txXfrm>
        <a:off x="876386" y="4744131"/>
        <a:ext cx="5387253" cy="7587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8B48E9-F7C5-483D-B559-16FEC3C94331}">
      <dsp:nvSpPr>
        <dsp:cNvPr id="0" name=""/>
        <dsp:cNvSpPr/>
      </dsp:nvSpPr>
      <dsp:spPr>
        <a:xfrm>
          <a:off x="2241532" y="1199834"/>
          <a:ext cx="484885" cy="91440"/>
        </a:xfrm>
        <a:custGeom>
          <a:avLst/>
          <a:gdLst/>
          <a:ahLst/>
          <a:cxnLst/>
          <a:rect l="0" t="0" r="0" b="0"/>
          <a:pathLst>
            <a:path>
              <a:moveTo>
                <a:pt x="0" y="45720"/>
              </a:moveTo>
              <a:lnTo>
                <a:pt x="48488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1242976"/>
        <a:ext cx="25774" cy="5154"/>
      </dsp:txXfrm>
    </dsp:sp>
    <dsp:sp modelId="{F5C3A985-8832-457E-A27B-930D7A08D7C0}">
      <dsp:nvSpPr>
        <dsp:cNvPr id="0" name=""/>
        <dsp:cNvSpPr/>
      </dsp:nvSpPr>
      <dsp:spPr>
        <a:xfrm>
          <a:off x="2092" y="573182"/>
          <a:ext cx="2241239" cy="1344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1022350">
            <a:lnSpc>
              <a:spcPct val="90000"/>
            </a:lnSpc>
            <a:spcBef>
              <a:spcPct val="0"/>
            </a:spcBef>
            <a:spcAft>
              <a:spcPct val="35000"/>
            </a:spcAft>
            <a:buNone/>
          </a:pPr>
          <a:r>
            <a:rPr lang="en-US" sz="2300" kern="1200"/>
            <a:t>Data collection</a:t>
          </a:r>
        </a:p>
      </dsp:txBody>
      <dsp:txXfrm>
        <a:off x="2092" y="573182"/>
        <a:ext cx="2241239" cy="1344743"/>
      </dsp:txXfrm>
    </dsp:sp>
    <dsp:sp modelId="{86199A39-344B-4A11-AB47-0A98FCACFCD6}">
      <dsp:nvSpPr>
        <dsp:cNvPr id="0" name=""/>
        <dsp:cNvSpPr/>
      </dsp:nvSpPr>
      <dsp:spPr>
        <a:xfrm>
          <a:off x="4998257" y="1199834"/>
          <a:ext cx="484885" cy="91440"/>
        </a:xfrm>
        <a:custGeom>
          <a:avLst/>
          <a:gdLst/>
          <a:ahLst/>
          <a:cxnLst/>
          <a:rect l="0" t="0" r="0" b="0"/>
          <a:pathLst>
            <a:path>
              <a:moveTo>
                <a:pt x="0" y="45720"/>
              </a:moveTo>
              <a:lnTo>
                <a:pt x="48488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1242976"/>
        <a:ext cx="25774" cy="5154"/>
      </dsp:txXfrm>
    </dsp:sp>
    <dsp:sp modelId="{F3F460D9-66E0-4140-972D-E279F719BF4F}">
      <dsp:nvSpPr>
        <dsp:cNvPr id="0" name=""/>
        <dsp:cNvSpPr/>
      </dsp:nvSpPr>
      <dsp:spPr>
        <a:xfrm>
          <a:off x="2758817" y="573182"/>
          <a:ext cx="2241239" cy="1344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1022350">
            <a:lnSpc>
              <a:spcPct val="90000"/>
            </a:lnSpc>
            <a:spcBef>
              <a:spcPct val="0"/>
            </a:spcBef>
            <a:spcAft>
              <a:spcPct val="35000"/>
            </a:spcAft>
            <a:buNone/>
          </a:pPr>
          <a:r>
            <a:rPr lang="en-US" sz="2300" kern="1200"/>
            <a:t>Data preprocessing</a:t>
          </a:r>
        </a:p>
      </dsp:txBody>
      <dsp:txXfrm>
        <a:off x="2758817" y="573182"/>
        <a:ext cx="2241239" cy="1344743"/>
      </dsp:txXfrm>
    </dsp:sp>
    <dsp:sp modelId="{340BA53E-A26B-466F-9070-FB7B43B710C4}">
      <dsp:nvSpPr>
        <dsp:cNvPr id="0" name=""/>
        <dsp:cNvSpPr/>
      </dsp:nvSpPr>
      <dsp:spPr>
        <a:xfrm>
          <a:off x="7754982" y="1199834"/>
          <a:ext cx="484885" cy="91440"/>
        </a:xfrm>
        <a:custGeom>
          <a:avLst/>
          <a:gdLst/>
          <a:ahLst/>
          <a:cxnLst/>
          <a:rect l="0" t="0" r="0" b="0"/>
          <a:pathLst>
            <a:path>
              <a:moveTo>
                <a:pt x="0" y="45720"/>
              </a:moveTo>
              <a:lnTo>
                <a:pt x="48488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84537" y="1242976"/>
        <a:ext cx="25774" cy="5154"/>
      </dsp:txXfrm>
    </dsp:sp>
    <dsp:sp modelId="{272359BE-2D08-437F-A02D-4E4B709C408F}">
      <dsp:nvSpPr>
        <dsp:cNvPr id="0" name=""/>
        <dsp:cNvSpPr/>
      </dsp:nvSpPr>
      <dsp:spPr>
        <a:xfrm>
          <a:off x="5515542" y="573182"/>
          <a:ext cx="2241239" cy="1344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1022350">
            <a:lnSpc>
              <a:spcPct val="90000"/>
            </a:lnSpc>
            <a:spcBef>
              <a:spcPct val="0"/>
            </a:spcBef>
            <a:spcAft>
              <a:spcPct val="35000"/>
            </a:spcAft>
            <a:buNone/>
          </a:pPr>
          <a:r>
            <a:rPr lang="en-US" sz="2300" kern="1200"/>
            <a:t>Data splitting</a:t>
          </a:r>
        </a:p>
      </dsp:txBody>
      <dsp:txXfrm>
        <a:off x="5515542" y="573182"/>
        <a:ext cx="2241239" cy="1344743"/>
      </dsp:txXfrm>
    </dsp:sp>
    <dsp:sp modelId="{FB85AF38-EA73-42EE-99AB-66FD4E5F7AFA}">
      <dsp:nvSpPr>
        <dsp:cNvPr id="0" name=""/>
        <dsp:cNvSpPr/>
      </dsp:nvSpPr>
      <dsp:spPr>
        <a:xfrm>
          <a:off x="1122712" y="1916126"/>
          <a:ext cx="8270175" cy="484885"/>
        </a:xfrm>
        <a:custGeom>
          <a:avLst/>
          <a:gdLst/>
          <a:ahLst/>
          <a:cxnLst/>
          <a:rect l="0" t="0" r="0" b="0"/>
          <a:pathLst>
            <a:path>
              <a:moveTo>
                <a:pt x="8270175" y="0"/>
              </a:moveTo>
              <a:lnTo>
                <a:pt x="8270175" y="259542"/>
              </a:lnTo>
              <a:lnTo>
                <a:pt x="0" y="259542"/>
              </a:lnTo>
              <a:lnTo>
                <a:pt x="0" y="484885"/>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50644" y="2155991"/>
        <a:ext cx="414311" cy="5154"/>
      </dsp:txXfrm>
    </dsp:sp>
    <dsp:sp modelId="{97C397D3-EE2F-4235-9769-ECCCE4B72A82}">
      <dsp:nvSpPr>
        <dsp:cNvPr id="0" name=""/>
        <dsp:cNvSpPr/>
      </dsp:nvSpPr>
      <dsp:spPr>
        <a:xfrm>
          <a:off x="8272267" y="573182"/>
          <a:ext cx="2241239" cy="1344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1022350">
            <a:lnSpc>
              <a:spcPct val="90000"/>
            </a:lnSpc>
            <a:spcBef>
              <a:spcPct val="0"/>
            </a:spcBef>
            <a:spcAft>
              <a:spcPct val="35000"/>
            </a:spcAft>
            <a:buNone/>
          </a:pPr>
          <a:r>
            <a:rPr lang="en-US" sz="2300" kern="1200"/>
            <a:t>Model selection</a:t>
          </a:r>
        </a:p>
      </dsp:txBody>
      <dsp:txXfrm>
        <a:off x="8272267" y="573182"/>
        <a:ext cx="2241239" cy="1344743"/>
      </dsp:txXfrm>
    </dsp:sp>
    <dsp:sp modelId="{629B52BD-4213-48FD-BB5F-CFA8CB66EE61}">
      <dsp:nvSpPr>
        <dsp:cNvPr id="0" name=""/>
        <dsp:cNvSpPr/>
      </dsp:nvSpPr>
      <dsp:spPr>
        <a:xfrm>
          <a:off x="2241532" y="3060063"/>
          <a:ext cx="484885" cy="91440"/>
        </a:xfrm>
        <a:custGeom>
          <a:avLst/>
          <a:gdLst/>
          <a:ahLst/>
          <a:cxnLst/>
          <a:rect l="0" t="0" r="0" b="0"/>
          <a:pathLst>
            <a:path>
              <a:moveTo>
                <a:pt x="0" y="45720"/>
              </a:moveTo>
              <a:lnTo>
                <a:pt x="48488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3103206"/>
        <a:ext cx="25774" cy="5154"/>
      </dsp:txXfrm>
    </dsp:sp>
    <dsp:sp modelId="{2652EA4D-BD24-4684-BB10-91882979C0A8}">
      <dsp:nvSpPr>
        <dsp:cNvPr id="0" name=""/>
        <dsp:cNvSpPr/>
      </dsp:nvSpPr>
      <dsp:spPr>
        <a:xfrm>
          <a:off x="2092" y="2433411"/>
          <a:ext cx="2241239" cy="1344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1022350">
            <a:lnSpc>
              <a:spcPct val="90000"/>
            </a:lnSpc>
            <a:spcBef>
              <a:spcPct val="0"/>
            </a:spcBef>
            <a:spcAft>
              <a:spcPct val="35000"/>
            </a:spcAft>
            <a:buNone/>
          </a:pPr>
          <a:r>
            <a:rPr lang="en-US" sz="2300" kern="1200"/>
            <a:t>Model training</a:t>
          </a:r>
        </a:p>
      </dsp:txBody>
      <dsp:txXfrm>
        <a:off x="2092" y="2433411"/>
        <a:ext cx="2241239" cy="1344743"/>
      </dsp:txXfrm>
    </dsp:sp>
    <dsp:sp modelId="{951EB07E-B7F8-49E1-9FDA-C105229B9A69}">
      <dsp:nvSpPr>
        <dsp:cNvPr id="0" name=""/>
        <dsp:cNvSpPr/>
      </dsp:nvSpPr>
      <dsp:spPr>
        <a:xfrm>
          <a:off x="4998257" y="3060063"/>
          <a:ext cx="484885" cy="91440"/>
        </a:xfrm>
        <a:custGeom>
          <a:avLst/>
          <a:gdLst/>
          <a:ahLst/>
          <a:cxnLst/>
          <a:rect l="0" t="0" r="0" b="0"/>
          <a:pathLst>
            <a:path>
              <a:moveTo>
                <a:pt x="0" y="45720"/>
              </a:moveTo>
              <a:lnTo>
                <a:pt x="48488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3103206"/>
        <a:ext cx="25774" cy="5154"/>
      </dsp:txXfrm>
    </dsp:sp>
    <dsp:sp modelId="{9EA57746-FD99-485D-AB5D-B5FAE8DE931B}">
      <dsp:nvSpPr>
        <dsp:cNvPr id="0" name=""/>
        <dsp:cNvSpPr/>
      </dsp:nvSpPr>
      <dsp:spPr>
        <a:xfrm>
          <a:off x="2758817" y="2433411"/>
          <a:ext cx="2241239" cy="1344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1022350">
            <a:lnSpc>
              <a:spcPct val="90000"/>
            </a:lnSpc>
            <a:spcBef>
              <a:spcPct val="0"/>
            </a:spcBef>
            <a:spcAft>
              <a:spcPct val="35000"/>
            </a:spcAft>
            <a:buNone/>
          </a:pPr>
          <a:r>
            <a:rPr lang="en-US" sz="2300" kern="1200"/>
            <a:t>Model evaluation</a:t>
          </a:r>
        </a:p>
      </dsp:txBody>
      <dsp:txXfrm>
        <a:off x="2758817" y="2433411"/>
        <a:ext cx="2241239" cy="1344743"/>
      </dsp:txXfrm>
    </dsp:sp>
    <dsp:sp modelId="{6B08B0A0-2CE9-4AF6-A01C-C62DD8ED1426}">
      <dsp:nvSpPr>
        <dsp:cNvPr id="0" name=""/>
        <dsp:cNvSpPr/>
      </dsp:nvSpPr>
      <dsp:spPr>
        <a:xfrm>
          <a:off x="7754982" y="3060063"/>
          <a:ext cx="484885" cy="91440"/>
        </a:xfrm>
        <a:custGeom>
          <a:avLst/>
          <a:gdLst/>
          <a:ahLst/>
          <a:cxnLst/>
          <a:rect l="0" t="0" r="0" b="0"/>
          <a:pathLst>
            <a:path>
              <a:moveTo>
                <a:pt x="0" y="45720"/>
              </a:moveTo>
              <a:lnTo>
                <a:pt x="48488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84537" y="3103206"/>
        <a:ext cx="25774" cy="5154"/>
      </dsp:txXfrm>
    </dsp:sp>
    <dsp:sp modelId="{81A87819-69C1-46A5-86F6-D5628FADE315}">
      <dsp:nvSpPr>
        <dsp:cNvPr id="0" name=""/>
        <dsp:cNvSpPr/>
      </dsp:nvSpPr>
      <dsp:spPr>
        <a:xfrm>
          <a:off x="5515542" y="2433411"/>
          <a:ext cx="2241239" cy="1344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1022350">
            <a:lnSpc>
              <a:spcPct val="90000"/>
            </a:lnSpc>
            <a:spcBef>
              <a:spcPct val="0"/>
            </a:spcBef>
            <a:spcAft>
              <a:spcPct val="35000"/>
            </a:spcAft>
            <a:buNone/>
          </a:pPr>
          <a:r>
            <a:rPr lang="en-US" sz="2300" kern="1200"/>
            <a:t>Model deployment</a:t>
          </a:r>
        </a:p>
      </dsp:txBody>
      <dsp:txXfrm>
        <a:off x="5515542" y="2433411"/>
        <a:ext cx="2241239" cy="1344743"/>
      </dsp:txXfrm>
    </dsp:sp>
    <dsp:sp modelId="{A4B5F90F-1735-4516-B66E-F7B6B6BDE416}">
      <dsp:nvSpPr>
        <dsp:cNvPr id="0" name=""/>
        <dsp:cNvSpPr/>
      </dsp:nvSpPr>
      <dsp:spPr>
        <a:xfrm>
          <a:off x="8272267" y="2433411"/>
          <a:ext cx="2241239" cy="1344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1022350">
            <a:lnSpc>
              <a:spcPct val="90000"/>
            </a:lnSpc>
            <a:spcBef>
              <a:spcPct val="0"/>
            </a:spcBef>
            <a:spcAft>
              <a:spcPct val="35000"/>
            </a:spcAft>
            <a:buNone/>
          </a:pPr>
          <a:r>
            <a:rPr lang="en-US" sz="2300" kern="1200"/>
            <a:t>Continuous Data Collection&amp; Model Updating</a:t>
          </a:r>
        </a:p>
      </dsp:txBody>
      <dsp:txXfrm>
        <a:off x="8272267" y="2433411"/>
        <a:ext cx="2241239" cy="13447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5F3941-20C2-4D31-849D-4C06F6CEF550}">
      <dsp:nvSpPr>
        <dsp:cNvPr id="0" name=""/>
        <dsp:cNvSpPr/>
      </dsp:nvSpPr>
      <dsp:spPr>
        <a:xfrm>
          <a:off x="205509" y="828340"/>
          <a:ext cx="911674" cy="91167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E5AFCF-A751-42C2-9745-A32C7B57E977}">
      <dsp:nvSpPr>
        <dsp:cNvPr id="0" name=""/>
        <dsp:cNvSpPr/>
      </dsp:nvSpPr>
      <dsp:spPr>
        <a:xfrm>
          <a:off x="396960" y="1019791"/>
          <a:ext cx="528770" cy="5287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257B50-8BE6-4D56-B7FE-2FE448C6F528}">
      <dsp:nvSpPr>
        <dsp:cNvPr id="0" name=""/>
        <dsp:cNvSpPr/>
      </dsp:nvSpPr>
      <dsp:spPr>
        <a:xfrm>
          <a:off x="1312541"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US" sz="2100" kern="1200"/>
            <a:t>Smartphone App Development:</a:t>
          </a:r>
        </a:p>
      </dsp:txBody>
      <dsp:txXfrm>
        <a:off x="1312541" y="828340"/>
        <a:ext cx="2148945" cy="911674"/>
      </dsp:txXfrm>
    </dsp:sp>
    <dsp:sp modelId="{7B5E3510-C9B1-491B-B99D-FF0DFE68DB72}">
      <dsp:nvSpPr>
        <dsp:cNvPr id="0" name=""/>
        <dsp:cNvSpPr/>
      </dsp:nvSpPr>
      <dsp:spPr>
        <a:xfrm>
          <a:off x="3835925" y="828340"/>
          <a:ext cx="911674" cy="9116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B4C8A6-B537-4BAB-84D2-6A93C9A6F300}">
      <dsp:nvSpPr>
        <dsp:cNvPr id="0" name=""/>
        <dsp:cNvSpPr/>
      </dsp:nvSpPr>
      <dsp:spPr>
        <a:xfrm>
          <a:off x="4027376" y="1019791"/>
          <a:ext cx="528770" cy="5287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53128F-CA59-4CDE-B9F1-B0DBFC9C4B8B}">
      <dsp:nvSpPr>
        <dsp:cNvPr id="0" name=""/>
        <dsp:cNvSpPr/>
      </dsp:nvSpPr>
      <dsp:spPr>
        <a:xfrm>
          <a:off x="4942957"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US" sz="2100" kern="1200"/>
            <a:t>Research and Development</a:t>
          </a:r>
        </a:p>
      </dsp:txBody>
      <dsp:txXfrm>
        <a:off x="4942957" y="828340"/>
        <a:ext cx="2148945" cy="911674"/>
      </dsp:txXfrm>
    </dsp:sp>
    <dsp:sp modelId="{A08E664B-CAC4-4F42-BCA5-3A16569CF4B0}">
      <dsp:nvSpPr>
        <dsp:cNvPr id="0" name=""/>
        <dsp:cNvSpPr/>
      </dsp:nvSpPr>
      <dsp:spPr>
        <a:xfrm>
          <a:off x="7466341" y="828340"/>
          <a:ext cx="911674" cy="91167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D144F6-1C54-40DF-B98A-B8964A6932E8}">
      <dsp:nvSpPr>
        <dsp:cNvPr id="0" name=""/>
        <dsp:cNvSpPr/>
      </dsp:nvSpPr>
      <dsp:spPr>
        <a:xfrm>
          <a:off x="7657792" y="1019791"/>
          <a:ext cx="528770" cy="5287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212220-D0CC-45FF-9755-3E9DCA9BAF88}">
      <dsp:nvSpPr>
        <dsp:cNvPr id="0" name=""/>
        <dsp:cNvSpPr/>
      </dsp:nvSpPr>
      <dsp:spPr>
        <a:xfrm>
          <a:off x="8573374"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US" sz="2100" kern="1200"/>
            <a:t>Customer Support and Warranty Services</a:t>
          </a:r>
        </a:p>
      </dsp:txBody>
      <dsp:txXfrm>
        <a:off x="8573374" y="828340"/>
        <a:ext cx="2148945" cy="911674"/>
      </dsp:txXfrm>
    </dsp:sp>
    <dsp:sp modelId="{F4B03B7E-8E10-4610-9EC2-3D84A2D142D6}">
      <dsp:nvSpPr>
        <dsp:cNvPr id="0" name=""/>
        <dsp:cNvSpPr/>
      </dsp:nvSpPr>
      <dsp:spPr>
        <a:xfrm>
          <a:off x="205509" y="2452790"/>
          <a:ext cx="911674" cy="91167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BED03A-7933-429D-A009-86D2DCA89332}">
      <dsp:nvSpPr>
        <dsp:cNvPr id="0" name=""/>
        <dsp:cNvSpPr/>
      </dsp:nvSpPr>
      <dsp:spPr>
        <a:xfrm>
          <a:off x="396960" y="2644242"/>
          <a:ext cx="528770" cy="5287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DD0BA5-389E-4773-86D6-B1B09D3E9775}">
      <dsp:nvSpPr>
        <dsp:cNvPr id="0" name=""/>
        <dsp:cNvSpPr/>
      </dsp:nvSpPr>
      <dsp:spPr>
        <a:xfrm>
          <a:off x="1312541" y="245279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US" sz="2100" kern="1200"/>
            <a:t>Consumer Electronics Retail</a:t>
          </a:r>
        </a:p>
      </dsp:txBody>
      <dsp:txXfrm>
        <a:off x="1312541" y="2452790"/>
        <a:ext cx="2148945" cy="911674"/>
      </dsp:txXfrm>
    </dsp:sp>
    <dsp:sp modelId="{736ABF1C-4AED-4660-A42C-E38096DBB893}">
      <dsp:nvSpPr>
        <dsp:cNvPr id="0" name=""/>
        <dsp:cNvSpPr/>
      </dsp:nvSpPr>
      <dsp:spPr>
        <a:xfrm>
          <a:off x="3835925" y="2452790"/>
          <a:ext cx="911674" cy="91167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4905CE-B72C-4ADA-B61B-92AD9B38FDC3}">
      <dsp:nvSpPr>
        <dsp:cNvPr id="0" name=""/>
        <dsp:cNvSpPr/>
      </dsp:nvSpPr>
      <dsp:spPr>
        <a:xfrm>
          <a:off x="4027376" y="2644242"/>
          <a:ext cx="528770" cy="5287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DADAC6-23F7-43AA-A6BB-DC5670A5C9A7}">
      <dsp:nvSpPr>
        <dsp:cNvPr id="0" name=""/>
        <dsp:cNvSpPr/>
      </dsp:nvSpPr>
      <dsp:spPr>
        <a:xfrm>
          <a:off x="4942957" y="245279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US" sz="2100" kern="1200"/>
            <a:t>Recycling and E-Waste Management</a:t>
          </a:r>
        </a:p>
      </dsp:txBody>
      <dsp:txXfrm>
        <a:off x="4942957" y="2452790"/>
        <a:ext cx="2148945" cy="911674"/>
      </dsp:txXfrm>
    </dsp:sp>
    <dsp:sp modelId="{861C5645-CE6D-4235-9B6E-709B2D85186D}">
      <dsp:nvSpPr>
        <dsp:cNvPr id="0" name=""/>
        <dsp:cNvSpPr/>
      </dsp:nvSpPr>
      <dsp:spPr>
        <a:xfrm>
          <a:off x="7466341" y="2452790"/>
          <a:ext cx="911674" cy="91167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62121A-B841-4C81-818C-C1D3D4D6DAB1}">
      <dsp:nvSpPr>
        <dsp:cNvPr id="0" name=""/>
        <dsp:cNvSpPr/>
      </dsp:nvSpPr>
      <dsp:spPr>
        <a:xfrm>
          <a:off x="7657792" y="2644242"/>
          <a:ext cx="528770" cy="52877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080003-D804-48E5-A631-861EA1F254F0}">
      <dsp:nvSpPr>
        <dsp:cNvPr id="0" name=""/>
        <dsp:cNvSpPr/>
      </dsp:nvSpPr>
      <dsp:spPr>
        <a:xfrm>
          <a:off x="8573374" y="245279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US" sz="2100" kern="1200"/>
            <a:t>Mobile Phone Resale Market</a:t>
          </a:r>
        </a:p>
      </dsp:txBody>
      <dsp:txXfrm>
        <a:off x="8573374" y="2452790"/>
        <a:ext cx="2148945" cy="91167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9/13/2023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9/13/2023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useBgFill="1">
        <p:nvSpPr>
          <p:cNvPr id="25"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E0CF01-ED85-308E-74D1-DDE5CFC2564F}"/>
              </a:ext>
            </a:extLst>
          </p:cNvPr>
          <p:cNvSpPr>
            <a:spLocks noGrp="1"/>
          </p:cNvSpPr>
          <p:nvPr>
            <p:ph type="title"/>
          </p:nvPr>
        </p:nvSpPr>
        <p:spPr>
          <a:xfrm>
            <a:off x="1049347" y="762001"/>
            <a:ext cx="10380650" cy="888733"/>
          </a:xfrm>
        </p:spPr>
        <p:txBody>
          <a:bodyPr anchor="ctr">
            <a:normAutofit/>
          </a:bodyPr>
          <a:lstStyle/>
          <a:p>
            <a:r>
              <a:rPr lang="en-US" sz="3700" b="1">
                <a:latin typeface="Times New Roman"/>
                <a:ea typeface="Calibri Light"/>
                <a:cs typeface="Calibri Light"/>
              </a:rPr>
              <a:t> </a:t>
            </a:r>
            <a:r>
              <a:rPr lang="en-US" sz="3700" b="1">
                <a:solidFill>
                  <a:schemeClr val="bg1"/>
                </a:solidFill>
                <a:latin typeface="Times New Roman"/>
                <a:ea typeface="Calibri Light"/>
                <a:cs typeface="Calibri Light"/>
              </a:rPr>
              <a:t> </a:t>
            </a:r>
            <a:r>
              <a:rPr lang="en-US" sz="3700" b="1" err="1">
                <a:solidFill>
                  <a:schemeClr val="bg1"/>
                </a:solidFill>
                <a:latin typeface="Times New Roman"/>
                <a:ea typeface="Calibri Light"/>
                <a:cs typeface="Calibri Light"/>
              </a:rPr>
              <a:t>Chettinad</a:t>
            </a:r>
            <a:r>
              <a:rPr lang="en-US" sz="3700" b="1">
                <a:solidFill>
                  <a:schemeClr val="bg1"/>
                </a:solidFill>
                <a:latin typeface="Times New Roman"/>
                <a:ea typeface="Calibri Light"/>
                <a:cs typeface="Calibri Light"/>
              </a:rPr>
              <a:t> College of Engineering and Technology</a:t>
            </a:r>
          </a:p>
        </p:txBody>
      </p:sp>
      <p:sp>
        <p:nvSpPr>
          <p:cNvPr id="6" name="Content Placeholder 5">
            <a:extLst>
              <a:ext uri="{FF2B5EF4-FFF2-40B4-BE49-F238E27FC236}">
                <a16:creationId xmlns:a16="http://schemas.microsoft.com/office/drawing/2014/main" id="{840A6970-CFFC-1977-3052-50CFEE16AF14}"/>
              </a:ext>
            </a:extLst>
          </p:cNvPr>
          <p:cNvSpPr>
            <a:spLocks noGrp="1"/>
          </p:cNvSpPr>
          <p:nvPr>
            <p:ph idx="1"/>
          </p:nvPr>
        </p:nvSpPr>
        <p:spPr>
          <a:xfrm>
            <a:off x="-43331" y="1967037"/>
            <a:ext cx="12307214" cy="4273042"/>
          </a:xfrm>
        </p:spPr>
        <p:txBody>
          <a:bodyPr anchor="ctr">
            <a:normAutofit/>
          </a:bodyPr>
          <a:lstStyle/>
          <a:p>
            <a:pPr marL="0" indent="0" algn="ctr">
              <a:buNone/>
            </a:pPr>
            <a:r>
              <a:rPr lang="en-US" b="1">
                <a:solidFill>
                  <a:schemeClr val="bg1">
                    <a:lumMod val="95000"/>
                  </a:schemeClr>
                </a:solidFill>
                <a:latin typeface="Times New Roman"/>
                <a:cs typeface="Times New Roman"/>
              </a:rPr>
              <a:t>Predicting Lifespan of a Mobile phone </a:t>
            </a:r>
            <a:endParaRPr lang="en-US" b="1">
              <a:solidFill>
                <a:schemeClr val="bg1">
                  <a:lumMod val="95000"/>
                </a:schemeClr>
              </a:solidFill>
              <a:latin typeface="Times New Roman"/>
              <a:ea typeface="Calibri" panose="020F0502020204030204"/>
              <a:cs typeface="Calibri" panose="020F0502020204030204"/>
            </a:endParaRPr>
          </a:p>
          <a:p>
            <a:pPr marL="0" indent="0" algn="ctr">
              <a:buNone/>
            </a:pPr>
            <a:r>
              <a:rPr lang="en-US" b="1">
                <a:solidFill>
                  <a:schemeClr val="bg1">
                    <a:lumMod val="95000"/>
                  </a:schemeClr>
                </a:solidFill>
                <a:latin typeface="Times New Roman"/>
                <a:cs typeface="Times New Roman"/>
              </a:rPr>
              <a:t> using Machine Learning Algorithm</a:t>
            </a:r>
            <a:endParaRPr lang="en-US" b="1">
              <a:solidFill>
                <a:schemeClr val="bg1">
                  <a:lumMod val="95000"/>
                </a:schemeClr>
              </a:solidFill>
              <a:latin typeface="Times New Roman"/>
              <a:ea typeface="Calibri" panose="020F0502020204030204"/>
              <a:cs typeface="Calibri" panose="020F0502020204030204"/>
            </a:endParaRPr>
          </a:p>
          <a:p>
            <a:pPr marL="0" indent="0">
              <a:buNone/>
            </a:pPr>
            <a:endParaRPr lang="en-US" sz="1400" b="1">
              <a:solidFill>
                <a:schemeClr val="bg1"/>
              </a:solidFill>
              <a:latin typeface="Times New Roman"/>
              <a:cs typeface="Times New Roman"/>
            </a:endParaRPr>
          </a:p>
          <a:p>
            <a:pPr marL="0" indent="0">
              <a:buNone/>
            </a:pPr>
            <a:r>
              <a:rPr lang="en-US" sz="1400" b="1">
                <a:solidFill>
                  <a:schemeClr val="bg1"/>
                </a:solidFill>
                <a:latin typeface="Times New Roman"/>
              </a:rPr>
              <a:t>                                    </a:t>
            </a:r>
            <a:r>
              <a:rPr lang="en-US" sz="1800" b="1">
                <a:solidFill>
                  <a:schemeClr val="bg1"/>
                </a:solidFill>
                <a:latin typeface="Times New Roman"/>
              </a:rPr>
              <a:t>                                                                               </a:t>
            </a:r>
            <a:r>
              <a:rPr lang="en-US" sz="2000" b="1">
                <a:solidFill>
                  <a:schemeClr val="bg1"/>
                </a:solidFill>
                <a:latin typeface="Times New Roman"/>
              </a:rPr>
              <a:t>Team Members</a:t>
            </a:r>
            <a:r>
              <a:rPr lang="en-US" sz="2000" b="1">
                <a:solidFill>
                  <a:schemeClr val="bg1"/>
                </a:solidFill>
                <a:latin typeface="Times New Roman"/>
                <a:ea typeface="Calibri"/>
                <a:cs typeface="Calibri"/>
              </a:rPr>
              <a:t>:</a:t>
            </a:r>
          </a:p>
          <a:p>
            <a:pPr marL="0" indent="0">
              <a:buNone/>
            </a:pPr>
            <a:r>
              <a:rPr lang="en-US" sz="1800" b="1">
                <a:solidFill>
                  <a:schemeClr val="bg1"/>
                </a:solidFill>
                <a:latin typeface="Times New Roman"/>
                <a:cs typeface="Times New Roman"/>
              </a:rPr>
              <a:t>                                                                                                                      1.Kaniska M P(920221104020)</a:t>
            </a:r>
          </a:p>
          <a:p>
            <a:pPr marL="0" indent="0">
              <a:buNone/>
            </a:pPr>
            <a:r>
              <a:rPr lang="en-US" sz="1800" b="1">
                <a:solidFill>
                  <a:schemeClr val="bg1"/>
                </a:solidFill>
                <a:latin typeface="Times New Roman"/>
                <a:cs typeface="Times New Roman"/>
              </a:rPr>
              <a:t>                                                                                                                      2.Vaishali U(920221104053)</a:t>
            </a:r>
          </a:p>
          <a:p>
            <a:pPr marL="0" indent="0">
              <a:buNone/>
            </a:pPr>
            <a:r>
              <a:rPr lang="en-US" sz="1400" b="1">
                <a:solidFill>
                  <a:schemeClr val="bg1"/>
                </a:solidFill>
                <a:latin typeface="Times New Roman"/>
                <a:cs typeface="Times New Roman"/>
              </a:rPr>
              <a:t>                                                                                           </a:t>
            </a:r>
            <a:r>
              <a:rPr lang="en-US" sz="2000" b="1">
                <a:solidFill>
                  <a:schemeClr val="bg1"/>
                </a:solidFill>
                <a:latin typeface="Times New Roman"/>
                <a:cs typeface="Times New Roman"/>
              </a:rPr>
              <a:t>                                 Guide:</a:t>
            </a:r>
          </a:p>
          <a:p>
            <a:pPr marL="0" indent="0">
              <a:buNone/>
            </a:pPr>
            <a:r>
              <a:rPr lang="en-US" sz="1400" b="1">
                <a:solidFill>
                  <a:schemeClr val="bg1"/>
                </a:solidFill>
                <a:latin typeface="Times New Roman"/>
                <a:cs typeface="Times New Roman"/>
              </a:rPr>
              <a:t>                                                                                                                                                      </a:t>
            </a:r>
            <a:r>
              <a:rPr lang="en-US" sz="2000" b="1">
                <a:solidFill>
                  <a:schemeClr val="bg1"/>
                </a:solidFill>
                <a:latin typeface="Times New Roman"/>
                <a:cs typeface="Times New Roman"/>
              </a:rPr>
              <a:t> </a:t>
            </a:r>
            <a:r>
              <a:rPr lang="en-US" sz="1800" b="1">
                <a:solidFill>
                  <a:schemeClr val="bg1"/>
                </a:solidFill>
                <a:latin typeface="Times New Roman"/>
                <a:cs typeface="Times New Roman"/>
              </a:rPr>
              <a:t>Dr. T. Gobinath </a:t>
            </a:r>
            <a:r>
              <a:rPr lang="en-US" sz="1800" b="1" err="1">
                <a:solidFill>
                  <a:schemeClr val="bg1"/>
                </a:solidFill>
                <a:latin typeface="Times New Roman"/>
                <a:cs typeface="Times New Roman"/>
              </a:rPr>
              <a:t>B.Tech</a:t>
            </a:r>
            <a:r>
              <a:rPr lang="en-US" sz="1800" b="1">
                <a:solidFill>
                  <a:schemeClr val="bg1"/>
                </a:solidFill>
                <a:latin typeface="Times New Roman"/>
                <a:cs typeface="Times New Roman"/>
              </a:rPr>
              <a:t> , ME, </a:t>
            </a:r>
            <a:r>
              <a:rPr lang="en-US" sz="1800" b="1" err="1">
                <a:solidFill>
                  <a:schemeClr val="bg1"/>
                </a:solidFill>
                <a:latin typeface="Times New Roman"/>
                <a:cs typeface="Times New Roman"/>
              </a:rPr>
              <a:t>Ph.D</a:t>
            </a:r>
            <a:endParaRPr lang="en-US" sz="1800" b="1">
              <a:solidFill>
                <a:schemeClr val="bg1"/>
              </a:solidFill>
              <a:latin typeface="Times New Roman"/>
              <a:cs typeface="Times New Roman"/>
            </a:endParaRPr>
          </a:p>
          <a:p>
            <a:pPr marL="0" indent="0">
              <a:buNone/>
            </a:pPr>
            <a:br>
              <a:rPr lang="en-US" sz="1400" b="1">
                <a:latin typeface="Times New Roman"/>
              </a:rPr>
            </a:br>
            <a:endParaRPr lang="en-US" sz="1400" b="1">
              <a:solidFill>
                <a:schemeClr val="bg1"/>
              </a:solidFill>
              <a:latin typeface="Times New Roman"/>
              <a:ea typeface="Calibri" panose="020F0502020204030204"/>
              <a:cs typeface="Calibri" panose="020F0502020204030204"/>
            </a:endParaRPr>
          </a:p>
        </p:txBody>
      </p:sp>
    </p:spTree>
    <p:extLst>
      <p:ext uri="{BB962C8B-B14F-4D97-AF65-F5344CB8AC3E}">
        <p14:creationId xmlns:p14="http://schemas.microsoft.com/office/powerpoint/2010/main" val="31991904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857864-9A4C-48E5-4F55-1ABDE06B46A4}"/>
              </a:ext>
            </a:extLst>
          </p:cNvPr>
          <p:cNvSpPr>
            <a:spLocks noGrp="1"/>
          </p:cNvSpPr>
          <p:nvPr>
            <p:ph type="title"/>
          </p:nvPr>
        </p:nvSpPr>
        <p:spPr>
          <a:xfrm>
            <a:off x="1371599" y="294538"/>
            <a:ext cx="9895951" cy="1033669"/>
          </a:xfrm>
        </p:spPr>
        <p:txBody>
          <a:bodyPr>
            <a:normAutofit/>
          </a:bodyPr>
          <a:lstStyle/>
          <a:p>
            <a:r>
              <a:rPr lang="en-US" sz="4000" b="1">
                <a:solidFill>
                  <a:srgbClr val="FFFFFF"/>
                </a:solidFill>
                <a:latin typeface="Times New Roman"/>
                <a:ea typeface="Calibri Light"/>
                <a:cs typeface="Calibri Light"/>
              </a:rPr>
              <a:t>ABSTRACT</a:t>
            </a:r>
          </a:p>
        </p:txBody>
      </p:sp>
      <p:sp>
        <p:nvSpPr>
          <p:cNvPr id="17" name="Content Placeholder 2">
            <a:extLst>
              <a:ext uri="{FF2B5EF4-FFF2-40B4-BE49-F238E27FC236}">
                <a16:creationId xmlns:a16="http://schemas.microsoft.com/office/drawing/2014/main" id="{A00C7D59-BD8E-3919-A460-CAEA633F0EFC}"/>
              </a:ext>
            </a:extLst>
          </p:cNvPr>
          <p:cNvSpPr>
            <a:spLocks noGrp="1"/>
          </p:cNvSpPr>
          <p:nvPr>
            <p:ph idx="1"/>
          </p:nvPr>
        </p:nvSpPr>
        <p:spPr>
          <a:xfrm>
            <a:off x="1371599" y="2318197"/>
            <a:ext cx="9724031" cy="3683358"/>
          </a:xfrm>
        </p:spPr>
        <p:txBody>
          <a:bodyPr vert="horz" lIns="91440" tIns="45720" rIns="91440" bIns="45720" rtlCol="0" anchor="ctr">
            <a:normAutofit/>
          </a:bodyPr>
          <a:lstStyle/>
          <a:p>
            <a:pPr marL="0" indent="0">
              <a:buNone/>
            </a:pPr>
            <a:r>
              <a:rPr lang="en-US" sz="2000">
                <a:latin typeface="Times New Roman"/>
                <a:ea typeface="+mn-lt"/>
                <a:cs typeface="+mn-lt"/>
              </a:rPr>
              <a:t>Mobile phones and Mobile phone apps have undergone an explosive growth in the past decade. However, lifespan of a mobile phone hasn’t been able to keep pace with the rapid growth. Knowing how much battery life is left can greatly assist users in planning their activities and using their smartphones more efficiently. In this paper, we introduce an innovative approach that utilizes cutting-edge machine learning models to predict the lifespan of a mobile phone. Our method is based on extensive and real-time usage data gathered from mobile phones.</a:t>
            </a:r>
            <a:endParaRPr lang="en-US" sz="2000">
              <a:latin typeface="Times New Roman"/>
              <a:ea typeface="Calibri" panose="020F0502020204030204"/>
              <a:cs typeface="Calibri" panose="020F0502020204030204"/>
            </a:endParaRPr>
          </a:p>
        </p:txBody>
      </p:sp>
    </p:spTree>
    <p:extLst>
      <p:ext uri="{BB962C8B-B14F-4D97-AF65-F5344CB8AC3E}">
        <p14:creationId xmlns:p14="http://schemas.microsoft.com/office/powerpoint/2010/main" val="223944881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7FCFAB8-9E9C-414D-9FCB-CECED12D5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6C16827-9A48-4468-BE81-11EC18E0A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799"/>
            <a:ext cx="5410200"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4BEE50-2F54-4BC5-EE34-D5EA1D63BF52}"/>
              </a:ext>
            </a:extLst>
          </p:cNvPr>
          <p:cNvSpPr>
            <a:spLocks noGrp="1"/>
          </p:cNvSpPr>
          <p:nvPr>
            <p:ph type="title"/>
          </p:nvPr>
        </p:nvSpPr>
        <p:spPr>
          <a:xfrm>
            <a:off x="1632439" y="1335183"/>
            <a:ext cx="3516922" cy="4150899"/>
          </a:xfrm>
        </p:spPr>
        <p:txBody>
          <a:bodyPr>
            <a:normAutofit/>
          </a:bodyPr>
          <a:lstStyle/>
          <a:p>
            <a:pPr algn="ctr"/>
            <a:r>
              <a:rPr lang="en-US" b="1">
                <a:solidFill>
                  <a:schemeClr val="tx1">
                    <a:lumMod val="95000"/>
                    <a:lumOff val="5000"/>
                  </a:schemeClr>
                </a:solidFill>
                <a:latin typeface="Times New Roman"/>
                <a:cs typeface="Calibri Light"/>
              </a:rPr>
              <a:t>OBJECTIVE</a:t>
            </a:r>
            <a:endParaRPr lang="en-US" b="1">
              <a:solidFill>
                <a:schemeClr val="tx1">
                  <a:lumMod val="95000"/>
                  <a:lumOff val="5000"/>
                </a:schemeClr>
              </a:solidFill>
              <a:latin typeface="Times New Roman"/>
              <a:cs typeface="Times New Roman"/>
            </a:endParaRPr>
          </a:p>
        </p:txBody>
      </p:sp>
      <p:sp>
        <p:nvSpPr>
          <p:cNvPr id="34" name="Rectangle 33">
            <a:extLst>
              <a:ext uri="{FF2B5EF4-FFF2-40B4-BE49-F238E27FC236}">
                <a16:creationId xmlns:a16="http://schemas.microsoft.com/office/drawing/2014/main" id="{899956BA-5C38-49F9-88D6-BD6C71E9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85799"/>
            <a:ext cx="5410200" cy="5486401"/>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Content Placeholder 2">
            <a:extLst>
              <a:ext uri="{FF2B5EF4-FFF2-40B4-BE49-F238E27FC236}">
                <a16:creationId xmlns:a16="http://schemas.microsoft.com/office/drawing/2014/main" id="{EB5FFCCD-62E4-56FB-3419-7125246EEFEA}"/>
              </a:ext>
            </a:extLst>
          </p:cNvPr>
          <p:cNvGraphicFramePr>
            <a:graphicFrameLocks noGrp="1"/>
          </p:cNvGraphicFramePr>
          <p:nvPr>
            <p:ph idx="1"/>
            <p:extLst>
              <p:ext uri="{D42A27DB-BD31-4B8C-83A1-F6EECF244321}">
                <p14:modId xmlns:p14="http://schemas.microsoft.com/office/powerpoint/2010/main" val="3619831765"/>
              </p:ext>
            </p:extLst>
          </p:nvPr>
        </p:nvGraphicFramePr>
        <p:xfrm>
          <a:off x="6688492" y="1507711"/>
          <a:ext cx="4110198" cy="4187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66541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1C7E6C-D572-3DB3-6F4E-8FF0D4C64751}"/>
              </a:ext>
            </a:extLst>
          </p:cNvPr>
          <p:cNvSpPr>
            <a:spLocks noGrp="1"/>
          </p:cNvSpPr>
          <p:nvPr>
            <p:ph type="title"/>
          </p:nvPr>
        </p:nvSpPr>
        <p:spPr>
          <a:xfrm>
            <a:off x="1371599" y="294538"/>
            <a:ext cx="9895951" cy="1033669"/>
          </a:xfrm>
        </p:spPr>
        <p:txBody>
          <a:bodyPr>
            <a:normAutofit/>
          </a:bodyPr>
          <a:lstStyle/>
          <a:p>
            <a:r>
              <a:rPr lang="en-US" sz="4000">
                <a:solidFill>
                  <a:srgbClr val="FFFFFF"/>
                </a:solidFill>
                <a:latin typeface="Times New Roman"/>
                <a:ea typeface="Calibri Light"/>
                <a:cs typeface="Calibri Light"/>
              </a:rPr>
              <a:t>Existing systems and its Disadvantages:</a:t>
            </a:r>
          </a:p>
        </p:txBody>
      </p:sp>
      <p:sp>
        <p:nvSpPr>
          <p:cNvPr id="3" name="Content Placeholder 2">
            <a:extLst>
              <a:ext uri="{FF2B5EF4-FFF2-40B4-BE49-F238E27FC236}">
                <a16:creationId xmlns:a16="http://schemas.microsoft.com/office/drawing/2014/main" id="{32F6D866-AEAD-AD3F-95FB-AE9F3AA93133}"/>
              </a:ext>
            </a:extLst>
          </p:cNvPr>
          <p:cNvSpPr>
            <a:spLocks noGrp="1"/>
          </p:cNvSpPr>
          <p:nvPr>
            <p:ph idx="1"/>
          </p:nvPr>
        </p:nvSpPr>
        <p:spPr>
          <a:xfrm>
            <a:off x="1371599" y="2318197"/>
            <a:ext cx="9724031" cy="3683358"/>
          </a:xfrm>
        </p:spPr>
        <p:txBody>
          <a:bodyPr vert="horz" lIns="91440" tIns="45720" rIns="91440" bIns="45720" rtlCol="0" anchor="ctr">
            <a:noAutofit/>
          </a:bodyPr>
          <a:lstStyle/>
          <a:p>
            <a:r>
              <a:rPr lang="en-US" sz="2400">
                <a:latin typeface="Times New Roman"/>
                <a:ea typeface="+mn-lt"/>
                <a:cs typeface="+mn-lt"/>
              </a:rPr>
              <a:t>There was no single, widely-adopted "existing system" for predicting the lifespan of a mobile phone using machine learning (ML) algorithms. However, various research projects, startups, and academic studies have explored this concept.</a:t>
            </a:r>
          </a:p>
          <a:p>
            <a:endParaRPr lang="en-US" sz="2400">
              <a:latin typeface="Times New Roman"/>
              <a:ea typeface="Calibri"/>
              <a:cs typeface="Calibri"/>
            </a:endParaRPr>
          </a:p>
          <a:p>
            <a:r>
              <a:rPr lang="en-US" sz="2400" b="1">
                <a:latin typeface="Times New Roman"/>
                <a:ea typeface="Calibri"/>
                <a:cs typeface="Calibri"/>
              </a:rPr>
              <a:t>Disadvantages:</a:t>
            </a:r>
          </a:p>
          <a:p>
            <a:r>
              <a:rPr lang="en-US" sz="2400">
                <a:latin typeface="Times New Roman"/>
                <a:ea typeface="+mn-lt"/>
                <a:cs typeface="+mn-lt"/>
              </a:rPr>
              <a:t>Limited Data Availability: </a:t>
            </a:r>
          </a:p>
          <a:p>
            <a:r>
              <a:rPr lang="en-US" sz="2400">
                <a:latin typeface="Times New Roman"/>
                <a:ea typeface="+mn-lt"/>
                <a:cs typeface="+mn-lt"/>
              </a:rPr>
              <a:t>False Positives and Negatives</a:t>
            </a:r>
          </a:p>
          <a:p>
            <a:r>
              <a:rPr lang="en-US" sz="2400">
                <a:latin typeface="Times New Roman"/>
                <a:ea typeface="+mn-lt"/>
                <a:cs typeface="+mn-lt"/>
              </a:rPr>
              <a:t>Maintenance and Updates</a:t>
            </a:r>
          </a:p>
          <a:p>
            <a:endParaRPr lang="en-US" sz="2000" b="1">
              <a:latin typeface="Times New Roman"/>
              <a:ea typeface="+mn-lt"/>
              <a:cs typeface="+mn-lt"/>
            </a:endParaRPr>
          </a:p>
        </p:txBody>
      </p:sp>
    </p:spTree>
    <p:extLst>
      <p:ext uri="{BB962C8B-B14F-4D97-AF65-F5344CB8AC3E}">
        <p14:creationId xmlns:p14="http://schemas.microsoft.com/office/powerpoint/2010/main" val="6387122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E46B31-7523-B179-2A1E-4A9F03294898}"/>
              </a:ext>
            </a:extLst>
          </p:cNvPr>
          <p:cNvSpPr>
            <a:spLocks noGrp="1"/>
          </p:cNvSpPr>
          <p:nvPr>
            <p:ph type="title"/>
          </p:nvPr>
        </p:nvSpPr>
        <p:spPr>
          <a:xfrm>
            <a:off x="838200" y="557189"/>
            <a:ext cx="3374136" cy="5567891"/>
          </a:xfrm>
        </p:spPr>
        <p:txBody>
          <a:bodyPr>
            <a:normAutofit/>
          </a:bodyPr>
          <a:lstStyle/>
          <a:p>
            <a:r>
              <a:rPr lang="en-US" sz="5200" b="1">
                <a:latin typeface="Times New Roman"/>
                <a:cs typeface="Calibri Light"/>
              </a:rPr>
              <a:t>Proposed System</a:t>
            </a:r>
            <a:endParaRPr lang="en-US" sz="5200" b="1">
              <a:latin typeface="Times New Roman"/>
            </a:endParaRPr>
          </a:p>
        </p:txBody>
      </p:sp>
      <p:graphicFrame>
        <p:nvGraphicFramePr>
          <p:cNvPr id="56" name="Content Placeholder 2">
            <a:extLst>
              <a:ext uri="{FF2B5EF4-FFF2-40B4-BE49-F238E27FC236}">
                <a16:creationId xmlns:a16="http://schemas.microsoft.com/office/drawing/2014/main" id="{B3566250-2AE7-E1BA-9F5B-8DE5E3EE09FB}"/>
              </a:ext>
            </a:extLst>
          </p:cNvPr>
          <p:cNvGraphicFramePr>
            <a:graphicFrameLocks noGrp="1"/>
          </p:cNvGraphicFramePr>
          <p:nvPr>
            <p:ph idx="1"/>
            <p:extLst>
              <p:ext uri="{D42A27DB-BD31-4B8C-83A1-F6EECF244321}">
                <p14:modId xmlns:p14="http://schemas.microsoft.com/office/powerpoint/2010/main" val="745106136"/>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66658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AEB292-E7AF-BA2C-0FBB-C52F9CECCA68}"/>
              </a:ext>
            </a:extLst>
          </p:cNvPr>
          <p:cNvSpPr>
            <a:spLocks noGrp="1"/>
          </p:cNvSpPr>
          <p:nvPr>
            <p:ph type="title"/>
          </p:nvPr>
        </p:nvSpPr>
        <p:spPr>
          <a:xfrm>
            <a:off x="1371599" y="294538"/>
            <a:ext cx="9895951" cy="1033669"/>
          </a:xfrm>
        </p:spPr>
        <p:txBody>
          <a:bodyPr>
            <a:normAutofit/>
          </a:bodyPr>
          <a:lstStyle/>
          <a:p>
            <a:r>
              <a:rPr lang="en-US" sz="4000" b="1">
                <a:solidFill>
                  <a:srgbClr val="FFFFFF"/>
                </a:solidFill>
                <a:cs typeface="Calibri Light"/>
              </a:rPr>
              <a:t>PROPOSED  SYSTEM:</a:t>
            </a:r>
          </a:p>
        </p:txBody>
      </p:sp>
      <p:sp>
        <p:nvSpPr>
          <p:cNvPr id="3" name="Content Placeholder 2">
            <a:extLst>
              <a:ext uri="{FF2B5EF4-FFF2-40B4-BE49-F238E27FC236}">
                <a16:creationId xmlns:a16="http://schemas.microsoft.com/office/drawing/2014/main" id="{7E7BBBAD-FBAE-8E4F-4228-7BB2034450A6}"/>
              </a:ext>
            </a:extLst>
          </p:cNvPr>
          <p:cNvSpPr>
            <a:spLocks noGrp="1"/>
          </p:cNvSpPr>
          <p:nvPr>
            <p:ph idx="1"/>
          </p:nvPr>
        </p:nvSpPr>
        <p:spPr>
          <a:xfrm>
            <a:off x="1371599" y="2318197"/>
            <a:ext cx="10471653" cy="4387848"/>
          </a:xfrm>
        </p:spPr>
        <p:txBody>
          <a:bodyPr vert="horz" lIns="91440" tIns="45720" rIns="91440" bIns="45720" rtlCol="0" anchor="ctr">
            <a:normAutofit fontScale="70000" lnSpcReduction="20000"/>
          </a:bodyPr>
          <a:lstStyle/>
          <a:p>
            <a:pPr marL="0" indent="0">
              <a:buNone/>
            </a:pPr>
            <a:r>
              <a:rPr lang="en-US" sz="1000" b="1">
                <a:ea typeface="+mn-lt"/>
                <a:cs typeface="+mn-lt"/>
              </a:rPr>
              <a:t>     </a:t>
            </a:r>
            <a:r>
              <a:rPr lang="en-US" sz="2000" b="1">
                <a:latin typeface="Times New Roman"/>
                <a:ea typeface="+mn-lt"/>
                <a:cs typeface="+mn-lt"/>
              </a:rPr>
              <a:t> 1. Problem Statement:</a:t>
            </a:r>
            <a:endParaRPr lang="en-US" sz="2000">
              <a:latin typeface="Times New Roman"/>
              <a:cs typeface="Calibri"/>
            </a:endParaRPr>
          </a:p>
          <a:p>
            <a:pPr marL="0" indent="0">
              <a:buNone/>
            </a:pPr>
            <a:r>
              <a:rPr lang="en-US" sz="2000">
                <a:latin typeface="Times New Roman"/>
                <a:ea typeface="+mn-lt"/>
                <a:cs typeface="+mn-lt"/>
              </a:rPr>
              <a:t>                       Predict the remaining lifespan of a mobile phone based on various factors.</a:t>
            </a:r>
            <a:endParaRPr lang="en-US" sz="2000">
              <a:latin typeface="Times New Roman"/>
              <a:cs typeface="Calibri" panose="020F0502020204030204"/>
            </a:endParaRPr>
          </a:p>
          <a:p>
            <a:pPr marL="0" indent="0">
              <a:buNone/>
            </a:pPr>
            <a:r>
              <a:rPr lang="en-US" sz="2000" b="1">
                <a:latin typeface="Times New Roman"/>
                <a:ea typeface="+mn-lt"/>
                <a:cs typeface="+mn-lt"/>
              </a:rPr>
              <a:t>     2 . Data Collection and Preprocessing:</a:t>
            </a:r>
          </a:p>
          <a:p>
            <a:pPr marL="0" indent="0">
              <a:buNone/>
            </a:pPr>
            <a:r>
              <a:rPr lang="en-US" sz="2000">
                <a:latin typeface="Times New Roman"/>
                <a:ea typeface="+mn-lt"/>
                <a:cs typeface="+mn-lt"/>
              </a:rPr>
              <a:t>                      Gather historical data on mobile phone characteristics, usage patterns, maintenance   records, environmental conditions, and eventual failures to handle missing values, outliers, and   ensure data consistency.</a:t>
            </a:r>
          </a:p>
          <a:p>
            <a:pPr marL="0" indent="0">
              <a:buNone/>
            </a:pPr>
            <a:r>
              <a:rPr lang="en-US" sz="2000" b="1">
                <a:latin typeface="Times New Roman"/>
                <a:ea typeface="+mn-lt"/>
                <a:cs typeface="+mn-lt"/>
              </a:rPr>
              <a:t>     3.Model Selection:</a:t>
            </a:r>
            <a:endParaRPr lang="en-US" sz="2000">
              <a:latin typeface="Times New Roman"/>
              <a:ea typeface="+mn-lt"/>
              <a:cs typeface="+mn-lt"/>
            </a:endParaRPr>
          </a:p>
          <a:p>
            <a:pPr marL="0" indent="0">
              <a:buNone/>
            </a:pPr>
            <a:r>
              <a:rPr lang="en-US" sz="2000">
                <a:latin typeface="Times New Roman"/>
                <a:ea typeface="+mn-lt"/>
                <a:cs typeface="+mn-lt"/>
              </a:rPr>
              <a:t>                     Choose appropriate ML algorithms: Consider regression techniques (e.g., linear  regression, decision trees, random forests) for lifespan prediction.</a:t>
            </a:r>
          </a:p>
          <a:p>
            <a:pPr marL="0" indent="0">
              <a:buNone/>
            </a:pPr>
            <a:r>
              <a:rPr lang="en-US" sz="2000" b="1">
                <a:latin typeface="Times New Roman"/>
                <a:ea typeface="+mn-lt"/>
                <a:cs typeface="+mn-lt"/>
              </a:rPr>
              <a:t>     4.Training and Validation:</a:t>
            </a:r>
            <a:endParaRPr lang="en-US" sz="2000">
              <a:latin typeface="Times New Roman"/>
              <a:ea typeface="+mn-lt"/>
              <a:cs typeface="+mn-lt"/>
            </a:endParaRPr>
          </a:p>
          <a:p>
            <a:pPr marL="0" indent="0">
              <a:buNone/>
            </a:pPr>
            <a:r>
              <a:rPr lang="en-US" sz="2000">
                <a:latin typeface="Times New Roman"/>
                <a:ea typeface="+mn-lt"/>
                <a:cs typeface="+mn-lt"/>
              </a:rPr>
              <a:t>                     Divide the data into training, validation, and test sets to train and evaluate the model.  And Optimize model parameters using techniques like cross-validation.</a:t>
            </a:r>
            <a:endParaRPr lang="en-US" sz="2000">
              <a:latin typeface="Times New Roman"/>
              <a:cs typeface="Calibri"/>
            </a:endParaRPr>
          </a:p>
          <a:p>
            <a:pPr marL="0" indent="0">
              <a:buNone/>
            </a:pPr>
            <a:r>
              <a:rPr lang="en-US" sz="2000" b="1">
                <a:latin typeface="Times New Roman"/>
                <a:cs typeface="Times New Roman"/>
              </a:rPr>
              <a:t>    5.Model Deployment:</a:t>
            </a:r>
            <a:endParaRPr lang="en-US" sz="2000">
              <a:latin typeface="Times New Roman"/>
              <a:cs typeface="Times New Roman"/>
            </a:endParaRPr>
          </a:p>
          <a:p>
            <a:pPr marL="0" indent="0">
              <a:buNone/>
            </a:pPr>
            <a:r>
              <a:rPr lang="en-US" sz="2000">
                <a:latin typeface="Times New Roman"/>
                <a:cs typeface="Calibri"/>
              </a:rPr>
              <a:t>                     </a:t>
            </a:r>
            <a:r>
              <a:rPr lang="en-US" sz="2000">
                <a:latin typeface="Times New Roman"/>
                <a:cs typeface="Times New Roman"/>
              </a:rPr>
              <a:t>    Deploy the trained model in a production environment: This could be a web application, mobile app, or an API that users can access .Implement the model in a way that can handle real-time predictions and a large user base.</a:t>
            </a:r>
          </a:p>
          <a:p>
            <a:pPr marL="0" indent="0">
              <a:buNone/>
            </a:pPr>
            <a:r>
              <a:rPr lang="en-US" sz="2000" b="1">
                <a:latin typeface="Times New Roman"/>
                <a:cs typeface="Times New Roman"/>
              </a:rPr>
              <a:t>    6 .Model Monitoring and Maintenance:</a:t>
            </a:r>
            <a:endParaRPr lang="en-US" sz="2000">
              <a:latin typeface="Times New Roman"/>
              <a:cs typeface="Times New Roman"/>
            </a:endParaRPr>
          </a:p>
          <a:p>
            <a:pPr marL="0" indent="0">
              <a:buNone/>
            </a:pPr>
            <a:r>
              <a:rPr lang="en-US" sz="2000">
                <a:latin typeface="Times New Roman"/>
                <a:cs typeface="Times New Roman"/>
              </a:rPr>
              <a:t>                      Continuously monitor the model's performance in production. Retrain the model periodically with new data to adapt to changing technology and usage patterns.</a:t>
            </a:r>
          </a:p>
          <a:p>
            <a:pPr indent="0">
              <a:buFont typeface="Arial"/>
              <a:buChar char="•"/>
            </a:pPr>
            <a:endParaRPr lang="en-US" sz="1400">
              <a:latin typeface="Times New Roman"/>
              <a:cs typeface="Times New Roman"/>
            </a:endParaRPr>
          </a:p>
          <a:p>
            <a:pPr marL="0" indent="0">
              <a:buNone/>
            </a:pPr>
            <a:endParaRPr lang="en-US" sz="1000" b="1">
              <a:latin typeface="Times New Roman"/>
              <a:cs typeface="Times New Roman"/>
            </a:endParaRPr>
          </a:p>
          <a:p>
            <a:endParaRPr lang="en-US" sz="1000" b="1">
              <a:cs typeface="Calibri"/>
            </a:endParaRPr>
          </a:p>
        </p:txBody>
      </p:sp>
    </p:spTree>
    <p:extLst>
      <p:ext uri="{BB962C8B-B14F-4D97-AF65-F5344CB8AC3E}">
        <p14:creationId xmlns:p14="http://schemas.microsoft.com/office/powerpoint/2010/main" val="15016612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160C2-A7E1-48E2-D413-4E3A266CD77D}"/>
              </a:ext>
            </a:extLst>
          </p:cNvPr>
          <p:cNvSpPr>
            <a:spLocks noGrp="1"/>
          </p:cNvSpPr>
          <p:nvPr>
            <p:ph type="title"/>
          </p:nvPr>
        </p:nvSpPr>
        <p:spPr>
          <a:xfrm>
            <a:off x="838200" y="365125"/>
            <a:ext cx="10515600" cy="1641865"/>
          </a:xfrm>
        </p:spPr>
        <p:txBody>
          <a:bodyPr>
            <a:normAutofit/>
          </a:bodyPr>
          <a:lstStyle/>
          <a:p>
            <a:br>
              <a:rPr lang="en-US">
                <a:ea typeface="Calibri Light"/>
                <a:cs typeface="Calibri Light"/>
              </a:rPr>
            </a:br>
            <a:r>
              <a:rPr lang="en-US" b="1">
                <a:ea typeface="Calibri Light"/>
                <a:cs typeface="Calibri Light"/>
              </a:rPr>
              <a:t>MODULES:</a:t>
            </a:r>
          </a:p>
          <a:p>
            <a:endParaRPr lang="en-US">
              <a:ea typeface="Calibri Light"/>
              <a:cs typeface="Calibri Light"/>
            </a:endParaRPr>
          </a:p>
        </p:txBody>
      </p:sp>
      <p:graphicFrame>
        <p:nvGraphicFramePr>
          <p:cNvPr id="5" name="Content Placeholder 2">
            <a:extLst>
              <a:ext uri="{FF2B5EF4-FFF2-40B4-BE49-F238E27FC236}">
                <a16:creationId xmlns:a16="http://schemas.microsoft.com/office/drawing/2014/main" id="{84FAD5EA-B79B-8649-755A-807FB0AA38E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97817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9E9A99-561C-9C63-4225-F7BB8F13F7FD}"/>
              </a:ext>
            </a:extLst>
          </p:cNvPr>
          <p:cNvSpPr>
            <a:spLocks noGrp="1"/>
          </p:cNvSpPr>
          <p:nvPr>
            <p:ph type="title"/>
          </p:nvPr>
        </p:nvSpPr>
        <p:spPr>
          <a:xfrm>
            <a:off x="1371597" y="348865"/>
            <a:ext cx="10044023" cy="877729"/>
          </a:xfrm>
        </p:spPr>
        <p:txBody>
          <a:bodyPr anchor="ctr">
            <a:normAutofit/>
          </a:bodyPr>
          <a:lstStyle/>
          <a:p>
            <a:r>
              <a:rPr lang="en-US" sz="4000" b="1">
                <a:solidFill>
                  <a:srgbClr val="FFFFFF"/>
                </a:solidFill>
                <a:latin typeface="Times New Roman"/>
                <a:cs typeface="Calibri Light"/>
              </a:rPr>
              <a:t>Application</a:t>
            </a:r>
            <a:endParaRPr lang="en-US" sz="4000" b="1">
              <a:solidFill>
                <a:srgbClr val="FFFFFF"/>
              </a:solidFill>
              <a:latin typeface="Times New Roman"/>
              <a:ea typeface="Calibri Light"/>
              <a:cs typeface="Calibri Light"/>
            </a:endParaRPr>
          </a:p>
        </p:txBody>
      </p:sp>
      <p:graphicFrame>
        <p:nvGraphicFramePr>
          <p:cNvPr id="14" name="Content Placeholder 2">
            <a:extLst>
              <a:ext uri="{FF2B5EF4-FFF2-40B4-BE49-F238E27FC236}">
                <a16:creationId xmlns:a16="http://schemas.microsoft.com/office/drawing/2014/main" id="{CC516D19-2730-E44C-B81F-36FD9947B689}"/>
              </a:ext>
            </a:extLst>
          </p:cNvPr>
          <p:cNvGraphicFramePr>
            <a:graphicFrameLocks noGrp="1"/>
          </p:cNvGraphicFramePr>
          <p:nvPr>
            <p:ph idx="1"/>
            <p:extLst>
              <p:ext uri="{D42A27DB-BD31-4B8C-83A1-F6EECF244321}">
                <p14:modId xmlns:p14="http://schemas.microsoft.com/office/powerpoint/2010/main" val="398208884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54832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  Chettinad College of Engineering and Technology</vt:lpstr>
      <vt:lpstr>ABSTRACT</vt:lpstr>
      <vt:lpstr>OBJECTIVE</vt:lpstr>
      <vt:lpstr>Existing systems and its Disadvantages:</vt:lpstr>
      <vt:lpstr>Proposed System</vt:lpstr>
      <vt:lpstr>PROPOSED  SYSTEM:</vt:lpstr>
      <vt:lpstr> MODULES: </vt:lpstr>
      <vt:lpstr>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2013-07-15T20:26:40Z</dcterms:created>
  <dcterms:modified xsi:type="dcterms:W3CDTF">2023-09-13T10:03:24Z</dcterms:modified>
</cp:coreProperties>
</file>