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83" r:id="rId2"/>
    <p:sldId id="272" r:id="rId3"/>
    <p:sldId id="271" r:id="rId4"/>
    <p:sldId id="273" r:id="rId5"/>
    <p:sldId id="263" r:id="rId6"/>
    <p:sldId id="284" r:id="rId7"/>
    <p:sldId id="285" r:id="rId8"/>
    <p:sldId id="269" r:id="rId9"/>
    <p:sldId id="261" r:id="rId10"/>
    <p:sldId id="262" r:id="rId11"/>
  </p:sldIdLst>
  <p:sldSz cx="9144000" cy="6858000" type="screen4x3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4660"/>
  </p:normalViewPr>
  <p:slideViewPr>
    <p:cSldViewPr snapToGrid="0">
      <p:cViewPr>
        <p:scale>
          <a:sx n="87" d="100"/>
          <a:sy n="87" d="100"/>
        </p:scale>
        <p:origin x="1334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4312" y="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5362" y="768350"/>
            <a:ext cx="51132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08981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3:notes"/>
          <p:cNvSpPr txBox="1"/>
          <p:nvPr/>
        </p:nvSpPr>
        <p:spPr>
          <a:xfrm>
            <a:off x="4024312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1667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7:notes"/>
          <p:cNvSpPr txBox="1"/>
          <p:nvPr/>
        </p:nvSpPr>
        <p:spPr>
          <a:xfrm>
            <a:off x="4024312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3:notes"/>
          <p:cNvSpPr txBox="1"/>
          <p:nvPr/>
        </p:nvSpPr>
        <p:spPr>
          <a:xfrm>
            <a:off x="4024312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2:notes"/>
          <p:cNvSpPr txBox="1"/>
          <p:nvPr/>
        </p:nvSpPr>
        <p:spPr>
          <a:xfrm>
            <a:off x="4024312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5:notes"/>
          <p:cNvSpPr txBox="1"/>
          <p:nvPr/>
        </p:nvSpPr>
        <p:spPr>
          <a:xfrm>
            <a:off x="4024312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771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5:notes"/>
          <p:cNvSpPr txBox="1"/>
          <p:nvPr/>
        </p:nvSpPr>
        <p:spPr>
          <a:xfrm>
            <a:off x="4024312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5:notes"/>
          <p:cNvSpPr txBox="1"/>
          <p:nvPr/>
        </p:nvSpPr>
        <p:spPr>
          <a:xfrm>
            <a:off x="4024312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3:notes"/>
          <p:cNvSpPr txBox="1"/>
          <p:nvPr/>
        </p:nvSpPr>
        <p:spPr>
          <a:xfrm>
            <a:off x="4024312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5:notes"/>
          <p:cNvSpPr txBox="1"/>
          <p:nvPr/>
        </p:nvSpPr>
        <p:spPr>
          <a:xfrm>
            <a:off x="4024312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5109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6:notes"/>
          <p:cNvSpPr txBox="1"/>
          <p:nvPr/>
        </p:nvSpPr>
        <p:spPr>
          <a:xfrm>
            <a:off x="4024312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2737" y="6073775"/>
            <a:ext cx="344805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 txBox="1"/>
          <p:nvPr/>
        </p:nvSpPr>
        <p:spPr>
          <a:xfrm>
            <a:off x="6267450" y="6073775"/>
            <a:ext cx="2876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1</a:t>
            </a:r>
            <a:endParaRPr dirty="0"/>
          </a:p>
        </p:txBody>
      </p:sp>
      <p:sp>
        <p:nvSpPr>
          <p:cNvPr id="7" name="Google Shape;165;p1">
            <a:extLst>
              <a:ext uri="{FF2B5EF4-FFF2-40B4-BE49-F238E27FC236}">
                <a16:creationId xmlns:a16="http://schemas.microsoft.com/office/drawing/2014/main" id="{8EA8B60E-2789-45D3-9D2E-28030203D557}"/>
              </a:ext>
            </a:extLst>
          </p:cNvPr>
          <p:cNvSpPr txBox="1"/>
          <p:nvPr/>
        </p:nvSpPr>
        <p:spPr>
          <a:xfrm>
            <a:off x="0" y="6086400"/>
            <a:ext cx="2876700" cy="7716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 Builder Web Application 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93;p13">
            <a:extLst>
              <a:ext uri="{FF2B5EF4-FFF2-40B4-BE49-F238E27FC236}">
                <a16:creationId xmlns:a16="http://schemas.microsoft.com/office/drawing/2014/main" id="{44670ECA-9183-48E7-82E1-E10A4ECB9DA9}"/>
              </a:ext>
            </a:extLst>
          </p:cNvPr>
          <p:cNvSpPr txBox="1"/>
          <p:nvPr/>
        </p:nvSpPr>
        <p:spPr>
          <a:xfrm>
            <a:off x="576300" y="656287"/>
            <a:ext cx="79914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 BUILDER WEB APPLICATION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FF2088-E06F-4D64-8786-27EE0CBFD52F}"/>
              </a:ext>
            </a:extLst>
          </p:cNvPr>
          <p:cNvSpPr/>
          <p:nvPr/>
        </p:nvSpPr>
        <p:spPr>
          <a:xfrm>
            <a:off x="859427" y="2647698"/>
            <a:ext cx="3456185" cy="1029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SANTHIYA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(AP/CSE)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30B52-7F10-4547-A6C1-7FAFFE57DADD}"/>
              </a:ext>
            </a:extLst>
          </p:cNvPr>
          <p:cNvSpPr txBox="1"/>
          <p:nvPr/>
        </p:nvSpPr>
        <p:spPr>
          <a:xfrm>
            <a:off x="4572000" y="2647698"/>
            <a:ext cx="481519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HARINI M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92022</a:t>
            </a: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2104011</a:t>
            </a: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LOGASHRI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9202</a:t>
            </a: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22104028</a:t>
            </a: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SARMILA T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92022</a:t>
            </a: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2104049</a:t>
            </a: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8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/>
        </p:nvSpPr>
        <p:spPr>
          <a:xfrm>
            <a:off x="1353457" y="1543730"/>
            <a:ext cx="6858000" cy="30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9600"/>
              <a:buFont typeface="Times New Roman"/>
              <a:buNone/>
            </a:pPr>
            <a:r>
              <a:rPr lang="en-US" sz="9600" b="1" i="0" u="none" dirty="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</a:t>
            </a:r>
            <a:r>
              <a:rPr lang="en-US" sz="9600" b="1" i="0" u="none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</a:t>
            </a:r>
            <a:endParaRPr dirty="0"/>
          </a:p>
        </p:txBody>
      </p:sp>
      <p:sp>
        <p:nvSpPr>
          <p:cNvPr id="160" name="Google Shape;160;p19"/>
          <p:cNvSpPr txBox="1"/>
          <p:nvPr/>
        </p:nvSpPr>
        <p:spPr>
          <a:xfrm>
            <a:off x="-7937" y="6503987"/>
            <a:ext cx="4587900" cy="3414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4578350" y="6503987"/>
            <a:ext cx="4559400" cy="3414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23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  <a:endParaRPr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2737" y="6073775"/>
            <a:ext cx="344805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 txBox="1"/>
          <p:nvPr/>
        </p:nvSpPr>
        <p:spPr>
          <a:xfrm>
            <a:off x="6267450" y="6073775"/>
            <a:ext cx="2876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2</a:t>
            </a:r>
            <a:endParaRPr dirty="0"/>
          </a:p>
        </p:txBody>
      </p:sp>
      <p:sp>
        <p:nvSpPr>
          <p:cNvPr id="6" name="Google Shape;94;p13">
            <a:extLst>
              <a:ext uri="{FF2B5EF4-FFF2-40B4-BE49-F238E27FC236}">
                <a16:creationId xmlns:a16="http://schemas.microsoft.com/office/drawing/2014/main" id="{0CFA502F-DC42-4DE0-93A2-9F722B8452E1}"/>
              </a:ext>
            </a:extLst>
          </p:cNvPr>
          <p:cNvSpPr txBox="1"/>
          <p:nvPr/>
        </p:nvSpPr>
        <p:spPr>
          <a:xfrm>
            <a:off x="435094" y="992546"/>
            <a:ext cx="8273812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2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Streamline Resume Creation:</a:t>
            </a:r>
            <a:r>
              <a:rPr lang="en-US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 users with an easy-to-use platform to design professional resumes using 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templates. </a:t>
            </a:r>
            <a:endParaRPr lang="en-IN" sz="2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22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User Experience:</a:t>
            </a:r>
            <a:r>
              <a:rPr lang="en-IN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Offer real-time editing, writing tips, 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formatting options to ensure accuracy and 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personalization.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22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 Job Search Success:</a:t>
            </a:r>
            <a:r>
              <a:rPr lang="en-IN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Integrate with job platforms and export options (PDF, DOCX) to help users effectively showcase their qualifications to potential employers. </a:t>
            </a:r>
            <a:endParaRPr lang="en-US" sz="2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endParaRPr lang="en-IN" sz="2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offers customizable templates, content suggestions, export options, and job portal integration for users.</a:t>
            </a:r>
            <a:endParaRPr lang="en-US" sz="2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endParaRPr sz="22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" name="Google Shape;165;p1">
            <a:extLst>
              <a:ext uri="{FF2B5EF4-FFF2-40B4-BE49-F238E27FC236}">
                <a16:creationId xmlns:a16="http://schemas.microsoft.com/office/drawing/2014/main" id="{8EA8B60E-2789-45D3-9D2E-28030203D557}"/>
              </a:ext>
            </a:extLst>
          </p:cNvPr>
          <p:cNvSpPr txBox="1"/>
          <p:nvPr/>
        </p:nvSpPr>
        <p:spPr>
          <a:xfrm>
            <a:off x="0" y="6086400"/>
            <a:ext cx="2876700" cy="7716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 Builder Web Application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057" y="6073775"/>
            <a:ext cx="344805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"/>
          <p:cNvSpPr txBox="1"/>
          <p:nvPr/>
        </p:nvSpPr>
        <p:spPr>
          <a:xfrm>
            <a:off x="0" y="6073775"/>
            <a:ext cx="2876700" cy="7716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 Builder Web Application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Google Shape;166;p1"/>
          <p:cNvSpPr txBox="1"/>
          <p:nvPr/>
        </p:nvSpPr>
        <p:spPr>
          <a:xfrm>
            <a:off x="6267450" y="6073775"/>
            <a:ext cx="2876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1"/>
          <p:cNvCxnSpPr/>
          <p:nvPr/>
        </p:nvCxnSpPr>
        <p:spPr>
          <a:xfrm>
            <a:off x="0" y="607377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8" name="Google Shape;168;p1"/>
          <p:cNvSpPr txBox="1"/>
          <p:nvPr/>
        </p:nvSpPr>
        <p:spPr>
          <a:xfrm>
            <a:off x="-23812" y="0"/>
            <a:ext cx="9167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lang="en-US" sz="3200" b="1" i="0" u="none" strike="noStrike" cap="none" dirty="0">
                <a:solidFill>
                  <a:srgbClr val="FFFFFF"/>
                </a:solidFill>
                <a:latin typeface="Times New Roman"/>
                <a:cs typeface="Times New Roman"/>
                <a:sym typeface="Times New Roman"/>
              </a:rPr>
              <a:t>ABSTRACT</a:t>
            </a:r>
            <a:endParaRPr sz="32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9" name="Google Shape;94;p13">
            <a:extLst>
              <a:ext uri="{FF2B5EF4-FFF2-40B4-BE49-F238E27FC236}">
                <a16:creationId xmlns:a16="http://schemas.microsoft.com/office/drawing/2014/main" id="{E394E2EC-48AD-4181-A12D-963C2731CD79}"/>
              </a:ext>
            </a:extLst>
          </p:cNvPr>
          <p:cNvSpPr txBox="1"/>
          <p:nvPr/>
        </p:nvSpPr>
        <p:spPr>
          <a:xfrm>
            <a:off x="386861" y="985437"/>
            <a:ext cx="8370277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just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. Offers professionally designed templates to match </a:t>
            </a:r>
          </a:p>
          <a:p>
            <a:pPr algn="just">
              <a:buClr>
                <a:schemeClr val="dk1"/>
              </a:buClr>
              <a:buSzPts val="1800"/>
            </a:pPr>
            <a:r>
              <a:rPr lang="en-IN" sz="2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    </a:t>
            </a:r>
            <a:r>
              <a:rPr lang="en-US" sz="2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personal style and industry standards.</a:t>
            </a:r>
          </a:p>
          <a:p>
            <a:pPr marL="342900" indent="-342900" algn="just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Supports PDF and DOCX export for employer </a:t>
            </a:r>
          </a:p>
          <a:p>
            <a:pPr algn="just">
              <a:buClr>
                <a:schemeClr val="dk1"/>
              </a:buClr>
              <a:buSzPts val="1800"/>
            </a:pPr>
            <a:r>
              <a:rPr lang="en-IN" sz="2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    </a:t>
            </a:r>
            <a:r>
              <a:rPr lang="en-US" sz="2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compatibility</a:t>
            </a:r>
          </a:p>
          <a:p>
            <a:pPr marL="342900" indent="-342900" algn="just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Provides live updates for real-time resume editing and </a:t>
            </a:r>
          </a:p>
          <a:p>
            <a:pPr algn="just">
              <a:buClr>
                <a:schemeClr val="dk1"/>
              </a:buClr>
              <a:buSzPts val="1800"/>
            </a:pPr>
            <a:r>
              <a:rPr lang="en-IN" sz="2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     </a:t>
            </a:r>
            <a:r>
              <a:rPr lang="en-US" sz="2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accuracy.</a:t>
            </a:r>
          </a:p>
          <a:p>
            <a:pPr marL="342900" indent="-342900" algn="just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Includes writing tips and job platform integration to </a:t>
            </a:r>
          </a:p>
          <a:p>
            <a:pPr algn="just">
              <a:buClr>
                <a:schemeClr val="dk1"/>
              </a:buClr>
              <a:buSzPts val="1800"/>
            </a:pPr>
            <a:r>
              <a:rPr lang="en-IN" sz="2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     </a:t>
            </a:r>
            <a:r>
              <a:rPr lang="en-US" sz="2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boost job search success</a:t>
            </a:r>
            <a:r>
              <a:rPr lang="en-IN" sz="2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. </a:t>
            </a:r>
          </a:p>
          <a:p>
            <a:pPr marL="342900" indent="-342900" algn="just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Ensures resumes are optimized for Applicant Tracking Systems, increasing job application success.</a:t>
            </a:r>
            <a:endParaRPr lang="en-IN" sz="22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342900" indent="-342900" algn="just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Ensures compatibility and ease of use across mobile, tablet, and desktop devices.</a:t>
            </a:r>
            <a:endParaRPr lang="en-IN" sz="22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342900" indent="-342900" algn="just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Enables sharing with mentors or peers for feedback and suggestions before finalizing the resume.</a:t>
            </a:r>
            <a:endParaRPr sz="22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2737" y="6073775"/>
            <a:ext cx="344805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/>
        </p:nvSpPr>
        <p:spPr>
          <a:xfrm>
            <a:off x="0" y="6086475"/>
            <a:ext cx="2876700" cy="7716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 Builder Web Application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6267450" y="6073775"/>
            <a:ext cx="2876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4</a:t>
            </a:r>
            <a:endParaRPr dirty="0"/>
          </a:p>
        </p:txBody>
      </p:sp>
      <p:cxnSp>
        <p:nvCxnSpPr>
          <p:cNvPr id="138" name="Google Shape;138;p17"/>
          <p:cNvCxnSpPr/>
          <p:nvPr/>
        </p:nvCxnSpPr>
        <p:spPr>
          <a:xfrm>
            <a:off x="0" y="607377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9" name="Google Shape;139;p17"/>
          <p:cNvSpPr txBox="1"/>
          <p:nvPr/>
        </p:nvSpPr>
        <p:spPr>
          <a:xfrm>
            <a:off x="-23700" y="0"/>
            <a:ext cx="9167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lang="en-US" sz="3200" b="1" dirty="0">
                <a:solidFill>
                  <a:srgbClr val="FFFFFF"/>
                </a:solidFill>
                <a:latin typeface="Times New Roman"/>
                <a:cs typeface="Times New Roman"/>
                <a:sym typeface="Times New Roman"/>
              </a:rPr>
              <a:t>EXISTING SYSTEM</a:t>
            </a:r>
            <a:endParaRPr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46A54C-5622-4479-B45B-DB502BD773B3}"/>
              </a:ext>
            </a:extLst>
          </p:cNvPr>
          <p:cNvSpPr txBox="1"/>
          <p:nvPr/>
        </p:nvSpPr>
        <p:spPr>
          <a:xfrm>
            <a:off x="381937" y="1156742"/>
            <a:ext cx="835642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dk1"/>
              </a:buClr>
              <a:buSzPts val="1800"/>
            </a:pPr>
            <a:r>
              <a:rPr lang="en-US" sz="22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Systems:</a:t>
            </a:r>
            <a:endParaRPr lang="en-IN" sz="220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 Resume Builders (e.g., </a:t>
            </a:r>
            <a:r>
              <a:rPr lang="en-US" sz="22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Canva</a:t>
            </a:r>
            <a:r>
              <a:rPr lang="en-US" sz="2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(link unavailable))</a:t>
            </a:r>
          </a:p>
          <a:p>
            <a:pPr marL="342900" indent="-342900" algn="just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Offline Resume Builders (e.g., Microsoft Word, Google Docs)</a:t>
            </a:r>
            <a:endParaRPr lang="en-IN" sz="22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Hybrid Resume Builders (e.g., LinkedIn Resume Builder) </a:t>
            </a:r>
          </a:p>
          <a:p>
            <a:pPr algn="just">
              <a:buClr>
                <a:schemeClr val="dk1"/>
              </a:buClr>
              <a:buSzPts val="1800"/>
            </a:pPr>
            <a:r>
              <a:rPr lang="en-US" sz="22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Disadvantages</a:t>
            </a:r>
            <a:r>
              <a:rPr lang="en-US" sz="20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personalization</a:t>
            </a:r>
          </a:p>
          <a:p>
            <a:pPr marL="342900" indent="-342900" algn="just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job-specific templates</a:t>
            </a:r>
          </a:p>
          <a:p>
            <a:pPr marL="342900" indent="-342900" algn="just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Insufficient guidance on resume writing</a:t>
            </a:r>
          </a:p>
          <a:p>
            <a:pPr marL="342900" indent="-342900" algn="just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Difficulty tracking application </a:t>
            </a:r>
            <a:r>
              <a:rPr lang="en-IN" sz="2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  <a:p>
            <a:pPr marL="342900" indent="-342900" algn="just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integrated interview preparation tools</a:t>
            </a:r>
          </a:p>
          <a:p>
            <a:pPr algn="just">
              <a:buClr>
                <a:schemeClr val="dk1"/>
              </a:buClr>
              <a:buSzPts val="1800"/>
            </a:pPr>
            <a:endParaRPr lang="en-US" sz="19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41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2737" y="6073775"/>
            <a:ext cx="344805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/>
        </p:nvSpPr>
        <p:spPr>
          <a:xfrm>
            <a:off x="0" y="6086475"/>
            <a:ext cx="2876700" cy="7716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 Builder Web Application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6267302" y="6073775"/>
            <a:ext cx="2876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5</a:t>
            </a:r>
            <a:endParaRPr dirty="0"/>
          </a:p>
        </p:txBody>
      </p:sp>
      <p:cxnSp>
        <p:nvCxnSpPr>
          <p:cNvPr id="138" name="Google Shape;138;p17"/>
          <p:cNvCxnSpPr/>
          <p:nvPr/>
        </p:nvCxnSpPr>
        <p:spPr>
          <a:xfrm>
            <a:off x="0" y="607377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9" name="Google Shape;139;p17"/>
          <p:cNvSpPr txBox="1"/>
          <p:nvPr/>
        </p:nvSpPr>
        <p:spPr>
          <a:xfrm>
            <a:off x="-23811" y="0"/>
            <a:ext cx="9167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lang="en-US" sz="3200" b="1" dirty="0">
                <a:solidFill>
                  <a:srgbClr val="FFFFFF"/>
                </a:solidFill>
                <a:latin typeface="Times New Roman"/>
                <a:cs typeface="Times New Roman"/>
                <a:sym typeface="Times New Roman"/>
              </a:rPr>
              <a:t>PROPOSED SYSTEM</a:t>
            </a:r>
            <a:endParaRPr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304969-FC3E-0284-916A-34406BC65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5529" y="771600"/>
            <a:ext cx="8758360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Customization</a:t>
            </a:r>
            <a:r>
              <a:rPr lang="en-US" b="1" dirty="0">
                <a:solidFill>
                  <a:schemeClr val="tx1"/>
                </a:solidFill>
              </a:rPr>
              <a:t>: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Drag-and-drop interface for effortless resume creation.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ATS Compatibility</a:t>
            </a:r>
            <a:r>
              <a:rPr lang="en-US" b="1" dirty="0">
                <a:solidFill>
                  <a:schemeClr val="tx1"/>
                </a:solidFill>
              </a:rPr>
              <a:t>: 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</a:t>
            </a:r>
            <a:r>
              <a:rPr lang="en-US" sz="2000" dirty="0">
                <a:solidFill>
                  <a:schemeClr val="tx1"/>
                </a:solidFill>
              </a:rPr>
              <a:t>Ensures resumes pass Applicant Tracking Systems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Suggestions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Real-time recommendations for keywords and phrasing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 Templates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   </a:t>
            </a:r>
            <a:r>
              <a:rPr lang="en-US" sz="2000" dirty="0">
                <a:solidFill>
                  <a:schemeClr val="tx1"/>
                </a:solidFill>
              </a:rPr>
              <a:t> Industry-specific, customizable resume designs.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Storage</a:t>
            </a:r>
            <a:r>
              <a:rPr lang="en-US" sz="2000" b="1" dirty="0">
                <a:solidFill>
                  <a:schemeClr val="tx1"/>
                </a:solidFill>
              </a:rPr>
              <a:t>: </a:t>
            </a:r>
          </a:p>
          <a:p>
            <a:r>
              <a:rPr lang="en-US" sz="2000" b="1" dirty="0">
                <a:solidFill>
                  <a:schemeClr val="tx1"/>
                </a:solidFill>
                <a:latin typeface="+mj-lt"/>
              </a:rPr>
              <a:t>          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Cloud-based, encrypted access to resumes anytime, anywhere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</a:t>
            </a:r>
            <a:r>
              <a:rPr lang="en-US" sz="2000" dirty="0">
                <a:solidFill>
                  <a:schemeClr val="tx1"/>
                </a:solidFill>
              </a:rPr>
              <a:t>The ability to save multiple versions of a resume for different job applications.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Design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</a:t>
            </a:r>
            <a:r>
              <a:rPr lang="en-US" sz="2000" dirty="0">
                <a:solidFill>
                  <a:schemeClr val="tx1"/>
                </a:solidFill>
              </a:rPr>
              <a:t>Intuitive drag-and-drop interface for easy customization of resume sections, layout, and styling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7C957-4910-74D3-47F8-92D7B0DFFD4D}"/>
              </a:ext>
            </a:extLst>
          </p:cNvPr>
          <p:cNvSpPr txBox="1"/>
          <p:nvPr/>
        </p:nvSpPr>
        <p:spPr>
          <a:xfrm>
            <a:off x="4560039" y="128952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9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2737" y="6073775"/>
            <a:ext cx="344805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/>
        </p:nvSpPr>
        <p:spPr>
          <a:xfrm>
            <a:off x="0" y="6086475"/>
            <a:ext cx="2876700" cy="7716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 Builder Web Application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6267302" y="6073775"/>
            <a:ext cx="2876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5</a:t>
            </a:r>
            <a:endParaRPr dirty="0"/>
          </a:p>
        </p:txBody>
      </p:sp>
      <p:cxnSp>
        <p:nvCxnSpPr>
          <p:cNvPr id="138" name="Google Shape;138;p17"/>
          <p:cNvCxnSpPr/>
          <p:nvPr/>
        </p:nvCxnSpPr>
        <p:spPr>
          <a:xfrm>
            <a:off x="0" y="607377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9" name="Google Shape;139;p17"/>
          <p:cNvSpPr txBox="1"/>
          <p:nvPr/>
        </p:nvSpPr>
        <p:spPr>
          <a:xfrm>
            <a:off x="-23811" y="0"/>
            <a:ext cx="9167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lang="en-US" sz="3200" dirty="0">
                <a:solidFill>
                  <a:schemeClr val="bg1"/>
                </a:solidFill>
              </a:rPr>
              <a:t>MODULES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9ECE3-E407-D1F7-19E8-B1615F6ACCCC}"/>
              </a:ext>
            </a:extLst>
          </p:cNvPr>
          <p:cNvSpPr txBox="1"/>
          <p:nvPr/>
        </p:nvSpPr>
        <p:spPr>
          <a:xfrm>
            <a:off x="692522" y="1329843"/>
            <a:ext cx="8038681" cy="4382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cap="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dmin module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Interface module</a:t>
            </a:r>
          </a:p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  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mplate customization module </a:t>
            </a:r>
          </a:p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    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 Storage and Security Module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Admin:</a:t>
            </a:r>
            <a:endParaRPr lang="en-IN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application administrator can login with his login details, after successful login he can view all available users as well as their resumes.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User: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can easily build his own resume and he can view the resume &amp; he can logout from the system. User can build the resume by entering his personal and educational &amp; experience details.   And the resume will be generated automatically By our application .and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parallely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he can view the generated resume. 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24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0" y="7122"/>
            <a:ext cx="9144000" cy="7923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lang="en-US" sz="32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FlOW</a:t>
            </a:r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CHART</a:t>
            </a:r>
            <a:endParaRPr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0" y="6073775"/>
            <a:ext cx="2876700" cy="7716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 Builder Web application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2737" y="6073775"/>
            <a:ext cx="344805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 txBox="1"/>
          <p:nvPr/>
        </p:nvSpPr>
        <p:spPr>
          <a:xfrm>
            <a:off x="6267450" y="6073775"/>
            <a:ext cx="2876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16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B8A43-3707-9F7D-45FA-3023A6E5A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443990"/>
            <a:ext cx="5486400" cy="39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7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2737" y="6073775"/>
            <a:ext cx="344805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/>
        </p:nvSpPr>
        <p:spPr>
          <a:xfrm>
            <a:off x="0" y="6086475"/>
            <a:ext cx="2876700" cy="7716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n-IN" sz="16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 Builder Web Application</a:t>
            </a:r>
            <a:endParaRPr lang="en-US" sz="160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6267450" y="6073775"/>
            <a:ext cx="2876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18</a:t>
            </a:r>
            <a:endParaRPr dirty="0"/>
          </a:p>
        </p:txBody>
      </p:sp>
      <p:cxnSp>
        <p:nvCxnSpPr>
          <p:cNvPr id="138" name="Google Shape;138;p17"/>
          <p:cNvCxnSpPr/>
          <p:nvPr/>
        </p:nvCxnSpPr>
        <p:spPr>
          <a:xfrm>
            <a:off x="0" y="607377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9" name="Google Shape;139;p17"/>
          <p:cNvSpPr txBox="1"/>
          <p:nvPr/>
        </p:nvSpPr>
        <p:spPr>
          <a:xfrm>
            <a:off x="-23812" y="0"/>
            <a:ext cx="9167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lang="en-US" sz="3200" b="1" dirty="0">
                <a:solidFill>
                  <a:srgbClr val="FFFFFF"/>
                </a:solidFill>
                <a:latin typeface="Times New Roman"/>
                <a:cs typeface="Times New Roman"/>
                <a:sym typeface="Times New Roman"/>
              </a:rPr>
              <a:t>SOFTWARE REQUIREMENTS</a:t>
            </a:r>
            <a:endParaRPr 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20B7A4-D119-3B7B-F1DF-53372B3043BC}"/>
              </a:ext>
            </a:extLst>
          </p:cNvPr>
          <p:cNvSpPr txBox="1"/>
          <p:nvPr/>
        </p:nvSpPr>
        <p:spPr>
          <a:xfrm>
            <a:off x="871763" y="1027571"/>
            <a:ext cx="7400474" cy="4582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                                    :       Java (Servlets &amp;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cap="all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Frontend                                     :      Html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 side Scripting                 :       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Backend                                      :      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cap="all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ql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6.0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 System                       :      windows XP/7/8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  <a:endParaRPr lang="en-IN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Processor                                     :       Pentium IV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 Disk                                    :       80GB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RAM                                            :       1GB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744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2737" y="6073775"/>
            <a:ext cx="344805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 txBox="1"/>
          <p:nvPr/>
        </p:nvSpPr>
        <p:spPr>
          <a:xfrm>
            <a:off x="0" y="6086475"/>
            <a:ext cx="2876700" cy="7716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600"/>
            </a:pPr>
            <a:endParaRPr lang="en-US" sz="160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chemeClr val="dk1"/>
              </a:buClr>
              <a:buSzPts val="1600"/>
            </a:pPr>
            <a:r>
              <a:rPr lang="en-US" sz="16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Accessibility Empowerment</a:t>
            </a:r>
          </a:p>
          <a:p>
            <a:pPr lvl="0" algn="ctr">
              <a:buClr>
                <a:schemeClr val="dk1"/>
              </a:buClr>
              <a:buSzPts val="1600"/>
            </a:pPr>
            <a:endParaRPr lang="en-US" sz="1600" dirty="0"/>
          </a:p>
        </p:txBody>
      </p:sp>
      <p:sp>
        <p:nvSpPr>
          <p:cNvPr id="148" name="Google Shape;148;p18"/>
          <p:cNvSpPr txBox="1"/>
          <p:nvPr/>
        </p:nvSpPr>
        <p:spPr>
          <a:xfrm>
            <a:off x="6267450" y="6073775"/>
            <a:ext cx="2876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19</a:t>
            </a:r>
            <a:endParaRPr dirty="0"/>
          </a:p>
        </p:txBody>
      </p:sp>
      <p:cxnSp>
        <p:nvCxnSpPr>
          <p:cNvPr id="149" name="Google Shape;149;p18"/>
          <p:cNvCxnSpPr/>
          <p:nvPr/>
        </p:nvCxnSpPr>
        <p:spPr>
          <a:xfrm>
            <a:off x="0" y="607377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0" name="Google Shape;150;p18"/>
          <p:cNvSpPr txBox="1"/>
          <p:nvPr/>
        </p:nvSpPr>
        <p:spPr>
          <a:xfrm>
            <a:off x="-23812" y="0"/>
            <a:ext cx="9167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lang="en-US" sz="3200" b="1" dirty="0">
                <a:solidFill>
                  <a:srgbClr val="FFFFFF"/>
                </a:solidFill>
                <a:latin typeface="Times New Roman"/>
                <a:cs typeface="Times New Roman"/>
                <a:sym typeface="Times New Roman"/>
              </a:rPr>
              <a:t>CONCLUSION</a:t>
            </a:r>
            <a:endParaRPr sz="3200" dirty="0"/>
          </a:p>
        </p:txBody>
      </p:sp>
      <p:sp>
        <p:nvSpPr>
          <p:cNvPr id="151" name="Google Shape;151;p18"/>
          <p:cNvSpPr txBox="1"/>
          <p:nvPr/>
        </p:nvSpPr>
        <p:spPr>
          <a:xfrm>
            <a:off x="2787650" y="3244850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922337" y="10061575"/>
            <a:ext cx="57150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lang="en-US" sz="11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3C6604-B1E3-4128-8D6D-FABCB0AE4251}"/>
              </a:ext>
            </a:extLst>
          </p:cNvPr>
          <p:cNvSpPr txBox="1"/>
          <p:nvPr/>
        </p:nvSpPr>
        <p:spPr>
          <a:xfrm>
            <a:off x="261259" y="1044247"/>
            <a:ext cx="88827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resume builder web application is designed to streamline the process of creating professional resumes for users of all experience levels. With its user-friendly interface, customizable templates, and real-time preview feature, the application offers a seamless experience for job seekers aiming to create standout resumes. Key functionalities include: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Templates: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choose from a variety of professional designs.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User Interface: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Simplified steps guide users through the resume creation process.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and Sharing Options: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Resumes can be downloaded in multiple formats (PDF, Word) and shared via email or social platforms.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Management: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save multiple versions of their resume and edit them anytime.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Security: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data is stored securely with encryption and can be accessed only with proper authentication.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746</Words>
  <Application>Microsoft Office PowerPoint</Application>
  <PresentationFormat>On-screen Show (4:3)</PresentationFormat>
  <Paragraphs>114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Office Theme</vt:lpstr>
      <vt:lpstr>PowerPoint Presentation</vt:lpstr>
      <vt:lpstr>OBJECTIVE</vt:lpstr>
      <vt:lpstr>PowerPoint Presentation</vt:lpstr>
      <vt:lpstr>PowerPoint Presentation</vt:lpstr>
      <vt:lpstr>PowerPoint Presentation</vt:lpstr>
      <vt:lpstr>PowerPoint Presentation</vt:lpstr>
      <vt:lpstr>FlOW CHART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19EC010 19EC010</dc:creator>
  <cp:lastModifiedBy>Menaka Mohanraj</cp:lastModifiedBy>
  <cp:revision>90</cp:revision>
  <dcterms:modified xsi:type="dcterms:W3CDTF">2024-10-03T15:25:16Z</dcterms:modified>
</cp:coreProperties>
</file>