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6"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3" Type="http://schemas.openxmlformats.org/officeDocument/2006/relationships/oleObject" Target="https://d.docs.live.net/09c1f72d7a969c13/Menakadevi%20M_employee_data1%20-%20Copy.xlsx"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[Menakadevi M_employee_data1 - Copy.xlsx]Sheet2!PivotTable1</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EMPLOYEE PERFORMANCE ANALYSIS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pPr>
            <a:solidFill>
              <a:schemeClr val="accent1"/>
            </a:solidFill>
            <a:ln w="9525">
              <a:solidFill>
                <a:schemeClr val="accent1"/>
              </a:solidFill>
            </a:ln>
            <a:effectLst/>
          </c:spPr>
        </c:marker>
        <c:dLbl>
          <c:idx val="0"/>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Sheet2!$B$3:$B$4</c:f>
              <c:strCache>
                <c:ptCount val="1"/>
                <c:pt idx="0">
                  <c:v>HIGH</c:v>
                </c:pt>
              </c:strCache>
            </c:strRef>
          </c:tx>
          <c:spPr>
            <a:solidFill>
              <a:schemeClr val="accent1"/>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Sheet2!$B$5:$B$15</c:f>
              <c:numCache>
                <c:formatCode>General</c:formatCode>
                <c:ptCount val="10"/>
                <c:pt idx="0">
                  <c:v>1</c:v>
                </c:pt>
                <c:pt idx="1">
                  <c:v>1</c:v>
                </c:pt>
                <c:pt idx="5">
                  <c:v>1</c:v>
                </c:pt>
                <c:pt idx="6">
                  <c:v>1</c:v>
                </c:pt>
                <c:pt idx="8">
                  <c:v>3</c:v>
                </c:pt>
                <c:pt idx="9">
                  <c:v>3</c:v>
                </c:pt>
              </c:numCache>
            </c:numRef>
          </c:val>
          <c:extLst>
            <c:ext xmlns:c16="http://schemas.microsoft.com/office/drawing/2014/chart" uri="{C3380CC4-5D6E-409C-BE32-E72D297353CC}">
              <c16:uniqueId val="{00000000-31F5-4322-A327-FB381F97727A}"/>
            </c:ext>
          </c:extLst>
        </c:ser>
        <c:ser>
          <c:idx val="1"/>
          <c:order val="1"/>
          <c:tx>
            <c:strRef>
              <c:f>Sheet2!$C$3:$C$4</c:f>
              <c:strCache>
                <c:ptCount val="1"/>
                <c:pt idx="0">
                  <c:v>LOW</c:v>
                </c:pt>
              </c:strCache>
            </c:strRef>
          </c:tx>
          <c:spPr>
            <a:solidFill>
              <a:schemeClr val="accent2"/>
            </a:solidFill>
            <a:ln>
              <a:noFill/>
            </a:ln>
            <a:effectLst/>
          </c:spPr>
          <c:invertIfNegative val="0"/>
          <c:trendline>
            <c:spPr>
              <a:ln w="19050" cap="rnd">
                <a:solidFill>
                  <a:schemeClr val="accent2"/>
                </a:solidFill>
                <a:prstDash val="sysDot"/>
              </a:ln>
              <a:effectLst/>
            </c:spPr>
            <c:trendlineType val="linear"/>
            <c:dispRSqr val="0"/>
            <c:dispEq val="0"/>
          </c:trendline>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Sheet2!$C$5:$C$15</c:f>
              <c:numCache>
                <c:formatCode>General</c:formatCode>
                <c:ptCount val="10"/>
                <c:pt idx="1">
                  <c:v>4</c:v>
                </c:pt>
                <c:pt idx="2">
                  <c:v>2</c:v>
                </c:pt>
                <c:pt idx="3">
                  <c:v>4</c:v>
                </c:pt>
                <c:pt idx="4">
                  <c:v>3</c:v>
                </c:pt>
                <c:pt idx="5">
                  <c:v>1</c:v>
                </c:pt>
                <c:pt idx="6">
                  <c:v>3</c:v>
                </c:pt>
                <c:pt idx="8">
                  <c:v>4</c:v>
                </c:pt>
                <c:pt idx="9">
                  <c:v>1</c:v>
                </c:pt>
              </c:numCache>
            </c:numRef>
          </c:val>
          <c:extLst>
            <c:ext xmlns:c16="http://schemas.microsoft.com/office/drawing/2014/chart" uri="{C3380CC4-5D6E-409C-BE32-E72D297353CC}">
              <c16:uniqueId val="{00000002-31F5-4322-A327-FB381F97727A}"/>
            </c:ext>
          </c:extLst>
        </c:ser>
        <c:ser>
          <c:idx val="2"/>
          <c:order val="2"/>
          <c:tx>
            <c:strRef>
              <c:f>Sheet2!$D$3:$D$4</c:f>
              <c:strCache>
                <c:ptCount val="1"/>
                <c:pt idx="0">
                  <c:v>MEDIUM</c:v>
                </c:pt>
              </c:strCache>
            </c:strRef>
          </c:tx>
          <c:spPr>
            <a:solidFill>
              <a:schemeClr val="accent3"/>
            </a:solidFill>
            <a:ln>
              <a:noFill/>
            </a:ln>
            <a:effectLst/>
          </c:spPr>
          <c:invertIfNegative val="0"/>
          <c:trendline>
            <c:spPr>
              <a:ln w="19050" cap="rnd">
                <a:solidFill>
                  <a:schemeClr val="accent3"/>
                </a:solidFill>
                <a:prstDash val="sysDot"/>
              </a:ln>
              <a:effectLst/>
            </c:spPr>
            <c:trendlineType val="exp"/>
            <c:dispRSqr val="0"/>
            <c:dispEq val="0"/>
          </c:trendline>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Sheet2!$D$5:$D$15</c:f>
              <c:numCache>
                <c:formatCode>General</c:formatCode>
                <c:ptCount val="10"/>
                <c:pt idx="0">
                  <c:v>2</c:v>
                </c:pt>
                <c:pt idx="1">
                  <c:v>2</c:v>
                </c:pt>
                <c:pt idx="2">
                  <c:v>1</c:v>
                </c:pt>
                <c:pt idx="3">
                  <c:v>2</c:v>
                </c:pt>
                <c:pt idx="4">
                  <c:v>1</c:v>
                </c:pt>
                <c:pt idx="5">
                  <c:v>1</c:v>
                </c:pt>
                <c:pt idx="7">
                  <c:v>1</c:v>
                </c:pt>
                <c:pt idx="8">
                  <c:v>1</c:v>
                </c:pt>
                <c:pt idx="9">
                  <c:v>1</c:v>
                </c:pt>
              </c:numCache>
            </c:numRef>
          </c:val>
          <c:extLst>
            <c:ext xmlns:c16="http://schemas.microsoft.com/office/drawing/2014/chart" uri="{C3380CC4-5D6E-409C-BE32-E72D297353CC}">
              <c16:uniqueId val="{00000004-31F5-4322-A327-FB381F97727A}"/>
            </c:ext>
          </c:extLst>
        </c:ser>
        <c:ser>
          <c:idx val="3"/>
          <c:order val="3"/>
          <c:tx>
            <c:strRef>
              <c:f>Sheet2!$E$3:$E$4</c:f>
              <c:strCache>
                <c:ptCount val="1"/>
                <c:pt idx="0">
                  <c:v>VERY HIGH</c:v>
                </c:pt>
              </c:strCache>
            </c:strRef>
          </c:tx>
          <c:spPr>
            <a:solidFill>
              <a:schemeClr val="accent4"/>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Sheet2!$E$5:$E$15</c:f>
              <c:numCache>
                <c:formatCode>General</c:formatCode>
                <c:ptCount val="10"/>
                <c:pt idx="0">
                  <c:v>1</c:v>
                </c:pt>
                <c:pt idx="2">
                  <c:v>1</c:v>
                </c:pt>
                <c:pt idx="5">
                  <c:v>1</c:v>
                </c:pt>
                <c:pt idx="6">
                  <c:v>1</c:v>
                </c:pt>
                <c:pt idx="7">
                  <c:v>1</c:v>
                </c:pt>
                <c:pt idx="9">
                  <c:v>1</c:v>
                </c:pt>
              </c:numCache>
            </c:numRef>
          </c:val>
          <c:extLst>
            <c:ext xmlns:c16="http://schemas.microsoft.com/office/drawing/2014/chart" uri="{C3380CC4-5D6E-409C-BE32-E72D297353CC}">
              <c16:uniqueId val="{00000005-31F5-4322-A327-FB381F97727A}"/>
            </c:ext>
          </c:extLst>
        </c:ser>
        <c:dLbls>
          <c:showLegendKey val="0"/>
          <c:showVal val="0"/>
          <c:showCatName val="0"/>
          <c:showSerName val="0"/>
          <c:showPercent val="0"/>
          <c:showBubbleSize val="0"/>
        </c:dLbls>
        <c:gapWidth val="219"/>
        <c:overlap val="-27"/>
        <c:axId val="1490734600"/>
        <c:axId val="1724241928"/>
      </c:barChart>
      <c:catAx>
        <c:axId val="1490734600"/>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BUSINESS UNIT</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24241928"/>
        <c:crosses val="autoZero"/>
        <c:auto val="1"/>
        <c:lblAlgn val="ctr"/>
        <c:lblOffset val="100"/>
        <c:noMultiLvlLbl val="0"/>
      </c:catAx>
      <c:valAx>
        <c:axId val="172424192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COUNT OF FIRST NAME</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9073460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D225931-E40D-4A31-8F22-33B7B27B56A5}" type="doc">
      <dgm:prSet loTypeId="urn:microsoft.com/office/officeart/2005/8/layout/vList2" loCatId="list" qsTypeId="urn:microsoft.com/office/officeart/2005/8/quickstyle/simple1" qsCatId="simple" csTypeId="urn:microsoft.com/office/officeart/2005/8/colors/accent0_3" csCatId="mainScheme"/>
      <dgm:spPr/>
      <dgm:t>
        <a:bodyPr/>
        <a:lstStyle/>
        <a:p>
          <a:endParaRPr lang="en-US"/>
        </a:p>
      </dgm:t>
    </dgm:pt>
    <dgm:pt modelId="{0660B38A-BD6A-4D02-89DA-E370D11B7A7F}">
      <dgm:prSet/>
      <dgm:spPr/>
      <dgm:t>
        <a:bodyPr/>
        <a:lstStyle/>
        <a:p>
          <a:r>
            <a:rPr lang="en-US" b="0" i="0"/>
            <a:t>Problem Statement</a:t>
          </a:r>
          <a:endParaRPr lang="en-US"/>
        </a:p>
      </dgm:t>
    </dgm:pt>
    <dgm:pt modelId="{BDD3DE2A-00AA-4EE4-A235-FD8A84356CF7}" type="parTrans" cxnId="{CBAF87D8-7046-423D-B852-2E5BD2CB1081}">
      <dgm:prSet/>
      <dgm:spPr/>
      <dgm:t>
        <a:bodyPr/>
        <a:lstStyle/>
        <a:p>
          <a:endParaRPr lang="en-US"/>
        </a:p>
      </dgm:t>
    </dgm:pt>
    <dgm:pt modelId="{04E0BE48-5A7B-40F0-9A44-12039AA9578C}" type="sibTrans" cxnId="{CBAF87D8-7046-423D-B852-2E5BD2CB1081}">
      <dgm:prSet/>
      <dgm:spPr/>
      <dgm:t>
        <a:bodyPr/>
        <a:lstStyle/>
        <a:p>
          <a:endParaRPr lang="en-US"/>
        </a:p>
      </dgm:t>
    </dgm:pt>
    <dgm:pt modelId="{82B04243-9067-49A2-B084-6897D0C157E2}">
      <dgm:prSet/>
      <dgm:spPr/>
      <dgm:t>
        <a:bodyPr/>
        <a:lstStyle/>
        <a:p>
          <a:r>
            <a:rPr lang="en-US" b="0" i="0"/>
            <a:t>Project Overview</a:t>
          </a:r>
          <a:endParaRPr lang="en-US"/>
        </a:p>
      </dgm:t>
    </dgm:pt>
    <dgm:pt modelId="{D0C236F2-CD76-4C99-ACD8-361FBF686D81}" type="parTrans" cxnId="{232B67C8-2A2C-4DFD-888F-F08F1CC13E39}">
      <dgm:prSet/>
      <dgm:spPr/>
      <dgm:t>
        <a:bodyPr/>
        <a:lstStyle/>
        <a:p>
          <a:endParaRPr lang="en-US"/>
        </a:p>
      </dgm:t>
    </dgm:pt>
    <dgm:pt modelId="{DB6A8B62-6C96-4913-BF1F-10D883ABA69B}" type="sibTrans" cxnId="{232B67C8-2A2C-4DFD-888F-F08F1CC13E39}">
      <dgm:prSet/>
      <dgm:spPr/>
      <dgm:t>
        <a:bodyPr/>
        <a:lstStyle/>
        <a:p>
          <a:endParaRPr lang="en-US"/>
        </a:p>
      </dgm:t>
    </dgm:pt>
    <dgm:pt modelId="{10B8F99C-0FD4-4A21-A9DD-7BC4590BC9DD}">
      <dgm:prSet/>
      <dgm:spPr/>
      <dgm:t>
        <a:bodyPr/>
        <a:lstStyle/>
        <a:p>
          <a:r>
            <a:rPr lang="en-US" b="0" i="0"/>
            <a:t>End Users</a:t>
          </a:r>
          <a:endParaRPr lang="en-US"/>
        </a:p>
      </dgm:t>
    </dgm:pt>
    <dgm:pt modelId="{19EE91BC-51E3-4BC8-8366-856B65B5696E}" type="parTrans" cxnId="{1AE0D31C-8EC0-483B-9789-CE158DCF87DA}">
      <dgm:prSet/>
      <dgm:spPr/>
      <dgm:t>
        <a:bodyPr/>
        <a:lstStyle/>
        <a:p>
          <a:endParaRPr lang="en-US"/>
        </a:p>
      </dgm:t>
    </dgm:pt>
    <dgm:pt modelId="{E9FD8FED-A3A2-42BF-9B24-37E4891983CD}" type="sibTrans" cxnId="{1AE0D31C-8EC0-483B-9789-CE158DCF87DA}">
      <dgm:prSet/>
      <dgm:spPr/>
      <dgm:t>
        <a:bodyPr/>
        <a:lstStyle/>
        <a:p>
          <a:endParaRPr lang="en-US"/>
        </a:p>
      </dgm:t>
    </dgm:pt>
    <dgm:pt modelId="{C679895A-4D7B-49FE-B741-AC872D59C982}">
      <dgm:prSet/>
      <dgm:spPr/>
      <dgm:t>
        <a:bodyPr/>
        <a:lstStyle/>
        <a:p>
          <a:r>
            <a:rPr lang="en-US" b="0" i="0"/>
            <a:t>Our Solution and Proposition</a:t>
          </a:r>
          <a:endParaRPr lang="en-US"/>
        </a:p>
      </dgm:t>
    </dgm:pt>
    <dgm:pt modelId="{EFD675B2-7763-4D4B-A1A1-5BAF5C8C160D}" type="parTrans" cxnId="{E3332C9F-594C-4F86-B6DA-403A91C1C82A}">
      <dgm:prSet/>
      <dgm:spPr/>
      <dgm:t>
        <a:bodyPr/>
        <a:lstStyle/>
        <a:p>
          <a:endParaRPr lang="en-US"/>
        </a:p>
      </dgm:t>
    </dgm:pt>
    <dgm:pt modelId="{94F25CED-82E9-4424-93FF-953768451DF0}" type="sibTrans" cxnId="{E3332C9F-594C-4F86-B6DA-403A91C1C82A}">
      <dgm:prSet/>
      <dgm:spPr/>
      <dgm:t>
        <a:bodyPr/>
        <a:lstStyle/>
        <a:p>
          <a:endParaRPr lang="en-US"/>
        </a:p>
      </dgm:t>
    </dgm:pt>
    <dgm:pt modelId="{94632FA5-6D9B-4ACE-A5ED-980CF09EC1F7}">
      <dgm:prSet/>
      <dgm:spPr/>
      <dgm:t>
        <a:bodyPr/>
        <a:lstStyle/>
        <a:p>
          <a:r>
            <a:rPr lang="en-US"/>
            <a:t>Dataset Description</a:t>
          </a:r>
        </a:p>
      </dgm:t>
    </dgm:pt>
    <dgm:pt modelId="{B9FC3A3D-EB22-49FE-AB16-3D39053BC00F}" type="parTrans" cxnId="{7D497E15-EB89-4158-9811-836DD7410FC4}">
      <dgm:prSet/>
      <dgm:spPr/>
      <dgm:t>
        <a:bodyPr/>
        <a:lstStyle/>
        <a:p>
          <a:endParaRPr lang="en-US"/>
        </a:p>
      </dgm:t>
    </dgm:pt>
    <dgm:pt modelId="{D7433881-9E76-458A-9E87-02498EC5AE95}" type="sibTrans" cxnId="{7D497E15-EB89-4158-9811-836DD7410FC4}">
      <dgm:prSet/>
      <dgm:spPr/>
      <dgm:t>
        <a:bodyPr/>
        <a:lstStyle/>
        <a:p>
          <a:endParaRPr lang="en-US"/>
        </a:p>
      </dgm:t>
    </dgm:pt>
    <dgm:pt modelId="{0A6E2F00-6706-45C8-990E-478B52A0FDE5}">
      <dgm:prSet/>
      <dgm:spPr/>
      <dgm:t>
        <a:bodyPr/>
        <a:lstStyle/>
        <a:p>
          <a:r>
            <a:rPr lang="en-US" b="0" i="0"/>
            <a:t>Modelling Approach</a:t>
          </a:r>
          <a:endParaRPr lang="en-US"/>
        </a:p>
      </dgm:t>
    </dgm:pt>
    <dgm:pt modelId="{AB3D8BBF-0CF5-4A57-8E2A-A9F7A7FDE9C2}" type="parTrans" cxnId="{E632A4EC-332D-408E-B49F-E12C6C5D1F91}">
      <dgm:prSet/>
      <dgm:spPr/>
      <dgm:t>
        <a:bodyPr/>
        <a:lstStyle/>
        <a:p>
          <a:endParaRPr lang="en-US"/>
        </a:p>
      </dgm:t>
    </dgm:pt>
    <dgm:pt modelId="{57340E2D-BF2D-470B-916A-A2E60B55175B}" type="sibTrans" cxnId="{E632A4EC-332D-408E-B49F-E12C6C5D1F91}">
      <dgm:prSet/>
      <dgm:spPr/>
      <dgm:t>
        <a:bodyPr/>
        <a:lstStyle/>
        <a:p>
          <a:endParaRPr lang="en-US"/>
        </a:p>
      </dgm:t>
    </dgm:pt>
    <dgm:pt modelId="{6F2CCE6E-EC4E-4578-AAE2-5D32F956CBCD}">
      <dgm:prSet/>
      <dgm:spPr/>
      <dgm:t>
        <a:bodyPr/>
        <a:lstStyle/>
        <a:p>
          <a:r>
            <a:rPr lang="en-US" b="0" i="0"/>
            <a:t>Results and </a:t>
          </a:r>
          <a:r>
            <a:rPr lang="en-US"/>
            <a:t>Discussion</a:t>
          </a:r>
        </a:p>
      </dgm:t>
    </dgm:pt>
    <dgm:pt modelId="{F1DB5BF4-F713-4686-8922-00C0221918B2}" type="parTrans" cxnId="{5E5CB1F3-5166-4145-AEF8-3A8FC5E11FC0}">
      <dgm:prSet/>
      <dgm:spPr/>
      <dgm:t>
        <a:bodyPr/>
        <a:lstStyle/>
        <a:p>
          <a:endParaRPr lang="en-US"/>
        </a:p>
      </dgm:t>
    </dgm:pt>
    <dgm:pt modelId="{6C443D72-8984-4C98-A04D-253C9BAE3A88}" type="sibTrans" cxnId="{5E5CB1F3-5166-4145-AEF8-3A8FC5E11FC0}">
      <dgm:prSet/>
      <dgm:spPr/>
      <dgm:t>
        <a:bodyPr/>
        <a:lstStyle/>
        <a:p>
          <a:endParaRPr lang="en-US"/>
        </a:p>
      </dgm:t>
    </dgm:pt>
    <dgm:pt modelId="{49999994-6954-4013-95BB-881CAD5C180D}">
      <dgm:prSet/>
      <dgm:spPr/>
      <dgm:t>
        <a:bodyPr/>
        <a:lstStyle/>
        <a:p>
          <a:r>
            <a:rPr lang="en-US" b="0" i="0"/>
            <a:t>Conclusion</a:t>
          </a:r>
          <a:endParaRPr lang="en-US"/>
        </a:p>
      </dgm:t>
    </dgm:pt>
    <dgm:pt modelId="{56E962A2-27D1-4183-96C3-B2D579DB1C6F}" type="parTrans" cxnId="{FA9AF955-700A-43BB-9D13-6420AA310C9E}">
      <dgm:prSet/>
      <dgm:spPr/>
      <dgm:t>
        <a:bodyPr/>
        <a:lstStyle/>
        <a:p>
          <a:endParaRPr lang="en-US"/>
        </a:p>
      </dgm:t>
    </dgm:pt>
    <dgm:pt modelId="{81A57215-A460-4ED3-9067-95DB5E9476B3}" type="sibTrans" cxnId="{FA9AF955-700A-43BB-9D13-6420AA310C9E}">
      <dgm:prSet/>
      <dgm:spPr/>
      <dgm:t>
        <a:bodyPr/>
        <a:lstStyle/>
        <a:p>
          <a:endParaRPr lang="en-US"/>
        </a:p>
      </dgm:t>
    </dgm:pt>
    <dgm:pt modelId="{78DC893E-EF13-40B7-AEC9-4B59DEC7E379}" type="pres">
      <dgm:prSet presAssocID="{CD225931-E40D-4A31-8F22-33B7B27B56A5}" presName="linear" presStyleCnt="0">
        <dgm:presLayoutVars>
          <dgm:animLvl val="lvl"/>
          <dgm:resizeHandles val="exact"/>
        </dgm:presLayoutVars>
      </dgm:prSet>
      <dgm:spPr/>
    </dgm:pt>
    <dgm:pt modelId="{660248F2-8FFE-4028-A1A4-8920F2E8E813}" type="pres">
      <dgm:prSet presAssocID="{0660B38A-BD6A-4D02-89DA-E370D11B7A7F}" presName="parentText" presStyleLbl="node1" presStyleIdx="0" presStyleCnt="8">
        <dgm:presLayoutVars>
          <dgm:chMax val="0"/>
          <dgm:bulletEnabled val="1"/>
        </dgm:presLayoutVars>
      </dgm:prSet>
      <dgm:spPr/>
    </dgm:pt>
    <dgm:pt modelId="{727BDD4E-B892-41C0-8EA3-0649AC1B5F4A}" type="pres">
      <dgm:prSet presAssocID="{04E0BE48-5A7B-40F0-9A44-12039AA9578C}" presName="spacer" presStyleCnt="0"/>
      <dgm:spPr/>
    </dgm:pt>
    <dgm:pt modelId="{B66D1D52-440B-424A-A9D1-004619DA11A5}" type="pres">
      <dgm:prSet presAssocID="{82B04243-9067-49A2-B084-6897D0C157E2}" presName="parentText" presStyleLbl="node1" presStyleIdx="1" presStyleCnt="8">
        <dgm:presLayoutVars>
          <dgm:chMax val="0"/>
          <dgm:bulletEnabled val="1"/>
        </dgm:presLayoutVars>
      </dgm:prSet>
      <dgm:spPr/>
    </dgm:pt>
    <dgm:pt modelId="{4F2C2697-06D4-460D-BED3-BB0AC661F3C0}" type="pres">
      <dgm:prSet presAssocID="{DB6A8B62-6C96-4913-BF1F-10D883ABA69B}" presName="spacer" presStyleCnt="0"/>
      <dgm:spPr/>
    </dgm:pt>
    <dgm:pt modelId="{70E66476-135E-44ED-B7DD-258E09B62B09}" type="pres">
      <dgm:prSet presAssocID="{10B8F99C-0FD4-4A21-A9DD-7BC4590BC9DD}" presName="parentText" presStyleLbl="node1" presStyleIdx="2" presStyleCnt="8">
        <dgm:presLayoutVars>
          <dgm:chMax val="0"/>
          <dgm:bulletEnabled val="1"/>
        </dgm:presLayoutVars>
      </dgm:prSet>
      <dgm:spPr/>
    </dgm:pt>
    <dgm:pt modelId="{B624EDAA-DAA2-40F6-9257-C55A34E54014}" type="pres">
      <dgm:prSet presAssocID="{E9FD8FED-A3A2-42BF-9B24-37E4891983CD}" presName="spacer" presStyleCnt="0"/>
      <dgm:spPr/>
    </dgm:pt>
    <dgm:pt modelId="{2D021C53-600B-47F7-A583-AACBA118CB3D}" type="pres">
      <dgm:prSet presAssocID="{C679895A-4D7B-49FE-B741-AC872D59C982}" presName="parentText" presStyleLbl="node1" presStyleIdx="3" presStyleCnt="8">
        <dgm:presLayoutVars>
          <dgm:chMax val="0"/>
          <dgm:bulletEnabled val="1"/>
        </dgm:presLayoutVars>
      </dgm:prSet>
      <dgm:spPr/>
    </dgm:pt>
    <dgm:pt modelId="{A8751AAF-624A-4D0C-8FA8-B908E674047D}" type="pres">
      <dgm:prSet presAssocID="{94F25CED-82E9-4424-93FF-953768451DF0}" presName="spacer" presStyleCnt="0"/>
      <dgm:spPr/>
    </dgm:pt>
    <dgm:pt modelId="{46599209-9C26-4C55-8BD0-AEFCB16B6B93}" type="pres">
      <dgm:prSet presAssocID="{94632FA5-6D9B-4ACE-A5ED-980CF09EC1F7}" presName="parentText" presStyleLbl="node1" presStyleIdx="4" presStyleCnt="8">
        <dgm:presLayoutVars>
          <dgm:chMax val="0"/>
          <dgm:bulletEnabled val="1"/>
        </dgm:presLayoutVars>
      </dgm:prSet>
      <dgm:spPr/>
    </dgm:pt>
    <dgm:pt modelId="{9DEAF5ED-C235-45FE-9626-13DE7A2A1939}" type="pres">
      <dgm:prSet presAssocID="{D7433881-9E76-458A-9E87-02498EC5AE95}" presName="spacer" presStyleCnt="0"/>
      <dgm:spPr/>
    </dgm:pt>
    <dgm:pt modelId="{C696C4CE-D23B-4FCC-8D2B-9ACBC1631EE2}" type="pres">
      <dgm:prSet presAssocID="{0A6E2F00-6706-45C8-990E-478B52A0FDE5}" presName="parentText" presStyleLbl="node1" presStyleIdx="5" presStyleCnt="8">
        <dgm:presLayoutVars>
          <dgm:chMax val="0"/>
          <dgm:bulletEnabled val="1"/>
        </dgm:presLayoutVars>
      </dgm:prSet>
      <dgm:spPr/>
    </dgm:pt>
    <dgm:pt modelId="{08E88A98-7600-4025-86C2-3DD99A8C1E7A}" type="pres">
      <dgm:prSet presAssocID="{57340E2D-BF2D-470B-916A-A2E60B55175B}" presName="spacer" presStyleCnt="0"/>
      <dgm:spPr/>
    </dgm:pt>
    <dgm:pt modelId="{8D84EED6-51DD-45F0-A6DF-A5338A13531E}" type="pres">
      <dgm:prSet presAssocID="{6F2CCE6E-EC4E-4578-AAE2-5D32F956CBCD}" presName="parentText" presStyleLbl="node1" presStyleIdx="6" presStyleCnt="8">
        <dgm:presLayoutVars>
          <dgm:chMax val="0"/>
          <dgm:bulletEnabled val="1"/>
        </dgm:presLayoutVars>
      </dgm:prSet>
      <dgm:spPr/>
    </dgm:pt>
    <dgm:pt modelId="{2FF7B756-0DFD-4004-98EB-47B5D4F239A8}" type="pres">
      <dgm:prSet presAssocID="{6C443D72-8984-4C98-A04D-253C9BAE3A88}" presName="spacer" presStyleCnt="0"/>
      <dgm:spPr/>
    </dgm:pt>
    <dgm:pt modelId="{7DE0289E-36F1-44EA-BAB2-3C3EA4E53225}" type="pres">
      <dgm:prSet presAssocID="{49999994-6954-4013-95BB-881CAD5C180D}" presName="parentText" presStyleLbl="node1" presStyleIdx="7" presStyleCnt="8">
        <dgm:presLayoutVars>
          <dgm:chMax val="0"/>
          <dgm:bulletEnabled val="1"/>
        </dgm:presLayoutVars>
      </dgm:prSet>
      <dgm:spPr/>
    </dgm:pt>
  </dgm:ptLst>
  <dgm:cxnLst>
    <dgm:cxn modelId="{7D497E15-EB89-4158-9811-836DD7410FC4}" srcId="{CD225931-E40D-4A31-8F22-33B7B27B56A5}" destId="{94632FA5-6D9B-4ACE-A5ED-980CF09EC1F7}" srcOrd="4" destOrd="0" parTransId="{B9FC3A3D-EB22-49FE-AB16-3D39053BC00F}" sibTransId="{D7433881-9E76-458A-9E87-02498EC5AE95}"/>
    <dgm:cxn modelId="{1F8A7F18-593C-464E-A9BE-FDDCACFD783F}" type="presOf" srcId="{49999994-6954-4013-95BB-881CAD5C180D}" destId="{7DE0289E-36F1-44EA-BAB2-3C3EA4E53225}" srcOrd="0" destOrd="0" presId="urn:microsoft.com/office/officeart/2005/8/layout/vList2"/>
    <dgm:cxn modelId="{1AE0D31C-8EC0-483B-9789-CE158DCF87DA}" srcId="{CD225931-E40D-4A31-8F22-33B7B27B56A5}" destId="{10B8F99C-0FD4-4A21-A9DD-7BC4590BC9DD}" srcOrd="2" destOrd="0" parTransId="{19EE91BC-51E3-4BC8-8366-856B65B5696E}" sibTransId="{E9FD8FED-A3A2-42BF-9B24-37E4891983CD}"/>
    <dgm:cxn modelId="{AC454026-9DBF-4134-9D30-16CB1C3FF751}" type="presOf" srcId="{6F2CCE6E-EC4E-4578-AAE2-5D32F956CBCD}" destId="{8D84EED6-51DD-45F0-A6DF-A5338A13531E}" srcOrd="0" destOrd="0" presId="urn:microsoft.com/office/officeart/2005/8/layout/vList2"/>
    <dgm:cxn modelId="{2FE6432D-8B6F-4630-B08B-98A987E72459}" type="presOf" srcId="{10B8F99C-0FD4-4A21-A9DD-7BC4590BC9DD}" destId="{70E66476-135E-44ED-B7DD-258E09B62B09}" srcOrd="0" destOrd="0" presId="urn:microsoft.com/office/officeart/2005/8/layout/vList2"/>
    <dgm:cxn modelId="{85F4DB4D-D553-4971-892D-531D93EED75C}" type="presOf" srcId="{0A6E2F00-6706-45C8-990E-478B52A0FDE5}" destId="{C696C4CE-D23B-4FCC-8D2B-9ACBC1631EE2}" srcOrd="0" destOrd="0" presId="urn:microsoft.com/office/officeart/2005/8/layout/vList2"/>
    <dgm:cxn modelId="{FA9AF955-700A-43BB-9D13-6420AA310C9E}" srcId="{CD225931-E40D-4A31-8F22-33B7B27B56A5}" destId="{49999994-6954-4013-95BB-881CAD5C180D}" srcOrd="7" destOrd="0" parTransId="{56E962A2-27D1-4183-96C3-B2D579DB1C6F}" sibTransId="{81A57215-A460-4ED3-9067-95DB5E9476B3}"/>
    <dgm:cxn modelId="{0F03CF89-3030-4F6C-A8A0-76A19790D366}" type="presOf" srcId="{C679895A-4D7B-49FE-B741-AC872D59C982}" destId="{2D021C53-600B-47F7-A583-AACBA118CB3D}" srcOrd="0" destOrd="0" presId="urn:microsoft.com/office/officeart/2005/8/layout/vList2"/>
    <dgm:cxn modelId="{59E83F98-43BC-4FAC-A429-4A62FF1E469D}" type="presOf" srcId="{0660B38A-BD6A-4D02-89DA-E370D11B7A7F}" destId="{660248F2-8FFE-4028-A1A4-8920F2E8E813}" srcOrd="0" destOrd="0" presId="urn:microsoft.com/office/officeart/2005/8/layout/vList2"/>
    <dgm:cxn modelId="{E3332C9F-594C-4F86-B6DA-403A91C1C82A}" srcId="{CD225931-E40D-4A31-8F22-33B7B27B56A5}" destId="{C679895A-4D7B-49FE-B741-AC872D59C982}" srcOrd="3" destOrd="0" parTransId="{EFD675B2-7763-4D4B-A1A1-5BAF5C8C160D}" sibTransId="{94F25CED-82E9-4424-93FF-953768451DF0}"/>
    <dgm:cxn modelId="{4E7FBFB5-E190-45EC-8396-2574B07B9E1A}" type="presOf" srcId="{82B04243-9067-49A2-B084-6897D0C157E2}" destId="{B66D1D52-440B-424A-A9D1-004619DA11A5}" srcOrd="0" destOrd="0" presId="urn:microsoft.com/office/officeart/2005/8/layout/vList2"/>
    <dgm:cxn modelId="{B44CDABD-797E-4B87-8D88-624DC5E91890}" type="presOf" srcId="{94632FA5-6D9B-4ACE-A5ED-980CF09EC1F7}" destId="{46599209-9C26-4C55-8BD0-AEFCB16B6B93}" srcOrd="0" destOrd="0" presId="urn:microsoft.com/office/officeart/2005/8/layout/vList2"/>
    <dgm:cxn modelId="{41FCC7C4-0631-46DA-8E75-1985D054762B}" type="presOf" srcId="{CD225931-E40D-4A31-8F22-33B7B27B56A5}" destId="{78DC893E-EF13-40B7-AEC9-4B59DEC7E379}" srcOrd="0" destOrd="0" presId="urn:microsoft.com/office/officeart/2005/8/layout/vList2"/>
    <dgm:cxn modelId="{232B67C8-2A2C-4DFD-888F-F08F1CC13E39}" srcId="{CD225931-E40D-4A31-8F22-33B7B27B56A5}" destId="{82B04243-9067-49A2-B084-6897D0C157E2}" srcOrd="1" destOrd="0" parTransId="{D0C236F2-CD76-4C99-ACD8-361FBF686D81}" sibTransId="{DB6A8B62-6C96-4913-BF1F-10D883ABA69B}"/>
    <dgm:cxn modelId="{CBAF87D8-7046-423D-B852-2E5BD2CB1081}" srcId="{CD225931-E40D-4A31-8F22-33B7B27B56A5}" destId="{0660B38A-BD6A-4D02-89DA-E370D11B7A7F}" srcOrd="0" destOrd="0" parTransId="{BDD3DE2A-00AA-4EE4-A235-FD8A84356CF7}" sibTransId="{04E0BE48-5A7B-40F0-9A44-12039AA9578C}"/>
    <dgm:cxn modelId="{E632A4EC-332D-408E-B49F-E12C6C5D1F91}" srcId="{CD225931-E40D-4A31-8F22-33B7B27B56A5}" destId="{0A6E2F00-6706-45C8-990E-478B52A0FDE5}" srcOrd="5" destOrd="0" parTransId="{AB3D8BBF-0CF5-4A57-8E2A-A9F7A7FDE9C2}" sibTransId="{57340E2D-BF2D-470B-916A-A2E60B55175B}"/>
    <dgm:cxn modelId="{5E5CB1F3-5166-4145-AEF8-3A8FC5E11FC0}" srcId="{CD225931-E40D-4A31-8F22-33B7B27B56A5}" destId="{6F2CCE6E-EC4E-4578-AAE2-5D32F956CBCD}" srcOrd="6" destOrd="0" parTransId="{F1DB5BF4-F713-4686-8922-00C0221918B2}" sibTransId="{6C443D72-8984-4C98-A04D-253C9BAE3A88}"/>
    <dgm:cxn modelId="{1C58FED3-F5EB-4E86-8484-61629EFD7F09}" type="presParOf" srcId="{78DC893E-EF13-40B7-AEC9-4B59DEC7E379}" destId="{660248F2-8FFE-4028-A1A4-8920F2E8E813}" srcOrd="0" destOrd="0" presId="urn:microsoft.com/office/officeart/2005/8/layout/vList2"/>
    <dgm:cxn modelId="{6318CDE1-ADD1-42C6-B151-748B904ADB6D}" type="presParOf" srcId="{78DC893E-EF13-40B7-AEC9-4B59DEC7E379}" destId="{727BDD4E-B892-41C0-8EA3-0649AC1B5F4A}" srcOrd="1" destOrd="0" presId="urn:microsoft.com/office/officeart/2005/8/layout/vList2"/>
    <dgm:cxn modelId="{27B8CCD7-033F-4DD2-8B00-95660154C870}" type="presParOf" srcId="{78DC893E-EF13-40B7-AEC9-4B59DEC7E379}" destId="{B66D1D52-440B-424A-A9D1-004619DA11A5}" srcOrd="2" destOrd="0" presId="urn:microsoft.com/office/officeart/2005/8/layout/vList2"/>
    <dgm:cxn modelId="{4075141B-2BD1-483D-809F-4978FE0EDE38}" type="presParOf" srcId="{78DC893E-EF13-40B7-AEC9-4B59DEC7E379}" destId="{4F2C2697-06D4-460D-BED3-BB0AC661F3C0}" srcOrd="3" destOrd="0" presId="urn:microsoft.com/office/officeart/2005/8/layout/vList2"/>
    <dgm:cxn modelId="{7628FC2E-F5AC-414D-BD86-9753A0465312}" type="presParOf" srcId="{78DC893E-EF13-40B7-AEC9-4B59DEC7E379}" destId="{70E66476-135E-44ED-B7DD-258E09B62B09}" srcOrd="4" destOrd="0" presId="urn:microsoft.com/office/officeart/2005/8/layout/vList2"/>
    <dgm:cxn modelId="{31DCA41B-06F3-4123-A865-33E7DE201CF5}" type="presParOf" srcId="{78DC893E-EF13-40B7-AEC9-4B59DEC7E379}" destId="{B624EDAA-DAA2-40F6-9257-C55A34E54014}" srcOrd="5" destOrd="0" presId="urn:microsoft.com/office/officeart/2005/8/layout/vList2"/>
    <dgm:cxn modelId="{CDCB86F8-7A3D-43A9-B702-00FE44088C0A}" type="presParOf" srcId="{78DC893E-EF13-40B7-AEC9-4B59DEC7E379}" destId="{2D021C53-600B-47F7-A583-AACBA118CB3D}" srcOrd="6" destOrd="0" presId="urn:microsoft.com/office/officeart/2005/8/layout/vList2"/>
    <dgm:cxn modelId="{61A83521-470D-47FF-9002-77D11AD46DA8}" type="presParOf" srcId="{78DC893E-EF13-40B7-AEC9-4B59DEC7E379}" destId="{A8751AAF-624A-4D0C-8FA8-B908E674047D}" srcOrd="7" destOrd="0" presId="urn:microsoft.com/office/officeart/2005/8/layout/vList2"/>
    <dgm:cxn modelId="{BD6B02DA-5539-4E85-AFE8-6CF23F1110EF}" type="presParOf" srcId="{78DC893E-EF13-40B7-AEC9-4B59DEC7E379}" destId="{46599209-9C26-4C55-8BD0-AEFCB16B6B93}" srcOrd="8" destOrd="0" presId="urn:microsoft.com/office/officeart/2005/8/layout/vList2"/>
    <dgm:cxn modelId="{3993F855-251F-4FA0-8942-38347869AA76}" type="presParOf" srcId="{78DC893E-EF13-40B7-AEC9-4B59DEC7E379}" destId="{9DEAF5ED-C235-45FE-9626-13DE7A2A1939}" srcOrd="9" destOrd="0" presId="urn:microsoft.com/office/officeart/2005/8/layout/vList2"/>
    <dgm:cxn modelId="{3C0B85EB-F9FE-4152-B6FB-35F3D50C0E34}" type="presParOf" srcId="{78DC893E-EF13-40B7-AEC9-4B59DEC7E379}" destId="{C696C4CE-D23B-4FCC-8D2B-9ACBC1631EE2}" srcOrd="10" destOrd="0" presId="urn:microsoft.com/office/officeart/2005/8/layout/vList2"/>
    <dgm:cxn modelId="{934F2B63-E495-43E0-9993-CDB0EA78E08D}" type="presParOf" srcId="{78DC893E-EF13-40B7-AEC9-4B59DEC7E379}" destId="{08E88A98-7600-4025-86C2-3DD99A8C1E7A}" srcOrd="11" destOrd="0" presId="urn:microsoft.com/office/officeart/2005/8/layout/vList2"/>
    <dgm:cxn modelId="{15130AB6-D808-4509-9930-775A2F43080B}" type="presParOf" srcId="{78DC893E-EF13-40B7-AEC9-4B59DEC7E379}" destId="{8D84EED6-51DD-45F0-A6DF-A5338A13531E}" srcOrd="12" destOrd="0" presId="urn:microsoft.com/office/officeart/2005/8/layout/vList2"/>
    <dgm:cxn modelId="{FB5764B2-35F6-4A2C-A578-0FCD7B65211F}" type="presParOf" srcId="{78DC893E-EF13-40B7-AEC9-4B59DEC7E379}" destId="{2FF7B756-0DFD-4004-98EB-47B5D4F239A8}" srcOrd="13" destOrd="0" presId="urn:microsoft.com/office/officeart/2005/8/layout/vList2"/>
    <dgm:cxn modelId="{191810DC-FC1F-4316-AC11-6D866D6BC261}" type="presParOf" srcId="{78DC893E-EF13-40B7-AEC9-4B59DEC7E379}" destId="{7DE0289E-36F1-44EA-BAB2-3C3EA4E53225}" srcOrd="14" destOrd="0" presId="urn:microsoft.com/office/officeart/2005/8/layout/vList2"/>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C626013-2BCA-4A6F-842E-C7E021E18CD9}" type="doc">
      <dgm:prSet loTypeId="urn:microsoft.com/office/officeart/2005/8/layout/default" loCatId="list" qsTypeId="urn:microsoft.com/office/officeart/2005/8/quickstyle/simple1" qsCatId="simple" csTypeId="urn:microsoft.com/office/officeart/2005/8/colors/colorful1" csCatId="colorful"/>
      <dgm:spPr/>
      <dgm:t>
        <a:bodyPr/>
        <a:lstStyle/>
        <a:p>
          <a:endParaRPr lang="en-US"/>
        </a:p>
      </dgm:t>
    </dgm:pt>
    <dgm:pt modelId="{85A69B0D-7108-4E04-8B4B-8EB855A57535}">
      <dgm:prSet/>
      <dgm:spPr/>
      <dgm:t>
        <a:bodyPr/>
        <a:lstStyle/>
        <a:p>
          <a:r>
            <a:rPr lang="en-US"/>
            <a:t>HR Manager</a:t>
          </a:r>
        </a:p>
      </dgm:t>
    </dgm:pt>
    <dgm:pt modelId="{486A9859-55B5-4D00-B20D-264DDB453206}" type="parTrans" cxnId="{2D460A01-C9C6-4F97-823C-93ED430D32F8}">
      <dgm:prSet/>
      <dgm:spPr/>
      <dgm:t>
        <a:bodyPr/>
        <a:lstStyle/>
        <a:p>
          <a:endParaRPr lang="en-US"/>
        </a:p>
      </dgm:t>
    </dgm:pt>
    <dgm:pt modelId="{4D67E06C-BE86-41DC-85DC-59D489DF6921}" type="sibTrans" cxnId="{2D460A01-C9C6-4F97-823C-93ED430D32F8}">
      <dgm:prSet/>
      <dgm:spPr/>
      <dgm:t>
        <a:bodyPr/>
        <a:lstStyle/>
        <a:p>
          <a:endParaRPr lang="en-US"/>
        </a:p>
      </dgm:t>
    </dgm:pt>
    <dgm:pt modelId="{5F57222E-8820-4DCA-93C3-50AB0AB23C86}">
      <dgm:prSet/>
      <dgm:spPr/>
      <dgm:t>
        <a:bodyPr/>
        <a:lstStyle/>
        <a:p>
          <a:r>
            <a:rPr lang="en-US"/>
            <a:t>Team Leader</a:t>
          </a:r>
        </a:p>
      </dgm:t>
    </dgm:pt>
    <dgm:pt modelId="{A1C23303-9483-4EFE-AEF2-887C618ED01B}" type="parTrans" cxnId="{545D76BF-0CC3-42A0-BE8C-8702A628BD01}">
      <dgm:prSet/>
      <dgm:spPr/>
      <dgm:t>
        <a:bodyPr/>
        <a:lstStyle/>
        <a:p>
          <a:endParaRPr lang="en-US"/>
        </a:p>
      </dgm:t>
    </dgm:pt>
    <dgm:pt modelId="{014C2A81-2149-484A-8B30-A35D6B42934E}" type="sibTrans" cxnId="{545D76BF-0CC3-42A0-BE8C-8702A628BD01}">
      <dgm:prSet/>
      <dgm:spPr/>
      <dgm:t>
        <a:bodyPr/>
        <a:lstStyle/>
        <a:p>
          <a:endParaRPr lang="en-US"/>
        </a:p>
      </dgm:t>
    </dgm:pt>
    <dgm:pt modelId="{78D34379-5149-4116-893A-23C2AD2A7BEE}">
      <dgm:prSet/>
      <dgm:spPr/>
      <dgm:t>
        <a:bodyPr/>
        <a:lstStyle/>
        <a:p>
          <a:r>
            <a:rPr lang="en-US"/>
            <a:t>Department Head</a:t>
          </a:r>
        </a:p>
      </dgm:t>
    </dgm:pt>
    <dgm:pt modelId="{56368C37-3942-4B65-A1AA-9DACDFFDD15E}" type="parTrans" cxnId="{AAAE689A-E645-4D02-BDFB-C8D8FCAECB4C}">
      <dgm:prSet/>
      <dgm:spPr/>
      <dgm:t>
        <a:bodyPr/>
        <a:lstStyle/>
        <a:p>
          <a:endParaRPr lang="en-US"/>
        </a:p>
      </dgm:t>
    </dgm:pt>
    <dgm:pt modelId="{0439C7A8-BD28-4BF6-8F7C-3214CDFA6C6D}" type="sibTrans" cxnId="{AAAE689A-E645-4D02-BDFB-C8D8FCAECB4C}">
      <dgm:prSet/>
      <dgm:spPr/>
      <dgm:t>
        <a:bodyPr/>
        <a:lstStyle/>
        <a:p>
          <a:endParaRPr lang="en-US"/>
        </a:p>
      </dgm:t>
    </dgm:pt>
    <dgm:pt modelId="{5446A236-82C4-435E-906C-14A5C0C11B59}">
      <dgm:prSet/>
      <dgm:spPr/>
      <dgm:t>
        <a:bodyPr/>
        <a:lstStyle/>
        <a:p>
          <a:r>
            <a:rPr lang="en-US"/>
            <a:t>Operations Manager</a:t>
          </a:r>
        </a:p>
      </dgm:t>
    </dgm:pt>
    <dgm:pt modelId="{EE62C56A-6E14-414C-A12B-5CCA5DC0B388}" type="parTrans" cxnId="{B09C38B4-84F1-490A-9DD3-63B4AB7D2CD2}">
      <dgm:prSet/>
      <dgm:spPr/>
      <dgm:t>
        <a:bodyPr/>
        <a:lstStyle/>
        <a:p>
          <a:endParaRPr lang="en-US"/>
        </a:p>
      </dgm:t>
    </dgm:pt>
    <dgm:pt modelId="{C9035431-E60A-4A81-BDB0-63F8FBB90B13}" type="sibTrans" cxnId="{B09C38B4-84F1-490A-9DD3-63B4AB7D2CD2}">
      <dgm:prSet/>
      <dgm:spPr/>
      <dgm:t>
        <a:bodyPr/>
        <a:lstStyle/>
        <a:p>
          <a:endParaRPr lang="en-US"/>
        </a:p>
      </dgm:t>
    </dgm:pt>
    <dgm:pt modelId="{8595FF5A-F645-447C-90F3-545C875A84DA}">
      <dgm:prSet/>
      <dgm:spPr/>
      <dgm:t>
        <a:bodyPr/>
        <a:lstStyle/>
        <a:p>
          <a:r>
            <a:rPr lang="en-US"/>
            <a:t>CEO</a:t>
          </a:r>
        </a:p>
      </dgm:t>
    </dgm:pt>
    <dgm:pt modelId="{EABB88FA-6DC0-4E53-BF7F-BB908AC9CF63}" type="parTrans" cxnId="{EFF1EBCA-BCCA-469A-A96F-1D96DDFE36C4}">
      <dgm:prSet/>
      <dgm:spPr/>
      <dgm:t>
        <a:bodyPr/>
        <a:lstStyle/>
        <a:p>
          <a:endParaRPr lang="en-US"/>
        </a:p>
      </dgm:t>
    </dgm:pt>
    <dgm:pt modelId="{32C00067-A0F7-475C-92DA-82596E431651}" type="sibTrans" cxnId="{EFF1EBCA-BCCA-469A-A96F-1D96DDFE36C4}">
      <dgm:prSet/>
      <dgm:spPr/>
      <dgm:t>
        <a:bodyPr/>
        <a:lstStyle/>
        <a:p>
          <a:endParaRPr lang="en-US"/>
        </a:p>
      </dgm:t>
    </dgm:pt>
    <dgm:pt modelId="{8FB357CA-3BDC-4A9C-9B3B-4CB207291F50}">
      <dgm:prSet/>
      <dgm:spPr/>
      <dgm:t>
        <a:bodyPr/>
        <a:lstStyle/>
        <a:p>
          <a:r>
            <a:rPr lang="en-US"/>
            <a:t>Performance Analyst</a:t>
          </a:r>
        </a:p>
      </dgm:t>
    </dgm:pt>
    <dgm:pt modelId="{F413A772-7F63-4124-8A47-97F4D2C216C4}" type="parTrans" cxnId="{F0360E5E-D8AD-4B98-9F6E-03C2B27958B5}">
      <dgm:prSet/>
      <dgm:spPr/>
      <dgm:t>
        <a:bodyPr/>
        <a:lstStyle/>
        <a:p>
          <a:endParaRPr lang="en-US"/>
        </a:p>
      </dgm:t>
    </dgm:pt>
    <dgm:pt modelId="{DE8630AC-A993-4667-9A4A-4F7B57883011}" type="sibTrans" cxnId="{F0360E5E-D8AD-4B98-9F6E-03C2B27958B5}">
      <dgm:prSet/>
      <dgm:spPr/>
      <dgm:t>
        <a:bodyPr/>
        <a:lstStyle/>
        <a:p>
          <a:endParaRPr lang="en-US"/>
        </a:p>
      </dgm:t>
    </dgm:pt>
    <dgm:pt modelId="{B7D48A4D-608D-4A53-A705-534B04DF044E}">
      <dgm:prSet/>
      <dgm:spPr/>
      <dgm:t>
        <a:bodyPr/>
        <a:lstStyle/>
        <a:p>
          <a:r>
            <a:rPr lang="en-US"/>
            <a:t>Talent Acquisition Specialist</a:t>
          </a:r>
        </a:p>
      </dgm:t>
    </dgm:pt>
    <dgm:pt modelId="{257D8BE7-5035-4B6E-9181-28C198ED2199}" type="parTrans" cxnId="{39F7F8A6-33B8-471F-854B-ADD2E62A9C27}">
      <dgm:prSet/>
      <dgm:spPr/>
      <dgm:t>
        <a:bodyPr/>
        <a:lstStyle/>
        <a:p>
          <a:endParaRPr lang="en-US"/>
        </a:p>
      </dgm:t>
    </dgm:pt>
    <dgm:pt modelId="{CC7B4C27-FD47-4C17-9027-4360B5353045}" type="sibTrans" cxnId="{39F7F8A6-33B8-471F-854B-ADD2E62A9C27}">
      <dgm:prSet/>
      <dgm:spPr/>
      <dgm:t>
        <a:bodyPr/>
        <a:lstStyle/>
        <a:p>
          <a:endParaRPr lang="en-US"/>
        </a:p>
      </dgm:t>
    </dgm:pt>
    <dgm:pt modelId="{A4386AFF-E438-4EA4-9927-3F8AB0970E67}">
      <dgm:prSet/>
      <dgm:spPr/>
      <dgm:t>
        <a:bodyPr/>
        <a:lstStyle/>
        <a:p>
          <a:r>
            <a:rPr lang="en-US"/>
            <a:t>Training and Development Manager</a:t>
          </a:r>
        </a:p>
      </dgm:t>
    </dgm:pt>
    <dgm:pt modelId="{B10C81D3-14BD-47A2-A9DE-B2AC935C6700}" type="parTrans" cxnId="{846C8F0F-4162-44D5-B49A-607F94338BAA}">
      <dgm:prSet/>
      <dgm:spPr/>
      <dgm:t>
        <a:bodyPr/>
        <a:lstStyle/>
        <a:p>
          <a:endParaRPr lang="en-US"/>
        </a:p>
      </dgm:t>
    </dgm:pt>
    <dgm:pt modelId="{D6A50DED-0D35-43C4-8F7B-1D9AF767BD1B}" type="sibTrans" cxnId="{846C8F0F-4162-44D5-B49A-607F94338BAA}">
      <dgm:prSet/>
      <dgm:spPr/>
      <dgm:t>
        <a:bodyPr/>
        <a:lstStyle/>
        <a:p>
          <a:endParaRPr lang="en-US"/>
        </a:p>
      </dgm:t>
    </dgm:pt>
    <dgm:pt modelId="{72C15981-EA11-4636-8A4C-2AA2BBA5A99D}">
      <dgm:prSet/>
      <dgm:spPr/>
      <dgm:t>
        <a:bodyPr/>
        <a:lstStyle/>
        <a:p>
          <a:r>
            <a:rPr lang="en-US"/>
            <a:t>Business Unit Manager</a:t>
          </a:r>
        </a:p>
      </dgm:t>
    </dgm:pt>
    <dgm:pt modelId="{CD0CBA57-314F-4684-8EC4-02099325EDD2}" type="parTrans" cxnId="{61E83B5A-6BBE-43BD-ADB6-0BC276424D70}">
      <dgm:prSet/>
      <dgm:spPr/>
      <dgm:t>
        <a:bodyPr/>
        <a:lstStyle/>
        <a:p>
          <a:endParaRPr lang="en-US"/>
        </a:p>
      </dgm:t>
    </dgm:pt>
    <dgm:pt modelId="{947EFE24-8E59-4487-95C7-EC6AE7906497}" type="sibTrans" cxnId="{61E83B5A-6BBE-43BD-ADB6-0BC276424D70}">
      <dgm:prSet/>
      <dgm:spPr/>
      <dgm:t>
        <a:bodyPr/>
        <a:lstStyle/>
        <a:p>
          <a:endParaRPr lang="en-US"/>
        </a:p>
      </dgm:t>
    </dgm:pt>
    <dgm:pt modelId="{8FD06972-0F78-41EC-9437-6980316BE8BB}">
      <dgm:prSet/>
      <dgm:spPr/>
      <dgm:t>
        <a:bodyPr/>
        <a:lstStyle/>
        <a:p>
          <a:r>
            <a:rPr lang="en-US"/>
            <a:t>Employee Engagement Officer</a:t>
          </a:r>
        </a:p>
      </dgm:t>
    </dgm:pt>
    <dgm:pt modelId="{A0081331-67A9-4E0D-9097-A12EF8EDC46B}" type="parTrans" cxnId="{3D28A420-6A9B-440A-851B-7B89314F2B59}">
      <dgm:prSet/>
      <dgm:spPr/>
      <dgm:t>
        <a:bodyPr/>
        <a:lstStyle/>
        <a:p>
          <a:endParaRPr lang="en-US"/>
        </a:p>
      </dgm:t>
    </dgm:pt>
    <dgm:pt modelId="{EAF272B8-8181-4F2E-AE1F-EBB5BC7261DC}" type="sibTrans" cxnId="{3D28A420-6A9B-440A-851B-7B89314F2B59}">
      <dgm:prSet/>
      <dgm:spPr/>
      <dgm:t>
        <a:bodyPr/>
        <a:lstStyle/>
        <a:p>
          <a:endParaRPr lang="en-US"/>
        </a:p>
      </dgm:t>
    </dgm:pt>
    <dgm:pt modelId="{9A32CD90-7434-4336-A652-483DE773C166}" type="pres">
      <dgm:prSet presAssocID="{1C626013-2BCA-4A6F-842E-C7E021E18CD9}" presName="diagram" presStyleCnt="0">
        <dgm:presLayoutVars>
          <dgm:dir/>
          <dgm:resizeHandles val="exact"/>
        </dgm:presLayoutVars>
      </dgm:prSet>
      <dgm:spPr/>
    </dgm:pt>
    <dgm:pt modelId="{4B108871-50B6-4354-8AA1-4CD2A68DFCAB}" type="pres">
      <dgm:prSet presAssocID="{85A69B0D-7108-4E04-8B4B-8EB855A57535}" presName="node" presStyleLbl="node1" presStyleIdx="0" presStyleCnt="10">
        <dgm:presLayoutVars>
          <dgm:bulletEnabled val="1"/>
        </dgm:presLayoutVars>
      </dgm:prSet>
      <dgm:spPr/>
    </dgm:pt>
    <dgm:pt modelId="{C317A177-F5F7-4363-AB2F-5DD0BAEA7BA6}" type="pres">
      <dgm:prSet presAssocID="{4D67E06C-BE86-41DC-85DC-59D489DF6921}" presName="sibTrans" presStyleCnt="0"/>
      <dgm:spPr/>
    </dgm:pt>
    <dgm:pt modelId="{DAFA7184-6031-4517-85F8-FF2E9D07CB3C}" type="pres">
      <dgm:prSet presAssocID="{5F57222E-8820-4DCA-93C3-50AB0AB23C86}" presName="node" presStyleLbl="node1" presStyleIdx="1" presStyleCnt="10">
        <dgm:presLayoutVars>
          <dgm:bulletEnabled val="1"/>
        </dgm:presLayoutVars>
      </dgm:prSet>
      <dgm:spPr/>
    </dgm:pt>
    <dgm:pt modelId="{B3C0F3F6-F894-418C-AC2D-3C9B49CEF65E}" type="pres">
      <dgm:prSet presAssocID="{014C2A81-2149-484A-8B30-A35D6B42934E}" presName="sibTrans" presStyleCnt="0"/>
      <dgm:spPr/>
    </dgm:pt>
    <dgm:pt modelId="{B86AA373-A258-4F61-99A0-BB04D30DD729}" type="pres">
      <dgm:prSet presAssocID="{78D34379-5149-4116-893A-23C2AD2A7BEE}" presName="node" presStyleLbl="node1" presStyleIdx="2" presStyleCnt="10">
        <dgm:presLayoutVars>
          <dgm:bulletEnabled val="1"/>
        </dgm:presLayoutVars>
      </dgm:prSet>
      <dgm:spPr/>
    </dgm:pt>
    <dgm:pt modelId="{9C41BD12-12D2-4066-B841-58C9E37579E2}" type="pres">
      <dgm:prSet presAssocID="{0439C7A8-BD28-4BF6-8F7C-3214CDFA6C6D}" presName="sibTrans" presStyleCnt="0"/>
      <dgm:spPr/>
    </dgm:pt>
    <dgm:pt modelId="{30E13CDB-B87B-4928-AC0A-AA528D20888F}" type="pres">
      <dgm:prSet presAssocID="{5446A236-82C4-435E-906C-14A5C0C11B59}" presName="node" presStyleLbl="node1" presStyleIdx="3" presStyleCnt="10">
        <dgm:presLayoutVars>
          <dgm:bulletEnabled val="1"/>
        </dgm:presLayoutVars>
      </dgm:prSet>
      <dgm:spPr/>
    </dgm:pt>
    <dgm:pt modelId="{78804C8F-80F9-4F8B-A7B7-B42B3BEBE709}" type="pres">
      <dgm:prSet presAssocID="{C9035431-E60A-4A81-BDB0-63F8FBB90B13}" presName="sibTrans" presStyleCnt="0"/>
      <dgm:spPr/>
    </dgm:pt>
    <dgm:pt modelId="{E8D6AE19-4B43-472B-BA53-EB58B3510458}" type="pres">
      <dgm:prSet presAssocID="{8595FF5A-F645-447C-90F3-545C875A84DA}" presName="node" presStyleLbl="node1" presStyleIdx="4" presStyleCnt="10">
        <dgm:presLayoutVars>
          <dgm:bulletEnabled val="1"/>
        </dgm:presLayoutVars>
      </dgm:prSet>
      <dgm:spPr/>
    </dgm:pt>
    <dgm:pt modelId="{E6979D29-260F-41FC-A052-AC909D24DD98}" type="pres">
      <dgm:prSet presAssocID="{32C00067-A0F7-475C-92DA-82596E431651}" presName="sibTrans" presStyleCnt="0"/>
      <dgm:spPr/>
    </dgm:pt>
    <dgm:pt modelId="{82EE9DFE-2947-4675-999E-4EA8AA5889D4}" type="pres">
      <dgm:prSet presAssocID="{8FB357CA-3BDC-4A9C-9B3B-4CB207291F50}" presName="node" presStyleLbl="node1" presStyleIdx="5" presStyleCnt="10">
        <dgm:presLayoutVars>
          <dgm:bulletEnabled val="1"/>
        </dgm:presLayoutVars>
      </dgm:prSet>
      <dgm:spPr/>
    </dgm:pt>
    <dgm:pt modelId="{E8DCC1B9-25B9-4154-A87E-3CEE843B3A4A}" type="pres">
      <dgm:prSet presAssocID="{DE8630AC-A993-4667-9A4A-4F7B57883011}" presName="sibTrans" presStyleCnt="0"/>
      <dgm:spPr/>
    </dgm:pt>
    <dgm:pt modelId="{66C168E2-6B6E-4FC5-95AA-B404BF026FE9}" type="pres">
      <dgm:prSet presAssocID="{B7D48A4D-608D-4A53-A705-534B04DF044E}" presName="node" presStyleLbl="node1" presStyleIdx="6" presStyleCnt="10">
        <dgm:presLayoutVars>
          <dgm:bulletEnabled val="1"/>
        </dgm:presLayoutVars>
      </dgm:prSet>
      <dgm:spPr/>
    </dgm:pt>
    <dgm:pt modelId="{796149FC-DD1D-4C27-8316-85DD35185109}" type="pres">
      <dgm:prSet presAssocID="{CC7B4C27-FD47-4C17-9027-4360B5353045}" presName="sibTrans" presStyleCnt="0"/>
      <dgm:spPr/>
    </dgm:pt>
    <dgm:pt modelId="{EDEA94F6-0556-4E33-942E-ECC084D68F66}" type="pres">
      <dgm:prSet presAssocID="{A4386AFF-E438-4EA4-9927-3F8AB0970E67}" presName="node" presStyleLbl="node1" presStyleIdx="7" presStyleCnt="10">
        <dgm:presLayoutVars>
          <dgm:bulletEnabled val="1"/>
        </dgm:presLayoutVars>
      </dgm:prSet>
      <dgm:spPr/>
    </dgm:pt>
    <dgm:pt modelId="{FF100AFC-421F-4C61-BD02-C94C57E0C241}" type="pres">
      <dgm:prSet presAssocID="{D6A50DED-0D35-43C4-8F7B-1D9AF767BD1B}" presName="sibTrans" presStyleCnt="0"/>
      <dgm:spPr/>
    </dgm:pt>
    <dgm:pt modelId="{7921D08B-8C88-4AB3-A30F-7077E62FDCF0}" type="pres">
      <dgm:prSet presAssocID="{72C15981-EA11-4636-8A4C-2AA2BBA5A99D}" presName="node" presStyleLbl="node1" presStyleIdx="8" presStyleCnt="10">
        <dgm:presLayoutVars>
          <dgm:bulletEnabled val="1"/>
        </dgm:presLayoutVars>
      </dgm:prSet>
      <dgm:spPr/>
    </dgm:pt>
    <dgm:pt modelId="{1FD5E853-2EB5-4F88-88B3-673F338CC5DB}" type="pres">
      <dgm:prSet presAssocID="{947EFE24-8E59-4487-95C7-EC6AE7906497}" presName="sibTrans" presStyleCnt="0"/>
      <dgm:spPr/>
    </dgm:pt>
    <dgm:pt modelId="{06790282-8444-488A-B861-ADB66AAA53B7}" type="pres">
      <dgm:prSet presAssocID="{8FD06972-0F78-41EC-9437-6980316BE8BB}" presName="node" presStyleLbl="node1" presStyleIdx="9" presStyleCnt="10">
        <dgm:presLayoutVars>
          <dgm:bulletEnabled val="1"/>
        </dgm:presLayoutVars>
      </dgm:prSet>
      <dgm:spPr/>
    </dgm:pt>
  </dgm:ptLst>
  <dgm:cxnLst>
    <dgm:cxn modelId="{2D460A01-C9C6-4F97-823C-93ED430D32F8}" srcId="{1C626013-2BCA-4A6F-842E-C7E021E18CD9}" destId="{85A69B0D-7108-4E04-8B4B-8EB855A57535}" srcOrd="0" destOrd="0" parTransId="{486A9859-55B5-4D00-B20D-264DDB453206}" sibTransId="{4D67E06C-BE86-41DC-85DC-59D489DF6921}"/>
    <dgm:cxn modelId="{57028D04-225A-4B26-94DD-63735F7233D5}" type="presOf" srcId="{A4386AFF-E438-4EA4-9927-3F8AB0970E67}" destId="{EDEA94F6-0556-4E33-942E-ECC084D68F66}" srcOrd="0" destOrd="0" presId="urn:microsoft.com/office/officeart/2005/8/layout/default"/>
    <dgm:cxn modelId="{846C8F0F-4162-44D5-B49A-607F94338BAA}" srcId="{1C626013-2BCA-4A6F-842E-C7E021E18CD9}" destId="{A4386AFF-E438-4EA4-9927-3F8AB0970E67}" srcOrd="7" destOrd="0" parTransId="{B10C81D3-14BD-47A2-A9DE-B2AC935C6700}" sibTransId="{D6A50DED-0D35-43C4-8F7B-1D9AF767BD1B}"/>
    <dgm:cxn modelId="{3D28A420-6A9B-440A-851B-7B89314F2B59}" srcId="{1C626013-2BCA-4A6F-842E-C7E021E18CD9}" destId="{8FD06972-0F78-41EC-9437-6980316BE8BB}" srcOrd="9" destOrd="0" parTransId="{A0081331-67A9-4E0D-9097-A12EF8EDC46B}" sibTransId="{EAF272B8-8181-4F2E-AE1F-EBB5BC7261DC}"/>
    <dgm:cxn modelId="{CBB7242D-FD98-4CB0-8183-17B5FFE9FA1A}" type="presOf" srcId="{5F57222E-8820-4DCA-93C3-50AB0AB23C86}" destId="{DAFA7184-6031-4517-85F8-FF2E9D07CB3C}" srcOrd="0" destOrd="0" presId="urn:microsoft.com/office/officeart/2005/8/layout/default"/>
    <dgm:cxn modelId="{BE690D3D-1F23-42CA-AA4D-F86D6265BC5F}" type="presOf" srcId="{5446A236-82C4-435E-906C-14A5C0C11B59}" destId="{30E13CDB-B87B-4928-AC0A-AA528D20888F}" srcOrd="0" destOrd="0" presId="urn:microsoft.com/office/officeart/2005/8/layout/default"/>
    <dgm:cxn modelId="{F63E2240-29C3-4A5A-9BD8-48B7C18BF728}" type="presOf" srcId="{8595FF5A-F645-447C-90F3-545C875A84DA}" destId="{E8D6AE19-4B43-472B-BA53-EB58B3510458}" srcOrd="0" destOrd="0" presId="urn:microsoft.com/office/officeart/2005/8/layout/default"/>
    <dgm:cxn modelId="{7E24155C-2CEA-46D6-A285-E2801F505995}" type="presOf" srcId="{B7D48A4D-608D-4A53-A705-534B04DF044E}" destId="{66C168E2-6B6E-4FC5-95AA-B404BF026FE9}" srcOrd="0" destOrd="0" presId="urn:microsoft.com/office/officeart/2005/8/layout/default"/>
    <dgm:cxn modelId="{F0360E5E-D8AD-4B98-9F6E-03C2B27958B5}" srcId="{1C626013-2BCA-4A6F-842E-C7E021E18CD9}" destId="{8FB357CA-3BDC-4A9C-9B3B-4CB207291F50}" srcOrd="5" destOrd="0" parTransId="{F413A772-7F63-4124-8A47-97F4D2C216C4}" sibTransId="{DE8630AC-A993-4667-9A4A-4F7B57883011}"/>
    <dgm:cxn modelId="{37469946-A6C9-4A45-BC71-A3DF6CDE073C}" type="presOf" srcId="{8FB357CA-3BDC-4A9C-9B3B-4CB207291F50}" destId="{82EE9DFE-2947-4675-999E-4EA8AA5889D4}" srcOrd="0" destOrd="0" presId="urn:microsoft.com/office/officeart/2005/8/layout/default"/>
    <dgm:cxn modelId="{61E83B5A-6BBE-43BD-ADB6-0BC276424D70}" srcId="{1C626013-2BCA-4A6F-842E-C7E021E18CD9}" destId="{72C15981-EA11-4636-8A4C-2AA2BBA5A99D}" srcOrd="8" destOrd="0" parTransId="{CD0CBA57-314F-4684-8EC4-02099325EDD2}" sibTransId="{947EFE24-8E59-4487-95C7-EC6AE7906497}"/>
    <dgm:cxn modelId="{04799685-CC79-4781-AAC7-AA0CFBDC685E}" type="presOf" srcId="{78D34379-5149-4116-893A-23C2AD2A7BEE}" destId="{B86AA373-A258-4F61-99A0-BB04D30DD729}" srcOrd="0" destOrd="0" presId="urn:microsoft.com/office/officeart/2005/8/layout/default"/>
    <dgm:cxn modelId="{AAAE689A-E645-4D02-BDFB-C8D8FCAECB4C}" srcId="{1C626013-2BCA-4A6F-842E-C7E021E18CD9}" destId="{78D34379-5149-4116-893A-23C2AD2A7BEE}" srcOrd="2" destOrd="0" parTransId="{56368C37-3942-4B65-A1AA-9DACDFFDD15E}" sibTransId="{0439C7A8-BD28-4BF6-8F7C-3214CDFA6C6D}"/>
    <dgm:cxn modelId="{E538E5A2-2592-4B13-A8BC-91936E40934A}" type="presOf" srcId="{8FD06972-0F78-41EC-9437-6980316BE8BB}" destId="{06790282-8444-488A-B861-ADB66AAA53B7}" srcOrd="0" destOrd="0" presId="urn:microsoft.com/office/officeart/2005/8/layout/default"/>
    <dgm:cxn modelId="{39F7F8A6-33B8-471F-854B-ADD2E62A9C27}" srcId="{1C626013-2BCA-4A6F-842E-C7E021E18CD9}" destId="{B7D48A4D-608D-4A53-A705-534B04DF044E}" srcOrd="6" destOrd="0" parTransId="{257D8BE7-5035-4B6E-9181-28C198ED2199}" sibTransId="{CC7B4C27-FD47-4C17-9027-4360B5353045}"/>
    <dgm:cxn modelId="{B09C38B4-84F1-490A-9DD3-63B4AB7D2CD2}" srcId="{1C626013-2BCA-4A6F-842E-C7E021E18CD9}" destId="{5446A236-82C4-435E-906C-14A5C0C11B59}" srcOrd="3" destOrd="0" parTransId="{EE62C56A-6E14-414C-A12B-5CCA5DC0B388}" sibTransId="{C9035431-E60A-4A81-BDB0-63F8FBB90B13}"/>
    <dgm:cxn modelId="{545D76BF-0CC3-42A0-BE8C-8702A628BD01}" srcId="{1C626013-2BCA-4A6F-842E-C7E021E18CD9}" destId="{5F57222E-8820-4DCA-93C3-50AB0AB23C86}" srcOrd="1" destOrd="0" parTransId="{A1C23303-9483-4EFE-AEF2-887C618ED01B}" sibTransId="{014C2A81-2149-484A-8B30-A35D6B42934E}"/>
    <dgm:cxn modelId="{CDFC9CC8-0266-4AE6-9CAE-5265528C53A3}" type="presOf" srcId="{72C15981-EA11-4636-8A4C-2AA2BBA5A99D}" destId="{7921D08B-8C88-4AB3-A30F-7077E62FDCF0}" srcOrd="0" destOrd="0" presId="urn:microsoft.com/office/officeart/2005/8/layout/default"/>
    <dgm:cxn modelId="{EFF1EBCA-BCCA-469A-A96F-1D96DDFE36C4}" srcId="{1C626013-2BCA-4A6F-842E-C7E021E18CD9}" destId="{8595FF5A-F645-447C-90F3-545C875A84DA}" srcOrd="4" destOrd="0" parTransId="{EABB88FA-6DC0-4E53-BF7F-BB908AC9CF63}" sibTransId="{32C00067-A0F7-475C-92DA-82596E431651}"/>
    <dgm:cxn modelId="{7C663FD7-8E80-4D36-AB46-2EB588CFA87D}" type="presOf" srcId="{1C626013-2BCA-4A6F-842E-C7E021E18CD9}" destId="{9A32CD90-7434-4336-A652-483DE773C166}" srcOrd="0" destOrd="0" presId="urn:microsoft.com/office/officeart/2005/8/layout/default"/>
    <dgm:cxn modelId="{67BA5CE2-D9E9-4329-90FA-7A0C0F33FEFE}" type="presOf" srcId="{85A69B0D-7108-4E04-8B4B-8EB855A57535}" destId="{4B108871-50B6-4354-8AA1-4CD2A68DFCAB}" srcOrd="0" destOrd="0" presId="urn:microsoft.com/office/officeart/2005/8/layout/default"/>
    <dgm:cxn modelId="{76B98254-5914-40E2-850C-E067C5C41242}" type="presParOf" srcId="{9A32CD90-7434-4336-A652-483DE773C166}" destId="{4B108871-50B6-4354-8AA1-4CD2A68DFCAB}" srcOrd="0" destOrd="0" presId="urn:microsoft.com/office/officeart/2005/8/layout/default"/>
    <dgm:cxn modelId="{9289E670-8C5B-4060-A81E-D85432EA6474}" type="presParOf" srcId="{9A32CD90-7434-4336-A652-483DE773C166}" destId="{C317A177-F5F7-4363-AB2F-5DD0BAEA7BA6}" srcOrd="1" destOrd="0" presId="urn:microsoft.com/office/officeart/2005/8/layout/default"/>
    <dgm:cxn modelId="{17A9A6EA-C461-4020-9F79-D0D8BC450F4B}" type="presParOf" srcId="{9A32CD90-7434-4336-A652-483DE773C166}" destId="{DAFA7184-6031-4517-85F8-FF2E9D07CB3C}" srcOrd="2" destOrd="0" presId="urn:microsoft.com/office/officeart/2005/8/layout/default"/>
    <dgm:cxn modelId="{7144D491-4E30-445E-B822-7BBAE7C95F1F}" type="presParOf" srcId="{9A32CD90-7434-4336-A652-483DE773C166}" destId="{B3C0F3F6-F894-418C-AC2D-3C9B49CEF65E}" srcOrd="3" destOrd="0" presId="urn:microsoft.com/office/officeart/2005/8/layout/default"/>
    <dgm:cxn modelId="{0F00467B-7BE1-4F72-B1FD-ECCB6ECBA2D8}" type="presParOf" srcId="{9A32CD90-7434-4336-A652-483DE773C166}" destId="{B86AA373-A258-4F61-99A0-BB04D30DD729}" srcOrd="4" destOrd="0" presId="urn:microsoft.com/office/officeart/2005/8/layout/default"/>
    <dgm:cxn modelId="{0615DA88-B73C-4D9D-94AE-96DFA3DD22F5}" type="presParOf" srcId="{9A32CD90-7434-4336-A652-483DE773C166}" destId="{9C41BD12-12D2-4066-B841-58C9E37579E2}" srcOrd="5" destOrd="0" presId="urn:microsoft.com/office/officeart/2005/8/layout/default"/>
    <dgm:cxn modelId="{FB98D51D-89C5-4DA1-AE02-EF19FBF1EB51}" type="presParOf" srcId="{9A32CD90-7434-4336-A652-483DE773C166}" destId="{30E13CDB-B87B-4928-AC0A-AA528D20888F}" srcOrd="6" destOrd="0" presId="urn:microsoft.com/office/officeart/2005/8/layout/default"/>
    <dgm:cxn modelId="{9A110C8C-B9C4-4373-ADF7-C84C5F5FF900}" type="presParOf" srcId="{9A32CD90-7434-4336-A652-483DE773C166}" destId="{78804C8F-80F9-4F8B-A7B7-B42B3BEBE709}" srcOrd="7" destOrd="0" presId="urn:microsoft.com/office/officeart/2005/8/layout/default"/>
    <dgm:cxn modelId="{5A1916E4-6594-4689-B785-83D6AA51ACC3}" type="presParOf" srcId="{9A32CD90-7434-4336-A652-483DE773C166}" destId="{E8D6AE19-4B43-472B-BA53-EB58B3510458}" srcOrd="8" destOrd="0" presId="urn:microsoft.com/office/officeart/2005/8/layout/default"/>
    <dgm:cxn modelId="{01012B30-C291-4B96-A341-2F039F1EE1E1}" type="presParOf" srcId="{9A32CD90-7434-4336-A652-483DE773C166}" destId="{E6979D29-260F-41FC-A052-AC909D24DD98}" srcOrd="9" destOrd="0" presId="urn:microsoft.com/office/officeart/2005/8/layout/default"/>
    <dgm:cxn modelId="{77DEC8E9-D681-45D3-9B03-8E79396BD21D}" type="presParOf" srcId="{9A32CD90-7434-4336-A652-483DE773C166}" destId="{82EE9DFE-2947-4675-999E-4EA8AA5889D4}" srcOrd="10" destOrd="0" presId="urn:microsoft.com/office/officeart/2005/8/layout/default"/>
    <dgm:cxn modelId="{7D344852-C40B-47DD-A5FF-AABD197079C1}" type="presParOf" srcId="{9A32CD90-7434-4336-A652-483DE773C166}" destId="{E8DCC1B9-25B9-4154-A87E-3CEE843B3A4A}" srcOrd="11" destOrd="0" presId="urn:microsoft.com/office/officeart/2005/8/layout/default"/>
    <dgm:cxn modelId="{EB4918C9-02A7-4D30-916B-E126E7BBE613}" type="presParOf" srcId="{9A32CD90-7434-4336-A652-483DE773C166}" destId="{66C168E2-6B6E-4FC5-95AA-B404BF026FE9}" srcOrd="12" destOrd="0" presId="urn:microsoft.com/office/officeart/2005/8/layout/default"/>
    <dgm:cxn modelId="{A4F34253-E434-4E88-94C1-5DD5DE9BF67E}" type="presParOf" srcId="{9A32CD90-7434-4336-A652-483DE773C166}" destId="{796149FC-DD1D-4C27-8316-85DD35185109}" srcOrd="13" destOrd="0" presId="urn:microsoft.com/office/officeart/2005/8/layout/default"/>
    <dgm:cxn modelId="{98B691D3-4CF1-40AA-A5D5-B26DC9EAB09B}" type="presParOf" srcId="{9A32CD90-7434-4336-A652-483DE773C166}" destId="{EDEA94F6-0556-4E33-942E-ECC084D68F66}" srcOrd="14" destOrd="0" presId="urn:microsoft.com/office/officeart/2005/8/layout/default"/>
    <dgm:cxn modelId="{92994F01-F965-4553-9E43-19D8F2DC9AE5}" type="presParOf" srcId="{9A32CD90-7434-4336-A652-483DE773C166}" destId="{FF100AFC-421F-4C61-BD02-C94C57E0C241}" srcOrd="15" destOrd="0" presId="urn:microsoft.com/office/officeart/2005/8/layout/default"/>
    <dgm:cxn modelId="{756C2075-B713-4C3A-AF0B-8087DEFB7C47}" type="presParOf" srcId="{9A32CD90-7434-4336-A652-483DE773C166}" destId="{7921D08B-8C88-4AB3-A30F-7077E62FDCF0}" srcOrd="16" destOrd="0" presId="urn:microsoft.com/office/officeart/2005/8/layout/default"/>
    <dgm:cxn modelId="{D101A9C6-B86E-4E2E-AE75-FBB50C00F717}" type="presParOf" srcId="{9A32CD90-7434-4336-A652-483DE773C166}" destId="{1FD5E853-2EB5-4F88-88B3-673F338CC5DB}" srcOrd="17" destOrd="0" presId="urn:microsoft.com/office/officeart/2005/8/layout/default"/>
    <dgm:cxn modelId="{FE01A7AB-C4EB-4D19-B518-EAF628FCE0CA}" type="presParOf" srcId="{9A32CD90-7434-4336-A652-483DE773C166}" destId="{06790282-8444-488A-B861-ADB66AAA53B7}" srcOrd="18" destOrd="0" presId="urn:microsoft.com/office/officeart/2005/8/layout/defaul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D425489-7E48-4E21-8174-7A087B0DFAB0}"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A1817D40-44FA-413F-A19F-E567A2EC832E}">
      <dgm:prSet/>
      <dgm:spPr/>
      <dgm:t>
        <a:bodyPr/>
        <a:lstStyle/>
        <a:p>
          <a:pPr>
            <a:lnSpc>
              <a:spcPct val="100000"/>
            </a:lnSpc>
          </a:pPr>
          <a:r>
            <a:rPr lang="en-US"/>
            <a:t>Conditional formatting : To change the blank cells in red colour</a:t>
          </a:r>
        </a:p>
      </dgm:t>
    </dgm:pt>
    <dgm:pt modelId="{BD500455-C689-40AB-B9BF-4E4C4C14EF61}" type="parTrans" cxnId="{034B3D8A-A903-435C-9B4B-1B90E71D07C1}">
      <dgm:prSet/>
      <dgm:spPr/>
      <dgm:t>
        <a:bodyPr/>
        <a:lstStyle/>
        <a:p>
          <a:endParaRPr lang="en-US"/>
        </a:p>
      </dgm:t>
    </dgm:pt>
    <dgm:pt modelId="{F5ED5422-708C-4B50-96E2-1710141B0FFE}" type="sibTrans" cxnId="{034B3D8A-A903-435C-9B4B-1B90E71D07C1}">
      <dgm:prSet/>
      <dgm:spPr/>
      <dgm:t>
        <a:bodyPr/>
        <a:lstStyle/>
        <a:p>
          <a:endParaRPr lang="en-US"/>
        </a:p>
      </dgm:t>
    </dgm:pt>
    <dgm:pt modelId="{F7E1D352-68EA-4CD7-8236-1B0961B8009F}">
      <dgm:prSet/>
      <dgm:spPr/>
      <dgm:t>
        <a:bodyPr/>
        <a:lstStyle/>
        <a:p>
          <a:pPr>
            <a:lnSpc>
              <a:spcPct val="100000"/>
            </a:lnSpc>
          </a:pPr>
          <a:r>
            <a:rPr lang="en-US"/>
            <a:t>filter and sort : To remove the highlighted blank cell</a:t>
          </a:r>
        </a:p>
      </dgm:t>
    </dgm:pt>
    <dgm:pt modelId="{837959EC-FB80-4CB7-8BDD-C00B243EB63E}" type="parTrans" cxnId="{5CDB1954-8F68-4A0D-8B60-E5FD0DD560B2}">
      <dgm:prSet/>
      <dgm:spPr/>
      <dgm:t>
        <a:bodyPr/>
        <a:lstStyle/>
        <a:p>
          <a:endParaRPr lang="en-US"/>
        </a:p>
      </dgm:t>
    </dgm:pt>
    <dgm:pt modelId="{5B707F60-CEC1-4AA7-B571-4788B6F1CA6C}" type="sibTrans" cxnId="{5CDB1954-8F68-4A0D-8B60-E5FD0DD560B2}">
      <dgm:prSet/>
      <dgm:spPr/>
      <dgm:t>
        <a:bodyPr/>
        <a:lstStyle/>
        <a:p>
          <a:endParaRPr lang="en-US"/>
        </a:p>
      </dgm:t>
    </dgm:pt>
    <dgm:pt modelId="{BDC89288-8141-4E32-97D3-5FE4453A057C}">
      <dgm:prSet/>
      <dgm:spPr/>
      <dgm:t>
        <a:bodyPr/>
        <a:lstStyle/>
        <a:p>
          <a:pPr>
            <a:lnSpc>
              <a:spcPct val="100000"/>
            </a:lnSpc>
          </a:pPr>
          <a:r>
            <a:rPr lang="en-US"/>
            <a:t>IFS formula : To rank the employee based on the scores</a:t>
          </a:r>
        </a:p>
      </dgm:t>
    </dgm:pt>
    <dgm:pt modelId="{7C37B225-50CE-4C6F-A6ED-15811119FF89}" type="parTrans" cxnId="{06F7BA76-338D-4BD5-838D-29730E674738}">
      <dgm:prSet/>
      <dgm:spPr/>
      <dgm:t>
        <a:bodyPr/>
        <a:lstStyle/>
        <a:p>
          <a:endParaRPr lang="en-US"/>
        </a:p>
      </dgm:t>
    </dgm:pt>
    <dgm:pt modelId="{C96370C8-4016-4CC6-97F8-04770C23C04B}" type="sibTrans" cxnId="{06F7BA76-338D-4BD5-838D-29730E674738}">
      <dgm:prSet/>
      <dgm:spPr/>
      <dgm:t>
        <a:bodyPr/>
        <a:lstStyle/>
        <a:p>
          <a:endParaRPr lang="en-US"/>
        </a:p>
      </dgm:t>
    </dgm:pt>
    <dgm:pt modelId="{1A0391A7-6E4B-4698-86CA-D3D5417797F2}">
      <dgm:prSet/>
      <dgm:spPr/>
      <dgm:t>
        <a:bodyPr/>
        <a:lstStyle/>
        <a:p>
          <a:pPr>
            <a:lnSpc>
              <a:spcPct val="100000"/>
            </a:lnSpc>
          </a:pPr>
          <a:r>
            <a:rPr lang="en-US"/>
            <a:t>pivot table : to analyse the collected data </a:t>
          </a:r>
        </a:p>
      </dgm:t>
    </dgm:pt>
    <dgm:pt modelId="{D9F66416-C7E6-44DB-BF8C-8C0C81BC302D}" type="parTrans" cxnId="{A3230F05-53E1-41A7-9E9A-47E05F151B4D}">
      <dgm:prSet/>
      <dgm:spPr/>
      <dgm:t>
        <a:bodyPr/>
        <a:lstStyle/>
        <a:p>
          <a:endParaRPr lang="en-US"/>
        </a:p>
      </dgm:t>
    </dgm:pt>
    <dgm:pt modelId="{457A6627-BF66-4A84-A86F-4DA80405BAA2}" type="sibTrans" cxnId="{A3230F05-53E1-41A7-9E9A-47E05F151B4D}">
      <dgm:prSet/>
      <dgm:spPr/>
      <dgm:t>
        <a:bodyPr/>
        <a:lstStyle/>
        <a:p>
          <a:endParaRPr lang="en-US"/>
        </a:p>
      </dgm:t>
    </dgm:pt>
    <dgm:pt modelId="{D44CE427-C3A3-4E41-B4C1-5D1880D9931E}">
      <dgm:prSet/>
      <dgm:spPr/>
      <dgm:t>
        <a:bodyPr/>
        <a:lstStyle/>
        <a:p>
          <a:pPr>
            <a:lnSpc>
              <a:spcPct val="100000"/>
            </a:lnSpc>
          </a:pPr>
          <a:r>
            <a:rPr lang="en-US"/>
            <a:t>Chart :To represent the data in a pictorial manner </a:t>
          </a:r>
        </a:p>
      </dgm:t>
    </dgm:pt>
    <dgm:pt modelId="{999FD750-304F-435A-BAAD-8711DD472E59}" type="parTrans" cxnId="{C18807F4-0CFA-4567-8B85-2FF88A42320E}">
      <dgm:prSet/>
      <dgm:spPr/>
      <dgm:t>
        <a:bodyPr/>
        <a:lstStyle/>
        <a:p>
          <a:endParaRPr lang="en-US"/>
        </a:p>
      </dgm:t>
    </dgm:pt>
    <dgm:pt modelId="{5BA2FED8-96B3-4AA7-B0A3-65B9CDFFEA7D}" type="sibTrans" cxnId="{C18807F4-0CFA-4567-8B85-2FF88A42320E}">
      <dgm:prSet/>
      <dgm:spPr/>
      <dgm:t>
        <a:bodyPr/>
        <a:lstStyle/>
        <a:p>
          <a:endParaRPr lang="en-US"/>
        </a:p>
      </dgm:t>
    </dgm:pt>
    <dgm:pt modelId="{2E08E1F2-1FF9-4219-AF58-8AFDAECBB7DD}" type="pres">
      <dgm:prSet presAssocID="{3D425489-7E48-4E21-8174-7A087B0DFAB0}" presName="vert0" presStyleCnt="0">
        <dgm:presLayoutVars>
          <dgm:dir/>
          <dgm:animOne val="branch"/>
          <dgm:animLvl val="lvl"/>
        </dgm:presLayoutVars>
      </dgm:prSet>
      <dgm:spPr/>
    </dgm:pt>
    <dgm:pt modelId="{7D455DA4-42F1-4020-BC84-804D3499CE57}" type="pres">
      <dgm:prSet presAssocID="{A1817D40-44FA-413F-A19F-E567A2EC832E}" presName="thickLine" presStyleLbl="alignNode1" presStyleIdx="0" presStyleCnt="5"/>
      <dgm:spPr/>
    </dgm:pt>
    <dgm:pt modelId="{3F88D929-B261-4957-89D8-CEEA761D0D6B}" type="pres">
      <dgm:prSet presAssocID="{A1817D40-44FA-413F-A19F-E567A2EC832E}" presName="horz1" presStyleCnt="0"/>
      <dgm:spPr/>
    </dgm:pt>
    <dgm:pt modelId="{250FCCD9-DDAC-4E46-AD27-D7DD6C18C2E0}" type="pres">
      <dgm:prSet presAssocID="{A1817D40-44FA-413F-A19F-E567A2EC832E}" presName="tx1" presStyleLbl="revTx" presStyleIdx="0" presStyleCnt="5"/>
      <dgm:spPr/>
    </dgm:pt>
    <dgm:pt modelId="{39030905-6CA1-4145-9993-C4C6E60801E7}" type="pres">
      <dgm:prSet presAssocID="{A1817D40-44FA-413F-A19F-E567A2EC832E}" presName="vert1" presStyleCnt="0"/>
      <dgm:spPr/>
    </dgm:pt>
    <dgm:pt modelId="{207401AE-478E-4191-954C-AB18B13C9A20}" type="pres">
      <dgm:prSet presAssocID="{F7E1D352-68EA-4CD7-8236-1B0961B8009F}" presName="thickLine" presStyleLbl="alignNode1" presStyleIdx="1" presStyleCnt="5"/>
      <dgm:spPr/>
    </dgm:pt>
    <dgm:pt modelId="{D96E5B1D-8D7B-4997-AEBF-8ADC05DC4ED0}" type="pres">
      <dgm:prSet presAssocID="{F7E1D352-68EA-4CD7-8236-1B0961B8009F}" presName="horz1" presStyleCnt="0"/>
      <dgm:spPr/>
    </dgm:pt>
    <dgm:pt modelId="{534C7EA1-4F4A-49BF-B1F3-182DD0F9A084}" type="pres">
      <dgm:prSet presAssocID="{F7E1D352-68EA-4CD7-8236-1B0961B8009F}" presName="tx1" presStyleLbl="revTx" presStyleIdx="1" presStyleCnt="5"/>
      <dgm:spPr/>
    </dgm:pt>
    <dgm:pt modelId="{FCAC5D67-45EC-4F5A-8004-320F8656BDFE}" type="pres">
      <dgm:prSet presAssocID="{F7E1D352-68EA-4CD7-8236-1B0961B8009F}" presName="vert1" presStyleCnt="0"/>
      <dgm:spPr/>
    </dgm:pt>
    <dgm:pt modelId="{5EC24B4B-9A02-41C4-953E-3D6677AC83C1}" type="pres">
      <dgm:prSet presAssocID="{BDC89288-8141-4E32-97D3-5FE4453A057C}" presName="thickLine" presStyleLbl="alignNode1" presStyleIdx="2" presStyleCnt="5"/>
      <dgm:spPr/>
    </dgm:pt>
    <dgm:pt modelId="{47C0FA25-F06A-46D2-AAF4-12C82630FFF3}" type="pres">
      <dgm:prSet presAssocID="{BDC89288-8141-4E32-97D3-5FE4453A057C}" presName="horz1" presStyleCnt="0"/>
      <dgm:spPr/>
    </dgm:pt>
    <dgm:pt modelId="{65A7C54F-83FE-4613-A402-2ADFDCF78644}" type="pres">
      <dgm:prSet presAssocID="{BDC89288-8141-4E32-97D3-5FE4453A057C}" presName="tx1" presStyleLbl="revTx" presStyleIdx="2" presStyleCnt="5"/>
      <dgm:spPr/>
    </dgm:pt>
    <dgm:pt modelId="{A12267AA-FD0B-4C8D-B87B-C5F4C330FB87}" type="pres">
      <dgm:prSet presAssocID="{BDC89288-8141-4E32-97D3-5FE4453A057C}" presName="vert1" presStyleCnt="0"/>
      <dgm:spPr/>
    </dgm:pt>
    <dgm:pt modelId="{C7B14BD2-DC59-4403-8597-43E475F0C221}" type="pres">
      <dgm:prSet presAssocID="{1A0391A7-6E4B-4698-86CA-D3D5417797F2}" presName="thickLine" presStyleLbl="alignNode1" presStyleIdx="3" presStyleCnt="5"/>
      <dgm:spPr/>
    </dgm:pt>
    <dgm:pt modelId="{4FB98C97-F36E-46BF-85FC-4E0BB56C2926}" type="pres">
      <dgm:prSet presAssocID="{1A0391A7-6E4B-4698-86CA-D3D5417797F2}" presName="horz1" presStyleCnt="0"/>
      <dgm:spPr/>
    </dgm:pt>
    <dgm:pt modelId="{4AAD4087-76F8-4855-A21C-F61C3ED97275}" type="pres">
      <dgm:prSet presAssocID="{1A0391A7-6E4B-4698-86CA-D3D5417797F2}" presName="tx1" presStyleLbl="revTx" presStyleIdx="3" presStyleCnt="5"/>
      <dgm:spPr/>
    </dgm:pt>
    <dgm:pt modelId="{56061BE2-556E-4B29-99AB-FBB81F35DD41}" type="pres">
      <dgm:prSet presAssocID="{1A0391A7-6E4B-4698-86CA-D3D5417797F2}" presName="vert1" presStyleCnt="0"/>
      <dgm:spPr/>
    </dgm:pt>
    <dgm:pt modelId="{4E53AEC4-89B5-4BE4-AA78-7E6F020DF45D}" type="pres">
      <dgm:prSet presAssocID="{D44CE427-C3A3-4E41-B4C1-5D1880D9931E}" presName="thickLine" presStyleLbl="alignNode1" presStyleIdx="4" presStyleCnt="5"/>
      <dgm:spPr/>
    </dgm:pt>
    <dgm:pt modelId="{21BBADFA-E4FB-4D8C-940F-B76376B9A888}" type="pres">
      <dgm:prSet presAssocID="{D44CE427-C3A3-4E41-B4C1-5D1880D9931E}" presName="horz1" presStyleCnt="0"/>
      <dgm:spPr/>
    </dgm:pt>
    <dgm:pt modelId="{0729E548-E92C-42AC-9C52-FCC18C0E2FBC}" type="pres">
      <dgm:prSet presAssocID="{D44CE427-C3A3-4E41-B4C1-5D1880D9931E}" presName="tx1" presStyleLbl="revTx" presStyleIdx="4" presStyleCnt="5"/>
      <dgm:spPr/>
    </dgm:pt>
    <dgm:pt modelId="{B9CAF11B-617D-40B7-8889-43080D8FB96B}" type="pres">
      <dgm:prSet presAssocID="{D44CE427-C3A3-4E41-B4C1-5D1880D9931E}" presName="vert1" presStyleCnt="0"/>
      <dgm:spPr/>
    </dgm:pt>
  </dgm:ptLst>
  <dgm:cxnLst>
    <dgm:cxn modelId="{A3230F05-53E1-41A7-9E9A-47E05F151B4D}" srcId="{3D425489-7E48-4E21-8174-7A087B0DFAB0}" destId="{1A0391A7-6E4B-4698-86CA-D3D5417797F2}" srcOrd="3" destOrd="0" parTransId="{D9F66416-C7E6-44DB-BF8C-8C0C81BC302D}" sibTransId="{457A6627-BF66-4A84-A86F-4DA80405BAA2}"/>
    <dgm:cxn modelId="{186C3506-30C7-43EF-ACA6-9E067F7EC9F5}" type="presOf" srcId="{A1817D40-44FA-413F-A19F-E567A2EC832E}" destId="{250FCCD9-DDAC-4E46-AD27-D7DD6C18C2E0}" srcOrd="0" destOrd="0" presId="urn:microsoft.com/office/officeart/2008/layout/LinedList"/>
    <dgm:cxn modelId="{75537F0A-CC76-4B5D-88E2-B6B102C10270}" type="presOf" srcId="{F7E1D352-68EA-4CD7-8236-1B0961B8009F}" destId="{534C7EA1-4F4A-49BF-B1F3-182DD0F9A084}" srcOrd="0" destOrd="0" presId="urn:microsoft.com/office/officeart/2008/layout/LinedList"/>
    <dgm:cxn modelId="{5CDB1954-8F68-4A0D-8B60-E5FD0DD560B2}" srcId="{3D425489-7E48-4E21-8174-7A087B0DFAB0}" destId="{F7E1D352-68EA-4CD7-8236-1B0961B8009F}" srcOrd="1" destOrd="0" parTransId="{837959EC-FB80-4CB7-8BDD-C00B243EB63E}" sibTransId="{5B707F60-CEC1-4AA7-B571-4788B6F1CA6C}"/>
    <dgm:cxn modelId="{06F7BA76-338D-4BD5-838D-29730E674738}" srcId="{3D425489-7E48-4E21-8174-7A087B0DFAB0}" destId="{BDC89288-8141-4E32-97D3-5FE4453A057C}" srcOrd="2" destOrd="0" parTransId="{7C37B225-50CE-4C6F-A6ED-15811119FF89}" sibTransId="{C96370C8-4016-4CC6-97F8-04770C23C04B}"/>
    <dgm:cxn modelId="{034B3D8A-A903-435C-9B4B-1B90E71D07C1}" srcId="{3D425489-7E48-4E21-8174-7A087B0DFAB0}" destId="{A1817D40-44FA-413F-A19F-E567A2EC832E}" srcOrd="0" destOrd="0" parTransId="{BD500455-C689-40AB-B9BF-4E4C4C14EF61}" sibTransId="{F5ED5422-708C-4B50-96E2-1710141B0FFE}"/>
    <dgm:cxn modelId="{AA27D097-9934-4FAB-928E-E86E4E106979}" type="presOf" srcId="{3D425489-7E48-4E21-8174-7A087B0DFAB0}" destId="{2E08E1F2-1FF9-4219-AF58-8AFDAECBB7DD}" srcOrd="0" destOrd="0" presId="urn:microsoft.com/office/officeart/2008/layout/LinedList"/>
    <dgm:cxn modelId="{25AF60B0-2261-4BBF-9013-BDF87EBD4A1E}" type="presOf" srcId="{D44CE427-C3A3-4E41-B4C1-5D1880D9931E}" destId="{0729E548-E92C-42AC-9C52-FCC18C0E2FBC}" srcOrd="0" destOrd="0" presId="urn:microsoft.com/office/officeart/2008/layout/LinedList"/>
    <dgm:cxn modelId="{1CE378D8-2BC1-48FE-8658-4DA9702E1312}" type="presOf" srcId="{BDC89288-8141-4E32-97D3-5FE4453A057C}" destId="{65A7C54F-83FE-4613-A402-2ADFDCF78644}" srcOrd="0" destOrd="0" presId="urn:microsoft.com/office/officeart/2008/layout/LinedList"/>
    <dgm:cxn modelId="{D3E64BDA-0D1D-4FBD-A0BB-DA1CCBB6C97E}" type="presOf" srcId="{1A0391A7-6E4B-4698-86CA-D3D5417797F2}" destId="{4AAD4087-76F8-4855-A21C-F61C3ED97275}" srcOrd="0" destOrd="0" presId="urn:microsoft.com/office/officeart/2008/layout/LinedList"/>
    <dgm:cxn modelId="{C18807F4-0CFA-4567-8B85-2FF88A42320E}" srcId="{3D425489-7E48-4E21-8174-7A087B0DFAB0}" destId="{D44CE427-C3A3-4E41-B4C1-5D1880D9931E}" srcOrd="4" destOrd="0" parTransId="{999FD750-304F-435A-BAAD-8711DD472E59}" sibTransId="{5BA2FED8-96B3-4AA7-B0A3-65B9CDFFEA7D}"/>
    <dgm:cxn modelId="{5427FB22-3877-4B77-90B2-ABE56E649DD7}" type="presParOf" srcId="{2E08E1F2-1FF9-4219-AF58-8AFDAECBB7DD}" destId="{7D455DA4-42F1-4020-BC84-804D3499CE57}" srcOrd="0" destOrd="0" presId="urn:microsoft.com/office/officeart/2008/layout/LinedList"/>
    <dgm:cxn modelId="{FC45E41E-C23B-42CD-A6C5-724A67A23263}" type="presParOf" srcId="{2E08E1F2-1FF9-4219-AF58-8AFDAECBB7DD}" destId="{3F88D929-B261-4957-89D8-CEEA761D0D6B}" srcOrd="1" destOrd="0" presId="urn:microsoft.com/office/officeart/2008/layout/LinedList"/>
    <dgm:cxn modelId="{9BF9F4F7-F3CF-4775-87C4-86204A47E1A9}" type="presParOf" srcId="{3F88D929-B261-4957-89D8-CEEA761D0D6B}" destId="{250FCCD9-DDAC-4E46-AD27-D7DD6C18C2E0}" srcOrd="0" destOrd="0" presId="urn:microsoft.com/office/officeart/2008/layout/LinedList"/>
    <dgm:cxn modelId="{7680491F-30C8-4678-AE9C-90900F3D3611}" type="presParOf" srcId="{3F88D929-B261-4957-89D8-CEEA761D0D6B}" destId="{39030905-6CA1-4145-9993-C4C6E60801E7}" srcOrd="1" destOrd="0" presId="urn:microsoft.com/office/officeart/2008/layout/LinedList"/>
    <dgm:cxn modelId="{8C4A39A2-6919-4F74-9B0D-BC3F736E57DB}" type="presParOf" srcId="{2E08E1F2-1FF9-4219-AF58-8AFDAECBB7DD}" destId="{207401AE-478E-4191-954C-AB18B13C9A20}" srcOrd="2" destOrd="0" presId="urn:microsoft.com/office/officeart/2008/layout/LinedList"/>
    <dgm:cxn modelId="{E4C53B44-B35F-4D02-A1C6-BBA00B0518AD}" type="presParOf" srcId="{2E08E1F2-1FF9-4219-AF58-8AFDAECBB7DD}" destId="{D96E5B1D-8D7B-4997-AEBF-8ADC05DC4ED0}" srcOrd="3" destOrd="0" presId="urn:microsoft.com/office/officeart/2008/layout/LinedList"/>
    <dgm:cxn modelId="{8E8DC792-9542-4992-AF6D-668D82F4E94D}" type="presParOf" srcId="{D96E5B1D-8D7B-4997-AEBF-8ADC05DC4ED0}" destId="{534C7EA1-4F4A-49BF-B1F3-182DD0F9A084}" srcOrd="0" destOrd="0" presId="urn:microsoft.com/office/officeart/2008/layout/LinedList"/>
    <dgm:cxn modelId="{84BF3756-98FD-4A08-BFAA-A14C98A47DCE}" type="presParOf" srcId="{D96E5B1D-8D7B-4997-AEBF-8ADC05DC4ED0}" destId="{FCAC5D67-45EC-4F5A-8004-320F8656BDFE}" srcOrd="1" destOrd="0" presId="urn:microsoft.com/office/officeart/2008/layout/LinedList"/>
    <dgm:cxn modelId="{458B116C-2108-4C09-9272-9576C48D2D99}" type="presParOf" srcId="{2E08E1F2-1FF9-4219-AF58-8AFDAECBB7DD}" destId="{5EC24B4B-9A02-41C4-953E-3D6677AC83C1}" srcOrd="4" destOrd="0" presId="urn:microsoft.com/office/officeart/2008/layout/LinedList"/>
    <dgm:cxn modelId="{14A99C24-10CF-4445-9C6D-C883B78987A6}" type="presParOf" srcId="{2E08E1F2-1FF9-4219-AF58-8AFDAECBB7DD}" destId="{47C0FA25-F06A-46D2-AAF4-12C82630FFF3}" srcOrd="5" destOrd="0" presId="urn:microsoft.com/office/officeart/2008/layout/LinedList"/>
    <dgm:cxn modelId="{AE8C10CC-2948-4AAE-85FA-3119DCD0F45B}" type="presParOf" srcId="{47C0FA25-F06A-46D2-AAF4-12C82630FFF3}" destId="{65A7C54F-83FE-4613-A402-2ADFDCF78644}" srcOrd="0" destOrd="0" presId="urn:microsoft.com/office/officeart/2008/layout/LinedList"/>
    <dgm:cxn modelId="{3CF34A33-5D4F-46CB-9847-A1BDF561BC82}" type="presParOf" srcId="{47C0FA25-F06A-46D2-AAF4-12C82630FFF3}" destId="{A12267AA-FD0B-4C8D-B87B-C5F4C330FB87}" srcOrd="1" destOrd="0" presId="urn:microsoft.com/office/officeart/2008/layout/LinedList"/>
    <dgm:cxn modelId="{995DC2BD-9456-462F-80CB-EFB48F22BE2C}" type="presParOf" srcId="{2E08E1F2-1FF9-4219-AF58-8AFDAECBB7DD}" destId="{C7B14BD2-DC59-4403-8597-43E475F0C221}" srcOrd="6" destOrd="0" presId="urn:microsoft.com/office/officeart/2008/layout/LinedList"/>
    <dgm:cxn modelId="{F72B5745-7D4D-4742-B267-4E826C1D89E7}" type="presParOf" srcId="{2E08E1F2-1FF9-4219-AF58-8AFDAECBB7DD}" destId="{4FB98C97-F36E-46BF-85FC-4E0BB56C2926}" srcOrd="7" destOrd="0" presId="urn:microsoft.com/office/officeart/2008/layout/LinedList"/>
    <dgm:cxn modelId="{0DEB23F4-6C95-4787-B904-2E5473A2A9AB}" type="presParOf" srcId="{4FB98C97-F36E-46BF-85FC-4E0BB56C2926}" destId="{4AAD4087-76F8-4855-A21C-F61C3ED97275}" srcOrd="0" destOrd="0" presId="urn:microsoft.com/office/officeart/2008/layout/LinedList"/>
    <dgm:cxn modelId="{789271A0-090E-4F66-9867-FB211E4B4756}" type="presParOf" srcId="{4FB98C97-F36E-46BF-85FC-4E0BB56C2926}" destId="{56061BE2-556E-4B29-99AB-FBB81F35DD41}" srcOrd="1" destOrd="0" presId="urn:microsoft.com/office/officeart/2008/layout/LinedList"/>
    <dgm:cxn modelId="{4930831E-AB77-491B-81A4-BAA21B15759E}" type="presParOf" srcId="{2E08E1F2-1FF9-4219-AF58-8AFDAECBB7DD}" destId="{4E53AEC4-89B5-4BE4-AA78-7E6F020DF45D}" srcOrd="8" destOrd="0" presId="urn:microsoft.com/office/officeart/2008/layout/LinedList"/>
    <dgm:cxn modelId="{D105C3AF-74E2-4B24-ACDF-63BEF9FB7704}" type="presParOf" srcId="{2E08E1F2-1FF9-4219-AF58-8AFDAECBB7DD}" destId="{21BBADFA-E4FB-4D8C-940F-B76376B9A888}" srcOrd="9" destOrd="0" presId="urn:microsoft.com/office/officeart/2008/layout/LinedList"/>
    <dgm:cxn modelId="{793FDF6B-123E-42BA-AEF8-03F213642264}" type="presParOf" srcId="{21BBADFA-E4FB-4D8C-940F-B76376B9A888}" destId="{0729E548-E92C-42AC-9C52-FCC18C0E2FBC}" srcOrd="0" destOrd="0" presId="urn:microsoft.com/office/officeart/2008/layout/LinedList"/>
    <dgm:cxn modelId="{A63B3EA8-385C-40CA-9DA4-B3D7064CB5C5}" type="presParOf" srcId="{21BBADFA-E4FB-4D8C-940F-B76376B9A888}" destId="{B9CAF11B-617D-40B7-8889-43080D8FB96B}"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0248F2-8FFE-4028-A1A4-8920F2E8E813}">
      <dsp:nvSpPr>
        <dsp:cNvPr id="0" name=""/>
        <dsp:cNvSpPr/>
      </dsp:nvSpPr>
      <dsp:spPr>
        <a:xfrm>
          <a:off x="0" y="41317"/>
          <a:ext cx="9601196" cy="327600"/>
        </a:xfrm>
        <a:prstGeom prst="roundRect">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b="0" i="0" kern="1200"/>
            <a:t>Problem Statement</a:t>
          </a:r>
          <a:endParaRPr lang="en-US" sz="1400" kern="1200"/>
        </a:p>
      </dsp:txBody>
      <dsp:txXfrm>
        <a:off x="15992" y="57309"/>
        <a:ext cx="9569212" cy="295616"/>
      </dsp:txXfrm>
    </dsp:sp>
    <dsp:sp modelId="{B66D1D52-440B-424A-A9D1-004619DA11A5}">
      <dsp:nvSpPr>
        <dsp:cNvPr id="0" name=""/>
        <dsp:cNvSpPr/>
      </dsp:nvSpPr>
      <dsp:spPr>
        <a:xfrm>
          <a:off x="0" y="409237"/>
          <a:ext cx="9601196" cy="327600"/>
        </a:xfrm>
        <a:prstGeom prst="roundRect">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b="0" i="0" kern="1200"/>
            <a:t>Project Overview</a:t>
          </a:r>
          <a:endParaRPr lang="en-US" sz="1400" kern="1200"/>
        </a:p>
      </dsp:txBody>
      <dsp:txXfrm>
        <a:off x="15992" y="425229"/>
        <a:ext cx="9569212" cy="295616"/>
      </dsp:txXfrm>
    </dsp:sp>
    <dsp:sp modelId="{70E66476-135E-44ED-B7DD-258E09B62B09}">
      <dsp:nvSpPr>
        <dsp:cNvPr id="0" name=""/>
        <dsp:cNvSpPr/>
      </dsp:nvSpPr>
      <dsp:spPr>
        <a:xfrm>
          <a:off x="0" y="777157"/>
          <a:ext cx="9601196" cy="327600"/>
        </a:xfrm>
        <a:prstGeom prst="roundRect">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b="0" i="0" kern="1200"/>
            <a:t>End Users</a:t>
          </a:r>
          <a:endParaRPr lang="en-US" sz="1400" kern="1200"/>
        </a:p>
      </dsp:txBody>
      <dsp:txXfrm>
        <a:off x="15992" y="793149"/>
        <a:ext cx="9569212" cy="295616"/>
      </dsp:txXfrm>
    </dsp:sp>
    <dsp:sp modelId="{2D021C53-600B-47F7-A583-AACBA118CB3D}">
      <dsp:nvSpPr>
        <dsp:cNvPr id="0" name=""/>
        <dsp:cNvSpPr/>
      </dsp:nvSpPr>
      <dsp:spPr>
        <a:xfrm>
          <a:off x="0" y="1145077"/>
          <a:ext cx="9601196" cy="327600"/>
        </a:xfrm>
        <a:prstGeom prst="roundRect">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b="0" i="0" kern="1200"/>
            <a:t>Our Solution and Proposition</a:t>
          </a:r>
          <a:endParaRPr lang="en-US" sz="1400" kern="1200"/>
        </a:p>
      </dsp:txBody>
      <dsp:txXfrm>
        <a:off x="15992" y="1161069"/>
        <a:ext cx="9569212" cy="295616"/>
      </dsp:txXfrm>
    </dsp:sp>
    <dsp:sp modelId="{46599209-9C26-4C55-8BD0-AEFCB16B6B93}">
      <dsp:nvSpPr>
        <dsp:cNvPr id="0" name=""/>
        <dsp:cNvSpPr/>
      </dsp:nvSpPr>
      <dsp:spPr>
        <a:xfrm>
          <a:off x="0" y="1512997"/>
          <a:ext cx="9601196" cy="327600"/>
        </a:xfrm>
        <a:prstGeom prst="roundRect">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t>Dataset Description</a:t>
          </a:r>
        </a:p>
      </dsp:txBody>
      <dsp:txXfrm>
        <a:off x="15992" y="1528989"/>
        <a:ext cx="9569212" cy="295616"/>
      </dsp:txXfrm>
    </dsp:sp>
    <dsp:sp modelId="{C696C4CE-D23B-4FCC-8D2B-9ACBC1631EE2}">
      <dsp:nvSpPr>
        <dsp:cNvPr id="0" name=""/>
        <dsp:cNvSpPr/>
      </dsp:nvSpPr>
      <dsp:spPr>
        <a:xfrm>
          <a:off x="0" y="1880917"/>
          <a:ext cx="9601196" cy="327600"/>
        </a:xfrm>
        <a:prstGeom prst="roundRect">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b="0" i="0" kern="1200"/>
            <a:t>Modelling Approach</a:t>
          </a:r>
          <a:endParaRPr lang="en-US" sz="1400" kern="1200"/>
        </a:p>
      </dsp:txBody>
      <dsp:txXfrm>
        <a:off x="15992" y="1896909"/>
        <a:ext cx="9569212" cy="295616"/>
      </dsp:txXfrm>
    </dsp:sp>
    <dsp:sp modelId="{8D84EED6-51DD-45F0-A6DF-A5338A13531E}">
      <dsp:nvSpPr>
        <dsp:cNvPr id="0" name=""/>
        <dsp:cNvSpPr/>
      </dsp:nvSpPr>
      <dsp:spPr>
        <a:xfrm>
          <a:off x="0" y="2248837"/>
          <a:ext cx="9601196" cy="327600"/>
        </a:xfrm>
        <a:prstGeom prst="roundRect">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b="0" i="0" kern="1200"/>
            <a:t>Results and </a:t>
          </a:r>
          <a:r>
            <a:rPr lang="en-US" sz="1400" kern="1200"/>
            <a:t>Discussion</a:t>
          </a:r>
        </a:p>
      </dsp:txBody>
      <dsp:txXfrm>
        <a:off x="15992" y="2264829"/>
        <a:ext cx="9569212" cy="295616"/>
      </dsp:txXfrm>
    </dsp:sp>
    <dsp:sp modelId="{7DE0289E-36F1-44EA-BAB2-3C3EA4E53225}">
      <dsp:nvSpPr>
        <dsp:cNvPr id="0" name=""/>
        <dsp:cNvSpPr/>
      </dsp:nvSpPr>
      <dsp:spPr>
        <a:xfrm>
          <a:off x="0" y="2616757"/>
          <a:ext cx="9601196" cy="327600"/>
        </a:xfrm>
        <a:prstGeom prst="roundRect">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b="0" i="0" kern="1200"/>
            <a:t>Conclusion</a:t>
          </a:r>
          <a:endParaRPr lang="en-US" sz="1400" kern="1200"/>
        </a:p>
      </dsp:txBody>
      <dsp:txXfrm>
        <a:off x="15992" y="2632749"/>
        <a:ext cx="9569212" cy="29561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108871-50B6-4354-8AA1-4CD2A68DFCAB}">
      <dsp:nvSpPr>
        <dsp:cNvPr id="0" name=""/>
        <dsp:cNvSpPr/>
      </dsp:nvSpPr>
      <dsp:spPr>
        <a:xfrm>
          <a:off x="3281" y="282531"/>
          <a:ext cx="1776784" cy="1066070"/>
        </a:xfrm>
        <a:prstGeom prst="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a:t>HR Manager</a:t>
          </a:r>
        </a:p>
      </dsp:txBody>
      <dsp:txXfrm>
        <a:off x="3281" y="282531"/>
        <a:ext cx="1776784" cy="1066070"/>
      </dsp:txXfrm>
    </dsp:sp>
    <dsp:sp modelId="{DAFA7184-6031-4517-85F8-FF2E9D07CB3C}">
      <dsp:nvSpPr>
        <dsp:cNvPr id="0" name=""/>
        <dsp:cNvSpPr/>
      </dsp:nvSpPr>
      <dsp:spPr>
        <a:xfrm>
          <a:off x="1957744" y="282531"/>
          <a:ext cx="1776784" cy="1066070"/>
        </a:xfrm>
        <a:prstGeom prst="rect">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a:t>Team Leader</a:t>
          </a:r>
        </a:p>
      </dsp:txBody>
      <dsp:txXfrm>
        <a:off x="1957744" y="282531"/>
        <a:ext cx="1776784" cy="1066070"/>
      </dsp:txXfrm>
    </dsp:sp>
    <dsp:sp modelId="{B86AA373-A258-4F61-99A0-BB04D30DD729}">
      <dsp:nvSpPr>
        <dsp:cNvPr id="0" name=""/>
        <dsp:cNvSpPr/>
      </dsp:nvSpPr>
      <dsp:spPr>
        <a:xfrm>
          <a:off x="3912206" y="282531"/>
          <a:ext cx="1776784" cy="1066070"/>
        </a:xfrm>
        <a:prstGeom prst="rect">
          <a:avLst/>
        </a:prstGeom>
        <a:solidFill>
          <a:schemeClr val="accent4">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a:t>Department Head</a:t>
          </a:r>
        </a:p>
      </dsp:txBody>
      <dsp:txXfrm>
        <a:off x="3912206" y="282531"/>
        <a:ext cx="1776784" cy="1066070"/>
      </dsp:txXfrm>
    </dsp:sp>
    <dsp:sp modelId="{30E13CDB-B87B-4928-AC0A-AA528D20888F}">
      <dsp:nvSpPr>
        <dsp:cNvPr id="0" name=""/>
        <dsp:cNvSpPr/>
      </dsp:nvSpPr>
      <dsp:spPr>
        <a:xfrm>
          <a:off x="5866668" y="282531"/>
          <a:ext cx="1776784" cy="1066070"/>
        </a:xfrm>
        <a:prstGeom prst="rect">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a:t>Operations Manager</a:t>
          </a:r>
        </a:p>
      </dsp:txBody>
      <dsp:txXfrm>
        <a:off x="5866668" y="282531"/>
        <a:ext cx="1776784" cy="1066070"/>
      </dsp:txXfrm>
    </dsp:sp>
    <dsp:sp modelId="{E8D6AE19-4B43-472B-BA53-EB58B3510458}">
      <dsp:nvSpPr>
        <dsp:cNvPr id="0" name=""/>
        <dsp:cNvSpPr/>
      </dsp:nvSpPr>
      <dsp:spPr>
        <a:xfrm>
          <a:off x="7821131" y="282531"/>
          <a:ext cx="1776784" cy="1066070"/>
        </a:xfrm>
        <a:prstGeom prst="rect">
          <a:avLst/>
        </a:prstGeom>
        <a:solidFill>
          <a:schemeClr val="accent6">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a:t>CEO</a:t>
          </a:r>
        </a:p>
      </dsp:txBody>
      <dsp:txXfrm>
        <a:off x="7821131" y="282531"/>
        <a:ext cx="1776784" cy="1066070"/>
      </dsp:txXfrm>
    </dsp:sp>
    <dsp:sp modelId="{82EE9DFE-2947-4675-999E-4EA8AA5889D4}">
      <dsp:nvSpPr>
        <dsp:cNvPr id="0" name=""/>
        <dsp:cNvSpPr/>
      </dsp:nvSpPr>
      <dsp:spPr>
        <a:xfrm>
          <a:off x="3281" y="1526280"/>
          <a:ext cx="1776784" cy="1066070"/>
        </a:xfrm>
        <a:prstGeom prst="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a:t>Performance Analyst</a:t>
          </a:r>
        </a:p>
      </dsp:txBody>
      <dsp:txXfrm>
        <a:off x="3281" y="1526280"/>
        <a:ext cx="1776784" cy="1066070"/>
      </dsp:txXfrm>
    </dsp:sp>
    <dsp:sp modelId="{66C168E2-6B6E-4FC5-95AA-B404BF026FE9}">
      <dsp:nvSpPr>
        <dsp:cNvPr id="0" name=""/>
        <dsp:cNvSpPr/>
      </dsp:nvSpPr>
      <dsp:spPr>
        <a:xfrm>
          <a:off x="1957744" y="1526280"/>
          <a:ext cx="1776784" cy="1066070"/>
        </a:xfrm>
        <a:prstGeom prst="rect">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a:t>Talent Acquisition Specialist</a:t>
          </a:r>
        </a:p>
      </dsp:txBody>
      <dsp:txXfrm>
        <a:off x="1957744" y="1526280"/>
        <a:ext cx="1776784" cy="1066070"/>
      </dsp:txXfrm>
    </dsp:sp>
    <dsp:sp modelId="{EDEA94F6-0556-4E33-942E-ECC084D68F66}">
      <dsp:nvSpPr>
        <dsp:cNvPr id="0" name=""/>
        <dsp:cNvSpPr/>
      </dsp:nvSpPr>
      <dsp:spPr>
        <a:xfrm>
          <a:off x="3912206" y="1526280"/>
          <a:ext cx="1776784" cy="1066070"/>
        </a:xfrm>
        <a:prstGeom prst="rect">
          <a:avLst/>
        </a:prstGeom>
        <a:solidFill>
          <a:schemeClr val="accent4">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a:t>Training and Development Manager</a:t>
          </a:r>
        </a:p>
      </dsp:txBody>
      <dsp:txXfrm>
        <a:off x="3912206" y="1526280"/>
        <a:ext cx="1776784" cy="1066070"/>
      </dsp:txXfrm>
    </dsp:sp>
    <dsp:sp modelId="{7921D08B-8C88-4AB3-A30F-7077E62FDCF0}">
      <dsp:nvSpPr>
        <dsp:cNvPr id="0" name=""/>
        <dsp:cNvSpPr/>
      </dsp:nvSpPr>
      <dsp:spPr>
        <a:xfrm>
          <a:off x="5866668" y="1526280"/>
          <a:ext cx="1776784" cy="1066070"/>
        </a:xfrm>
        <a:prstGeom prst="rect">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a:t>Business Unit Manager</a:t>
          </a:r>
        </a:p>
      </dsp:txBody>
      <dsp:txXfrm>
        <a:off x="5866668" y="1526280"/>
        <a:ext cx="1776784" cy="1066070"/>
      </dsp:txXfrm>
    </dsp:sp>
    <dsp:sp modelId="{06790282-8444-488A-B861-ADB66AAA53B7}">
      <dsp:nvSpPr>
        <dsp:cNvPr id="0" name=""/>
        <dsp:cNvSpPr/>
      </dsp:nvSpPr>
      <dsp:spPr>
        <a:xfrm>
          <a:off x="7821131" y="1526280"/>
          <a:ext cx="1776784" cy="1066070"/>
        </a:xfrm>
        <a:prstGeom prst="rect">
          <a:avLst/>
        </a:prstGeom>
        <a:solidFill>
          <a:schemeClr val="accent6">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a:t>Employee Engagement Officer</a:t>
          </a:r>
        </a:p>
      </dsp:txBody>
      <dsp:txXfrm>
        <a:off x="7821131" y="1526280"/>
        <a:ext cx="1776784" cy="106607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D455DA4-42F1-4020-BC84-804D3499CE57}">
      <dsp:nvSpPr>
        <dsp:cNvPr id="0" name=""/>
        <dsp:cNvSpPr/>
      </dsp:nvSpPr>
      <dsp:spPr>
        <a:xfrm>
          <a:off x="0" y="398"/>
          <a:ext cx="8496419"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50FCCD9-DDAC-4E46-AD27-D7DD6C18C2E0}">
      <dsp:nvSpPr>
        <dsp:cNvPr id="0" name=""/>
        <dsp:cNvSpPr/>
      </dsp:nvSpPr>
      <dsp:spPr>
        <a:xfrm>
          <a:off x="0" y="398"/>
          <a:ext cx="8496419" cy="6530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100000"/>
            </a:lnSpc>
            <a:spcBef>
              <a:spcPct val="0"/>
            </a:spcBef>
            <a:spcAft>
              <a:spcPct val="35000"/>
            </a:spcAft>
            <a:buNone/>
          </a:pPr>
          <a:r>
            <a:rPr lang="en-US" sz="2600" kern="1200"/>
            <a:t>Conditional formatting : To change the blank cells in red colour</a:t>
          </a:r>
        </a:p>
      </dsp:txBody>
      <dsp:txXfrm>
        <a:off x="0" y="398"/>
        <a:ext cx="8496419" cy="653078"/>
      </dsp:txXfrm>
    </dsp:sp>
    <dsp:sp modelId="{207401AE-478E-4191-954C-AB18B13C9A20}">
      <dsp:nvSpPr>
        <dsp:cNvPr id="0" name=""/>
        <dsp:cNvSpPr/>
      </dsp:nvSpPr>
      <dsp:spPr>
        <a:xfrm>
          <a:off x="0" y="653477"/>
          <a:ext cx="8496419"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34C7EA1-4F4A-49BF-B1F3-182DD0F9A084}">
      <dsp:nvSpPr>
        <dsp:cNvPr id="0" name=""/>
        <dsp:cNvSpPr/>
      </dsp:nvSpPr>
      <dsp:spPr>
        <a:xfrm>
          <a:off x="0" y="653477"/>
          <a:ext cx="8496419" cy="6530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100000"/>
            </a:lnSpc>
            <a:spcBef>
              <a:spcPct val="0"/>
            </a:spcBef>
            <a:spcAft>
              <a:spcPct val="35000"/>
            </a:spcAft>
            <a:buNone/>
          </a:pPr>
          <a:r>
            <a:rPr lang="en-US" sz="2600" kern="1200"/>
            <a:t>filter and sort : To remove the highlighted blank cell</a:t>
          </a:r>
        </a:p>
      </dsp:txBody>
      <dsp:txXfrm>
        <a:off x="0" y="653477"/>
        <a:ext cx="8496419" cy="653078"/>
      </dsp:txXfrm>
    </dsp:sp>
    <dsp:sp modelId="{5EC24B4B-9A02-41C4-953E-3D6677AC83C1}">
      <dsp:nvSpPr>
        <dsp:cNvPr id="0" name=""/>
        <dsp:cNvSpPr/>
      </dsp:nvSpPr>
      <dsp:spPr>
        <a:xfrm>
          <a:off x="0" y="1306556"/>
          <a:ext cx="8496419"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5A7C54F-83FE-4613-A402-2ADFDCF78644}">
      <dsp:nvSpPr>
        <dsp:cNvPr id="0" name=""/>
        <dsp:cNvSpPr/>
      </dsp:nvSpPr>
      <dsp:spPr>
        <a:xfrm>
          <a:off x="0" y="1306556"/>
          <a:ext cx="8496419" cy="6530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100000"/>
            </a:lnSpc>
            <a:spcBef>
              <a:spcPct val="0"/>
            </a:spcBef>
            <a:spcAft>
              <a:spcPct val="35000"/>
            </a:spcAft>
            <a:buNone/>
          </a:pPr>
          <a:r>
            <a:rPr lang="en-US" sz="2600" kern="1200"/>
            <a:t>IFS formula : To rank the employee based on the scores</a:t>
          </a:r>
        </a:p>
      </dsp:txBody>
      <dsp:txXfrm>
        <a:off x="0" y="1306556"/>
        <a:ext cx="8496419" cy="653078"/>
      </dsp:txXfrm>
    </dsp:sp>
    <dsp:sp modelId="{C7B14BD2-DC59-4403-8597-43E475F0C221}">
      <dsp:nvSpPr>
        <dsp:cNvPr id="0" name=""/>
        <dsp:cNvSpPr/>
      </dsp:nvSpPr>
      <dsp:spPr>
        <a:xfrm>
          <a:off x="0" y="1959635"/>
          <a:ext cx="8496419"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AAD4087-76F8-4855-A21C-F61C3ED97275}">
      <dsp:nvSpPr>
        <dsp:cNvPr id="0" name=""/>
        <dsp:cNvSpPr/>
      </dsp:nvSpPr>
      <dsp:spPr>
        <a:xfrm>
          <a:off x="0" y="1959635"/>
          <a:ext cx="8496419" cy="6530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100000"/>
            </a:lnSpc>
            <a:spcBef>
              <a:spcPct val="0"/>
            </a:spcBef>
            <a:spcAft>
              <a:spcPct val="35000"/>
            </a:spcAft>
            <a:buNone/>
          </a:pPr>
          <a:r>
            <a:rPr lang="en-US" sz="2600" kern="1200"/>
            <a:t>pivot table : to analyse the collected data </a:t>
          </a:r>
        </a:p>
      </dsp:txBody>
      <dsp:txXfrm>
        <a:off x="0" y="1959635"/>
        <a:ext cx="8496419" cy="653078"/>
      </dsp:txXfrm>
    </dsp:sp>
    <dsp:sp modelId="{4E53AEC4-89B5-4BE4-AA78-7E6F020DF45D}">
      <dsp:nvSpPr>
        <dsp:cNvPr id="0" name=""/>
        <dsp:cNvSpPr/>
      </dsp:nvSpPr>
      <dsp:spPr>
        <a:xfrm>
          <a:off x="0" y="2612714"/>
          <a:ext cx="8496419"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729E548-E92C-42AC-9C52-FCC18C0E2FBC}">
      <dsp:nvSpPr>
        <dsp:cNvPr id="0" name=""/>
        <dsp:cNvSpPr/>
      </dsp:nvSpPr>
      <dsp:spPr>
        <a:xfrm>
          <a:off x="0" y="2612714"/>
          <a:ext cx="8496419" cy="6530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100000"/>
            </a:lnSpc>
            <a:spcBef>
              <a:spcPct val="0"/>
            </a:spcBef>
            <a:spcAft>
              <a:spcPct val="35000"/>
            </a:spcAft>
            <a:buNone/>
          </a:pPr>
          <a:r>
            <a:rPr lang="en-US" sz="2600" kern="1200"/>
            <a:t>Chart :To represent the data in a pictorial manner </a:t>
          </a:r>
        </a:p>
      </dsp:txBody>
      <dsp:txXfrm>
        <a:off x="0" y="2612714"/>
        <a:ext cx="8496419" cy="653078"/>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image" Target="../media/image5.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dirty="0"/>
              <a:t>Click to edit Master title style</a:t>
            </a:r>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8/30/2024</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42518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dirty="0"/>
              <a:t>Click to edit Master title style</a:t>
            </a:r>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1592919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dirty="0"/>
              <a:t>Click to edit Master title style</a:t>
            </a:r>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98967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dirty="0"/>
              <a:t>Click to edit Master title style</a:t>
            </a:r>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550134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dirty="0"/>
              <a:t>Click to edit Master title style</a:t>
            </a:r>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5164401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dirty="0"/>
              <a:t>Click to edit Master title style</a:t>
            </a:r>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325771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dirty="0"/>
              <a:t>Click to edit Master title style</a:t>
            </a:r>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90584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a:t>Click to edit Master title style</a:t>
            </a:r>
          </a:p>
        </p:txBody>
      </p:sp>
      <p:sp>
        <p:nvSpPr>
          <p:cNvPr id="3" name="Vertical Text Placeholder 2"/>
          <p:cNvSpPr>
            <a:spLocks noGrp="1"/>
          </p:cNvSpPr>
          <p:nvPr>
            <p:ph type="body" orient="vert" idx="1"/>
          </p:nvPr>
        </p:nvSpPr>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8/30/2024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662209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8/30/2024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596928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extLst>
      <p:ext uri="{BB962C8B-B14F-4D97-AF65-F5344CB8AC3E}">
        <p14:creationId xmlns:p14="http://schemas.microsoft.com/office/powerpoint/2010/main" val="19899406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2647F38-B617-4D2F-AE0A-013F0C4D2C57}" type="datetimeFigureOut">
              <a:rPr lang="en-US" dirty="0"/>
              <a:t>8/30/2024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extLst>
      <p:ext uri="{BB962C8B-B14F-4D97-AF65-F5344CB8AC3E}">
        <p14:creationId xmlns:p14="http://schemas.microsoft.com/office/powerpoint/2010/main" val="31729724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dirty="0"/>
              <a:t>Click to edit Master title style</a:t>
            </a:r>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208136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05BFA754-D5C3-4E66-96A6-867B257F58DC}" type="datetimeFigureOut">
              <a:rPr lang="en-US" dirty="0"/>
              <a:t>8/30/2024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extLst>
      <p:ext uri="{BB962C8B-B14F-4D97-AF65-F5344CB8AC3E}">
        <p14:creationId xmlns:p14="http://schemas.microsoft.com/office/powerpoint/2010/main" val="13125223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8/30/2024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768522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8/30/2024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892195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8/30/2024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1968942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dirty="0"/>
              <a:t>Click to edit Master title style</a:t>
            </a:r>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565613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dirty="0"/>
              <a:t>Click to edit Master title style</a:t>
            </a:r>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0923578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slideLayout" Target="../slideLayouts/slideLayout18.xml" /><Relationship Id="rId3" Type="http://schemas.openxmlformats.org/officeDocument/2006/relationships/slideLayout" Target="../slideLayouts/slideLayout3.xml" /><Relationship Id="rId21" Type="http://schemas.openxmlformats.org/officeDocument/2006/relationships/image" Target="../media/image4.png"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20" Type="http://schemas.openxmlformats.org/officeDocument/2006/relationships/image" Target="../media/image3.png"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theme" Target="../theme/theme1.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1">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1">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8/30/2024</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186047431"/>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 id="2147483679" r:id="rId13"/>
    <p:sldLayoutId id="2147483680" r:id="rId14"/>
    <p:sldLayoutId id="2147483681" r:id="rId15"/>
    <p:sldLayoutId id="2147483682" r:id="rId16"/>
    <p:sldLayoutId id="2147483683" r:id="rId17"/>
    <p:sldLayoutId id="2147483684" r:id="rId18"/>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notesSlide" Target="../notesSlides/notesSlide1.xml" /><Relationship Id="rId1" Type="http://schemas.openxmlformats.org/officeDocument/2006/relationships/slideLayout" Target="../slideLayouts/slideLayout2.xml" /></Relationships>
</file>

<file path=ppt/slides/_rels/slide10.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8.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1.png" /><Relationship Id="rId1" Type="http://schemas.openxmlformats.org/officeDocument/2006/relationships/slideLayout" Target="../slideLayouts/slideLayout7.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image" Target="../media/image2.jpeg" /><Relationship Id="rId1" Type="http://schemas.openxmlformats.org/officeDocument/2006/relationships/slideLayout" Target="../slideLayouts/slideLayout6.xml" /><Relationship Id="rId4" Type="http://schemas.openxmlformats.org/officeDocument/2006/relationships/image" Target="../media/image6.png" /></Relationships>
</file>

<file path=ppt/slides/_rels/slide3.xml.rels><?xml version="1.0" encoding="UTF-8" standalone="yes"?>
<Relationships xmlns="http://schemas.openxmlformats.org/package/2006/relationships"><Relationship Id="rId8" Type="http://schemas.openxmlformats.org/officeDocument/2006/relationships/diagramColors" Target="../diagrams/colors1.xml" /><Relationship Id="rId3" Type="http://schemas.openxmlformats.org/officeDocument/2006/relationships/image" Target="../media/image3.png" /><Relationship Id="rId7" Type="http://schemas.openxmlformats.org/officeDocument/2006/relationships/diagramQuickStyle" Target="../diagrams/quickStyle1.xml" /><Relationship Id="rId2" Type="http://schemas.openxmlformats.org/officeDocument/2006/relationships/image" Target="../media/image2.jpeg" /><Relationship Id="rId1" Type="http://schemas.openxmlformats.org/officeDocument/2006/relationships/slideLayout" Target="../slideLayouts/slideLayout6.xml" /><Relationship Id="rId6" Type="http://schemas.openxmlformats.org/officeDocument/2006/relationships/diagramLayout" Target="../diagrams/layout1.xml" /><Relationship Id="rId5" Type="http://schemas.openxmlformats.org/officeDocument/2006/relationships/diagramData" Target="../diagrams/data1.xml" /><Relationship Id="rId4" Type="http://schemas.openxmlformats.org/officeDocument/2006/relationships/image" Target="../media/image4.png" /><Relationship Id="rId9" Type="http://schemas.microsoft.com/office/2007/relationships/diagramDrawing" Target="../diagrams/drawing1.xml" /></Relationships>
</file>

<file path=ppt/slides/_rels/slide4.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image" Target="../media/image8.png" /><Relationship Id="rId1" Type="http://schemas.openxmlformats.org/officeDocument/2006/relationships/slideLayout" Target="../slideLayouts/slideLayout6.xml" /></Relationships>
</file>

<file path=ppt/slides/_rels/slide5.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image" Target="../media/image9.png" /><Relationship Id="rId1" Type="http://schemas.openxmlformats.org/officeDocument/2006/relationships/slideLayout" Target="../slideLayouts/slideLayout6.xml" /></Relationships>
</file>

<file path=ppt/slides/_rels/slide6.xml.rels><?xml version="1.0" encoding="UTF-8" standalone="yes"?>
<Relationships xmlns="http://schemas.openxmlformats.org/package/2006/relationships"><Relationship Id="rId8" Type="http://schemas.openxmlformats.org/officeDocument/2006/relationships/diagramColors" Target="../diagrams/colors2.xml" /><Relationship Id="rId3" Type="http://schemas.openxmlformats.org/officeDocument/2006/relationships/image" Target="../media/image3.png" /><Relationship Id="rId7" Type="http://schemas.openxmlformats.org/officeDocument/2006/relationships/diagramQuickStyle" Target="../diagrams/quickStyle2.xml" /><Relationship Id="rId2" Type="http://schemas.openxmlformats.org/officeDocument/2006/relationships/image" Target="../media/image2.jpeg" /><Relationship Id="rId1" Type="http://schemas.openxmlformats.org/officeDocument/2006/relationships/slideLayout" Target="../slideLayouts/slideLayout6.xml" /><Relationship Id="rId6" Type="http://schemas.openxmlformats.org/officeDocument/2006/relationships/diagramLayout" Target="../diagrams/layout2.xml" /><Relationship Id="rId5" Type="http://schemas.openxmlformats.org/officeDocument/2006/relationships/diagramData" Target="../diagrams/data2.xml" /><Relationship Id="rId4" Type="http://schemas.openxmlformats.org/officeDocument/2006/relationships/image" Target="../media/image4.png" /><Relationship Id="rId9" Type="http://schemas.microsoft.com/office/2007/relationships/diagramDrawing" Target="../diagrams/drawing2.xml" /></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3.xml" /><Relationship Id="rId7" Type="http://schemas.microsoft.com/office/2007/relationships/diagramDrawing" Target="../diagrams/drawing3.xml" /><Relationship Id="rId2" Type="http://schemas.openxmlformats.org/officeDocument/2006/relationships/image" Target="../media/image7.png" /><Relationship Id="rId1" Type="http://schemas.openxmlformats.org/officeDocument/2006/relationships/slideLayout" Target="../slideLayouts/slideLayout6.xml" /><Relationship Id="rId6" Type="http://schemas.openxmlformats.org/officeDocument/2006/relationships/diagramColors" Target="../diagrams/colors3.xml" /><Relationship Id="rId5" Type="http://schemas.openxmlformats.org/officeDocument/2006/relationships/diagramQuickStyle" Target="../diagrams/quickStyle3.xml" /><Relationship Id="rId4" Type="http://schemas.openxmlformats.org/officeDocument/2006/relationships/diagramLayout" Target="../diagrams/layout3.xml" /></Relationships>
</file>

<file path=ppt/slides/_rels/slide8.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jpeg" /><Relationship Id="rId1" Type="http://schemas.openxmlformats.org/officeDocument/2006/relationships/slideLayout" Target="../slideLayouts/slideLayout6.xml" /><Relationship Id="rId4" Type="http://schemas.openxmlformats.org/officeDocument/2006/relationships/image" Target="../media/image4.png" /></Relationships>
</file>

<file path=ppt/slides/_rels/slide9.xml.rels><?xml version="1.0" encoding="UTF-8" standalone="yes"?>
<Relationships xmlns="http://schemas.openxmlformats.org/package/2006/relationships"><Relationship Id="rId3" Type="http://schemas.openxmlformats.org/officeDocument/2006/relationships/hyperlink" Target="https://researchleap.com/impact-recruitment-selection-strategy-employees-performance-study-three-selected-manufacturing-companies-nigeria/" TargetMode="External" /><Relationship Id="rId2" Type="http://schemas.openxmlformats.org/officeDocument/2006/relationships/image" Target="../media/image10.png" /><Relationship Id="rId1" Type="http://schemas.openxmlformats.org/officeDocument/2006/relationships/slideLayout" Target="../slideLayouts/slideLayout6.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1511458" y="1025786"/>
            <a:ext cx="12137981" cy="1370888"/>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a:cs typeface="Times New Roman"/>
              </a:rPr>
              <a:t>Employee Data Analysis using Excel</a:t>
            </a:r>
            <a:r>
              <a:rPr lang="en-US" b="1" i="0" dirty="0">
                <a:solidFill>
                  <a:srgbClr val="0F0F0F"/>
                </a:solidFill>
                <a:effectLst/>
                <a:latin typeface="Times New Roman"/>
                <a:cs typeface="Times New Roman"/>
              </a:rPr>
              <a:t> </a:t>
            </a:r>
            <a:br>
              <a:rPr lang="en-US" b="1" i="0" dirty="0">
                <a:effectLst/>
                <a:latin typeface="Roboto" panose="020F0502020204030204" pitchFamily="2" charset="0"/>
              </a:rPr>
            </a:br>
            <a:endParaRPr spc="15" dirty="0"/>
          </a:p>
        </p:txBody>
      </p:sp>
      <p:sp>
        <p:nvSpPr>
          <p:cNvPr id="8" name="Subtitle 7">
            <a:extLst>
              <a:ext uri="{FF2B5EF4-FFF2-40B4-BE49-F238E27FC236}">
                <a16:creationId xmlns:a16="http://schemas.microsoft.com/office/drawing/2014/main" id="{48E26021-3A11-0770-AE89-A15403B38AA7}"/>
              </a:ext>
            </a:extLst>
          </p:cNvPr>
          <p:cNvSpPr>
            <a:spLocks noGrp="1"/>
          </p:cNvSpPr>
          <p:nvPr>
            <p:ph idx="1"/>
          </p:nvPr>
        </p:nvSpPr>
        <p:spPr>
          <a:xfrm>
            <a:off x="1295401" y="2942755"/>
            <a:ext cx="9601196" cy="2161468"/>
          </a:xfrm>
        </p:spPr>
        <p:txBody>
          <a:bodyPr/>
          <a:lstStyle/>
          <a:p>
            <a:pPr marL="0" indent="0">
              <a:spcBef>
                <a:spcPts val="0"/>
              </a:spcBef>
              <a:spcAft>
                <a:spcPts val="0"/>
              </a:spcAft>
              <a:buNone/>
            </a:pPr>
            <a:r>
              <a:rPr lang="en-US" dirty="0">
                <a:solidFill>
                  <a:srgbClr val="000000"/>
                </a:solidFill>
              </a:rPr>
              <a:t>STUDENT NAME: Menakadevi M</a:t>
            </a:r>
          </a:p>
          <a:p>
            <a:pPr marL="0" indent="0">
              <a:spcBef>
                <a:spcPts val="0"/>
              </a:spcBef>
              <a:spcAft>
                <a:spcPts val="0"/>
              </a:spcAft>
              <a:buNone/>
            </a:pPr>
            <a:r>
              <a:rPr lang="en-US" dirty="0">
                <a:solidFill>
                  <a:srgbClr val="000000"/>
                </a:solidFill>
              </a:rPr>
              <a:t>REGISTER NO: 312210019</a:t>
            </a:r>
            <a:endParaRPr lang="en-US" dirty="0"/>
          </a:p>
          <a:p>
            <a:pPr marL="0" indent="0">
              <a:spcBef>
                <a:spcPts val="0"/>
              </a:spcBef>
              <a:spcAft>
                <a:spcPts val="0"/>
              </a:spcAft>
              <a:buNone/>
            </a:pPr>
            <a:r>
              <a:rPr lang="en-US" dirty="0">
                <a:solidFill>
                  <a:srgbClr val="000000"/>
                </a:solidFill>
              </a:rPr>
              <a:t>NM ID:56A6C294C1A9597B18F49E94550E5420</a:t>
            </a:r>
          </a:p>
          <a:p>
            <a:pPr marL="0" indent="0">
              <a:spcBef>
                <a:spcPts val="0"/>
              </a:spcBef>
              <a:spcAft>
                <a:spcPts val="0"/>
              </a:spcAft>
              <a:buNone/>
            </a:pPr>
            <a:r>
              <a:rPr lang="en-US" dirty="0">
                <a:solidFill>
                  <a:srgbClr val="000000"/>
                </a:solidFill>
              </a:rPr>
              <a:t>DEPARTMENT: B.com general</a:t>
            </a:r>
          </a:p>
          <a:p>
            <a:pPr marL="0" indent="0">
              <a:spcBef>
                <a:spcPts val="0"/>
              </a:spcBef>
              <a:spcAft>
                <a:spcPts val="0"/>
              </a:spcAft>
              <a:buNone/>
            </a:pPr>
            <a:r>
              <a:rPr lang="en-US" dirty="0">
                <a:solidFill>
                  <a:srgbClr val="000000"/>
                </a:solidFill>
              </a:rPr>
              <a:t>COLLEGE: Valliammal college for women </a:t>
            </a:r>
            <a:endParaRPr lang="en-US" dirty="0"/>
          </a:p>
        </p:txBody>
      </p:sp>
      <p:sp>
        <p:nvSpPr>
          <p:cNvPr id="11" name="object 11"/>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4" name="TextBox 13">
            <a:extLst>
              <a:ext uri="{FF2B5EF4-FFF2-40B4-BE49-F238E27FC236}">
                <a16:creationId xmlns:a16="http://schemas.microsoft.com/office/drawing/2014/main" id="{D55ADE35-C35B-07C1-F5AA-C33B3DDB802E}"/>
              </a:ext>
            </a:extLst>
          </p:cNvPr>
          <p:cNvSpPr txBox="1"/>
          <p:nvPr/>
        </p:nvSpPr>
        <p:spPr>
          <a:xfrm>
            <a:off x="2573833" y="2735416"/>
            <a:ext cx="8610600" cy="830997"/>
          </a:xfrm>
          <a:prstGeom prst="rect">
            <a:avLst/>
          </a:prstGeom>
          <a:noFill/>
        </p:spPr>
        <p:txBody>
          <a:bodyPr wrap="square" lIns="91440" tIns="45720" rIns="91440" bIns="45720" rtlCol="0" anchor="t">
            <a:spAutoFit/>
          </a:bodyPr>
          <a:lstStyle/>
          <a:p>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898525" y="1106063"/>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2" name="TextBox 1">
            <a:extLst>
              <a:ext uri="{FF2B5EF4-FFF2-40B4-BE49-F238E27FC236}">
                <a16:creationId xmlns:a16="http://schemas.microsoft.com/office/drawing/2014/main" id="{4C51A2C9-C4CC-EFF8-F4C8-13894B9BDB28}"/>
              </a:ext>
            </a:extLst>
          </p:cNvPr>
          <p:cNvSpPr txBox="1"/>
          <p:nvPr/>
        </p:nvSpPr>
        <p:spPr>
          <a:xfrm>
            <a:off x="895109" y="2483011"/>
            <a:ext cx="9903561"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Segoe UI"/>
              </a:rPr>
              <a:t>1. Data Collection - The data on employee performance was collected and entered into Excel.​</a:t>
            </a:r>
          </a:p>
          <a:p>
            <a:r>
              <a:rPr lang="en-US" dirty="0">
                <a:cs typeface="Segoe UI"/>
              </a:rPr>
              <a:t>2. Data Cleaning​</a:t>
            </a:r>
            <a:endParaRPr lang="en-US" dirty="0">
              <a:ea typeface="Calibri"/>
              <a:cs typeface="Segoe UI"/>
            </a:endParaRPr>
          </a:p>
          <a:p>
            <a:r>
              <a:rPr lang="en-US" dirty="0">
                <a:cs typeface="Segoe UI"/>
              </a:rPr>
              <a:t>Conditional Formatting: Blank cells in the exit date column were highlighted in red to easily identify missing data.​</a:t>
            </a:r>
            <a:endParaRPr lang="en-US" dirty="0">
              <a:ea typeface="Calibri"/>
              <a:cs typeface="Segoe UI"/>
            </a:endParaRPr>
          </a:p>
          <a:p>
            <a:r>
              <a:rPr lang="en-US" dirty="0">
                <a:cs typeface="Segoe UI"/>
              </a:rPr>
              <a:t>Filtering: Blank cells were then filtered out using the "No Fills" option to focus on the relevant data.​</a:t>
            </a:r>
            <a:endParaRPr lang="en-US" dirty="0">
              <a:ea typeface="Calibri"/>
              <a:cs typeface="Segoe UI"/>
            </a:endParaRPr>
          </a:p>
          <a:p>
            <a:r>
              <a:rPr lang="en-US" dirty="0">
                <a:cs typeface="Segoe UI"/>
              </a:rPr>
              <a:t>3. Performance Categorization-Formula Used: =IFS(Z8&gt;=5,"VERY HIGH",Z8&gt;=4,"HIGH",Z8&gt;=3,"MEDIUM",TRUE,"LOW") was applied to categorize each employee's performance level based on their scores.​</a:t>
            </a:r>
            <a:endParaRPr lang="en-US" dirty="0">
              <a:ea typeface="Calibri"/>
              <a:cs typeface="Segoe UI"/>
            </a:endParaRPr>
          </a:p>
          <a:p>
            <a:r>
              <a:rPr lang="en-US" dirty="0">
                <a:cs typeface="Segoe UI"/>
              </a:rPr>
              <a:t>4. Pivot Table Creation- The pivot table was used to summarize the categorized data, providing an overview of how each business unit’s employees are distributed across performance levels.​</a:t>
            </a:r>
            <a:endParaRPr lang="en-US" dirty="0">
              <a:ea typeface="Calibri"/>
              <a:cs typeface="Segoe UI"/>
            </a:endParaRPr>
          </a:p>
          <a:p>
            <a:r>
              <a:rPr lang="en-US" dirty="0">
                <a:cs typeface="Segoe UI"/>
              </a:rPr>
              <a:t>5. Visualization-A bar chart was created alongside the pivot table to visualize the performance distribution, with linear and exponential trend lines added for LOW and MEDIUM performance levels, respectively.​</a:t>
            </a:r>
            <a:endParaRPr lang="en-US" dirty="0">
              <a:ea typeface="Calibri"/>
              <a:cs typeface="Segoe U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idx="4294967295"/>
          </p:nvPr>
        </p:nvSpPr>
        <p:spPr>
          <a:xfrm>
            <a:off x="1016000" y="819150"/>
            <a:ext cx="2436813" cy="758825"/>
          </a:xfrm>
          <a:prstGeom prst="rect">
            <a:avLst/>
          </a:prstGeom>
        </p:spPr>
        <p:txBody>
          <a:bodyPr vert="horz" wrap="square" lIns="0" tIns="13335" rIns="0" bIns="0" rtlCol="0">
            <a:spAutoFit/>
          </a:bodyPr>
          <a:lstStyle/>
          <a:p>
            <a:pPr marL="12700">
              <a:lnSpc>
                <a:spcPct val="100000"/>
              </a:lnSpc>
              <a:spcBef>
                <a:spcPts val="105"/>
              </a:spcBef>
            </a:pPr>
            <a:r>
              <a:rPr lang="en-US" dirty="0"/>
              <a:t>R</a:t>
            </a:r>
            <a:r>
              <a:rPr lang="en-US" spc="-40" dirty="0"/>
              <a:t>E</a:t>
            </a:r>
            <a:r>
              <a:rPr lang="en-US" spc="15" dirty="0"/>
              <a:t>S</a:t>
            </a:r>
            <a:r>
              <a:rPr lang="en-US" spc="-30" dirty="0"/>
              <a:t>U</a:t>
            </a:r>
            <a:r>
              <a:rPr lang="en-US" spc="-405" dirty="0"/>
              <a:t>L</a:t>
            </a:r>
            <a:r>
              <a:rPr lang="en-US"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lang="en-US" sz="1100" spc="10" dirty="0">
                <a:solidFill>
                  <a:srgbClr val="2D936B"/>
                </a:solidFill>
                <a:latin typeface="Trebuchet MS"/>
                <a:cs typeface="Trebuchet MS"/>
              </a:rPr>
              <a:t>11</a:t>
            </a:fld>
            <a:endParaRPr lang="en-US" sz="1100">
              <a:latin typeface="Trebuchet MS"/>
              <a:cs typeface="Trebuchet MS"/>
            </a:endParaRPr>
          </a:p>
        </p:txBody>
      </p:sp>
      <p:graphicFrame>
        <p:nvGraphicFramePr>
          <p:cNvPr id="2" name="Chart 1">
            <a:extLst>
              <a:ext uri="{FF2B5EF4-FFF2-40B4-BE49-F238E27FC236}">
                <a16:creationId xmlns:a16="http://schemas.microsoft.com/office/drawing/2014/main" id="{71846F30-3648-9623-4CCB-D146F96B6A3D}"/>
              </a:ext>
            </a:extLst>
          </p:cNvPr>
          <p:cNvGraphicFramePr>
            <a:graphicFrameLocks/>
          </p:cNvGraphicFramePr>
          <p:nvPr>
            <p:extLst>
              <p:ext uri="{D42A27DB-BD31-4B8C-83A1-F6EECF244321}">
                <p14:modId xmlns:p14="http://schemas.microsoft.com/office/powerpoint/2010/main" val="3394439161"/>
              </p:ext>
            </p:extLst>
          </p:nvPr>
        </p:nvGraphicFramePr>
        <p:xfrm>
          <a:off x="2513730" y="1907881"/>
          <a:ext cx="7186484" cy="3958541"/>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456E8DF8-0358-70A8-58E0-3DB39ED50B87}"/>
              </a:ext>
            </a:extLst>
          </p:cNvPr>
          <p:cNvSpPr txBox="1"/>
          <p:nvPr/>
        </p:nvSpPr>
        <p:spPr>
          <a:xfrm>
            <a:off x="1230025" y="3163426"/>
            <a:ext cx="9729004"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a:p>
            <a:r>
              <a:rPr lang="en-US"/>
              <a:t>The project successfully categorizes and visualizes employee performance across various business units. The pivot table and chart provide a clear summary that can be used by HR, management, and team leaders to make informed decisions about employee management, development, and recognition. The methodology of using Excel’s formulas, conditional formatting, and pivot tables proves to be an effective approach for this type of data analysis.</a:t>
            </a:r>
          </a:p>
          <a:p>
            <a:endParaRPr lang="en-US"/>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grpSp>
        <p:nvGrpSpPr>
          <p:cNvPr id="28" name="Group 27">
            <a:extLst>
              <a:ext uri="{FF2B5EF4-FFF2-40B4-BE49-F238E27FC236}">
                <a16:creationId xmlns:a16="http://schemas.microsoft.com/office/drawing/2014/main" id="{7575D7A7-3C36-4508-9BC6-70A93BD3C43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934" y="0"/>
            <a:ext cx="12231160" cy="6856214"/>
            <a:chOff x="-16934" y="0"/>
            <a:chExt cx="12231160" cy="6856214"/>
          </a:xfrm>
        </p:grpSpPr>
        <p:pic>
          <p:nvPicPr>
            <p:cNvPr id="29" name="Picture 28">
              <a:extLst>
                <a:ext uri="{FF2B5EF4-FFF2-40B4-BE49-F238E27FC236}">
                  <a16:creationId xmlns:a16="http://schemas.microsoft.com/office/drawing/2014/main" id="{BC964A0D-06B7-4C16-AC9F-20ADDA8059EB}"/>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0" name="Rectangle 29">
              <a:extLst>
                <a:ext uri="{FF2B5EF4-FFF2-40B4-BE49-F238E27FC236}">
                  <a16:creationId xmlns:a16="http://schemas.microsoft.com/office/drawing/2014/main" id="{F5703F5C-55DF-45CD-BC3F-3BE8F1033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31" name="Picture 30">
              <a:extLst>
                <a:ext uri="{FF2B5EF4-FFF2-40B4-BE49-F238E27FC236}">
                  <a16:creationId xmlns:a16="http://schemas.microsoft.com/office/drawing/2014/main" id="{A8C7134F-70F9-4826-A97E-9B39AEA08F5B}"/>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32" name="Picture 31">
              <a:extLst>
                <a:ext uri="{FF2B5EF4-FFF2-40B4-BE49-F238E27FC236}">
                  <a16:creationId xmlns:a16="http://schemas.microsoft.com/office/drawing/2014/main" id="{39351E73-B6DD-4B56-8EE9-C16B5711C46D}"/>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cxnSp>
        <p:nvCxnSpPr>
          <p:cNvPr id="34" name="Straight Connector 33">
            <a:extLst>
              <a:ext uri="{FF2B5EF4-FFF2-40B4-BE49-F238E27FC236}">
                <a16:creationId xmlns:a16="http://schemas.microsoft.com/office/drawing/2014/main" id="{AE446D0E-6531-40B7-A182-FB860243977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 useBgFill="1">
        <p:nvSpPr>
          <p:cNvPr id="36" name="Rectangle 35">
            <a:extLst>
              <a:ext uri="{FF2B5EF4-FFF2-40B4-BE49-F238E27FC236}">
                <a16:creationId xmlns:a16="http://schemas.microsoft.com/office/drawing/2014/main" id="{D59C2C63-D709-4949-9465-29A52CBEDD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0EFD2038-15D6-4003-8350-AFEC394EEF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91920" y="1399880"/>
            <a:ext cx="7808159" cy="4103960"/>
          </a:xfrm>
          <a:prstGeom prst="rect">
            <a:avLst/>
          </a:prstGeom>
          <a:solidFill>
            <a:schemeClr val="tx2">
              <a:lumMod val="90000"/>
              <a:lumOff val="10000"/>
            </a:schemeClr>
          </a:solidFill>
          <a:ln>
            <a:noFill/>
          </a:ln>
          <a:effectLst>
            <a:outerShdw blurRad="114300" dist="127000" dir="5400000" sx="99000" sy="99000" algn="t" rotWithShape="0">
              <a:prstClr val="black">
                <a:alpha val="40000"/>
              </a:prstClr>
            </a:outerShdw>
          </a:effectLst>
          <a:scene3d>
            <a:camera prst="orthographicFront"/>
            <a:lightRig rig="twoPt" dir="t"/>
          </a:scene3d>
          <a:sp3d contourW="6350">
            <a:bevelT w="12700" h="0" prst="coolSlant"/>
            <a:contourClr>
              <a:schemeClr val="tx2">
                <a:lumMod val="75000"/>
                <a:lumOff val="25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8CF519C2-F6BE-41BE-A50E-54B98359C9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28332" y="1540931"/>
            <a:ext cx="7543802" cy="3835401"/>
          </a:xfrm>
          <a:prstGeom prst="rect">
            <a:avLst/>
          </a:prstGeom>
          <a:noFill/>
          <a:ln w="15875">
            <a:solidFill>
              <a:schemeClr val="accent1"/>
            </a:solidFill>
            <a:miter lim="800000"/>
          </a:ln>
        </p:spPr>
        <p:style>
          <a:lnRef idx="1">
            <a:schemeClr val="accent1"/>
          </a:lnRef>
          <a:fillRef idx="3">
            <a:schemeClr val="accent1"/>
          </a:fillRef>
          <a:effectRef idx="2">
            <a:schemeClr val="accent1"/>
          </a:effectRef>
          <a:fontRef idx="minor">
            <a:schemeClr val="lt1"/>
          </a:fontRef>
        </p:style>
      </p:sp>
      <p:grpSp>
        <p:nvGrpSpPr>
          <p:cNvPr id="42" name="Group 41">
            <a:extLst>
              <a:ext uri="{FF2B5EF4-FFF2-40B4-BE49-F238E27FC236}">
                <a16:creationId xmlns:a16="http://schemas.microsoft.com/office/drawing/2014/main" id="{7767AD93-AD3E-4C62-97D5-E54E14B2EAD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123631"/>
            <a:ext cx="12231160" cy="659658"/>
            <a:chOff x="-16934" y="3123631"/>
            <a:chExt cx="12231160" cy="659658"/>
          </a:xfrm>
        </p:grpSpPr>
        <p:sp>
          <p:nvSpPr>
            <p:cNvPr id="43" name="Rounded Rectangle 17">
              <a:extLst>
                <a:ext uri="{FF2B5EF4-FFF2-40B4-BE49-F238E27FC236}">
                  <a16:creationId xmlns:a16="http://schemas.microsoft.com/office/drawing/2014/main" id="{AA443E8D-EC07-4B8F-B370-2A1153F350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430976" y="3123631"/>
              <a:ext cx="45720" cy="658368"/>
            </a:xfrm>
            <a:prstGeom prst="roundRect">
              <a:avLst>
                <a:gd name="adj" fmla="val 50000"/>
              </a:avLst>
            </a:prstGeom>
            <a:solidFill>
              <a:schemeClr val="tx2">
                <a:alpha val="55000"/>
              </a:schemeClr>
            </a:solidFill>
            <a:ln w="9525">
              <a:noFill/>
            </a:ln>
            <a:effectLst>
              <a:innerShdw blurRad="114300">
                <a:prstClr val="black">
                  <a:alpha val="48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4" name="Picture 43">
              <a:extLst>
                <a:ext uri="{FF2B5EF4-FFF2-40B4-BE49-F238E27FC236}">
                  <a16:creationId xmlns:a16="http://schemas.microsoft.com/office/drawing/2014/main" id="{841F0AA1-D12D-4FDB-BF66-D9398ED9303A}"/>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6934" y="3145536"/>
              <a:ext cx="2478024" cy="612648"/>
            </a:xfrm>
            <a:prstGeom prst="rect">
              <a:avLst/>
            </a:prstGeom>
          </p:spPr>
        </p:pic>
        <p:sp>
          <p:nvSpPr>
            <p:cNvPr id="45" name="Rounded Rectangle 20">
              <a:extLst>
                <a:ext uri="{FF2B5EF4-FFF2-40B4-BE49-F238E27FC236}">
                  <a16:creationId xmlns:a16="http://schemas.microsoft.com/office/drawing/2014/main" id="{E2B949DE-0178-4942-80DE-811C1AA4FC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17803" y="3124921"/>
              <a:ext cx="45720" cy="658368"/>
            </a:xfrm>
            <a:prstGeom prst="roundRect">
              <a:avLst>
                <a:gd name="adj" fmla="val 50000"/>
              </a:avLst>
            </a:prstGeom>
            <a:solidFill>
              <a:schemeClr val="tx2">
                <a:alpha val="55000"/>
              </a:schemeClr>
            </a:solidFill>
            <a:ln w="9525">
              <a:noFill/>
            </a:ln>
            <a:effectLst>
              <a:innerShdw blurRad="114300">
                <a:prstClr val="black">
                  <a:alpha val="48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6" name="Picture 45">
              <a:extLst>
                <a:ext uri="{FF2B5EF4-FFF2-40B4-BE49-F238E27FC236}">
                  <a16:creationId xmlns:a16="http://schemas.microsoft.com/office/drawing/2014/main" id="{284AA86D-EAE1-4E3F-A54C-7F1E390B6DF5}"/>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9736202" y="3145536"/>
              <a:ext cx="2478024" cy="612648"/>
            </a:xfrm>
            <a:prstGeom prst="rect">
              <a:avLst/>
            </a:prstGeom>
          </p:spPr>
        </p:pic>
      </p:grpSp>
      <p:sp>
        <p:nvSpPr>
          <p:cNvPr id="17" name="object 17"/>
          <p:cNvSpPr txBox="1">
            <a:spLocks noGrp="1"/>
          </p:cNvSpPr>
          <p:nvPr>
            <p:ph type="title"/>
          </p:nvPr>
        </p:nvSpPr>
        <p:spPr>
          <a:xfrm>
            <a:off x="2692398" y="1394881"/>
            <a:ext cx="6815669" cy="1515533"/>
          </a:xfrm>
          <a:prstGeom prst="rect">
            <a:avLst/>
          </a:prstGeom>
        </p:spPr>
        <p:txBody>
          <a:bodyPr vert="horz" lIns="91440" tIns="45720" rIns="91440" bIns="45720" rtlCol="0" anchor="b">
            <a:normAutofit/>
          </a:bodyPr>
          <a:lstStyle/>
          <a:p>
            <a:pPr marL="12700"/>
            <a:r>
              <a:rPr lang="en-US" sz="5400" spc="5">
                <a:solidFill>
                  <a:schemeClr val="bg1"/>
                </a:solidFill>
              </a:rPr>
              <a:t>PROJECT</a:t>
            </a:r>
            <a:r>
              <a:rPr lang="en-US" sz="5400" spc="-85">
                <a:solidFill>
                  <a:schemeClr val="bg1"/>
                </a:solidFill>
              </a:rPr>
              <a:t> </a:t>
            </a:r>
            <a:r>
              <a:rPr lang="en-US" sz="5400" spc="25">
                <a:solidFill>
                  <a:schemeClr val="bg1"/>
                </a:solidFill>
              </a:rPr>
              <a:t>TITLE :</a:t>
            </a:r>
            <a:endParaRPr lang="en-US" sz="5400">
              <a:solidFill>
                <a:schemeClr val="bg1"/>
              </a:solidFill>
            </a:endParaRPr>
          </a:p>
        </p:txBody>
      </p:sp>
      <p:sp>
        <p:nvSpPr>
          <p:cNvPr id="23" name="TextBox 22">
            <a:extLst>
              <a:ext uri="{FF2B5EF4-FFF2-40B4-BE49-F238E27FC236}">
                <a16:creationId xmlns:a16="http://schemas.microsoft.com/office/drawing/2014/main" id="{F691EEC8-E83B-8506-163B-F39E906CCC0A}"/>
              </a:ext>
            </a:extLst>
          </p:cNvPr>
          <p:cNvSpPr txBox="1"/>
          <p:nvPr/>
        </p:nvSpPr>
        <p:spPr>
          <a:xfrm>
            <a:off x="2692398" y="3657597"/>
            <a:ext cx="6815669" cy="400052"/>
          </a:xfrm>
          <a:prstGeom prst="rect">
            <a:avLst/>
          </a:prstGeom>
        </p:spPr>
        <p:txBody>
          <a:bodyPr vert="horz" lIns="91440" tIns="45720" rIns="91440" bIns="45720" rtlCol="0" anchor="t">
            <a:noAutofit/>
          </a:bodyPr>
          <a:lstStyle/>
          <a:p>
            <a:pPr algn="ctr" defTabSz="457200">
              <a:spcBef>
                <a:spcPct val="20000"/>
              </a:spcBef>
              <a:spcAft>
                <a:spcPts val="600"/>
              </a:spcAft>
              <a:buClr>
                <a:schemeClr val="accent1"/>
              </a:buClr>
              <a:buSzPct val="115000"/>
            </a:pPr>
            <a:r>
              <a:rPr lang="en-US" sz="4000" b="1">
                <a:solidFill>
                  <a:schemeClr val="bg1"/>
                </a:solidFill>
              </a:rPr>
              <a:t>Employee Performance Analysis using Excel</a:t>
            </a:r>
            <a:endParaRPr lang="en-US" sz="4000">
              <a:solidFill>
                <a:schemeClr val="bg1"/>
              </a:solidFill>
            </a:endParaRPr>
          </a:p>
        </p:txBody>
      </p:sp>
      <p:cxnSp>
        <p:nvCxnSpPr>
          <p:cNvPr id="48" name="Straight Connector 47">
            <a:extLst>
              <a:ext uri="{FF2B5EF4-FFF2-40B4-BE49-F238E27FC236}">
                <a16:creationId xmlns:a16="http://schemas.microsoft.com/office/drawing/2014/main" id="{0772CE55-4C36-44F1-A9BD-379BEB84317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692399" y="3522131"/>
            <a:ext cx="6815668"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sp>
        <p:nvSpPr>
          <p:cNvPr id="22" name="object 22"/>
          <p:cNvSpPr txBox="1">
            <a:spLocks noGrp="1"/>
          </p:cNvSpPr>
          <p:nvPr>
            <p:ph type="sldNum" sz="quarter" idx="12"/>
          </p:nvPr>
        </p:nvSpPr>
        <p:spPr>
          <a:xfrm>
            <a:off x="8956900" y="5037663"/>
            <a:ext cx="551167" cy="279400"/>
          </a:xfrm>
          <a:prstGeom prst="rect">
            <a:avLst/>
          </a:prstGeom>
        </p:spPr>
        <p:txBody>
          <a:bodyPr vert="horz" lIns="91440" tIns="45720" rIns="91440" bIns="45720" rtlCol="0" anchor="ctr">
            <a:normAutofit/>
          </a:bodyPr>
          <a:lstStyle/>
          <a:p>
            <a:pPr defTabSz="457200">
              <a:spcBef>
                <a:spcPts val="55"/>
              </a:spcBef>
            </a:pPr>
            <a:fld id="{81D60167-4931-47E6-BA6A-407CBD079E47}" type="slidenum">
              <a:rPr lang="en-US" b="0" i="0" kern="1200" spc="10">
                <a:solidFill>
                  <a:schemeClr val="bg1"/>
                </a:solidFill>
                <a:effectLst/>
                <a:latin typeface="+mn-lt"/>
                <a:ea typeface="+mn-ea"/>
                <a:cs typeface="+mn-cs"/>
              </a:rPr>
              <a:pPr defTabSz="457200">
                <a:spcBef>
                  <a:spcPts val="55"/>
                </a:spcBef>
              </a:pPr>
              <a:t>2</a:t>
            </a:fld>
            <a:endParaRPr lang="en-US" b="0" i="0" kern="1200" spc="10">
              <a:solidFill>
                <a:schemeClr val="bg1"/>
              </a:solidFill>
              <a:effectLst/>
              <a:latin typeface="+mn-lt"/>
              <a:ea typeface="+mn-ea"/>
              <a:cs typeface="+mn-c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grpSp>
        <p:nvGrpSpPr>
          <p:cNvPr id="30" name="Group 29">
            <a:extLst>
              <a:ext uri="{FF2B5EF4-FFF2-40B4-BE49-F238E27FC236}">
                <a16:creationId xmlns:a16="http://schemas.microsoft.com/office/drawing/2014/main" id="{C93797FD-7F0A-483E-966E-7FE88F8D87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31" name="Picture 30">
              <a:extLst>
                <a:ext uri="{FF2B5EF4-FFF2-40B4-BE49-F238E27FC236}">
                  <a16:creationId xmlns:a16="http://schemas.microsoft.com/office/drawing/2014/main" id="{94299858-315B-4242-A342-32FD05E4DEE2}"/>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2" name="Rectangle 31">
              <a:extLst>
                <a:ext uri="{FF2B5EF4-FFF2-40B4-BE49-F238E27FC236}">
                  <a16:creationId xmlns:a16="http://schemas.microsoft.com/office/drawing/2014/main" id="{5783D501-1479-4FE1-A62C-B9C862498C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33" name="Picture 32">
              <a:extLst>
                <a:ext uri="{FF2B5EF4-FFF2-40B4-BE49-F238E27FC236}">
                  <a16:creationId xmlns:a16="http://schemas.microsoft.com/office/drawing/2014/main" id="{C53C2CCF-3504-410A-A978-9BCC7D295A01}"/>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34" name="Picture 33">
              <a:extLst>
                <a:ext uri="{FF2B5EF4-FFF2-40B4-BE49-F238E27FC236}">
                  <a16:creationId xmlns:a16="http://schemas.microsoft.com/office/drawing/2014/main" id="{444AA77E-0BD7-413F-9123-2CDF296BADFE}"/>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cxnSp>
        <p:nvCxnSpPr>
          <p:cNvPr id="36" name="Straight Connector 35">
            <a:extLst>
              <a:ext uri="{FF2B5EF4-FFF2-40B4-BE49-F238E27FC236}">
                <a16:creationId xmlns:a16="http://schemas.microsoft.com/office/drawing/2014/main" id="{DDB3BAEE-5BE4-4B17-A2DA-B334759C47A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grpSp>
        <p:nvGrpSpPr>
          <p:cNvPr id="38" name="Group 37">
            <a:extLst>
              <a:ext uri="{FF2B5EF4-FFF2-40B4-BE49-F238E27FC236}">
                <a16:creationId xmlns:a16="http://schemas.microsoft.com/office/drawing/2014/main" id="{E7DEDD00-5E71-418B-9C3C-9B71B018221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39" name="Picture 38">
              <a:extLst>
                <a:ext uri="{FF2B5EF4-FFF2-40B4-BE49-F238E27FC236}">
                  <a16:creationId xmlns:a16="http://schemas.microsoft.com/office/drawing/2014/main" id="{F08AA894-60A7-4A09-919E-54EF7C3EC824}"/>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40" name="Rectangle 39">
              <a:extLst>
                <a:ext uri="{FF2B5EF4-FFF2-40B4-BE49-F238E27FC236}">
                  <a16:creationId xmlns:a16="http://schemas.microsoft.com/office/drawing/2014/main" id="{44680684-9D82-4E2B-9E9A-778390DA9E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41" name="Picture 40">
              <a:extLst>
                <a:ext uri="{FF2B5EF4-FFF2-40B4-BE49-F238E27FC236}">
                  <a16:creationId xmlns:a16="http://schemas.microsoft.com/office/drawing/2014/main" id="{E28899EB-8201-46DC-A208-67136E6BA1A2}"/>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42" name="Picture 41">
              <a:extLst>
                <a:ext uri="{FF2B5EF4-FFF2-40B4-BE49-F238E27FC236}">
                  <a16:creationId xmlns:a16="http://schemas.microsoft.com/office/drawing/2014/main" id="{58681DBB-DB5A-40DF-8333-C7E1C945B5BD}"/>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1" name="object 21"/>
          <p:cNvSpPr txBox="1">
            <a:spLocks noGrp="1"/>
          </p:cNvSpPr>
          <p:nvPr>
            <p:ph type="title"/>
          </p:nvPr>
        </p:nvSpPr>
        <p:spPr>
          <a:xfrm>
            <a:off x="1295402" y="982132"/>
            <a:ext cx="9601196" cy="1303867"/>
          </a:xfrm>
          <a:prstGeom prst="rect">
            <a:avLst/>
          </a:prstGeom>
        </p:spPr>
        <p:txBody>
          <a:bodyPr vert="horz" lIns="91440" tIns="45720" rIns="91440" bIns="45720" rtlCol="0" anchor="ctr">
            <a:normAutofit/>
          </a:bodyPr>
          <a:lstStyle/>
          <a:p>
            <a:pPr marL="12700"/>
            <a:r>
              <a:rPr lang="en-US" spc="25">
                <a:solidFill>
                  <a:srgbClr val="262626"/>
                </a:solidFill>
              </a:rPr>
              <a:t>A</a:t>
            </a:r>
            <a:r>
              <a:rPr lang="en-US" spc="-5">
                <a:solidFill>
                  <a:srgbClr val="262626"/>
                </a:solidFill>
              </a:rPr>
              <a:t>G</a:t>
            </a:r>
            <a:r>
              <a:rPr lang="en-US" spc="-35">
                <a:solidFill>
                  <a:srgbClr val="262626"/>
                </a:solidFill>
              </a:rPr>
              <a:t>E</a:t>
            </a:r>
            <a:r>
              <a:rPr lang="en-US" spc="15">
                <a:solidFill>
                  <a:srgbClr val="262626"/>
                </a:solidFill>
              </a:rPr>
              <a:t>ND</a:t>
            </a:r>
            <a:r>
              <a:rPr lang="en-US">
                <a:solidFill>
                  <a:srgbClr val="262626"/>
                </a:solidFill>
              </a:rPr>
              <a:t>A</a:t>
            </a:r>
          </a:p>
        </p:txBody>
      </p:sp>
      <p:sp>
        <p:nvSpPr>
          <p:cNvPr id="22" name="object 22"/>
          <p:cNvSpPr txBox="1">
            <a:spLocks noGrp="1"/>
          </p:cNvSpPr>
          <p:nvPr>
            <p:ph type="sldNum" sz="quarter" idx="12"/>
          </p:nvPr>
        </p:nvSpPr>
        <p:spPr>
          <a:xfrm>
            <a:off x="10353901" y="5969000"/>
            <a:ext cx="542697" cy="279400"/>
          </a:xfrm>
          <a:prstGeom prst="rect">
            <a:avLst/>
          </a:prstGeom>
        </p:spPr>
        <p:txBody>
          <a:bodyPr vert="horz" lIns="91440" tIns="45720" rIns="91440" bIns="45720" rtlCol="0" anchor="ctr">
            <a:normAutofit/>
          </a:bodyPr>
          <a:lstStyle/>
          <a:p>
            <a:pPr defTabSz="457200">
              <a:spcBef>
                <a:spcPts val="55"/>
              </a:spcBef>
            </a:pPr>
            <a:fld id="{81D60167-4931-47E6-BA6A-407CBD079E47}" type="slidenum">
              <a:rPr lang="en-US" b="0" i="0" kern="1200" spc="10">
                <a:solidFill>
                  <a:srgbClr val="000000"/>
                </a:solidFill>
                <a:effectLst/>
                <a:latin typeface="+mn-lt"/>
                <a:ea typeface="+mn-ea"/>
                <a:cs typeface="+mn-cs"/>
              </a:rPr>
              <a:pPr defTabSz="457200">
                <a:spcBef>
                  <a:spcPts val="55"/>
                </a:spcBef>
              </a:pPr>
              <a:t>3</a:t>
            </a:fld>
            <a:endParaRPr lang="en-US" b="0" i="0" kern="1200" spc="10">
              <a:solidFill>
                <a:srgbClr val="000000"/>
              </a:solidFill>
              <a:effectLst/>
              <a:latin typeface="+mn-lt"/>
              <a:ea typeface="+mn-ea"/>
              <a:cs typeface="+mn-cs"/>
            </a:endParaRPr>
          </a:p>
        </p:txBody>
      </p:sp>
      <p:graphicFrame>
        <p:nvGraphicFramePr>
          <p:cNvPr id="25" name="TextBox 22">
            <a:extLst>
              <a:ext uri="{FF2B5EF4-FFF2-40B4-BE49-F238E27FC236}">
                <a16:creationId xmlns:a16="http://schemas.microsoft.com/office/drawing/2014/main" id="{4F9664BF-D81E-78BA-C9F7-4682CE974849}"/>
              </a:ext>
            </a:extLst>
          </p:cNvPr>
          <p:cNvGraphicFramePr/>
          <p:nvPr>
            <p:extLst>
              <p:ext uri="{D42A27DB-BD31-4B8C-83A1-F6EECF244321}">
                <p14:modId xmlns:p14="http://schemas.microsoft.com/office/powerpoint/2010/main" val="959944290"/>
              </p:ext>
            </p:extLst>
          </p:nvPr>
        </p:nvGraphicFramePr>
        <p:xfrm>
          <a:off x="1295401" y="2675822"/>
          <a:ext cx="9601197" cy="2985675"/>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1480325" y="816194"/>
            <a:ext cx="853056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TextBox 8">
            <a:extLst>
              <a:ext uri="{FF2B5EF4-FFF2-40B4-BE49-F238E27FC236}">
                <a16:creationId xmlns:a16="http://schemas.microsoft.com/office/drawing/2014/main" id="{B4780FB2-F07E-CF68-90C0-2AF4B7FE89CF}"/>
              </a:ext>
            </a:extLst>
          </p:cNvPr>
          <p:cNvSpPr txBox="1"/>
          <p:nvPr/>
        </p:nvSpPr>
        <p:spPr>
          <a:xfrm>
            <a:off x="1068729" y="4039565"/>
            <a:ext cx="6736465"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The project aims to analyze employee performance across different business units, categorizing them into performance levels (LOW, MEDIUM, HIGH, VERY HIGH). The goal is to identify patterns and outliers within these units, enabling informed decisions regarding employee management and business unit performance enhancement.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1569294" y="810336"/>
            <a:ext cx="8321160"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TextBox 8">
            <a:extLst>
              <a:ext uri="{FF2B5EF4-FFF2-40B4-BE49-F238E27FC236}">
                <a16:creationId xmlns:a16="http://schemas.microsoft.com/office/drawing/2014/main" id="{D746752D-5EF7-7AFE-8047-BD077DA60A16}"/>
              </a:ext>
            </a:extLst>
          </p:cNvPr>
          <p:cNvSpPr txBox="1"/>
          <p:nvPr/>
        </p:nvSpPr>
        <p:spPr>
          <a:xfrm>
            <a:off x="1290578" y="3566932"/>
            <a:ext cx="6784693"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This project involves evaluating employee performance data from various business units. The data is processed using Excel, where performance levels are determined using a formula, and blank cells are handled via conditional formatting and filtering. The summarized data is then presented using a pivot table and a corresponding chart to visualize the distribution of performance levels across business units.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grpSp>
        <p:nvGrpSpPr>
          <p:cNvPr id="33" name="Group 32">
            <a:extLst>
              <a:ext uri="{FF2B5EF4-FFF2-40B4-BE49-F238E27FC236}">
                <a16:creationId xmlns:a16="http://schemas.microsoft.com/office/drawing/2014/main" id="{C93797FD-7F0A-483E-966E-7FE88F8D87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34" name="Picture 33">
              <a:extLst>
                <a:ext uri="{FF2B5EF4-FFF2-40B4-BE49-F238E27FC236}">
                  <a16:creationId xmlns:a16="http://schemas.microsoft.com/office/drawing/2014/main" id="{94299858-315B-4242-A342-32FD05E4DEE2}"/>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5" name="Rectangle 34">
              <a:extLst>
                <a:ext uri="{FF2B5EF4-FFF2-40B4-BE49-F238E27FC236}">
                  <a16:creationId xmlns:a16="http://schemas.microsoft.com/office/drawing/2014/main" id="{5783D501-1479-4FE1-A62C-B9C862498C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36" name="Picture 35">
              <a:extLst>
                <a:ext uri="{FF2B5EF4-FFF2-40B4-BE49-F238E27FC236}">
                  <a16:creationId xmlns:a16="http://schemas.microsoft.com/office/drawing/2014/main" id="{C53C2CCF-3504-410A-A978-9BCC7D295A01}"/>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37" name="Picture 36">
              <a:extLst>
                <a:ext uri="{FF2B5EF4-FFF2-40B4-BE49-F238E27FC236}">
                  <a16:creationId xmlns:a16="http://schemas.microsoft.com/office/drawing/2014/main" id="{444AA77E-0BD7-413F-9123-2CDF296BADFE}"/>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cxnSp>
        <p:nvCxnSpPr>
          <p:cNvPr id="39" name="Straight Connector 38">
            <a:extLst>
              <a:ext uri="{FF2B5EF4-FFF2-40B4-BE49-F238E27FC236}">
                <a16:creationId xmlns:a16="http://schemas.microsoft.com/office/drawing/2014/main" id="{DDB3BAEE-5BE4-4B17-A2DA-B334759C47A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5" name="object 5"/>
          <p:cNvSpPr txBox="1">
            <a:spLocks noGrp="1"/>
          </p:cNvSpPr>
          <p:nvPr>
            <p:ph type="title"/>
          </p:nvPr>
        </p:nvSpPr>
        <p:spPr>
          <a:xfrm>
            <a:off x="1295402" y="982132"/>
            <a:ext cx="9601196" cy="1303867"/>
          </a:xfrm>
          <a:prstGeom prst="rect">
            <a:avLst/>
          </a:prstGeom>
        </p:spPr>
        <p:txBody>
          <a:bodyPr vert="horz" lIns="91440" tIns="45720" rIns="91440" bIns="45720" rtlCol="0" anchor="ctr">
            <a:normAutofit/>
          </a:bodyPr>
          <a:lstStyle/>
          <a:p>
            <a:pPr marL="12700"/>
            <a:r>
              <a:rPr lang="en-US" spc="25">
                <a:solidFill>
                  <a:srgbClr val="262626"/>
                </a:solidFill>
              </a:rPr>
              <a:t>W</a:t>
            </a:r>
            <a:r>
              <a:rPr lang="en-US" spc="-20">
                <a:solidFill>
                  <a:srgbClr val="262626"/>
                </a:solidFill>
              </a:rPr>
              <a:t>H</a:t>
            </a:r>
            <a:r>
              <a:rPr lang="en-US" spc="20">
                <a:solidFill>
                  <a:srgbClr val="262626"/>
                </a:solidFill>
              </a:rPr>
              <a:t>O</a:t>
            </a:r>
            <a:r>
              <a:rPr lang="en-US" spc="-235">
                <a:solidFill>
                  <a:srgbClr val="262626"/>
                </a:solidFill>
              </a:rPr>
              <a:t> </a:t>
            </a:r>
            <a:r>
              <a:rPr lang="en-US" spc="-10">
                <a:solidFill>
                  <a:srgbClr val="262626"/>
                </a:solidFill>
              </a:rPr>
              <a:t>AR</a:t>
            </a:r>
            <a:r>
              <a:rPr lang="en-US" spc="15">
                <a:solidFill>
                  <a:srgbClr val="262626"/>
                </a:solidFill>
              </a:rPr>
              <a:t>E</a:t>
            </a:r>
            <a:r>
              <a:rPr lang="en-US" spc="-35">
                <a:solidFill>
                  <a:srgbClr val="262626"/>
                </a:solidFill>
              </a:rPr>
              <a:t> </a:t>
            </a:r>
            <a:r>
              <a:rPr lang="en-US" spc="-10">
                <a:solidFill>
                  <a:srgbClr val="262626"/>
                </a:solidFill>
              </a:rPr>
              <a:t>T</a:t>
            </a:r>
            <a:r>
              <a:rPr lang="en-US" spc="-15">
                <a:solidFill>
                  <a:srgbClr val="262626"/>
                </a:solidFill>
              </a:rPr>
              <a:t>H</a:t>
            </a:r>
            <a:r>
              <a:rPr lang="en-US" spc="15">
                <a:solidFill>
                  <a:srgbClr val="262626"/>
                </a:solidFill>
              </a:rPr>
              <a:t>E</a:t>
            </a:r>
            <a:r>
              <a:rPr lang="en-US" spc="-35">
                <a:solidFill>
                  <a:srgbClr val="262626"/>
                </a:solidFill>
              </a:rPr>
              <a:t> </a:t>
            </a:r>
            <a:r>
              <a:rPr lang="en-US" spc="-20">
                <a:solidFill>
                  <a:srgbClr val="262626"/>
                </a:solidFill>
              </a:rPr>
              <a:t>E</a:t>
            </a:r>
            <a:r>
              <a:rPr lang="en-US" spc="30">
                <a:solidFill>
                  <a:srgbClr val="262626"/>
                </a:solidFill>
              </a:rPr>
              <a:t>N</a:t>
            </a:r>
            <a:r>
              <a:rPr lang="en-US" spc="15">
                <a:solidFill>
                  <a:srgbClr val="262626"/>
                </a:solidFill>
              </a:rPr>
              <a:t>D</a:t>
            </a:r>
            <a:r>
              <a:rPr lang="en-US" spc="-45">
                <a:solidFill>
                  <a:srgbClr val="262626"/>
                </a:solidFill>
              </a:rPr>
              <a:t> </a:t>
            </a:r>
            <a:r>
              <a:rPr lang="en-US">
                <a:solidFill>
                  <a:srgbClr val="262626"/>
                </a:solidFill>
              </a:rPr>
              <a:t>U</a:t>
            </a:r>
            <a:r>
              <a:rPr lang="en-US" spc="10">
                <a:solidFill>
                  <a:srgbClr val="262626"/>
                </a:solidFill>
              </a:rPr>
              <a:t>S</a:t>
            </a:r>
            <a:r>
              <a:rPr lang="en-US" spc="-25">
                <a:solidFill>
                  <a:srgbClr val="262626"/>
                </a:solidFill>
              </a:rPr>
              <a:t>E</a:t>
            </a:r>
            <a:r>
              <a:rPr lang="en-US" spc="-10">
                <a:solidFill>
                  <a:srgbClr val="262626"/>
                </a:solidFill>
              </a:rPr>
              <a:t>R</a:t>
            </a:r>
            <a:r>
              <a:rPr lang="en-US" spc="5">
                <a:solidFill>
                  <a:srgbClr val="262626"/>
                </a:solidFill>
              </a:rPr>
              <a:t>S?</a:t>
            </a:r>
            <a:endParaRPr lang="en-US">
              <a:solidFill>
                <a:srgbClr val="262626"/>
              </a:solidFill>
            </a:endParaRPr>
          </a:p>
        </p:txBody>
      </p:sp>
      <p:sp>
        <p:nvSpPr>
          <p:cNvPr id="8" name="object 8"/>
          <p:cNvSpPr txBox="1">
            <a:spLocks noGrp="1"/>
          </p:cNvSpPr>
          <p:nvPr>
            <p:ph type="sldNum" sz="quarter" idx="12"/>
          </p:nvPr>
        </p:nvSpPr>
        <p:spPr>
          <a:xfrm>
            <a:off x="10353901" y="5969000"/>
            <a:ext cx="542697" cy="279400"/>
          </a:xfrm>
          <a:prstGeom prst="rect">
            <a:avLst/>
          </a:prstGeom>
        </p:spPr>
        <p:txBody>
          <a:bodyPr vert="horz" lIns="91440" tIns="45720" rIns="91440" bIns="45720" rtlCol="0" anchor="ctr">
            <a:normAutofit/>
          </a:bodyPr>
          <a:lstStyle/>
          <a:p>
            <a:pPr defTabSz="457200">
              <a:spcBef>
                <a:spcPts val="55"/>
              </a:spcBef>
            </a:pPr>
            <a:fld id="{81D60167-4931-47E6-BA6A-407CBD079E47}" type="slidenum">
              <a:rPr lang="en-US" b="0" i="0" kern="1200" spc="10">
                <a:solidFill>
                  <a:srgbClr val="000000"/>
                </a:solidFill>
                <a:effectLst/>
                <a:latin typeface="+mn-lt"/>
                <a:ea typeface="+mn-ea"/>
                <a:cs typeface="+mn-cs"/>
              </a:rPr>
              <a:pPr defTabSz="457200">
                <a:spcBef>
                  <a:spcPts val="55"/>
                </a:spcBef>
              </a:pPr>
              <a:t>6</a:t>
            </a:fld>
            <a:endParaRPr lang="en-US" b="0" i="0" kern="1200" spc="10">
              <a:solidFill>
                <a:srgbClr val="000000"/>
              </a:solidFill>
              <a:effectLst/>
              <a:latin typeface="+mn-lt"/>
              <a:ea typeface="+mn-ea"/>
              <a:cs typeface="+mn-cs"/>
            </a:endParaRPr>
          </a:p>
        </p:txBody>
      </p:sp>
      <p:graphicFrame>
        <p:nvGraphicFramePr>
          <p:cNvPr id="29" name="TextBox 6">
            <a:extLst>
              <a:ext uri="{FF2B5EF4-FFF2-40B4-BE49-F238E27FC236}">
                <a16:creationId xmlns:a16="http://schemas.microsoft.com/office/drawing/2014/main" id="{41F769D4-B34B-864C-7DDC-E88974116A23}"/>
              </a:ext>
            </a:extLst>
          </p:cNvPr>
          <p:cNvGraphicFramePr/>
          <p:nvPr>
            <p:extLst>
              <p:ext uri="{D42A27DB-BD31-4B8C-83A1-F6EECF244321}">
                <p14:modId xmlns:p14="http://schemas.microsoft.com/office/powerpoint/2010/main" val="1869501424"/>
              </p:ext>
            </p:extLst>
          </p:nvPr>
        </p:nvGraphicFramePr>
        <p:xfrm>
          <a:off x="1295400" y="2772384"/>
          <a:ext cx="9601197" cy="2874883"/>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780013" y="1243708"/>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11" name="TextBox 10">
            <a:extLst>
              <a:ext uri="{FF2B5EF4-FFF2-40B4-BE49-F238E27FC236}">
                <a16:creationId xmlns:a16="http://schemas.microsoft.com/office/drawing/2014/main" id="{09C9868E-8FFF-738A-8CC6-C087F9A0BC66}"/>
              </a:ext>
            </a:extLst>
          </p:cNvPr>
          <p:cNvSpPr txBox="1"/>
          <p:nvPr/>
        </p:nvSpPr>
        <p:spPr>
          <a:xfrm>
            <a:off x="3830466" y="2699189"/>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lgn="l">
              <a:buAutoNum type="arabicPeriod"/>
            </a:pPr>
            <a:endParaRPr lang="en-US" dirty="0">
              <a:ea typeface="Calibri"/>
              <a:cs typeface="Calibri"/>
            </a:endParaRPr>
          </a:p>
        </p:txBody>
      </p:sp>
      <p:graphicFrame>
        <p:nvGraphicFramePr>
          <p:cNvPr id="14" name="TextBox 11">
            <a:extLst>
              <a:ext uri="{FF2B5EF4-FFF2-40B4-BE49-F238E27FC236}">
                <a16:creationId xmlns:a16="http://schemas.microsoft.com/office/drawing/2014/main" id="{288473B6-07B1-7B28-7AA4-5CC0A622AE02}"/>
              </a:ext>
            </a:extLst>
          </p:cNvPr>
          <p:cNvGraphicFramePr/>
          <p:nvPr>
            <p:extLst>
              <p:ext uri="{D42A27DB-BD31-4B8C-83A1-F6EECF244321}">
                <p14:modId xmlns:p14="http://schemas.microsoft.com/office/powerpoint/2010/main" val="2187278682"/>
              </p:ext>
            </p:extLst>
          </p:nvPr>
        </p:nvGraphicFramePr>
        <p:xfrm>
          <a:off x="1414187" y="2433592"/>
          <a:ext cx="8496419" cy="326619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grpSp>
        <p:nvGrpSpPr>
          <p:cNvPr id="44" name="Group 43">
            <a:extLst>
              <a:ext uri="{FF2B5EF4-FFF2-40B4-BE49-F238E27FC236}">
                <a16:creationId xmlns:a16="http://schemas.microsoft.com/office/drawing/2014/main" id="{614F7DB2-2747-44B1-8CCD-EA4CF6EABA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45" name="Picture 44">
              <a:extLst>
                <a:ext uri="{FF2B5EF4-FFF2-40B4-BE49-F238E27FC236}">
                  <a16:creationId xmlns:a16="http://schemas.microsoft.com/office/drawing/2014/main" id="{6B274392-2BAA-4EFD-A7A4-941ABF7B2B14}"/>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46" name="Rectangle 45">
              <a:extLst>
                <a:ext uri="{FF2B5EF4-FFF2-40B4-BE49-F238E27FC236}">
                  <a16:creationId xmlns:a16="http://schemas.microsoft.com/office/drawing/2014/main" id="{54E9F97B-B428-4C46-8004-BC4A40DEF3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47" name="Picture 46">
              <a:extLst>
                <a:ext uri="{FF2B5EF4-FFF2-40B4-BE49-F238E27FC236}">
                  <a16:creationId xmlns:a16="http://schemas.microsoft.com/office/drawing/2014/main" id="{F6C42F04-DEA1-45C3-9F84-8B1652F9C90D}"/>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48" name="Picture 47">
              <a:extLst>
                <a:ext uri="{FF2B5EF4-FFF2-40B4-BE49-F238E27FC236}">
                  <a16:creationId xmlns:a16="http://schemas.microsoft.com/office/drawing/2014/main" id="{DA860151-6D39-4EDD-99B8-908690A0DD37}"/>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cxnSp>
        <p:nvCxnSpPr>
          <p:cNvPr id="50" name="Straight Connector 49">
            <a:extLst>
              <a:ext uri="{FF2B5EF4-FFF2-40B4-BE49-F238E27FC236}">
                <a16:creationId xmlns:a16="http://schemas.microsoft.com/office/drawing/2014/main" id="{2C02D87C-1E23-4B24-AFE6-A85743C72F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useBgFill="1">
        <p:nvSpPr>
          <p:cNvPr id="52" name="Rectangle 51">
            <a:extLst>
              <a:ext uri="{FF2B5EF4-FFF2-40B4-BE49-F238E27FC236}">
                <a16:creationId xmlns:a16="http://schemas.microsoft.com/office/drawing/2014/main" id="{DC878D9A-77BE-4701-AE3D-EEFC53CD50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F643BE08-0ED1-4B73-AC6D-B7E26A59CD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4663" y="469900"/>
            <a:ext cx="3695002" cy="5918200"/>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956B2094-7FC0-45FC-BFED-3CB88CEE63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9668" y="635508"/>
            <a:ext cx="3364992" cy="558698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952108" y="954756"/>
            <a:ext cx="2730414" cy="4946003"/>
          </a:xfrm>
        </p:spPr>
        <p:txBody>
          <a:bodyPr vert="horz" lIns="91440" tIns="45720" rIns="91440" bIns="45720" rtlCol="0" anchor="ctr">
            <a:normAutofit/>
          </a:bodyPr>
          <a:lstStyle/>
          <a:p>
            <a:r>
              <a:rPr lang="en-US" sz="4100">
                <a:solidFill>
                  <a:srgbClr val="FFFFFF"/>
                </a:solidFill>
              </a:rPr>
              <a:t>Dataset Description</a:t>
            </a:r>
          </a:p>
        </p:txBody>
      </p:sp>
      <p:sp>
        <p:nvSpPr>
          <p:cNvPr id="58" name="Rectangle 57">
            <a:extLst>
              <a:ext uri="{FF2B5EF4-FFF2-40B4-BE49-F238E27FC236}">
                <a16:creationId xmlns:a16="http://schemas.microsoft.com/office/drawing/2014/main" id="{07A4B640-BB7F-4272-A710-068DBA9F9A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0"/>
            <a:ext cx="7537704" cy="6858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08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2" name="TextBox 221">
            <a:extLst>
              <a:ext uri="{FF2B5EF4-FFF2-40B4-BE49-F238E27FC236}">
                <a16:creationId xmlns:a16="http://schemas.microsoft.com/office/drawing/2014/main" id="{F5696E36-A033-55C4-ED8E-506A1BDEEC11}"/>
              </a:ext>
            </a:extLst>
          </p:cNvPr>
          <p:cNvSpPr txBox="1"/>
          <p:nvPr/>
        </p:nvSpPr>
        <p:spPr>
          <a:xfrm>
            <a:off x="4777317" y="639234"/>
            <a:ext cx="7135282" cy="569386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dirty="0">
                <a:latin typeface="Times New Roman"/>
                <a:cs typeface="Times New Roman"/>
              </a:rPr>
              <a:t>EMPLOYEE DATA SET ANALYSIS</a:t>
            </a:r>
          </a:p>
          <a:p>
            <a:endParaRPr lang="en-US" sz="2000" b="1" dirty="0">
              <a:latin typeface="Times New Roman"/>
              <a:cs typeface="Times New Roman"/>
            </a:endParaRPr>
          </a:p>
          <a:p>
            <a:r>
              <a:rPr lang="en-US" dirty="0">
                <a:latin typeface="Times New Roman"/>
                <a:cs typeface="Times New Roman"/>
              </a:rPr>
              <a:t>Total Features Were 26 But We Concentrated Only On 10 Features.Namely,</a:t>
            </a:r>
          </a:p>
          <a:p>
            <a:endParaRPr lang="en-US" dirty="0">
              <a:latin typeface="Times New Roman"/>
              <a:cs typeface="Times New Roman"/>
            </a:endParaRPr>
          </a:p>
          <a:p>
            <a:r>
              <a:rPr lang="en-US" dirty="0">
                <a:latin typeface="Times New Roman"/>
                <a:cs typeface="Times New Roman"/>
              </a:rPr>
              <a:t>1.EMPLOYEE ID – Contains The Employees 4 Digit Unique Numerical Id</a:t>
            </a:r>
          </a:p>
          <a:p>
            <a:r>
              <a:rPr lang="en-US" dirty="0">
                <a:latin typeface="Times New Roman"/>
                <a:cs typeface="Times New Roman"/>
              </a:rPr>
              <a:t>2.FIRST NAME</a:t>
            </a:r>
          </a:p>
          <a:p>
            <a:r>
              <a:rPr lang="en-US" dirty="0">
                <a:latin typeface="Times New Roman"/>
                <a:cs typeface="Times New Roman"/>
              </a:rPr>
              <a:t>3.LAST NAME</a:t>
            </a:r>
          </a:p>
          <a:p>
            <a:r>
              <a:rPr lang="en-US" dirty="0">
                <a:latin typeface="Times New Roman"/>
                <a:cs typeface="Times New Roman"/>
              </a:rPr>
              <a:t>4.BUSINESS UNIT- Details Regarding The Working Unit Of The Employee Like Bpc,ccdr,ew,msc,nel,pl,pyz</a:t>
            </a:r>
          </a:p>
          <a:p>
            <a:r>
              <a:rPr lang="en-US" dirty="0">
                <a:latin typeface="Times New Roman"/>
                <a:cs typeface="Times New Roman"/>
              </a:rPr>
              <a:t>5.EMPLOYEE STATUS-Defines Whether The Employee Is A Active Employee Or Future Employee</a:t>
            </a:r>
          </a:p>
          <a:p>
            <a:r>
              <a:rPr lang="en-US" dirty="0">
                <a:latin typeface="Times New Roman"/>
                <a:cs typeface="Times New Roman"/>
              </a:rPr>
              <a:t>6.EMPLOYEE TYPE- This Includes The Information Whether The Employee Is Full Time Worker Or Part Time Or Working On A Contract Basis</a:t>
            </a:r>
          </a:p>
          <a:p>
            <a:r>
              <a:rPr lang="en-US" dirty="0">
                <a:latin typeface="Times New Roman"/>
                <a:cs typeface="Times New Roman"/>
              </a:rPr>
              <a:t>7.GENDER CODE- This Was Categorised As Male And Female</a:t>
            </a:r>
          </a:p>
          <a:p>
            <a:r>
              <a:rPr lang="en-US" dirty="0">
                <a:latin typeface="Times New Roman"/>
                <a:cs typeface="Times New Roman"/>
              </a:rPr>
              <a:t>8.PERFORMANCE SCORE-there Are 3 Scores :Fully Meets,need Improvement,exceeds.</a:t>
            </a:r>
          </a:p>
          <a:p>
            <a:r>
              <a:rPr lang="en-US" dirty="0">
                <a:latin typeface="Times New Roman"/>
                <a:cs typeface="Times New Roman"/>
              </a:rPr>
              <a:t>9.EMPLOYEE RATING- Ratings Are Between 1-5</a:t>
            </a:r>
          </a:p>
          <a:p>
            <a:r>
              <a:rPr lang="en-US" dirty="0">
                <a:latin typeface="Times New Roman"/>
                <a:cs typeface="Times New Roman"/>
              </a:rPr>
              <a:t>10.PERFORMANCE LEVEL-Based On The Ratings The Performance Levels Are Segregated As Very High,high,medium,low</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7" name="object 7"/>
          <p:cNvSpPr txBox="1">
            <a:spLocks noGrp="1"/>
          </p:cNvSpPr>
          <p:nvPr>
            <p:ph type="title"/>
          </p:nvPr>
        </p:nvSpPr>
        <p:spPr>
          <a:xfrm>
            <a:off x="1300692" y="1110021"/>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919385" y="3307472"/>
            <a:ext cx="4747997" cy="2062103"/>
          </a:xfrm>
          <a:prstGeom prst="rect">
            <a:avLst/>
          </a:prstGeom>
          <a:noFill/>
        </p:spPr>
        <p:txBody>
          <a:bodyPr wrap="square" lIns="91440" tIns="45720" rIns="91440" bIns="45720" rtlCol="0" anchor="t">
            <a:spAutoFit/>
          </a:bodyPr>
          <a:lstStyle/>
          <a:p>
            <a:r>
              <a:rPr lang="en-US" sz="2000" dirty="0">
                <a:solidFill>
                  <a:srgbClr val="0D0D0D"/>
                </a:solidFill>
                <a:latin typeface="Times New Roman"/>
                <a:cs typeface="Times New Roman"/>
              </a:rPr>
              <a:t>The specific factor in this project is the </a:t>
            </a:r>
            <a:r>
              <a:rPr lang="en-US" sz="2000">
                <a:solidFill>
                  <a:srgbClr val="0D0D0D"/>
                </a:solidFill>
                <a:latin typeface="Times New Roman"/>
                <a:cs typeface="Times New Roman"/>
              </a:rPr>
              <a:t>formula we used</a:t>
            </a:r>
            <a:endParaRPr lang="en-US" sz="2000">
              <a:solidFill>
                <a:srgbClr val="0D0D0D"/>
              </a:solidFill>
              <a:latin typeface="Times New Roman" panose="02020603050405020304" pitchFamily="18" charset="0"/>
              <a:cs typeface="Times New Roman" panose="02020603050405020304" pitchFamily="18" charset="0"/>
            </a:endParaRPr>
          </a:p>
          <a:p>
            <a:r>
              <a:rPr lang="en-US" sz="2000" dirty="0">
                <a:solidFill>
                  <a:srgbClr val="0D0D0D"/>
                </a:solidFill>
                <a:latin typeface="Times New Roman"/>
                <a:cs typeface="Times New Roman"/>
              </a:rPr>
              <a:t> =IFS(K8&gt;=5,"VERY HIGH",K8&gt;=4,"HIGH",K8&gt;=3,"MEDIUM",TRUE,"LOW"</a:t>
            </a:r>
            <a:endParaRPr lang="en-US" sz="2000" b="0" i="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pic>
        <p:nvPicPr>
          <p:cNvPr id="13" name="Picture 12" descr="A hand reaching out to a group of people&#10;&#10;Description automatically generated">
            <a:extLst>
              <a:ext uri="{FF2B5EF4-FFF2-40B4-BE49-F238E27FC236}">
                <a16:creationId xmlns:a16="http://schemas.microsoft.com/office/drawing/2014/main" id="{D64AC419-C05A-CE6C-D8D3-30D2DE8CA929}"/>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6072421" y="2904119"/>
            <a:ext cx="5211019" cy="3122754"/>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image" Target="../media/image1.jpeg" /></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Organic</vt:lpstr>
      <vt:lpstr>Employee Data Analysis using Excel  </vt:lpstr>
      <vt:lpstr>PROJECT TITLE :</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MENAKADEVI M</cp:lastModifiedBy>
  <cp:revision>527</cp:revision>
  <dcterms:created xsi:type="dcterms:W3CDTF">2024-03-29T15:07:22Z</dcterms:created>
  <dcterms:modified xsi:type="dcterms:W3CDTF">2024-08-30T15:31:09Z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