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2" r:id="rId2"/>
    <p:sldId id="281" r:id="rId3"/>
    <p:sldId id="28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79" r:id="rId12"/>
    <p:sldId id="28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1BA93-6E0F-FFF9-7F6A-3DDC1B4690D4}" v="2" dt="2021-01-30T14:01:14.536"/>
    <p1510:client id="{4AE051D3-F00D-DDA8-C936-8C7451E24C9A}" v="145" dt="2020-07-29T03:03:50.794"/>
    <p1510:client id="{6573D23B-2BA4-437C-0119-A6A30564BC8D}" v="2" dt="2020-08-15T03:46:37.990"/>
    <p1510:client id="{65BAADF0-B89F-4967-A5FA-A00B66F4CA8E}" v="4" dt="2020-08-16T17:03:41.955"/>
    <p1510:client id="{6A57130B-CF00-C28D-FC28-B0FC05E6C00D}" v="5" dt="2020-08-18T15:32:32.789"/>
    <p1510:client id="{95C91460-7E17-CDBC-6D6E-D6496AFFAA64}" v="298" dt="2021-01-31T07:34:44.553"/>
    <p1510:client id="{A2EE8C78-728F-466D-B910-6F15603D736A}" v="30" dt="2020-07-30T17:47:28.572"/>
    <p1510:client id="{AC680947-3DE9-401E-5CD2-C6507F6D3C43}" v="179" dt="2020-07-29T04:01:08.661"/>
    <p1510:client id="{AFE25F9C-7E9F-E2DA-16CC-CE9E19E7C1E9}" v="18" dt="2020-08-15T03:44:49.63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77D6E-368E-4C9D-B6E7-177DB7BC33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3DFFB-322D-4B83-B982-69651FA47B4E}">
      <dgm:prSet phldrT="[Text]" phldr="0"/>
      <dgm:spPr/>
      <dgm:t>
        <a:bodyPr/>
        <a:lstStyle/>
        <a:p>
          <a:pPr rtl="0"/>
          <a:r>
            <a:rPr lang="en-US">
              <a:latin typeface="Consolas"/>
            </a:rPr>
            <a:t> Server App</a:t>
          </a:r>
          <a:endParaRPr lang="en-US"/>
        </a:p>
      </dgm:t>
    </dgm:pt>
    <dgm:pt modelId="{D14E608A-5517-4276-AE6F-47B64455D86E}" type="parTrans" cxnId="{68546A70-11A6-46A7-ACD5-F1CF60E1C8ED}">
      <dgm:prSet/>
      <dgm:spPr/>
      <dgm:t>
        <a:bodyPr/>
        <a:lstStyle/>
        <a:p>
          <a:endParaRPr lang="en-US"/>
        </a:p>
      </dgm:t>
    </dgm:pt>
    <dgm:pt modelId="{999BCA89-491B-42B1-A4C7-9C7B83EE2530}" type="sibTrans" cxnId="{68546A70-11A6-46A7-ACD5-F1CF60E1C8ED}">
      <dgm:prSet/>
      <dgm:spPr/>
      <dgm:t>
        <a:bodyPr/>
        <a:lstStyle/>
        <a:p>
          <a:endParaRPr lang="en-US"/>
        </a:p>
      </dgm:t>
    </dgm:pt>
    <dgm:pt modelId="{7B3E00D5-AA18-42D5-A0C4-C0214300DCA2}">
      <dgm:prSet phldrT="[Text]" phldr="1"/>
      <dgm:spPr/>
      <dgm:t>
        <a:bodyPr/>
        <a:lstStyle/>
        <a:p>
          <a:endParaRPr lang="en-US"/>
        </a:p>
      </dgm:t>
    </dgm:pt>
    <dgm:pt modelId="{F2A3E7F6-12CD-43A0-9E35-0CE71CE8C615}" type="parTrans" cxnId="{C8511344-3F42-4B37-8BF9-F80FA0F69C43}">
      <dgm:prSet/>
      <dgm:spPr/>
      <dgm:t>
        <a:bodyPr/>
        <a:lstStyle/>
        <a:p>
          <a:endParaRPr lang="en-US"/>
        </a:p>
      </dgm:t>
    </dgm:pt>
    <dgm:pt modelId="{36E02A80-CC9A-4B07-8DDC-D15097A64DF9}" type="sibTrans" cxnId="{C8511344-3F42-4B37-8BF9-F80FA0F69C43}">
      <dgm:prSet/>
      <dgm:spPr/>
      <dgm:t>
        <a:bodyPr/>
        <a:lstStyle/>
        <a:p>
          <a:endParaRPr lang="en-US"/>
        </a:p>
      </dgm:t>
    </dgm:pt>
    <dgm:pt modelId="{8CAD4695-522B-4C10-B894-565AF9E71F8E}">
      <dgm:prSet phldrT="[Text]" phldr="0"/>
      <dgm:spPr/>
      <dgm:t>
        <a:bodyPr/>
        <a:lstStyle/>
        <a:p>
          <a:pPr rtl="0"/>
          <a:r>
            <a:rPr lang="en-US">
              <a:latin typeface="Consolas"/>
            </a:rPr>
            <a:t> Web Assembly App</a:t>
          </a:r>
          <a:endParaRPr lang="en-US"/>
        </a:p>
      </dgm:t>
    </dgm:pt>
    <dgm:pt modelId="{AFFC938E-FDFD-4E52-B408-C97D34C5CE6D}" type="parTrans" cxnId="{935FF553-0AF7-406B-815D-B1AAF189AC2E}">
      <dgm:prSet/>
      <dgm:spPr/>
      <dgm:t>
        <a:bodyPr/>
        <a:lstStyle/>
        <a:p>
          <a:endParaRPr lang="en-US"/>
        </a:p>
      </dgm:t>
    </dgm:pt>
    <dgm:pt modelId="{DD80339B-6E47-4F80-9F5E-DD00B4D314CD}" type="sibTrans" cxnId="{935FF553-0AF7-406B-815D-B1AAF189AC2E}">
      <dgm:prSet/>
      <dgm:spPr/>
      <dgm:t>
        <a:bodyPr/>
        <a:lstStyle/>
        <a:p>
          <a:endParaRPr lang="en-US"/>
        </a:p>
      </dgm:t>
    </dgm:pt>
    <dgm:pt modelId="{960B0F26-2D1C-44D6-AA22-E02BA0805C4B}">
      <dgm:prSet phldrT="[Text]" phldr="1"/>
      <dgm:spPr/>
      <dgm:t>
        <a:bodyPr/>
        <a:lstStyle/>
        <a:p>
          <a:endParaRPr lang="en-US"/>
        </a:p>
      </dgm:t>
    </dgm:pt>
    <dgm:pt modelId="{FA539CE6-7B0E-4ADA-910F-EC72C5BDD9FA}" type="parTrans" cxnId="{008FA30B-D769-455C-B12B-D9AE44CF4F70}">
      <dgm:prSet/>
      <dgm:spPr/>
      <dgm:t>
        <a:bodyPr/>
        <a:lstStyle/>
        <a:p>
          <a:endParaRPr lang="en-US"/>
        </a:p>
      </dgm:t>
    </dgm:pt>
    <dgm:pt modelId="{4A515DA1-B6D9-40DF-B1A4-2A8F1F65652D}" type="sibTrans" cxnId="{008FA30B-D769-455C-B12B-D9AE44CF4F70}">
      <dgm:prSet/>
      <dgm:spPr/>
      <dgm:t>
        <a:bodyPr/>
        <a:lstStyle/>
        <a:p>
          <a:endParaRPr lang="en-US"/>
        </a:p>
      </dgm:t>
    </dgm:pt>
    <dgm:pt modelId="{9112D28E-8136-410C-BF9E-E22EF34C9A7B}" type="pres">
      <dgm:prSet presAssocID="{E6977D6E-368E-4C9D-B6E7-177DB7BC336C}" presName="linear" presStyleCnt="0">
        <dgm:presLayoutVars>
          <dgm:animLvl val="lvl"/>
          <dgm:resizeHandles val="exact"/>
        </dgm:presLayoutVars>
      </dgm:prSet>
      <dgm:spPr/>
    </dgm:pt>
    <dgm:pt modelId="{563676BB-E8C1-4E61-81D5-03D3536B90D7}" type="pres">
      <dgm:prSet presAssocID="{D763DFFB-322D-4B83-B982-69651FA47B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13DF94-88B8-4E09-BB94-E329C272A4E6}" type="pres">
      <dgm:prSet presAssocID="{D763DFFB-322D-4B83-B982-69651FA47B4E}" presName="childText" presStyleLbl="revTx" presStyleIdx="0" presStyleCnt="2">
        <dgm:presLayoutVars>
          <dgm:bulletEnabled val="1"/>
        </dgm:presLayoutVars>
      </dgm:prSet>
      <dgm:spPr/>
    </dgm:pt>
    <dgm:pt modelId="{37DF38A4-E106-4423-987D-8D17DEA34327}" type="pres">
      <dgm:prSet presAssocID="{8CAD4695-522B-4C10-B894-565AF9E71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0AD55E-D115-4DDD-A432-DB2B77D8A4C9}" type="pres">
      <dgm:prSet presAssocID="{8CAD4695-522B-4C10-B894-565AF9E71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08FA30B-D769-455C-B12B-D9AE44CF4F70}" srcId="{8CAD4695-522B-4C10-B894-565AF9E71F8E}" destId="{960B0F26-2D1C-44D6-AA22-E02BA0805C4B}" srcOrd="0" destOrd="0" parTransId="{FA539CE6-7B0E-4ADA-910F-EC72C5BDD9FA}" sibTransId="{4A515DA1-B6D9-40DF-B1A4-2A8F1F65652D}"/>
    <dgm:cxn modelId="{5A4F3229-6136-4D8D-A7EB-2CC4D1020496}" type="presOf" srcId="{7B3E00D5-AA18-42D5-A0C4-C0214300DCA2}" destId="{2413DF94-88B8-4E09-BB94-E329C272A4E6}" srcOrd="0" destOrd="0" presId="urn:microsoft.com/office/officeart/2005/8/layout/vList2"/>
    <dgm:cxn modelId="{C8511344-3F42-4B37-8BF9-F80FA0F69C43}" srcId="{D763DFFB-322D-4B83-B982-69651FA47B4E}" destId="{7B3E00D5-AA18-42D5-A0C4-C0214300DCA2}" srcOrd="0" destOrd="0" parTransId="{F2A3E7F6-12CD-43A0-9E35-0CE71CE8C615}" sibTransId="{36E02A80-CC9A-4B07-8DDC-D15097A64DF9}"/>
    <dgm:cxn modelId="{7A574A4C-C0C8-41EB-9DCC-C9E6FAA25D90}" type="presOf" srcId="{960B0F26-2D1C-44D6-AA22-E02BA0805C4B}" destId="{570AD55E-D115-4DDD-A432-DB2B77D8A4C9}" srcOrd="0" destOrd="0" presId="urn:microsoft.com/office/officeart/2005/8/layout/vList2"/>
    <dgm:cxn modelId="{68546A70-11A6-46A7-ACD5-F1CF60E1C8ED}" srcId="{E6977D6E-368E-4C9D-B6E7-177DB7BC336C}" destId="{D763DFFB-322D-4B83-B982-69651FA47B4E}" srcOrd="0" destOrd="0" parTransId="{D14E608A-5517-4276-AE6F-47B64455D86E}" sibTransId="{999BCA89-491B-42B1-A4C7-9C7B83EE2530}"/>
    <dgm:cxn modelId="{935FF553-0AF7-406B-815D-B1AAF189AC2E}" srcId="{E6977D6E-368E-4C9D-B6E7-177DB7BC336C}" destId="{8CAD4695-522B-4C10-B894-565AF9E71F8E}" srcOrd="1" destOrd="0" parTransId="{AFFC938E-FDFD-4E52-B408-C97D34C5CE6D}" sibTransId="{DD80339B-6E47-4F80-9F5E-DD00B4D314CD}"/>
    <dgm:cxn modelId="{27C4867D-EF0B-493B-93B2-9391CA2BFA18}" type="presOf" srcId="{D763DFFB-322D-4B83-B982-69651FA47B4E}" destId="{563676BB-E8C1-4E61-81D5-03D3536B90D7}" srcOrd="0" destOrd="0" presId="urn:microsoft.com/office/officeart/2005/8/layout/vList2"/>
    <dgm:cxn modelId="{B5C4F498-57EF-4A35-83D5-36D6964D77DC}" type="presOf" srcId="{E6977D6E-368E-4C9D-B6E7-177DB7BC336C}" destId="{9112D28E-8136-410C-BF9E-E22EF34C9A7B}" srcOrd="0" destOrd="0" presId="urn:microsoft.com/office/officeart/2005/8/layout/vList2"/>
    <dgm:cxn modelId="{7892B9DE-B2DE-4294-B6C6-7453334CCA4E}" type="presOf" srcId="{8CAD4695-522B-4C10-B894-565AF9E71F8E}" destId="{37DF38A4-E106-4423-987D-8D17DEA34327}" srcOrd="0" destOrd="0" presId="urn:microsoft.com/office/officeart/2005/8/layout/vList2"/>
    <dgm:cxn modelId="{7522C40C-8D08-4C39-A76F-1223C748DD9E}" type="presParOf" srcId="{9112D28E-8136-410C-BF9E-E22EF34C9A7B}" destId="{563676BB-E8C1-4E61-81D5-03D3536B90D7}" srcOrd="0" destOrd="0" presId="urn:microsoft.com/office/officeart/2005/8/layout/vList2"/>
    <dgm:cxn modelId="{76B46B97-1FD8-4829-BF47-FA13472008FA}" type="presParOf" srcId="{9112D28E-8136-410C-BF9E-E22EF34C9A7B}" destId="{2413DF94-88B8-4E09-BB94-E329C272A4E6}" srcOrd="1" destOrd="0" presId="urn:microsoft.com/office/officeart/2005/8/layout/vList2"/>
    <dgm:cxn modelId="{F0FF0EE6-B858-44D5-B418-03C81E0A1B16}" type="presParOf" srcId="{9112D28E-8136-410C-BF9E-E22EF34C9A7B}" destId="{37DF38A4-E106-4423-987D-8D17DEA34327}" srcOrd="2" destOrd="0" presId="urn:microsoft.com/office/officeart/2005/8/layout/vList2"/>
    <dgm:cxn modelId="{3F2E47EE-0166-4F8E-86D2-84A7A6A34F80}" type="presParOf" srcId="{9112D28E-8136-410C-BF9E-E22EF34C9A7B}" destId="{570AD55E-D115-4DDD-A432-DB2B77D8A4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676BB-E8C1-4E61-81D5-03D3536B90D7}">
      <dsp:nvSpPr>
        <dsp:cNvPr id="0" name=""/>
        <dsp:cNvSpPr/>
      </dsp:nvSpPr>
      <dsp:spPr>
        <a:xfrm>
          <a:off x="0" y="409725"/>
          <a:ext cx="4572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onsolas"/>
            </a:rPr>
            <a:t> Server App</a:t>
          </a:r>
          <a:endParaRPr lang="en-US" sz="3500" kern="1200"/>
        </a:p>
      </dsp:txBody>
      <dsp:txXfrm>
        <a:off x="40980" y="450705"/>
        <a:ext cx="4490040" cy="757514"/>
      </dsp:txXfrm>
    </dsp:sp>
    <dsp:sp modelId="{2413DF94-88B8-4E09-BB94-E329C272A4E6}">
      <dsp:nvSpPr>
        <dsp:cNvPr id="0" name=""/>
        <dsp:cNvSpPr/>
      </dsp:nvSpPr>
      <dsp:spPr>
        <a:xfrm>
          <a:off x="0" y="1249199"/>
          <a:ext cx="4572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/>
        </a:p>
      </dsp:txBody>
      <dsp:txXfrm>
        <a:off x="0" y="1249199"/>
        <a:ext cx="4572000" cy="579600"/>
      </dsp:txXfrm>
    </dsp:sp>
    <dsp:sp modelId="{37DF38A4-E106-4423-987D-8D17DEA34327}">
      <dsp:nvSpPr>
        <dsp:cNvPr id="0" name=""/>
        <dsp:cNvSpPr/>
      </dsp:nvSpPr>
      <dsp:spPr>
        <a:xfrm>
          <a:off x="0" y="1828800"/>
          <a:ext cx="4572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onsolas"/>
            </a:rPr>
            <a:t> Web Assembly App</a:t>
          </a:r>
          <a:endParaRPr lang="en-US" sz="3500" kern="1200"/>
        </a:p>
      </dsp:txBody>
      <dsp:txXfrm>
        <a:off x="40980" y="1869780"/>
        <a:ext cx="4490040" cy="757514"/>
      </dsp:txXfrm>
    </dsp:sp>
    <dsp:sp modelId="{570AD55E-D115-4DDD-A432-DB2B77D8A4C9}">
      <dsp:nvSpPr>
        <dsp:cNvPr id="0" name=""/>
        <dsp:cNvSpPr/>
      </dsp:nvSpPr>
      <dsp:spPr>
        <a:xfrm>
          <a:off x="0" y="2668274"/>
          <a:ext cx="45720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/>
        </a:p>
      </dsp:txBody>
      <dsp:txXfrm>
        <a:off x="0" y="2668274"/>
        <a:ext cx="4572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hyperlink" Target="https://twitter.com/MenakaBask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enabasker1996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menakapriyadharshini-basker-29160018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enakaBasker" TargetMode="External"/><Relationship Id="rId5" Type="http://schemas.openxmlformats.org/officeDocument/2006/relationships/hyperlink" Target="mailto:menabasker1996@gmail.co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81" y="2376459"/>
            <a:ext cx="10423252" cy="206315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Blazor and Azure functions for Serverless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BE00-C4B0-473D-9E3A-AC60289A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Hosting Blazor App in Storage Account</a:t>
            </a:r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7DF816E9-27B1-4824-8525-D3E8BBD09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307" y="1689788"/>
            <a:ext cx="8204822" cy="4712898"/>
          </a:xfrm>
        </p:spPr>
      </p:pic>
    </p:spTree>
    <p:extLst>
      <p:ext uri="{BB962C8B-B14F-4D97-AF65-F5344CB8AC3E}">
        <p14:creationId xmlns:p14="http://schemas.microsoft.com/office/powerpoint/2010/main" val="722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FE5F3DE-1D60-41B2-B165-B069AE44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372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0D4791-0D4A-4261-BB8A-BC20B1DF885B}"/>
              </a:ext>
            </a:extLst>
          </p:cNvPr>
          <p:cNvSpPr txBox="1">
            <a:spLocks/>
          </p:cNvSpPr>
          <p:nvPr/>
        </p:nvSpPr>
        <p:spPr>
          <a:xfrm>
            <a:off x="2226171" y="863649"/>
            <a:ext cx="4975649" cy="87698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THANK YOU </a:t>
            </a:r>
          </a:p>
        </p:txBody>
      </p:sp>
      <p:pic>
        <p:nvPicPr>
          <p:cNvPr id="5" name="Graphic 4" descr="Smiling face outline">
            <a:extLst>
              <a:ext uri="{FF2B5EF4-FFF2-40B4-BE49-F238E27FC236}">
                <a16:creationId xmlns:a16="http://schemas.microsoft.com/office/drawing/2014/main" id="{557E66F3-7670-4BF5-A909-19459C2CC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0701" y="300172"/>
            <a:ext cx="2049677" cy="2021456"/>
          </a:xfrm>
          <a:prstGeom prst="rect">
            <a:avLst/>
          </a:prstGeom>
        </p:spPr>
      </p:pic>
      <p:pic>
        <p:nvPicPr>
          <p:cNvPr id="7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AB9DF29-1FA4-487B-B441-68F9B0E1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573" y="3766968"/>
            <a:ext cx="931412" cy="917276"/>
          </a:xfrm>
          <a:prstGeom prst="rect">
            <a:avLst/>
          </a:prstGeom>
        </p:spPr>
      </p:pic>
      <p:pic>
        <p:nvPicPr>
          <p:cNvPr id="11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4F4900-CEC1-47F1-83FD-54E9D5907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105" y="3695138"/>
            <a:ext cx="1089521" cy="10898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CD321-CF69-43B6-813D-71F04D08C2E4}"/>
              </a:ext>
            </a:extLst>
          </p:cNvPr>
          <p:cNvSpPr txBox="1"/>
          <p:nvPr/>
        </p:nvSpPr>
        <p:spPr>
          <a:xfrm>
            <a:off x="1218468" y="5024897"/>
            <a:ext cx="4654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  <a:hlinkClick r:id="rId6"/>
              </a:rPr>
              <a:t>menabasker1996@gmail.com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07C88-7009-4CEE-8DDB-FC370954C450}"/>
              </a:ext>
            </a:extLst>
          </p:cNvPr>
          <p:cNvSpPr txBox="1"/>
          <p:nvPr/>
        </p:nvSpPr>
        <p:spPr>
          <a:xfrm>
            <a:off x="7726801" y="5125572"/>
            <a:ext cx="23694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  <a:hlinkClick r:id="rId7"/>
              </a:rPr>
              <a:t>@MenakaBasker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8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94424" y="317510"/>
            <a:ext cx="8267207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500" dirty="0" err="1"/>
              <a:t>Menaka</a:t>
            </a:r>
            <a:r>
              <a:rPr lang="en-US" sz="5500" dirty="0"/>
              <a:t> </a:t>
            </a:r>
            <a:r>
              <a:rPr lang="en-US" sz="5500" dirty="0" err="1"/>
              <a:t>BaskerPillai</a:t>
            </a:r>
            <a:endParaRPr lang="en-US" sz="55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7438" y="3713611"/>
            <a:ext cx="5507476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cs typeface="Calibri"/>
              </a:rPr>
              <a:t>Azure and </a:t>
            </a:r>
            <a:r>
              <a:rPr lang="en-US" dirty="0" err="1">
                <a:latin typeface="Calibri"/>
                <a:cs typeface="Calibri"/>
              </a:rPr>
              <a:t>.Net</a:t>
            </a:r>
            <a:r>
              <a:rPr lang="en-US" dirty="0">
                <a:latin typeface="Calibri"/>
                <a:cs typeface="Calibri"/>
              </a:rPr>
              <a:t> Certified Professional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cs typeface="Calibri"/>
              </a:rPr>
              <a:t>Blogger</a:t>
            </a:r>
            <a:endParaRPr lang="en-US" dirty="0">
              <a:latin typeface="Corbel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cs typeface="Calibri"/>
              </a:rPr>
              <a:t>International Speaker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cs typeface="Calibri"/>
              </a:rPr>
              <a:t>C# corner MVP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38F69AB-46E4-4C9E-97B0-DFB7B4C7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89" y="2625831"/>
            <a:ext cx="931412" cy="917276"/>
          </a:xfrm>
          <a:prstGeom prst="rect">
            <a:avLst/>
          </a:prstGeom>
        </p:spPr>
      </p:pic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170BB8-9592-4D15-A16C-2DFF17E2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16" y="5344756"/>
            <a:ext cx="917037" cy="917276"/>
          </a:xfrm>
          <a:prstGeom prst="rect">
            <a:avLst/>
          </a:prstGeom>
        </p:spPr>
      </p:pic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AF9C67-3167-4500-A848-9D11DDA80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91" y="3877039"/>
            <a:ext cx="1089521" cy="1089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11BF0-6531-4E91-AE2E-9C57D2554628}"/>
              </a:ext>
            </a:extLst>
          </p:cNvPr>
          <p:cNvSpPr txBox="1"/>
          <p:nvPr/>
        </p:nvSpPr>
        <p:spPr>
          <a:xfrm>
            <a:off x="7381173" y="2763202"/>
            <a:ext cx="4654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  <a:hlinkClick r:id="rId5"/>
              </a:rPr>
              <a:t>menabasker1996@gmail.com</a:t>
            </a:r>
            <a:endParaRPr lang="en-US" sz="2400" dirty="0">
              <a:ea typeface="+mn-lt"/>
              <a:cs typeface="+mn-lt"/>
              <a:hlinkClick r:id="rId5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760BB-FAA7-4702-81A7-7C38DE437B73}"/>
              </a:ext>
            </a:extLst>
          </p:cNvPr>
          <p:cNvSpPr txBox="1"/>
          <p:nvPr/>
        </p:nvSpPr>
        <p:spPr>
          <a:xfrm>
            <a:off x="7326370" y="4100719"/>
            <a:ext cx="4654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  <a:hlinkClick r:id="rId6"/>
              </a:rPr>
              <a:t>@MenakaBasker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D769B-EE1D-4E8E-887A-AE408131F51F}"/>
              </a:ext>
            </a:extLst>
          </p:cNvPr>
          <p:cNvSpPr txBox="1"/>
          <p:nvPr/>
        </p:nvSpPr>
        <p:spPr>
          <a:xfrm>
            <a:off x="7342815" y="5338690"/>
            <a:ext cx="46548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  <a:hlinkClick r:id="rId7"/>
              </a:rPr>
              <a:t>https://www.linkedin.com/in/menakapriyadharshini-basker-291600188/</a:t>
            </a:r>
            <a:endParaRPr lang="en-US" sz="2400">
              <a:ea typeface="+mn-lt"/>
              <a:cs typeface="+mn-lt"/>
            </a:endParaRPr>
          </a:p>
        </p:txBody>
      </p:sp>
      <p:pic>
        <p:nvPicPr>
          <p:cNvPr id="6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F32EBE4-7C94-4FDD-B370-78352C234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322" y="47706"/>
            <a:ext cx="2742486" cy="2743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0FC465CA-A132-4902-B83A-821E3366161D}"/>
              </a:ext>
            </a:extLst>
          </p:cNvPr>
          <p:cNvSpPr txBox="1">
            <a:spLocks/>
          </p:cNvSpPr>
          <p:nvPr/>
        </p:nvSpPr>
        <p:spPr>
          <a:xfrm>
            <a:off x="3897031" y="1706152"/>
            <a:ext cx="3955123" cy="460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5"/>
                </a:solidFill>
              </a:rPr>
              <a:t>Accenture</a:t>
            </a:r>
          </a:p>
        </p:txBody>
      </p:sp>
    </p:spTree>
    <p:extLst>
      <p:ext uri="{BB962C8B-B14F-4D97-AF65-F5344CB8AC3E}">
        <p14:creationId xmlns:p14="http://schemas.microsoft.com/office/powerpoint/2010/main" val="17634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D1EF-678E-46A1-B06E-548D6E3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89AC-31E8-4552-8DCD-A911C9E5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Types of Blazor Hostings</a:t>
            </a:r>
          </a:p>
          <a:p>
            <a:r>
              <a:rPr lang="en-US"/>
              <a:t>Standard Web App Architecture</a:t>
            </a:r>
          </a:p>
          <a:p>
            <a:r>
              <a:rPr lang="en-US"/>
              <a:t>Serverless Web App Architecture</a:t>
            </a:r>
          </a:p>
          <a:p>
            <a:r>
              <a:rPr lang="en-US"/>
              <a:t>Consuming Azure Function in Blazor App</a:t>
            </a:r>
            <a:endParaRPr lang="en-US" dirty="0"/>
          </a:p>
          <a:p>
            <a:r>
              <a:rPr lang="en-US"/>
              <a:t>Hosting Blazor App in Storage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A045-B634-4146-A3C1-06D5E685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Blazor Hostings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A5E0878-BB70-4B6E-9EFC-DA71F2CFA64E}"/>
              </a:ext>
            </a:extLst>
          </p:cNvPr>
          <p:cNvGraphicFramePr/>
          <p:nvPr/>
        </p:nvGraphicFramePr>
        <p:xfrm>
          <a:off x="3808412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" name="Content Placeholder 140">
            <a:extLst>
              <a:ext uri="{FF2B5EF4-FFF2-40B4-BE49-F238E27FC236}">
                <a16:creationId xmlns:a16="http://schemas.microsoft.com/office/drawing/2014/main" id="{98DC5DEB-9414-4CCE-8621-578E09B1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019780"/>
            <a:ext cx="9144000" cy="426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0C-2484-4721-9F98-3C52AE4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Standard Web App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0320510-B595-4DE9-97E5-63619297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850631"/>
            <a:ext cx="9141619" cy="4175074"/>
          </a:xfrm>
        </p:spPr>
      </p:pic>
    </p:spTree>
    <p:extLst>
      <p:ext uri="{BB962C8B-B14F-4D97-AF65-F5344CB8AC3E}">
        <p14:creationId xmlns:p14="http://schemas.microsoft.com/office/powerpoint/2010/main" val="382801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0C-2484-4721-9F98-3C52AE4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Standard Web App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41FC67-CAC6-4CE7-A51D-9C5F7CE8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989" y="1704136"/>
            <a:ext cx="9479096" cy="4942935"/>
          </a:xfrm>
        </p:spPr>
      </p:pic>
    </p:spTree>
    <p:extLst>
      <p:ext uri="{BB962C8B-B14F-4D97-AF65-F5344CB8AC3E}">
        <p14:creationId xmlns:p14="http://schemas.microsoft.com/office/powerpoint/2010/main" val="233666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0C-2484-4721-9F98-3C52AE4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Serverless Web App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49DEB2-AAFA-44AE-8227-4F1C8E7E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699" y="1847610"/>
            <a:ext cx="6003048" cy="4267200"/>
          </a:xfrm>
        </p:spPr>
      </p:pic>
    </p:spTree>
    <p:extLst>
      <p:ext uri="{BB962C8B-B14F-4D97-AF65-F5344CB8AC3E}">
        <p14:creationId xmlns:p14="http://schemas.microsoft.com/office/powerpoint/2010/main" val="182596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0C-2484-4721-9F98-3C52AE4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Serverless Web App Architecture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5CBA760-45EF-4FDC-8A0E-E029D20BD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03" y="1905000"/>
            <a:ext cx="7726441" cy="4267200"/>
          </a:xfrm>
        </p:spPr>
      </p:pic>
    </p:spTree>
    <p:extLst>
      <p:ext uri="{BB962C8B-B14F-4D97-AF65-F5344CB8AC3E}">
        <p14:creationId xmlns:p14="http://schemas.microsoft.com/office/powerpoint/2010/main" val="378122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BE00-C4B0-473D-9E3A-AC60289A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Hosting Blazor App in Storage Account</a:t>
            </a:r>
          </a:p>
        </p:txBody>
      </p:sp>
      <p:pic>
        <p:nvPicPr>
          <p:cNvPr id="4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D1F4E82-E451-440F-9EF0-81E4B1CAF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37" y="1661093"/>
            <a:ext cx="8933208" cy="4914181"/>
          </a:xfrm>
        </p:spPr>
      </p:pic>
    </p:spTree>
    <p:extLst>
      <p:ext uri="{BB962C8B-B14F-4D97-AF65-F5344CB8AC3E}">
        <p14:creationId xmlns:p14="http://schemas.microsoft.com/office/powerpoint/2010/main" val="23687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Chalkboard 16x9</vt:lpstr>
      <vt:lpstr>Blazor and Azure functions for Serverless Website</vt:lpstr>
      <vt:lpstr>Menaka BaskerPillai</vt:lpstr>
      <vt:lpstr>Agenda</vt:lpstr>
      <vt:lpstr>Type of Blazor Hostings</vt:lpstr>
      <vt:lpstr>Standard Web App Architecture</vt:lpstr>
      <vt:lpstr>Standard Web App Architecture</vt:lpstr>
      <vt:lpstr>Serverless Web App Architecture</vt:lpstr>
      <vt:lpstr>Serverless Web App Architecture</vt:lpstr>
      <vt:lpstr>Hosting Blazor App in Storage Account</vt:lpstr>
      <vt:lpstr>Hosting Blazor App in Storage Account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205</cp:revision>
  <dcterms:created xsi:type="dcterms:W3CDTF">2020-07-29T02:40:15Z</dcterms:created>
  <dcterms:modified xsi:type="dcterms:W3CDTF">2021-01-31T07:34:58Z</dcterms:modified>
</cp:coreProperties>
</file>