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9.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23.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24.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25.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26.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27.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28.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29.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30.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31.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32.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33.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34.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35.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36.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37.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38.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39.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40.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notesSlides/notesSlide41.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notesSlides/notesSlide4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47"/>
  </p:notesMasterIdLst>
  <p:sldIdLst>
    <p:sldId id="390" r:id="rId5"/>
    <p:sldId id="2461" r:id="rId6"/>
    <p:sldId id="2462" r:id="rId7"/>
    <p:sldId id="2464" r:id="rId8"/>
    <p:sldId id="2465" r:id="rId9"/>
    <p:sldId id="2466" r:id="rId10"/>
    <p:sldId id="2467" r:id="rId11"/>
    <p:sldId id="2468" r:id="rId12"/>
    <p:sldId id="2469" r:id="rId13"/>
    <p:sldId id="2470" r:id="rId14"/>
    <p:sldId id="2471" r:id="rId15"/>
    <p:sldId id="2472" r:id="rId16"/>
    <p:sldId id="2473" r:id="rId17"/>
    <p:sldId id="2475" r:id="rId18"/>
    <p:sldId id="2476" r:id="rId19"/>
    <p:sldId id="2477" r:id="rId20"/>
    <p:sldId id="2478" r:id="rId21"/>
    <p:sldId id="2483" r:id="rId22"/>
    <p:sldId id="2480" r:id="rId23"/>
    <p:sldId id="2484" r:id="rId24"/>
    <p:sldId id="2485" r:id="rId25"/>
    <p:sldId id="2486" r:id="rId26"/>
    <p:sldId id="2487" r:id="rId27"/>
    <p:sldId id="2488" r:id="rId28"/>
    <p:sldId id="2489" r:id="rId29"/>
    <p:sldId id="2490" r:id="rId30"/>
    <p:sldId id="2491" r:id="rId31"/>
    <p:sldId id="2492" r:id="rId32"/>
    <p:sldId id="2493" r:id="rId33"/>
    <p:sldId id="2494" r:id="rId34"/>
    <p:sldId id="2495" r:id="rId35"/>
    <p:sldId id="2496" r:id="rId36"/>
    <p:sldId id="2497" r:id="rId37"/>
    <p:sldId id="2498" r:id="rId38"/>
    <p:sldId id="2499" r:id="rId39"/>
    <p:sldId id="2500" r:id="rId40"/>
    <p:sldId id="2501" r:id="rId41"/>
    <p:sldId id="2502" r:id="rId42"/>
    <p:sldId id="2503" r:id="rId43"/>
    <p:sldId id="2504" r:id="rId44"/>
    <p:sldId id="2505" r:id="rId45"/>
    <p:sldId id="2506" r:id="rId46"/>
  </p:sldIdLst>
  <p:sldSz cx="12192000" cy="6858000"/>
  <p:notesSz cx="6858000" cy="9144000"/>
  <p:embeddedFontLst>
    <p:embeddedFont>
      <p:font typeface="Calibri" panose="020F0502020204030204" pitchFamily="34" charset="0"/>
      <p:regular r:id="rId48"/>
      <p:bold r:id="rId49"/>
      <p:italic r:id="rId50"/>
      <p:boldItalic r:id="rId51"/>
    </p:embeddedFont>
    <p:embeddedFont>
      <p:font typeface="Overpass" panose="020B0604020202020204" charset="0"/>
      <p:regular r:id="rId52"/>
      <p:bold r:id="rId53"/>
      <p:italic r:id="rId54"/>
      <p:boldItalic r:id="rId55"/>
    </p:embeddedFont>
    <p:embeddedFont>
      <p:font typeface="Overpass Light" panose="020B0604020202020204" charset="0"/>
      <p:regular r:id="rId56"/>
      <p:bold r:id="rId57"/>
      <p:italic r:id="rId58"/>
      <p:boldItalic r:id="rId59"/>
    </p:embeddedFont>
    <p:embeddedFont>
      <p:font typeface="Raleway" panose="020B0604020202020204" charset="0"/>
      <p:regular r:id="rId60"/>
      <p:bold r:id="rId61"/>
      <p:italic r:id="rId62"/>
      <p:bold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12" roundtripDataSignature="AMtx7mg8oW9L1FNHNhUIDcMb2/qIjO1x+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9F8162-246B-4B87-B97F-9B84AE55EE54}">
  <a:tblStyle styleId="{959F8162-246B-4B87-B97F-9B84AE55EE54}"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microsoft.com/office/2016/11/relationships/changesInfo" Target="changesInfos/changesInfo1.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notesMaster" Target="notesMasters/notesMaster1.xml"/><Relationship Id="rId63" Type="http://schemas.openxmlformats.org/officeDocument/2006/relationships/font" Target="fonts/font16.fntdata"/><Relationship Id="rId112" Type="http://customschemas.google.com/relationships/presentationmetadata" Target="meta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6.fntdata"/><Relationship Id="rId58" Type="http://schemas.openxmlformats.org/officeDocument/2006/relationships/font" Target="fonts/font11.fntdata"/><Relationship Id="rId115"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font" Target="fonts/font14.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1.fntdata"/><Relationship Id="rId56" Type="http://schemas.openxmlformats.org/officeDocument/2006/relationships/font" Target="fonts/font9.fntdata"/><Relationship Id="rId113"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font" Target="fonts/font4.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12.fntdata"/><Relationship Id="rId11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7.fntdata"/><Relationship Id="rId62" Type="http://schemas.openxmlformats.org/officeDocument/2006/relationships/font" Target="fonts/font15.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2.fntdata"/><Relationship Id="rId57" Type="http://schemas.openxmlformats.org/officeDocument/2006/relationships/font" Target="fonts/font10.fntdata"/><Relationship Id="rId114"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5.fntdata"/><Relationship Id="rId60" Type="http://schemas.openxmlformats.org/officeDocument/2006/relationships/font" Target="fonts/font13.fntdata"/><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font" Target="fonts/font3.fntdata"/><Relationship Id="rId55" Type="http://schemas.openxmlformats.org/officeDocument/2006/relationships/font" Target="fonts/font8.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André Ménard" userId="817d93e3-0101-4cff-a017-7d19de51de8f" providerId="ADAL" clId="{22F52D90-75AD-4CB7-82FD-A46131A2212C}"/>
    <pc:docChg chg="undo custSel addSld delSld modSld">
      <pc:chgData name="Marc-André Ménard" userId="817d93e3-0101-4cff-a017-7d19de51de8f" providerId="ADAL" clId="{22F52D90-75AD-4CB7-82FD-A46131A2212C}" dt="2025-08-20T18:39:06.465" v="313" actId="27636"/>
      <pc:docMkLst>
        <pc:docMk/>
      </pc:docMkLst>
      <pc:sldChg chg="addSp modSp add">
        <pc:chgData name="Marc-André Ménard" userId="817d93e3-0101-4cff-a017-7d19de51de8f" providerId="ADAL" clId="{22F52D90-75AD-4CB7-82FD-A46131A2212C}" dt="2025-08-20T17:31:50.433" v="184" actId="14100"/>
        <pc:sldMkLst>
          <pc:docMk/>
          <pc:sldMk cId="1483605081" sldId="2480"/>
        </pc:sldMkLst>
        <pc:spChg chg="mod">
          <ac:chgData name="Marc-André Ménard" userId="817d93e3-0101-4cff-a017-7d19de51de8f" providerId="ADAL" clId="{22F52D90-75AD-4CB7-82FD-A46131A2212C}" dt="2025-08-20T17:31:50.433" v="184" actId="14100"/>
          <ac:spMkLst>
            <pc:docMk/>
            <pc:sldMk cId="1483605081" sldId="2480"/>
            <ac:spMk id="4" creationId="{37FE4FD6-0443-49A3-9139-FB2446389BE8}"/>
          </ac:spMkLst>
        </pc:spChg>
        <pc:spChg chg="add mod">
          <ac:chgData name="Marc-André Ménard" userId="817d93e3-0101-4cff-a017-7d19de51de8f" providerId="ADAL" clId="{22F52D90-75AD-4CB7-82FD-A46131A2212C}" dt="2025-08-20T17:30:54.650" v="167" actId="255"/>
          <ac:spMkLst>
            <pc:docMk/>
            <pc:sldMk cId="1483605081" sldId="2480"/>
            <ac:spMk id="5" creationId="{CB25B487-D89D-430C-83C1-63362C6C9CA3}"/>
          </ac:spMkLst>
        </pc:spChg>
        <pc:spChg chg="mod">
          <ac:chgData name="Marc-André Ménard" userId="817d93e3-0101-4cff-a017-7d19de51de8f" providerId="ADAL" clId="{22F52D90-75AD-4CB7-82FD-A46131A2212C}" dt="2025-08-20T17:31:43.688" v="183" actId="14100"/>
          <ac:spMkLst>
            <pc:docMk/>
            <pc:sldMk cId="1483605081" sldId="2480"/>
            <ac:spMk id="11" creationId="{58B2142D-6FB6-4419-9CEA-26BD662700E4}"/>
          </ac:spMkLst>
        </pc:spChg>
      </pc:sldChg>
      <pc:sldChg chg="modSp add del">
        <pc:chgData name="Marc-André Ménard" userId="817d93e3-0101-4cff-a017-7d19de51de8f" providerId="ADAL" clId="{22F52D90-75AD-4CB7-82FD-A46131A2212C}" dt="2025-08-20T17:29:16.912" v="145" actId="2696"/>
        <pc:sldMkLst>
          <pc:docMk/>
          <pc:sldMk cId="757410308" sldId="2481"/>
        </pc:sldMkLst>
        <pc:spChg chg="mod">
          <ac:chgData name="Marc-André Ménard" userId="817d93e3-0101-4cff-a017-7d19de51de8f" providerId="ADAL" clId="{22F52D90-75AD-4CB7-82FD-A46131A2212C}" dt="2025-08-15T19:54:34.325" v="38" actId="27636"/>
          <ac:spMkLst>
            <pc:docMk/>
            <pc:sldMk cId="757410308" sldId="2481"/>
            <ac:spMk id="4" creationId="{37FE4FD6-0443-49A3-9139-FB2446389BE8}"/>
          </ac:spMkLst>
        </pc:spChg>
        <pc:spChg chg="mod">
          <ac:chgData name="Marc-André Ménard" userId="817d93e3-0101-4cff-a017-7d19de51de8f" providerId="ADAL" clId="{22F52D90-75AD-4CB7-82FD-A46131A2212C}" dt="2025-08-20T17:28:34.624" v="117" actId="27636"/>
          <ac:spMkLst>
            <pc:docMk/>
            <pc:sldMk cId="757410308" sldId="2481"/>
            <ac:spMk id="11" creationId="{58B2142D-6FB6-4419-9CEA-26BD662700E4}"/>
          </ac:spMkLst>
        </pc:spChg>
      </pc:sldChg>
      <pc:sldChg chg="modSp add del">
        <pc:chgData name="Marc-André Ménard" userId="817d93e3-0101-4cff-a017-7d19de51de8f" providerId="ADAL" clId="{22F52D90-75AD-4CB7-82FD-A46131A2212C}" dt="2025-08-20T17:29:16.907" v="144" actId="2696"/>
        <pc:sldMkLst>
          <pc:docMk/>
          <pc:sldMk cId="2771156095" sldId="2482"/>
        </pc:sldMkLst>
        <pc:spChg chg="mod">
          <ac:chgData name="Marc-André Ménard" userId="817d93e3-0101-4cff-a017-7d19de51de8f" providerId="ADAL" clId="{22F52D90-75AD-4CB7-82FD-A46131A2212C}" dt="2025-08-20T17:28:52.305" v="134" actId="403"/>
          <ac:spMkLst>
            <pc:docMk/>
            <pc:sldMk cId="2771156095" sldId="2482"/>
            <ac:spMk id="4" creationId="{37FE4FD6-0443-49A3-9139-FB2446389BE8}"/>
          </ac:spMkLst>
        </pc:spChg>
        <pc:spChg chg="mod">
          <ac:chgData name="Marc-André Ménard" userId="817d93e3-0101-4cff-a017-7d19de51de8f" providerId="ADAL" clId="{22F52D90-75AD-4CB7-82FD-A46131A2212C}" dt="2025-08-20T17:28:28.891" v="115" actId="404"/>
          <ac:spMkLst>
            <pc:docMk/>
            <pc:sldMk cId="2771156095" sldId="2482"/>
            <ac:spMk id="11" creationId="{58B2142D-6FB6-4419-9CEA-26BD662700E4}"/>
          </ac:spMkLst>
        </pc:spChg>
      </pc:sldChg>
      <pc:sldChg chg="modSp add modTransition">
        <pc:chgData name="Marc-André Ménard" userId="817d93e3-0101-4cff-a017-7d19de51de8f" providerId="ADAL" clId="{22F52D90-75AD-4CB7-82FD-A46131A2212C}" dt="2025-08-15T19:56:02.205" v="112"/>
        <pc:sldMkLst>
          <pc:docMk/>
          <pc:sldMk cId="421943200" sldId="2483"/>
        </pc:sldMkLst>
        <pc:spChg chg="mod">
          <ac:chgData name="Marc-André Ménard" userId="817d93e3-0101-4cff-a017-7d19de51de8f" providerId="ADAL" clId="{22F52D90-75AD-4CB7-82FD-A46131A2212C}" dt="2025-08-15T19:55:45.656" v="111" actId="20577"/>
          <ac:spMkLst>
            <pc:docMk/>
            <pc:sldMk cId="421943200" sldId="2483"/>
            <ac:spMk id="2" creationId="{AE8FA48A-5E96-114F-8594-D00A70D81926}"/>
          </ac:spMkLst>
        </pc:spChg>
      </pc:sldChg>
      <pc:sldChg chg="modSp add del">
        <pc:chgData name="Marc-André Ménard" userId="817d93e3-0101-4cff-a017-7d19de51de8f" providerId="ADAL" clId="{22F52D90-75AD-4CB7-82FD-A46131A2212C}" dt="2025-08-20T17:31:52.872" v="185" actId="2696"/>
        <pc:sldMkLst>
          <pc:docMk/>
          <pc:sldMk cId="27864454" sldId="2484"/>
        </pc:sldMkLst>
        <pc:spChg chg="mod">
          <ac:chgData name="Marc-André Ménard" userId="817d93e3-0101-4cff-a017-7d19de51de8f" providerId="ADAL" clId="{22F52D90-75AD-4CB7-82FD-A46131A2212C}" dt="2025-08-20T17:31:34.244" v="182" actId="255"/>
          <ac:spMkLst>
            <pc:docMk/>
            <pc:sldMk cId="27864454" sldId="2484"/>
            <ac:spMk id="4" creationId="{37FE4FD6-0443-49A3-9139-FB2446389BE8}"/>
          </ac:spMkLst>
        </pc:spChg>
        <pc:spChg chg="mod">
          <ac:chgData name="Marc-André Ménard" userId="817d93e3-0101-4cff-a017-7d19de51de8f" providerId="ADAL" clId="{22F52D90-75AD-4CB7-82FD-A46131A2212C}" dt="2025-08-20T17:30:47.700" v="163" actId="27636"/>
          <ac:spMkLst>
            <pc:docMk/>
            <pc:sldMk cId="27864454" sldId="2484"/>
            <ac:spMk id="5" creationId="{CB25B487-D89D-430C-83C1-63362C6C9CA3}"/>
          </ac:spMkLst>
        </pc:spChg>
        <pc:spChg chg="mod">
          <ac:chgData name="Marc-André Ménard" userId="817d93e3-0101-4cff-a017-7d19de51de8f" providerId="ADAL" clId="{22F52D90-75AD-4CB7-82FD-A46131A2212C}" dt="2025-08-20T17:31:00.507" v="168" actId="403"/>
          <ac:spMkLst>
            <pc:docMk/>
            <pc:sldMk cId="27864454" sldId="2484"/>
            <ac:spMk id="11" creationId="{58B2142D-6FB6-4419-9CEA-26BD662700E4}"/>
          </ac:spMkLst>
        </pc:spChg>
      </pc:sldChg>
      <pc:sldChg chg="add del">
        <pc:chgData name="Marc-André Ménard" userId="817d93e3-0101-4cff-a017-7d19de51de8f" providerId="ADAL" clId="{22F52D90-75AD-4CB7-82FD-A46131A2212C}" dt="2025-08-20T17:31:55.401" v="187" actId="2696"/>
        <pc:sldMkLst>
          <pc:docMk/>
          <pc:sldMk cId="621827035" sldId="2484"/>
        </pc:sldMkLst>
      </pc:sldChg>
      <pc:sldChg chg="modSp add">
        <pc:chgData name="Marc-André Ménard" userId="817d93e3-0101-4cff-a017-7d19de51de8f" providerId="ADAL" clId="{22F52D90-75AD-4CB7-82FD-A46131A2212C}" dt="2025-08-20T18:11:47.525" v="193" actId="27636"/>
        <pc:sldMkLst>
          <pc:docMk/>
          <pc:sldMk cId="3984692964" sldId="2484"/>
        </pc:sldMkLst>
        <pc:spChg chg="mod">
          <ac:chgData name="Marc-André Ménard" userId="817d93e3-0101-4cff-a017-7d19de51de8f" providerId="ADAL" clId="{22F52D90-75AD-4CB7-82FD-A46131A2212C}" dt="2025-08-20T18:11:47.525" v="193" actId="27636"/>
          <ac:spMkLst>
            <pc:docMk/>
            <pc:sldMk cId="3984692964" sldId="2484"/>
            <ac:spMk id="4" creationId="{37FE4FD6-0443-49A3-9139-FB2446389BE8}"/>
          </ac:spMkLst>
        </pc:spChg>
        <pc:spChg chg="mod">
          <ac:chgData name="Marc-André Ménard" userId="817d93e3-0101-4cff-a017-7d19de51de8f" providerId="ADAL" clId="{22F52D90-75AD-4CB7-82FD-A46131A2212C}" dt="2025-08-20T18:11:31.768" v="189"/>
          <ac:spMkLst>
            <pc:docMk/>
            <pc:sldMk cId="3984692964" sldId="2484"/>
            <ac:spMk id="5" creationId="{CB25B487-D89D-430C-83C1-63362C6C9CA3}"/>
          </ac:spMkLst>
        </pc:spChg>
        <pc:spChg chg="mod">
          <ac:chgData name="Marc-André Ménard" userId="817d93e3-0101-4cff-a017-7d19de51de8f" providerId="ADAL" clId="{22F52D90-75AD-4CB7-82FD-A46131A2212C}" dt="2025-08-20T18:11:39.260" v="191" actId="27636"/>
          <ac:spMkLst>
            <pc:docMk/>
            <pc:sldMk cId="3984692964" sldId="2484"/>
            <ac:spMk id="11" creationId="{58B2142D-6FB6-4419-9CEA-26BD662700E4}"/>
          </ac:spMkLst>
        </pc:spChg>
      </pc:sldChg>
      <pc:sldChg chg="modSp add">
        <pc:chgData name="Marc-André Ménard" userId="817d93e3-0101-4cff-a017-7d19de51de8f" providerId="ADAL" clId="{22F52D90-75AD-4CB7-82FD-A46131A2212C}" dt="2025-08-20T18:12:17.355" v="201" actId="27636"/>
        <pc:sldMkLst>
          <pc:docMk/>
          <pc:sldMk cId="1790579098" sldId="2485"/>
        </pc:sldMkLst>
        <pc:spChg chg="mod">
          <ac:chgData name="Marc-André Ménard" userId="817d93e3-0101-4cff-a017-7d19de51de8f" providerId="ADAL" clId="{22F52D90-75AD-4CB7-82FD-A46131A2212C}" dt="2025-08-20T18:12:17.355" v="201" actId="27636"/>
          <ac:spMkLst>
            <pc:docMk/>
            <pc:sldMk cId="1790579098" sldId="2485"/>
            <ac:spMk id="4" creationId="{37FE4FD6-0443-49A3-9139-FB2446389BE8}"/>
          </ac:spMkLst>
        </pc:spChg>
        <pc:spChg chg="mod">
          <ac:chgData name="Marc-André Ménard" userId="817d93e3-0101-4cff-a017-7d19de51de8f" providerId="ADAL" clId="{22F52D90-75AD-4CB7-82FD-A46131A2212C}" dt="2025-08-20T18:12:09.884" v="199"/>
          <ac:spMkLst>
            <pc:docMk/>
            <pc:sldMk cId="1790579098" sldId="2485"/>
            <ac:spMk id="5" creationId="{CB25B487-D89D-430C-83C1-63362C6C9CA3}"/>
          </ac:spMkLst>
        </pc:spChg>
        <pc:spChg chg="mod">
          <ac:chgData name="Marc-André Ménard" userId="817d93e3-0101-4cff-a017-7d19de51de8f" providerId="ADAL" clId="{22F52D90-75AD-4CB7-82FD-A46131A2212C}" dt="2025-08-20T18:12:05.003" v="198" actId="27636"/>
          <ac:spMkLst>
            <pc:docMk/>
            <pc:sldMk cId="1790579098" sldId="2485"/>
            <ac:spMk id="11" creationId="{58B2142D-6FB6-4419-9CEA-26BD662700E4}"/>
          </ac:spMkLst>
        </pc:spChg>
      </pc:sldChg>
      <pc:sldChg chg="add del">
        <pc:chgData name="Marc-André Ménard" userId="817d93e3-0101-4cff-a017-7d19de51de8f" providerId="ADAL" clId="{22F52D90-75AD-4CB7-82FD-A46131A2212C}" dt="2025-08-20T18:12:22.524" v="203"/>
        <pc:sldMkLst>
          <pc:docMk/>
          <pc:sldMk cId="443326703" sldId="2486"/>
        </pc:sldMkLst>
      </pc:sldChg>
      <pc:sldChg chg="modSp add">
        <pc:chgData name="Marc-André Ménard" userId="817d93e3-0101-4cff-a017-7d19de51de8f" providerId="ADAL" clId="{22F52D90-75AD-4CB7-82FD-A46131A2212C}" dt="2025-08-20T18:20:22.854" v="208"/>
        <pc:sldMkLst>
          <pc:docMk/>
          <pc:sldMk cId="2958601060" sldId="2486"/>
        </pc:sldMkLst>
        <pc:spChg chg="mod">
          <ac:chgData name="Marc-André Ménard" userId="817d93e3-0101-4cff-a017-7d19de51de8f" providerId="ADAL" clId="{22F52D90-75AD-4CB7-82FD-A46131A2212C}" dt="2025-08-20T18:20:22.854" v="208"/>
          <ac:spMkLst>
            <pc:docMk/>
            <pc:sldMk cId="2958601060" sldId="2486"/>
            <ac:spMk id="4" creationId="{37FE4FD6-0443-49A3-9139-FB2446389BE8}"/>
          </ac:spMkLst>
        </pc:spChg>
        <pc:spChg chg="mod">
          <ac:chgData name="Marc-André Ménard" userId="817d93e3-0101-4cff-a017-7d19de51de8f" providerId="ADAL" clId="{22F52D90-75AD-4CB7-82FD-A46131A2212C}" dt="2025-08-20T18:20:03.847" v="205"/>
          <ac:spMkLst>
            <pc:docMk/>
            <pc:sldMk cId="2958601060" sldId="2486"/>
            <ac:spMk id="5" creationId="{CB25B487-D89D-430C-83C1-63362C6C9CA3}"/>
          </ac:spMkLst>
        </pc:spChg>
        <pc:spChg chg="mod">
          <ac:chgData name="Marc-André Ménard" userId="817d93e3-0101-4cff-a017-7d19de51de8f" providerId="ADAL" clId="{22F52D90-75AD-4CB7-82FD-A46131A2212C}" dt="2025-08-20T18:20:12.435" v="207" actId="27636"/>
          <ac:spMkLst>
            <pc:docMk/>
            <pc:sldMk cId="2958601060" sldId="2486"/>
            <ac:spMk id="11" creationId="{58B2142D-6FB6-4419-9CEA-26BD662700E4}"/>
          </ac:spMkLst>
        </pc:spChg>
      </pc:sldChg>
      <pc:sldChg chg="modSp add">
        <pc:chgData name="Marc-André Ménard" userId="817d93e3-0101-4cff-a017-7d19de51de8f" providerId="ADAL" clId="{22F52D90-75AD-4CB7-82FD-A46131A2212C}" dt="2025-08-20T18:24:11.631" v="217"/>
        <pc:sldMkLst>
          <pc:docMk/>
          <pc:sldMk cId="472172771" sldId="2487"/>
        </pc:sldMkLst>
        <pc:spChg chg="mod">
          <ac:chgData name="Marc-André Ménard" userId="817d93e3-0101-4cff-a017-7d19de51de8f" providerId="ADAL" clId="{22F52D90-75AD-4CB7-82FD-A46131A2212C}" dt="2025-08-20T18:24:11.631" v="217"/>
          <ac:spMkLst>
            <pc:docMk/>
            <pc:sldMk cId="472172771" sldId="2487"/>
            <ac:spMk id="4" creationId="{37FE4FD6-0443-49A3-9139-FB2446389BE8}"/>
          </ac:spMkLst>
        </pc:spChg>
        <pc:spChg chg="mod">
          <ac:chgData name="Marc-André Ménard" userId="817d93e3-0101-4cff-a017-7d19de51de8f" providerId="ADAL" clId="{22F52D90-75AD-4CB7-82FD-A46131A2212C}" dt="2025-08-20T18:24:04.235" v="214"/>
          <ac:spMkLst>
            <pc:docMk/>
            <pc:sldMk cId="472172771" sldId="2487"/>
            <ac:spMk id="5" creationId="{CB25B487-D89D-430C-83C1-63362C6C9CA3}"/>
          </ac:spMkLst>
        </pc:spChg>
        <pc:spChg chg="mod">
          <ac:chgData name="Marc-André Ménard" userId="817d93e3-0101-4cff-a017-7d19de51de8f" providerId="ADAL" clId="{22F52D90-75AD-4CB7-82FD-A46131A2212C}" dt="2025-08-20T18:24:00.960" v="213" actId="27636"/>
          <ac:spMkLst>
            <pc:docMk/>
            <pc:sldMk cId="472172771" sldId="2487"/>
            <ac:spMk id="11" creationId="{58B2142D-6FB6-4419-9CEA-26BD662700E4}"/>
          </ac:spMkLst>
        </pc:spChg>
      </pc:sldChg>
      <pc:sldChg chg="modSp add">
        <pc:chgData name="Marc-André Ménard" userId="817d93e3-0101-4cff-a017-7d19de51de8f" providerId="ADAL" clId="{22F52D90-75AD-4CB7-82FD-A46131A2212C}" dt="2025-08-20T18:24:35.194" v="223" actId="27636"/>
        <pc:sldMkLst>
          <pc:docMk/>
          <pc:sldMk cId="3120458168" sldId="2488"/>
        </pc:sldMkLst>
        <pc:spChg chg="mod">
          <ac:chgData name="Marc-André Ménard" userId="817d93e3-0101-4cff-a017-7d19de51de8f" providerId="ADAL" clId="{22F52D90-75AD-4CB7-82FD-A46131A2212C}" dt="2025-08-20T18:24:35.194" v="223" actId="27636"/>
          <ac:spMkLst>
            <pc:docMk/>
            <pc:sldMk cId="3120458168" sldId="2488"/>
            <ac:spMk id="4" creationId="{37FE4FD6-0443-49A3-9139-FB2446389BE8}"/>
          </ac:spMkLst>
        </pc:spChg>
        <pc:spChg chg="mod">
          <ac:chgData name="Marc-André Ménard" userId="817d93e3-0101-4cff-a017-7d19de51de8f" providerId="ADAL" clId="{22F52D90-75AD-4CB7-82FD-A46131A2212C}" dt="2025-08-20T18:24:21.325" v="219"/>
          <ac:spMkLst>
            <pc:docMk/>
            <pc:sldMk cId="3120458168" sldId="2488"/>
            <ac:spMk id="5" creationId="{CB25B487-D89D-430C-83C1-63362C6C9CA3}"/>
          </ac:spMkLst>
        </pc:spChg>
        <pc:spChg chg="mod">
          <ac:chgData name="Marc-André Ménard" userId="817d93e3-0101-4cff-a017-7d19de51de8f" providerId="ADAL" clId="{22F52D90-75AD-4CB7-82FD-A46131A2212C}" dt="2025-08-20T18:24:28.585" v="221" actId="27636"/>
          <ac:spMkLst>
            <pc:docMk/>
            <pc:sldMk cId="3120458168" sldId="2488"/>
            <ac:spMk id="11" creationId="{58B2142D-6FB6-4419-9CEA-26BD662700E4}"/>
          </ac:spMkLst>
        </pc:spChg>
      </pc:sldChg>
      <pc:sldChg chg="addSp delSp modSp add">
        <pc:chgData name="Marc-André Ménard" userId="817d93e3-0101-4cff-a017-7d19de51de8f" providerId="ADAL" clId="{22F52D90-75AD-4CB7-82FD-A46131A2212C}" dt="2025-08-20T18:31:25.659" v="230"/>
        <pc:sldMkLst>
          <pc:docMk/>
          <pc:sldMk cId="390424474" sldId="2489"/>
        </pc:sldMkLst>
        <pc:spChg chg="add del">
          <ac:chgData name="Marc-André Ménard" userId="817d93e3-0101-4cff-a017-7d19de51de8f" providerId="ADAL" clId="{22F52D90-75AD-4CB7-82FD-A46131A2212C}" dt="2025-08-20T18:31:25.659" v="230"/>
          <ac:spMkLst>
            <pc:docMk/>
            <pc:sldMk cId="390424474" sldId="2489"/>
            <ac:spMk id="2" creationId="{50655264-4398-4329-94BE-047EA9509F72}"/>
          </ac:spMkLst>
        </pc:spChg>
        <pc:spChg chg="mod">
          <ac:chgData name="Marc-André Ménard" userId="817d93e3-0101-4cff-a017-7d19de51de8f" providerId="ADAL" clId="{22F52D90-75AD-4CB7-82FD-A46131A2212C}" dt="2025-08-20T18:24:58.344" v="228" actId="27636"/>
          <ac:spMkLst>
            <pc:docMk/>
            <pc:sldMk cId="390424474" sldId="2489"/>
            <ac:spMk id="4" creationId="{37FE4FD6-0443-49A3-9139-FB2446389BE8}"/>
          </ac:spMkLst>
        </pc:spChg>
        <pc:spChg chg="mod">
          <ac:chgData name="Marc-André Ménard" userId="817d93e3-0101-4cff-a017-7d19de51de8f" providerId="ADAL" clId="{22F52D90-75AD-4CB7-82FD-A46131A2212C}" dt="2025-08-20T18:24:44.411" v="225"/>
          <ac:spMkLst>
            <pc:docMk/>
            <pc:sldMk cId="390424474" sldId="2489"/>
            <ac:spMk id="5" creationId="{CB25B487-D89D-430C-83C1-63362C6C9CA3}"/>
          </ac:spMkLst>
        </pc:spChg>
        <pc:spChg chg="mod">
          <ac:chgData name="Marc-André Ménard" userId="817d93e3-0101-4cff-a017-7d19de51de8f" providerId="ADAL" clId="{22F52D90-75AD-4CB7-82FD-A46131A2212C}" dt="2025-08-20T18:24:50.977" v="226"/>
          <ac:spMkLst>
            <pc:docMk/>
            <pc:sldMk cId="390424474" sldId="2489"/>
            <ac:spMk id="11" creationId="{58B2142D-6FB6-4419-9CEA-26BD662700E4}"/>
          </ac:spMkLst>
        </pc:spChg>
      </pc:sldChg>
      <pc:sldChg chg="modSp add">
        <pc:chgData name="Marc-André Ménard" userId="817d93e3-0101-4cff-a017-7d19de51de8f" providerId="ADAL" clId="{22F52D90-75AD-4CB7-82FD-A46131A2212C}" dt="2025-08-20T18:32:03.660" v="235" actId="27636"/>
        <pc:sldMkLst>
          <pc:docMk/>
          <pc:sldMk cId="917717264" sldId="2490"/>
        </pc:sldMkLst>
        <pc:spChg chg="mod">
          <ac:chgData name="Marc-André Ménard" userId="817d93e3-0101-4cff-a017-7d19de51de8f" providerId="ADAL" clId="{22F52D90-75AD-4CB7-82FD-A46131A2212C}" dt="2025-08-20T18:32:03.660" v="235" actId="27636"/>
          <ac:spMkLst>
            <pc:docMk/>
            <pc:sldMk cId="917717264" sldId="2490"/>
            <ac:spMk id="4" creationId="{37FE4FD6-0443-49A3-9139-FB2446389BE8}"/>
          </ac:spMkLst>
        </pc:spChg>
        <pc:spChg chg="mod">
          <ac:chgData name="Marc-André Ménard" userId="817d93e3-0101-4cff-a017-7d19de51de8f" providerId="ADAL" clId="{22F52D90-75AD-4CB7-82FD-A46131A2212C}" dt="2025-08-20T18:31:36.520" v="232"/>
          <ac:spMkLst>
            <pc:docMk/>
            <pc:sldMk cId="917717264" sldId="2490"/>
            <ac:spMk id="5" creationId="{CB25B487-D89D-430C-83C1-63362C6C9CA3}"/>
          </ac:spMkLst>
        </pc:spChg>
        <pc:spChg chg="mod">
          <ac:chgData name="Marc-André Ménard" userId="817d93e3-0101-4cff-a017-7d19de51de8f" providerId="ADAL" clId="{22F52D90-75AD-4CB7-82FD-A46131A2212C}" dt="2025-08-20T18:31:42.631" v="233"/>
          <ac:spMkLst>
            <pc:docMk/>
            <pc:sldMk cId="917717264" sldId="2490"/>
            <ac:spMk id="11" creationId="{58B2142D-6FB6-4419-9CEA-26BD662700E4}"/>
          </ac:spMkLst>
        </pc:spChg>
      </pc:sldChg>
      <pc:sldChg chg="modSp add">
        <pc:chgData name="Marc-André Ménard" userId="817d93e3-0101-4cff-a017-7d19de51de8f" providerId="ADAL" clId="{22F52D90-75AD-4CB7-82FD-A46131A2212C}" dt="2025-08-20T18:32:26.499" v="240"/>
        <pc:sldMkLst>
          <pc:docMk/>
          <pc:sldMk cId="1888904317" sldId="2491"/>
        </pc:sldMkLst>
        <pc:spChg chg="mod">
          <ac:chgData name="Marc-André Ménard" userId="817d93e3-0101-4cff-a017-7d19de51de8f" providerId="ADAL" clId="{22F52D90-75AD-4CB7-82FD-A46131A2212C}" dt="2025-08-20T18:32:26.499" v="240"/>
          <ac:spMkLst>
            <pc:docMk/>
            <pc:sldMk cId="1888904317" sldId="2491"/>
            <ac:spMk id="4" creationId="{37FE4FD6-0443-49A3-9139-FB2446389BE8}"/>
          </ac:spMkLst>
        </pc:spChg>
        <pc:spChg chg="mod">
          <ac:chgData name="Marc-André Ménard" userId="817d93e3-0101-4cff-a017-7d19de51de8f" providerId="ADAL" clId="{22F52D90-75AD-4CB7-82FD-A46131A2212C}" dt="2025-08-20T18:32:12.355" v="237"/>
          <ac:spMkLst>
            <pc:docMk/>
            <pc:sldMk cId="1888904317" sldId="2491"/>
            <ac:spMk id="5" creationId="{CB25B487-D89D-430C-83C1-63362C6C9CA3}"/>
          </ac:spMkLst>
        </pc:spChg>
        <pc:spChg chg="mod">
          <ac:chgData name="Marc-André Ménard" userId="817d93e3-0101-4cff-a017-7d19de51de8f" providerId="ADAL" clId="{22F52D90-75AD-4CB7-82FD-A46131A2212C}" dt="2025-08-20T18:32:18.729" v="239" actId="27636"/>
          <ac:spMkLst>
            <pc:docMk/>
            <pc:sldMk cId="1888904317" sldId="2491"/>
            <ac:spMk id="11" creationId="{58B2142D-6FB6-4419-9CEA-26BD662700E4}"/>
          </ac:spMkLst>
        </pc:spChg>
      </pc:sldChg>
      <pc:sldChg chg="modSp add">
        <pc:chgData name="Marc-André Ménard" userId="817d93e3-0101-4cff-a017-7d19de51de8f" providerId="ADAL" clId="{22F52D90-75AD-4CB7-82FD-A46131A2212C}" dt="2025-08-20T18:32:52.464" v="244"/>
        <pc:sldMkLst>
          <pc:docMk/>
          <pc:sldMk cId="1211572855" sldId="2492"/>
        </pc:sldMkLst>
        <pc:spChg chg="mod">
          <ac:chgData name="Marc-André Ménard" userId="817d93e3-0101-4cff-a017-7d19de51de8f" providerId="ADAL" clId="{22F52D90-75AD-4CB7-82FD-A46131A2212C}" dt="2025-08-20T18:32:52.464" v="244"/>
          <ac:spMkLst>
            <pc:docMk/>
            <pc:sldMk cId="1211572855" sldId="2492"/>
            <ac:spMk id="4" creationId="{37FE4FD6-0443-49A3-9139-FB2446389BE8}"/>
          </ac:spMkLst>
        </pc:spChg>
        <pc:spChg chg="mod">
          <ac:chgData name="Marc-André Ménard" userId="817d93e3-0101-4cff-a017-7d19de51de8f" providerId="ADAL" clId="{22F52D90-75AD-4CB7-82FD-A46131A2212C}" dt="2025-08-20T18:32:36.206" v="242"/>
          <ac:spMkLst>
            <pc:docMk/>
            <pc:sldMk cId="1211572855" sldId="2492"/>
            <ac:spMk id="5" creationId="{CB25B487-D89D-430C-83C1-63362C6C9CA3}"/>
          </ac:spMkLst>
        </pc:spChg>
        <pc:spChg chg="mod">
          <ac:chgData name="Marc-André Ménard" userId="817d93e3-0101-4cff-a017-7d19de51de8f" providerId="ADAL" clId="{22F52D90-75AD-4CB7-82FD-A46131A2212C}" dt="2025-08-20T18:32:42.252" v="243"/>
          <ac:spMkLst>
            <pc:docMk/>
            <pc:sldMk cId="1211572855" sldId="2492"/>
            <ac:spMk id="11" creationId="{58B2142D-6FB6-4419-9CEA-26BD662700E4}"/>
          </ac:spMkLst>
        </pc:spChg>
      </pc:sldChg>
      <pc:sldChg chg="modSp add">
        <pc:chgData name="Marc-André Ménard" userId="817d93e3-0101-4cff-a017-7d19de51de8f" providerId="ADAL" clId="{22F52D90-75AD-4CB7-82FD-A46131A2212C}" dt="2025-08-20T18:33:19.390" v="250" actId="27636"/>
        <pc:sldMkLst>
          <pc:docMk/>
          <pc:sldMk cId="1720376235" sldId="2493"/>
        </pc:sldMkLst>
        <pc:spChg chg="mod">
          <ac:chgData name="Marc-André Ménard" userId="817d93e3-0101-4cff-a017-7d19de51de8f" providerId="ADAL" clId="{22F52D90-75AD-4CB7-82FD-A46131A2212C}" dt="2025-08-20T18:33:13.490" v="248" actId="27636"/>
          <ac:spMkLst>
            <pc:docMk/>
            <pc:sldMk cId="1720376235" sldId="2493"/>
            <ac:spMk id="4" creationId="{37FE4FD6-0443-49A3-9139-FB2446389BE8}"/>
          </ac:spMkLst>
        </pc:spChg>
        <pc:spChg chg="mod">
          <ac:chgData name="Marc-André Ménard" userId="817d93e3-0101-4cff-a017-7d19de51de8f" providerId="ADAL" clId="{22F52D90-75AD-4CB7-82FD-A46131A2212C}" dt="2025-08-20T18:33:06.380" v="246"/>
          <ac:spMkLst>
            <pc:docMk/>
            <pc:sldMk cId="1720376235" sldId="2493"/>
            <ac:spMk id="5" creationId="{CB25B487-D89D-430C-83C1-63362C6C9CA3}"/>
          </ac:spMkLst>
        </pc:spChg>
        <pc:spChg chg="mod">
          <ac:chgData name="Marc-André Ménard" userId="817d93e3-0101-4cff-a017-7d19de51de8f" providerId="ADAL" clId="{22F52D90-75AD-4CB7-82FD-A46131A2212C}" dt="2025-08-20T18:33:19.390" v="250" actId="27636"/>
          <ac:spMkLst>
            <pc:docMk/>
            <pc:sldMk cId="1720376235" sldId="2493"/>
            <ac:spMk id="11" creationId="{58B2142D-6FB6-4419-9CEA-26BD662700E4}"/>
          </ac:spMkLst>
        </pc:spChg>
      </pc:sldChg>
      <pc:sldChg chg="modSp add">
        <pc:chgData name="Marc-André Ménard" userId="817d93e3-0101-4cff-a017-7d19de51de8f" providerId="ADAL" clId="{22F52D90-75AD-4CB7-82FD-A46131A2212C}" dt="2025-08-20T18:33:42.233" v="256" actId="20577"/>
        <pc:sldMkLst>
          <pc:docMk/>
          <pc:sldMk cId="286532440" sldId="2494"/>
        </pc:sldMkLst>
        <pc:spChg chg="mod">
          <ac:chgData name="Marc-André Ménard" userId="817d93e3-0101-4cff-a017-7d19de51de8f" providerId="ADAL" clId="{22F52D90-75AD-4CB7-82FD-A46131A2212C}" dt="2025-08-20T18:33:33.512" v="253"/>
          <ac:spMkLst>
            <pc:docMk/>
            <pc:sldMk cId="286532440" sldId="2494"/>
            <ac:spMk id="4" creationId="{37FE4FD6-0443-49A3-9139-FB2446389BE8}"/>
          </ac:spMkLst>
        </pc:spChg>
        <pc:spChg chg="mod">
          <ac:chgData name="Marc-André Ménard" userId="817d93e3-0101-4cff-a017-7d19de51de8f" providerId="ADAL" clId="{22F52D90-75AD-4CB7-82FD-A46131A2212C}" dt="2025-08-20T18:33:27.838" v="252"/>
          <ac:spMkLst>
            <pc:docMk/>
            <pc:sldMk cId="286532440" sldId="2494"/>
            <ac:spMk id="5" creationId="{CB25B487-D89D-430C-83C1-63362C6C9CA3}"/>
          </ac:spMkLst>
        </pc:spChg>
        <pc:spChg chg="mod">
          <ac:chgData name="Marc-André Ménard" userId="817d93e3-0101-4cff-a017-7d19de51de8f" providerId="ADAL" clId="{22F52D90-75AD-4CB7-82FD-A46131A2212C}" dt="2025-08-20T18:33:42.233" v="256" actId="20577"/>
          <ac:spMkLst>
            <pc:docMk/>
            <pc:sldMk cId="286532440" sldId="2494"/>
            <ac:spMk id="11" creationId="{58B2142D-6FB6-4419-9CEA-26BD662700E4}"/>
          </ac:spMkLst>
        </pc:spChg>
      </pc:sldChg>
      <pc:sldChg chg="modSp add">
        <pc:chgData name="Marc-André Ménard" userId="817d93e3-0101-4cff-a017-7d19de51de8f" providerId="ADAL" clId="{22F52D90-75AD-4CB7-82FD-A46131A2212C}" dt="2025-08-20T18:34:18.691" v="262" actId="27636"/>
        <pc:sldMkLst>
          <pc:docMk/>
          <pc:sldMk cId="1533341641" sldId="2495"/>
        </pc:sldMkLst>
        <pc:spChg chg="mod">
          <ac:chgData name="Marc-André Ménard" userId="817d93e3-0101-4cff-a017-7d19de51de8f" providerId="ADAL" clId="{22F52D90-75AD-4CB7-82FD-A46131A2212C}" dt="2025-08-20T18:34:18.691" v="262" actId="27636"/>
          <ac:spMkLst>
            <pc:docMk/>
            <pc:sldMk cId="1533341641" sldId="2495"/>
            <ac:spMk id="4" creationId="{37FE4FD6-0443-49A3-9139-FB2446389BE8}"/>
          </ac:spMkLst>
        </pc:spChg>
        <pc:spChg chg="mod">
          <ac:chgData name="Marc-André Ménard" userId="817d93e3-0101-4cff-a017-7d19de51de8f" providerId="ADAL" clId="{22F52D90-75AD-4CB7-82FD-A46131A2212C}" dt="2025-08-20T18:34:03.429" v="258"/>
          <ac:spMkLst>
            <pc:docMk/>
            <pc:sldMk cId="1533341641" sldId="2495"/>
            <ac:spMk id="5" creationId="{CB25B487-D89D-430C-83C1-63362C6C9CA3}"/>
          </ac:spMkLst>
        </pc:spChg>
        <pc:spChg chg="mod">
          <ac:chgData name="Marc-André Ménard" userId="817d93e3-0101-4cff-a017-7d19de51de8f" providerId="ADAL" clId="{22F52D90-75AD-4CB7-82FD-A46131A2212C}" dt="2025-08-20T18:34:12.400" v="260" actId="27636"/>
          <ac:spMkLst>
            <pc:docMk/>
            <pc:sldMk cId="1533341641" sldId="2495"/>
            <ac:spMk id="11" creationId="{58B2142D-6FB6-4419-9CEA-26BD662700E4}"/>
          </ac:spMkLst>
        </pc:spChg>
      </pc:sldChg>
      <pc:sldChg chg="modSp add">
        <pc:chgData name="Marc-André Ménard" userId="817d93e3-0101-4cff-a017-7d19de51de8f" providerId="ADAL" clId="{22F52D90-75AD-4CB7-82FD-A46131A2212C}" dt="2025-08-20T18:34:38.829" v="267"/>
        <pc:sldMkLst>
          <pc:docMk/>
          <pc:sldMk cId="3645878747" sldId="2496"/>
        </pc:sldMkLst>
        <pc:spChg chg="mod">
          <ac:chgData name="Marc-André Ménard" userId="817d93e3-0101-4cff-a017-7d19de51de8f" providerId="ADAL" clId="{22F52D90-75AD-4CB7-82FD-A46131A2212C}" dt="2025-08-20T18:34:31.992" v="266" actId="27636"/>
          <ac:spMkLst>
            <pc:docMk/>
            <pc:sldMk cId="3645878747" sldId="2496"/>
            <ac:spMk id="4" creationId="{37FE4FD6-0443-49A3-9139-FB2446389BE8}"/>
          </ac:spMkLst>
        </pc:spChg>
        <pc:spChg chg="mod">
          <ac:chgData name="Marc-André Ménard" userId="817d93e3-0101-4cff-a017-7d19de51de8f" providerId="ADAL" clId="{22F52D90-75AD-4CB7-82FD-A46131A2212C}" dt="2025-08-20T18:34:26.376" v="264"/>
          <ac:spMkLst>
            <pc:docMk/>
            <pc:sldMk cId="3645878747" sldId="2496"/>
            <ac:spMk id="5" creationId="{CB25B487-D89D-430C-83C1-63362C6C9CA3}"/>
          </ac:spMkLst>
        </pc:spChg>
        <pc:spChg chg="mod">
          <ac:chgData name="Marc-André Ménard" userId="817d93e3-0101-4cff-a017-7d19de51de8f" providerId="ADAL" clId="{22F52D90-75AD-4CB7-82FD-A46131A2212C}" dt="2025-08-20T18:34:38.829" v="267"/>
          <ac:spMkLst>
            <pc:docMk/>
            <pc:sldMk cId="3645878747" sldId="2496"/>
            <ac:spMk id="11" creationId="{58B2142D-6FB6-4419-9CEA-26BD662700E4}"/>
          </ac:spMkLst>
        </pc:spChg>
      </pc:sldChg>
      <pc:sldChg chg="modSp add">
        <pc:chgData name="Marc-André Ménard" userId="817d93e3-0101-4cff-a017-7d19de51de8f" providerId="ADAL" clId="{22F52D90-75AD-4CB7-82FD-A46131A2212C}" dt="2025-08-20T18:35:05.582" v="271"/>
        <pc:sldMkLst>
          <pc:docMk/>
          <pc:sldMk cId="2299657413" sldId="2497"/>
        </pc:sldMkLst>
        <pc:spChg chg="mod">
          <ac:chgData name="Marc-André Ménard" userId="817d93e3-0101-4cff-a017-7d19de51de8f" providerId="ADAL" clId="{22F52D90-75AD-4CB7-82FD-A46131A2212C}" dt="2025-08-20T18:35:05.582" v="271"/>
          <ac:spMkLst>
            <pc:docMk/>
            <pc:sldMk cId="2299657413" sldId="2497"/>
            <ac:spMk id="4" creationId="{37FE4FD6-0443-49A3-9139-FB2446389BE8}"/>
          </ac:spMkLst>
        </pc:spChg>
        <pc:spChg chg="mod">
          <ac:chgData name="Marc-André Ménard" userId="817d93e3-0101-4cff-a017-7d19de51de8f" providerId="ADAL" clId="{22F52D90-75AD-4CB7-82FD-A46131A2212C}" dt="2025-08-20T18:34:52.615" v="269"/>
          <ac:spMkLst>
            <pc:docMk/>
            <pc:sldMk cId="2299657413" sldId="2497"/>
            <ac:spMk id="5" creationId="{CB25B487-D89D-430C-83C1-63362C6C9CA3}"/>
          </ac:spMkLst>
        </pc:spChg>
        <pc:spChg chg="mod">
          <ac:chgData name="Marc-André Ménard" userId="817d93e3-0101-4cff-a017-7d19de51de8f" providerId="ADAL" clId="{22F52D90-75AD-4CB7-82FD-A46131A2212C}" dt="2025-08-20T18:35:00.896" v="270"/>
          <ac:spMkLst>
            <pc:docMk/>
            <pc:sldMk cId="2299657413" sldId="2497"/>
            <ac:spMk id="11" creationId="{58B2142D-6FB6-4419-9CEA-26BD662700E4}"/>
          </ac:spMkLst>
        </pc:spChg>
      </pc:sldChg>
      <pc:sldChg chg="modSp add">
        <pc:chgData name="Marc-André Ménard" userId="817d93e3-0101-4cff-a017-7d19de51de8f" providerId="ADAL" clId="{22F52D90-75AD-4CB7-82FD-A46131A2212C}" dt="2025-08-20T18:35:48.742" v="276"/>
        <pc:sldMkLst>
          <pc:docMk/>
          <pc:sldMk cId="230374969" sldId="2498"/>
        </pc:sldMkLst>
        <pc:spChg chg="mod">
          <ac:chgData name="Marc-André Ménard" userId="817d93e3-0101-4cff-a017-7d19de51de8f" providerId="ADAL" clId="{22F52D90-75AD-4CB7-82FD-A46131A2212C}" dt="2025-08-20T18:35:48.742" v="276"/>
          <ac:spMkLst>
            <pc:docMk/>
            <pc:sldMk cId="230374969" sldId="2498"/>
            <ac:spMk id="4" creationId="{37FE4FD6-0443-49A3-9139-FB2446389BE8}"/>
          </ac:spMkLst>
        </pc:spChg>
        <pc:spChg chg="mod">
          <ac:chgData name="Marc-André Ménard" userId="817d93e3-0101-4cff-a017-7d19de51de8f" providerId="ADAL" clId="{22F52D90-75AD-4CB7-82FD-A46131A2212C}" dt="2025-08-20T18:35:36.794" v="273"/>
          <ac:spMkLst>
            <pc:docMk/>
            <pc:sldMk cId="230374969" sldId="2498"/>
            <ac:spMk id="5" creationId="{CB25B487-D89D-430C-83C1-63362C6C9CA3}"/>
          </ac:spMkLst>
        </pc:spChg>
        <pc:spChg chg="mod">
          <ac:chgData name="Marc-André Ménard" userId="817d93e3-0101-4cff-a017-7d19de51de8f" providerId="ADAL" clId="{22F52D90-75AD-4CB7-82FD-A46131A2212C}" dt="2025-08-20T18:35:43.742" v="275" actId="27636"/>
          <ac:spMkLst>
            <pc:docMk/>
            <pc:sldMk cId="230374969" sldId="2498"/>
            <ac:spMk id="11" creationId="{58B2142D-6FB6-4419-9CEA-26BD662700E4}"/>
          </ac:spMkLst>
        </pc:spChg>
      </pc:sldChg>
      <pc:sldChg chg="modSp add">
        <pc:chgData name="Marc-André Ménard" userId="817d93e3-0101-4cff-a017-7d19de51de8f" providerId="ADAL" clId="{22F52D90-75AD-4CB7-82FD-A46131A2212C}" dt="2025-08-20T18:36:13.541" v="281"/>
        <pc:sldMkLst>
          <pc:docMk/>
          <pc:sldMk cId="98793539" sldId="2499"/>
        </pc:sldMkLst>
        <pc:spChg chg="mod">
          <ac:chgData name="Marc-André Ménard" userId="817d93e3-0101-4cff-a017-7d19de51de8f" providerId="ADAL" clId="{22F52D90-75AD-4CB7-82FD-A46131A2212C}" dt="2025-08-20T18:36:13.541" v="281"/>
          <ac:spMkLst>
            <pc:docMk/>
            <pc:sldMk cId="98793539" sldId="2499"/>
            <ac:spMk id="4" creationId="{37FE4FD6-0443-49A3-9139-FB2446389BE8}"/>
          </ac:spMkLst>
        </pc:spChg>
        <pc:spChg chg="mod">
          <ac:chgData name="Marc-André Ménard" userId="817d93e3-0101-4cff-a017-7d19de51de8f" providerId="ADAL" clId="{22F52D90-75AD-4CB7-82FD-A46131A2212C}" dt="2025-08-20T18:35:58.831" v="278"/>
          <ac:spMkLst>
            <pc:docMk/>
            <pc:sldMk cId="98793539" sldId="2499"/>
            <ac:spMk id="5" creationId="{CB25B487-D89D-430C-83C1-63362C6C9CA3}"/>
          </ac:spMkLst>
        </pc:spChg>
        <pc:spChg chg="mod">
          <ac:chgData name="Marc-André Ménard" userId="817d93e3-0101-4cff-a017-7d19de51de8f" providerId="ADAL" clId="{22F52D90-75AD-4CB7-82FD-A46131A2212C}" dt="2025-08-20T18:36:06.022" v="280" actId="27636"/>
          <ac:spMkLst>
            <pc:docMk/>
            <pc:sldMk cId="98793539" sldId="2499"/>
            <ac:spMk id="11" creationId="{58B2142D-6FB6-4419-9CEA-26BD662700E4}"/>
          </ac:spMkLst>
        </pc:spChg>
      </pc:sldChg>
      <pc:sldChg chg="modSp add">
        <pc:chgData name="Marc-André Ménard" userId="817d93e3-0101-4cff-a017-7d19de51de8f" providerId="ADAL" clId="{22F52D90-75AD-4CB7-82FD-A46131A2212C}" dt="2025-08-20T18:36:35.983" v="286" actId="27636"/>
        <pc:sldMkLst>
          <pc:docMk/>
          <pc:sldMk cId="1353159801" sldId="2500"/>
        </pc:sldMkLst>
        <pc:spChg chg="mod">
          <ac:chgData name="Marc-André Ménard" userId="817d93e3-0101-4cff-a017-7d19de51de8f" providerId="ADAL" clId="{22F52D90-75AD-4CB7-82FD-A46131A2212C}" dt="2025-08-20T18:36:28.681" v="284"/>
          <ac:spMkLst>
            <pc:docMk/>
            <pc:sldMk cId="1353159801" sldId="2500"/>
            <ac:spMk id="4" creationId="{37FE4FD6-0443-49A3-9139-FB2446389BE8}"/>
          </ac:spMkLst>
        </pc:spChg>
        <pc:spChg chg="mod">
          <ac:chgData name="Marc-André Ménard" userId="817d93e3-0101-4cff-a017-7d19de51de8f" providerId="ADAL" clId="{22F52D90-75AD-4CB7-82FD-A46131A2212C}" dt="2025-08-20T18:36:22.673" v="283"/>
          <ac:spMkLst>
            <pc:docMk/>
            <pc:sldMk cId="1353159801" sldId="2500"/>
            <ac:spMk id="5" creationId="{CB25B487-D89D-430C-83C1-63362C6C9CA3}"/>
          </ac:spMkLst>
        </pc:spChg>
        <pc:spChg chg="mod">
          <ac:chgData name="Marc-André Ménard" userId="817d93e3-0101-4cff-a017-7d19de51de8f" providerId="ADAL" clId="{22F52D90-75AD-4CB7-82FD-A46131A2212C}" dt="2025-08-20T18:36:35.983" v="286" actId="27636"/>
          <ac:spMkLst>
            <pc:docMk/>
            <pc:sldMk cId="1353159801" sldId="2500"/>
            <ac:spMk id="11" creationId="{58B2142D-6FB6-4419-9CEA-26BD662700E4}"/>
          </ac:spMkLst>
        </pc:spChg>
      </pc:sldChg>
      <pc:sldChg chg="modSp add">
        <pc:chgData name="Marc-André Ménard" userId="817d93e3-0101-4cff-a017-7d19de51de8f" providerId="ADAL" clId="{22F52D90-75AD-4CB7-82FD-A46131A2212C}" dt="2025-08-20T18:37:02.124" v="290"/>
        <pc:sldMkLst>
          <pc:docMk/>
          <pc:sldMk cId="1377217351" sldId="2501"/>
        </pc:sldMkLst>
        <pc:spChg chg="mod">
          <ac:chgData name="Marc-André Ménard" userId="817d93e3-0101-4cff-a017-7d19de51de8f" providerId="ADAL" clId="{22F52D90-75AD-4CB7-82FD-A46131A2212C}" dt="2025-08-20T18:36:55.350" v="289"/>
          <ac:spMkLst>
            <pc:docMk/>
            <pc:sldMk cId="1377217351" sldId="2501"/>
            <ac:spMk id="4" creationId="{37FE4FD6-0443-49A3-9139-FB2446389BE8}"/>
          </ac:spMkLst>
        </pc:spChg>
        <pc:spChg chg="mod">
          <ac:chgData name="Marc-André Ménard" userId="817d93e3-0101-4cff-a017-7d19de51de8f" providerId="ADAL" clId="{22F52D90-75AD-4CB7-82FD-A46131A2212C}" dt="2025-08-20T18:36:45.710" v="288"/>
          <ac:spMkLst>
            <pc:docMk/>
            <pc:sldMk cId="1377217351" sldId="2501"/>
            <ac:spMk id="5" creationId="{CB25B487-D89D-430C-83C1-63362C6C9CA3}"/>
          </ac:spMkLst>
        </pc:spChg>
        <pc:spChg chg="mod">
          <ac:chgData name="Marc-André Ménard" userId="817d93e3-0101-4cff-a017-7d19de51de8f" providerId="ADAL" clId="{22F52D90-75AD-4CB7-82FD-A46131A2212C}" dt="2025-08-20T18:37:02.124" v="290"/>
          <ac:spMkLst>
            <pc:docMk/>
            <pc:sldMk cId="1377217351" sldId="2501"/>
            <ac:spMk id="11" creationId="{58B2142D-6FB6-4419-9CEA-26BD662700E4}"/>
          </ac:spMkLst>
        </pc:spChg>
      </pc:sldChg>
      <pc:sldChg chg="modSp add">
        <pc:chgData name="Marc-André Ménard" userId="817d93e3-0101-4cff-a017-7d19de51de8f" providerId="ADAL" clId="{22F52D90-75AD-4CB7-82FD-A46131A2212C}" dt="2025-08-20T18:37:23.427" v="294"/>
        <pc:sldMkLst>
          <pc:docMk/>
          <pc:sldMk cId="2032218468" sldId="2502"/>
        </pc:sldMkLst>
        <pc:spChg chg="mod">
          <ac:chgData name="Marc-André Ménard" userId="817d93e3-0101-4cff-a017-7d19de51de8f" providerId="ADAL" clId="{22F52D90-75AD-4CB7-82FD-A46131A2212C}" dt="2025-08-20T18:37:16.843" v="293"/>
          <ac:spMkLst>
            <pc:docMk/>
            <pc:sldMk cId="2032218468" sldId="2502"/>
            <ac:spMk id="4" creationId="{37FE4FD6-0443-49A3-9139-FB2446389BE8}"/>
          </ac:spMkLst>
        </pc:spChg>
        <pc:spChg chg="mod">
          <ac:chgData name="Marc-André Ménard" userId="817d93e3-0101-4cff-a017-7d19de51de8f" providerId="ADAL" clId="{22F52D90-75AD-4CB7-82FD-A46131A2212C}" dt="2025-08-20T18:37:11.810" v="292"/>
          <ac:spMkLst>
            <pc:docMk/>
            <pc:sldMk cId="2032218468" sldId="2502"/>
            <ac:spMk id="5" creationId="{CB25B487-D89D-430C-83C1-63362C6C9CA3}"/>
          </ac:spMkLst>
        </pc:spChg>
        <pc:spChg chg="mod">
          <ac:chgData name="Marc-André Ménard" userId="817d93e3-0101-4cff-a017-7d19de51de8f" providerId="ADAL" clId="{22F52D90-75AD-4CB7-82FD-A46131A2212C}" dt="2025-08-20T18:37:23.427" v="294"/>
          <ac:spMkLst>
            <pc:docMk/>
            <pc:sldMk cId="2032218468" sldId="2502"/>
            <ac:spMk id="11" creationId="{58B2142D-6FB6-4419-9CEA-26BD662700E4}"/>
          </ac:spMkLst>
        </pc:spChg>
      </pc:sldChg>
      <pc:sldChg chg="modSp add">
        <pc:chgData name="Marc-André Ménard" userId="817d93e3-0101-4cff-a017-7d19de51de8f" providerId="ADAL" clId="{22F52D90-75AD-4CB7-82FD-A46131A2212C}" dt="2025-08-20T18:37:47.670" v="299"/>
        <pc:sldMkLst>
          <pc:docMk/>
          <pc:sldMk cId="2941568110" sldId="2503"/>
        </pc:sldMkLst>
        <pc:spChg chg="mod">
          <ac:chgData name="Marc-André Ménard" userId="817d93e3-0101-4cff-a017-7d19de51de8f" providerId="ADAL" clId="{22F52D90-75AD-4CB7-82FD-A46131A2212C}" dt="2025-08-20T18:37:47.670" v="299"/>
          <ac:spMkLst>
            <pc:docMk/>
            <pc:sldMk cId="2941568110" sldId="2503"/>
            <ac:spMk id="4" creationId="{37FE4FD6-0443-49A3-9139-FB2446389BE8}"/>
          </ac:spMkLst>
        </pc:spChg>
        <pc:spChg chg="mod">
          <ac:chgData name="Marc-André Ménard" userId="817d93e3-0101-4cff-a017-7d19de51de8f" providerId="ADAL" clId="{22F52D90-75AD-4CB7-82FD-A46131A2212C}" dt="2025-08-20T18:37:32.894" v="296"/>
          <ac:spMkLst>
            <pc:docMk/>
            <pc:sldMk cId="2941568110" sldId="2503"/>
            <ac:spMk id="5" creationId="{CB25B487-D89D-430C-83C1-63362C6C9CA3}"/>
          </ac:spMkLst>
        </pc:spChg>
        <pc:spChg chg="mod">
          <ac:chgData name="Marc-André Ménard" userId="817d93e3-0101-4cff-a017-7d19de51de8f" providerId="ADAL" clId="{22F52D90-75AD-4CB7-82FD-A46131A2212C}" dt="2025-08-20T18:37:41.719" v="298" actId="27636"/>
          <ac:spMkLst>
            <pc:docMk/>
            <pc:sldMk cId="2941568110" sldId="2503"/>
            <ac:spMk id="11" creationId="{58B2142D-6FB6-4419-9CEA-26BD662700E4}"/>
          </ac:spMkLst>
        </pc:spChg>
      </pc:sldChg>
      <pc:sldChg chg="modSp add">
        <pc:chgData name="Marc-André Ménard" userId="817d93e3-0101-4cff-a017-7d19de51de8f" providerId="ADAL" clId="{22F52D90-75AD-4CB7-82FD-A46131A2212C}" dt="2025-08-20T18:38:16.818" v="304" actId="27636"/>
        <pc:sldMkLst>
          <pc:docMk/>
          <pc:sldMk cId="593321556" sldId="2504"/>
        </pc:sldMkLst>
        <pc:spChg chg="mod">
          <ac:chgData name="Marc-André Ménard" userId="817d93e3-0101-4cff-a017-7d19de51de8f" providerId="ADAL" clId="{22F52D90-75AD-4CB7-82FD-A46131A2212C}" dt="2025-08-20T18:38:09.708" v="302"/>
          <ac:spMkLst>
            <pc:docMk/>
            <pc:sldMk cId="593321556" sldId="2504"/>
            <ac:spMk id="4" creationId="{37FE4FD6-0443-49A3-9139-FB2446389BE8}"/>
          </ac:spMkLst>
        </pc:spChg>
        <pc:spChg chg="mod">
          <ac:chgData name="Marc-André Ménard" userId="817d93e3-0101-4cff-a017-7d19de51de8f" providerId="ADAL" clId="{22F52D90-75AD-4CB7-82FD-A46131A2212C}" dt="2025-08-20T18:37:57.092" v="301"/>
          <ac:spMkLst>
            <pc:docMk/>
            <pc:sldMk cId="593321556" sldId="2504"/>
            <ac:spMk id="5" creationId="{CB25B487-D89D-430C-83C1-63362C6C9CA3}"/>
          </ac:spMkLst>
        </pc:spChg>
        <pc:spChg chg="mod">
          <ac:chgData name="Marc-André Ménard" userId="817d93e3-0101-4cff-a017-7d19de51de8f" providerId="ADAL" clId="{22F52D90-75AD-4CB7-82FD-A46131A2212C}" dt="2025-08-20T18:38:16.818" v="304" actId="27636"/>
          <ac:spMkLst>
            <pc:docMk/>
            <pc:sldMk cId="593321556" sldId="2504"/>
            <ac:spMk id="11" creationId="{58B2142D-6FB6-4419-9CEA-26BD662700E4}"/>
          </ac:spMkLst>
        </pc:spChg>
      </pc:sldChg>
      <pc:sldChg chg="modSp add">
        <pc:chgData name="Marc-André Ménard" userId="817d93e3-0101-4cff-a017-7d19de51de8f" providerId="ADAL" clId="{22F52D90-75AD-4CB7-82FD-A46131A2212C}" dt="2025-08-20T18:38:40.722" v="308"/>
        <pc:sldMkLst>
          <pc:docMk/>
          <pc:sldMk cId="2964985852" sldId="2505"/>
        </pc:sldMkLst>
        <pc:spChg chg="mod">
          <ac:chgData name="Marc-André Ménard" userId="817d93e3-0101-4cff-a017-7d19de51de8f" providerId="ADAL" clId="{22F52D90-75AD-4CB7-82FD-A46131A2212C}" dt="2025-08-20T18:38:35.157" v="307"/>
          <ac:spMkLst>
            <pc:docMk/>
            <pc:sldMk cId="2964985852" sldId="2505"/>
            <ac:spMk id="4" creationId="{37FE4FD6-0443-49A3-9139-FB2446389BE8}"/>
          </ac:spMkLst>
        </pc:spChg>
        <pc:spChg chg="mod">
          <ac:chgData name="Marc-André Ménard" userId="817d93e3-0101-4cff-a017-7d19de51de8f" providerId="ADAL" clId="{22F52D90-75AD-4CB7-82FD-A46131A2212C}" dt="2025-08-20T18:38:27.139" v="306"/>
          <ac:spMkLst>
            <pc:docMk/>
            <pc:sldMk cId="2964985852" sldId="2505"/>
            <ac:spMk id="5" creationId="{CB25B487-D89D-430C-83C1-63362C6C9CA3}"/>
          </ac:spMkLst>
        </pc:spChg>
        <pc:spChg chg="mod">
          <ac:chgData name="Marc-André Ménard" userId="817d93e3-0101-4cff-a017-7d19de51de8f" providerId="ADAL" clId="{22F52D90-75AD-4CB7-82FD-A46131A2212C}" dt="2025-08-20T18:38:40.722" v="308"/>
          <ac:spMkLst>
            <pc:docMk/>
            <pc:sldMk cId="2964985852" sldId="2505"/>
            <ac:spMk id="11" creationId="{58B2142D-6FB6-4419-9CEA-26BD662700E4}"/>
          </ac:spMkLst>
        </pc:spChg>
      </pc:sldChg>
      <pc:sldChg chg="modSp add">
        <pc:chgData name="Marc-André Ménard" userId="817d93e3-0101-4cff-a017-7d19de51de8f" providerId="ADAL" clId="{22F52D90-75AD-4CB7-82FD-A46131A2212C}" dt="2025-08-20T18:39:06.465" v="313" actId="27636"/>
        <pc:sldMkLst>
          <pc:docMk/>
          <pc:sldMk cId="2370490835" sldId="2506"/>
        </pc:sldMkLst>
        <pc:spChg chg="mod">
          <ac:chgData name="Marc-André Ménard" userId="817d93e3-0101-4cff-a017-7d19de51de8f" providerId="ADAL" clId="{22F52D90-75AD-4CB7-82FD-A46131A2212C}" dt="2025-08-20T18:39:00.760" v="311"/>
          <ac:spMkLst>
            <pc:docMk/>
            <pc:sldMk cId="2370490835" sldId="2506"/>
            <ac:spMk id="4" creationId="{37FE4FD6-0443-49A3-9139-FB2446389BE8}"/>
          </ac:spMkLst>
        </pc:spChg>
        <pc:spChg chg="mod">
          <ac:chgData name="Marc-André Ménard" userId="817d93e3-0101-4cff-a017-7d19de51de8f" providerId="ADAL" clId="{22F52D90-75AD-4CB7-82FD-A46131A2212C}" dt="2025-08-20T18:38:49.292" v="310"/>
          <ac:spMkLst>
            <pc:docMk/>
            <pc:sldMk cId="2370490835" sldId="2506"/>
            <ac:spMk id="5" creationId="{CB25B487-D89D-430C-83C1-63362C6C9CA3}"/>
          </ac:spMkLst>
        </pc:spChg>
        <pc:spChg chg="mod">
          <ac:chgData name="Marc-André Ménard" userId="817d93e3-0101-4cff-a017-7d19de51de8f" providerId="ADAL" clId="{22F52D90-75AD-4CB7-82FD-A46131A2212C}" dt="2025-08-20T18:39:06.465" v="313" actId="27636"/>
          <ac:spMkLst>
            <pc:docMk/>
            <pc:sldMk cId="2370490835" sldId="2506"/>
            <ac:spMk id="11" creationId="{58B2142D-6FB6-4419-9CEA-26BD662700E4}"/>
          </ac:spMkLst>
        </pc:spChg>
      </pc:sldChg>
    </pc:docChg>
  </pc:docChgLst>
  <pc:docChgLst>
    <pc:chgData userId="f4567d1e00e866e6" providerId="LiveId" clId="{598D8AB4-169B-4847-B7D8-DB0A2EAF667B}"/>
    <pc:docChg chg="addSld delSld modSld sldOrd delMainMaster">
      <pc:chgData name="" userId="f4567d1e00e866e6" providerId="LiveId" clId="{598D8AB4-169B-4847-B7D8-DB0A2EAF667B}" dt="2025-08-15T14:30:45.566" v="77"/>
      <pc:docMkLst>
        <pc:docMk/>
      </pc:docMkLst>
      <pc:sldChg chg="add ord">
        <pc:chgData name="" userId="f4567d1e00e866e6" providerId="LiveId" clId="{598D8AB4-169B-4847-B7D8-DB0A2EAF667B}" dt="2025-08-15T14:29:55.164" v="73"/>
        <pc:sldMkLst>
          <pc:docMk/>
          <pc:sldMk cId="3479991894" sldId="1630"/>
        </pc:sldMkLst>
      </pc:sldChg>
      <pc:sldChg chg="add">
        <pc:chgData name="" userId="f4567d1e00e866e6" providerId="LiveId" clId="{598D8AB4-169B-4847-B7D8-DB0A2EAF667B}" dt="2025-08-15T14:26:33.607" v="69"/>
        <pc:sldMkLst>
          <pc:docMk/>
          <pc:sldMk cId="302017914" sldId="1631"/>
        </pc:sldMkLst>
      </pc:sldChg>
      <pc:sldChg chg="add">
        <pc:chgData name="" userId="f4567d1e00e866e6" providerId="LiveId" clId="{598D8AB4-169B-4847-B7D8-DB0A2EAF667B}" dt="2025-08-15T14:26:33.607" v="69"/>
        <pc:sldMkLst>
          <pc:docMk/>
          <pc:sldMk cId="82810019" sldId="1632"/>
        </pc:sldMkLst>
      </pc:sldChg>
      <pc:sldChg chg="add">
        <pc:chgData name="" userId="f4567d1e00e866e6" providerId="LiveId" clId="{598D8AB4-169B-4847-B7D8-DB0A2EAF667B}" dt="2025-08-15T14:26:33.607" v="69"/>
        <pc:sldMkLst>
          <pc:docMk/>
          <pc:sldMk cId="3824702515" sldId="1633"/>
        </pc:sldMkLst>
      </pc:sldChg>
      <pc:sldChg chg="add">
        <pc:chgData name="" userId="f4567d1e00e866e6" providerId="LiveId" clId="{598D8AB4-169B-4847-B7D8-DB0A2EAF667B}" dt="2025-08-15T14:26:33.607" v="69"/>
        <pc:sldMkLst>
          <pc:docMk/>
          <pc:sldMk cId="1774351489" sldId="1634"/>
        </pc:sldMkLst>
      </pc:sldChg>
      <pc:sldChg chg="add">
        <pc:chgData name="" userId="f4567d1e00e866e6" providerId="LiveId" clId="{598D8AB4-169B-4847-B7D8-DB0A2EAF667B}" dt="2025-08-15T14:26:33.607" v="69"/>
        <pc:sldMkLst>
          <pc:docMk/>
          <pc:sldMk cId="2272143611" sldId="1635"/>
        </pc:sldMkLst>
      </pc:sldChg>
      <pc:sldChg chg="add">
        <pc:chgData name="" userId="f4567d1e00e866e6" providerId="LiveId" clId="{598D8AB4-169B-4847-B7D8-DB0A2EAF667B}" dt="2025-08-15T14:26:33.607" v="69"/>
        <pc:sldMkLst>
          <pc:docMk/>
          <pc:sldMk cId="729455348" sldId="1636"/>
        </pc:sldMkLst>
      </pc:sldChg>
      <pc:sldChg chg="add">
        <pc:chgData name="" userId="f4567d1e00e866e6" providerId="LiveId" clId="{598D8AB4-169B-4847-B7D8-DB0A2EAF667B}" dt="2025-08-15T14:26:33.607" v="69"/>
        <pc:sldMkLst>
          <pc:docMk/>
          <pc:sldMk cId="571320809" sldId="1637"/>
        </pc:sldMkLst>
      </pc:sldChg>
      <pc:sldChg chg="add">
        <pc:chgData name="" userId="f4567d1e00e866e6" providerId="LiveId" clId="{598D8AB4-169B-4847-B7D8-DB0A2EAF667B}" dt="2025-08-15T14:26:33.607" v="69"/>
        <pc:sldMkLst>
          <pc:docMk/>
          <pc:sldMk cId="3165442945" sldId="1638"/>
        </pc:sldMkLst>
      </pc:sldChg>
      <pc:sldChg chg="add">
        <pc:chgData name="" userId="f4567d1e00e866e6" providerId="LiveId" clId="{598D8AB4-169B-4847-B7D8-DB0A2EAF667B}" dt="2025-08-15T14:26:33.607" v="69"/>
        <pc:sldMkLst>
          <pc:docMk/>
          <pc:sldMk cId="2362187899" sldId="1641"/>
        </pc:sldMkLst>
      </pc:sldChg>
      <pc:sldChg chg="add">
        <pc:chgData name="" userId="f4567d1e00e866e6" providerId="LiveId" clId="{598D8AB4-169B-4847-B7D8-DB0A2EAF667B}" dt="2025-08-15T14:29:09.770" v="72"/>
        <pc:sldMkLst>
          <pc:docMk/>
          <pc:sldMk cId="1438054830" sldId="1976"/>
        </pc:sldMkLst>
      </pc:sldChg>
      <pc:sldChg chg="add">
        <pc:chgData name="" userId="f4567d1e00e866e6" providerId="LiveId" clId="{598D8AB4-169B-4847-B7D8-DB0A2EAF667B}" dt="2025-08-15T14:29:09.770" v="72"/>
        <pc:sldMkLst>
          <pc:docMk/>
          <pc:sldMk cId="1161012977" sldId="2124"/>
        </pc:sldMkLst>
      </pc:sldChg>
      <pc:sldChg chg="add">
        <pc:chgData name="" userId="f4567d1e00e866e6" providerId="LiveId" clId="{598D8AB4-169B-4847-B7D8-DB0A2EAF667B}" dt="2025-08-15T14:29:09.770" v="72"/>
        <pc:sldMkLst>
          <pc:docMk/>
          <pc:sldMk cId="3842726510" sldId="2182"/>
        </pc:sldMkLst>
      </pc:sldChg>
      <pc:sldChg chg="add">
        <pc:chgData name="" userId="f4567d1e00e866e6" providerId="LiveId" clId="{598D8AB4-169B-4847-B7D8-DB0A2EAF667B}" dt="2025-08-15T14:29:09.770" v="72"/>
        <pc:sldMkLst>
          <pc:docMk/>
          <pc:sldMk cId="3208569346" sldId="2185"/>
        </pc:sldMkLst>
      </pc:sldChg>
      <pc:sldChg chg="add">
        <pc:chgData name="" userId="f4567d1e00e866e6" providerId="LiveId" clId="{598D8AB4-169B-4847-B7D8-DB0A2EAF667B}" dt="2025-08-15T14:29:09.770" v="72"/>
        <pc:sldMkLst>
          <pc:docMk/>
          <pc:sldMk cId="1500509597" sldId="2189"/>
        </pc:sldMkLst>
      </pc:sldChg>
      <pc:sldChg chg="add">
        <pc:chgData name="" userId="f4567d1e00e866e6" providerId="LiveId" clId="{598D8AB4-169B-4847-B7D8-DB0A2EAF667B}" dt="2025-08-15T14:29:09.770" v="72"/>
        <pc:sldMkLst>
          <pc:docMk/>
          <pc:sldMk cId="1827510843" sldId="2190"/>
        </pc:sldMkLst>
      </pc:sldChg>
      <pc:sldChg chg="add ord">
        <pc:chgData name="" userId="f4567d1e00e866e6" providerId="LiveId" clId="{598D8AB4-169B-4847-B7D8-DB0A2EAF667B}" dt="2025-08-15T14:30:45.566" v="77"/>
        <pc:sldMkLst>
          <pc:docMk/>
          <pc:sldMk cId="1306738847" sldId="2192"/>
        </pc:sldMkLst>
      </pc:sldChg>
      <pc:sldChg chg="add">
        <pc:chgData name="" userId="f4567d1e00e866e6" providerId="LiveId" clId="{598D8AB4-169B-4847-B7D8-DB0A2EAF667B}" dt="2025-08-15T14:29:09.770" v="72"/>
        <pc:sldMkLst>
          <pc:docMk/>
          <pc:sldMk cId="1657071830" sldId="2193"/>
        </pc:sldMkLst>
      </pc:sldChg>
      <pc:sldChg chg="ord">
        <pc:chgData name="" userId="f4567d1e00e866e6" providerId="LiveId" clId="{598D8AB4-169B-4847-B7D8-DB0A2EAF667B}" dt="2025-08-15T14:30:44.076" v="76"/>
        <pc:sldMkLst>
          <pc:docMk/>
          <pc:sldMk cId="455150798" sldId="2456"/>
        </pc:sldMkLst>
      </pc:sldChg>
      <pc:sldChg chg="add ord">
        <pc:chgData name="" userId="f4567d1e00e866e6" providerId="LiveId" clId="{598D8AB4-169B-4847-B7D8-DB0A2EAF667B}" dt="2025-08-15T14:29:58.157" v="74"/>
        <pc:sldMkLst>
          <pc:docMk/>
          <pc:sldMk cId="1522062133" sldId="2457"/>
        </pc:sldMkLst>
      </pc:sldChg>
      <pc:sldChg chg="add">
        <pc:chgData name="" userId="f4567d1e00e866e6" providerId="LiveId" clId="{598D8AB4-169B-4847-B7D8-DB0A2EAF667B}" dt="2025-08-15T14:27:46.070" v="70"/>
        <pc:sldMkLst>
          <pc:docMk/>
          <pc:sldMk cId="1587469237" sldId="2458"/>
        </pc:sldMkLst>
      </pc:sldChg>
      <pc:sldChg chg="add ord">
        <pc:chgData name="" userId="f4567d1e00e866e6" providerId="LiveId" clId="{598D8AB4-169B-4847-B7D8-DB0A2EAF667B}" dt="2025-08-15T14:30:23.978" v="75"/>
        <pc:sldMkLst>
          <pc:docMk/>
          <pc:sldMk cId="58156759" sldId="2459"/>
        </pc:sldMkLst>
      </pc:sldChg>
      <pc:sldChg chg="add">
        <pc:chgData name="" userId="f4567d1e00e866e6" providerId="LiveId" clId="{598D8AB4-169B-4847-B7D8-DB0A2EAF667B}" dt="2025-08-15T14:29:09.770" v="72"/>
        <pc:sldMkLst>
          <pc:docMk/>
          <pc:sldMk cId="771991257" sldId="2460"/>
        </pc:sldMkLst>
      </pc:sldChg>
      <pc:sldMasterChg chg="delSldLayout">
        <pc:chgData name="" userId="f4567d1e00e866e6" providerId="LiveId" clId="{598D8AB4-169B-4847-B7D8-DB0A2EAF667B}" dt="2025-08-15T14:23:36.703" v="64" actId="2696"/>
        <pc:sldMasterMkLst>
          <pc:docMk/>
          <pc:sldMasterMk cId="0" sldId="2147483648"/>
        </pc:sldMasterMkLst>
      </pc:sldMasterChg>
    </pc:docChg>
  </pc:docChgLst>
  <pc:docChgLst>
    <pc:chgData userId="f4567d1e00e866e6" providerId="LiveId" clId="{22E6CE07-5B42-4B0C-82FB-112018AB209E}"/>
    <pc:docChg chg="undo custSel addSld delSld modSld sldOrd">
      <pc:chgData name="" userId="f4567d1e00e866e6" providerId="LiveId" clId="{22E6CE07-5B42-4B0C-82FB-112018AB209E}" dt="2025-07-31T19:12:18.481" v="6223" actId="2696"/>
      <pc:docMkLst>
        <pc:docMk/>
      </pc:docMkLst>
      <pc:sldChg chg="add del">
        <pc:chgData name="" userId="f4567d1e00e866e6" providerId="LiveId" clId="{22E6CE07-5B42-4B0C-82FB-112018AB209E}" dt="2025-07-31T15:35:51.788" v="4264" actId="2696"/>
        <pc:sldMkLst>
          <pc:docMk/>
          <pc:sldMk cId="1438054830" sldId="1976"/>
        </pc:sldMkLst>
      </pc:sldChg>
      <pc:sldChg chg="addSp modSp add">
        <pc:chgData name="" userId="f4567d1e00e866e6" providerId="LiveId" clId="{22E6CE07-5B42-4B0C-82FB-112018AB209E}" dt="2025-07-31T18:21:19.500" v="6190" actId="20577"/>
        <pc:sldMkLst>
          <pc:docMk/>
          <pc:sldMk cId="2678733714" sldId="2438"/>
        </pc:sldMkLst>
        <pc:spChg chg="mod">
          <ac:chgData name="" userId="f4567d1e00e866e6" providerId="LiveId" clId="{22E6CE07-5B42-4B0C-82FB-112018AB209E}" dt="2025-07-31T18:21:19.500" v="6190" actId="20577"/>
          <ac:spMkLst>
            <pc:docMk/>
            <pc:sldMk cId="2678733714" sldId="2438"/>
            <ac:spMk id="11" creationId="{58B2142D-6FB6-4419-9CEA-26BD662700E4}"/>
          </ac:spMkLst>
        </pc:spChg>
        <pc:picChg chg="add mod">
          <ac:chgData name="" userId="f4567d1e00e866e6" providerId="LiveId" clId="{22E6CE07-5B42-4B0C-82FB-112018AB209E}" dt="2025-07-30T19:50:06.784" v="2475" actId="1038"/>
          <ac:picMkLst>
            <pc:docMk/>
            <pc:sldMk cId="2678733714" sldId="2438"/>
            <ac:picMk id="5" creationId="{C0F3C158-B7D0-4EBE-9696-7DB4122F173C}"/>
          </ac:picMkLst>
        </pc:picChg>
      </pc:sldChg>
      <pc:sldChg chg="add">
        <pc:chgData name="" userId="f4567d1e00e866e6" providerId="LiveId" clId="{22E6CE07-5B42-4B0C-82FB-112018AB209E}" dt="2025-07-31T15:35:46.287" v="4262"/>
        <pc:sldMkLst>
          <pc:docMk/>
          <pc:sldMk cId="455150798" sldId="2456"/>
        </pc:sldMkLst>
      </pc:sldChg>
      <pc:sldMasterChg chg="delSldLayout">
        <pc:chgData name="" userId="f4567d1e00e866e6" providerId="LiveId" clId="{22E6CE07-5B42-4B0C-82FB-112018AB209E}" dt="2025-07-31T15:35:57.217" v="4267" actId="2696"/>
        <pc:sldMasterMkLst>
          <pc:docMk/>
          <pc:sldMasterMk cId="0" sldId="2147483648"/>
        </pc:sldMasterMkLst>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fr-CA"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Google Shape;15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60" name="Google Shape;16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CA"/>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10</a:t>
            </a:fld>
            <a:endParaRPr lang="fr-FR"/>
          </a:p>
        </p:txBody>
      </p:sp>
    </p:spTree>
    <p:extLst>
      <p:ext uri="{BB962C8B-B14F-4D97-AF65-F5344CB8AC3E}">
        <p14:creationId xmlns:p14="http://schemas.microsoft.com/office/powerpoint/2010/main" val="1876751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11</a:t>
            </a:fld>
            <a:endParaRPr lang="fr-FR"/>
          </a:p>
        </p:txBody>
      </p:sp>
    </p:spTree>
    <p:extLst>
      <p:ext uri="{BB962C8B-B14F-4D97-AF65-F5344CB8AC3E}">
        <p14:creationId xmlns:p14="http://schemas.microsoft.com/office/powerpoint/2010/main" val="4076206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12</a:t>
            </a:fld>
            <a:endParaRPr lang="fr-FR"/>
          </a:p>
        </p:txBody>
      </p:sp>
    </p:spTree>
    <p:extLst>
      <p:ext uri="{BB962C8B-B14F-4D97-AF65-F5344CB8AC3E}">
        <p14:creationId xmlns:p14="http://schemas.microsoft.com/office/powerpoint/2010/main" val="10820018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13</a:t>
            </a:fld>
            <a:endParaRPr lang="fr-FR"/>
          </a:p>
        </p:txBody>
      </p:sp>
    </p:spTree>
    <p:extLst>
      <p:ext uri="{BB962C8B-B14F-4D97-AF65-F5344CB8AC3E}">
        <p14:creationId xmlns:p14="http://schemas.microsoft.com/office/powerpoint/2010/main" val="1500906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14</a:t>
            </a:fld>
            <a:endParaRPr lang="fr-FR"/>
          </a:p>
        </p:txBody>
      </p:sp>
    </p:spTree>
    <p:extLst>
      <p:ext uri="{BB962C8B-B14F-4D97-AF65-F5344CB8AC3E}">
        <p14:creationId xmlns:p14="http://schemas.microsoft.com/office/powerpoint/2010/main" val="1224262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15</a:t>
            </a:fld>
            <a:endParaRPr lang="fr-FR"/>
          </a:p>
        </p:txBody>
      </p:sp>
    </p:spTree>
    <p:extLst>
      <p:ext uri="{BB962C8B-B14F-4D97-AF65-F5344CB8AC3E}">
        <p14:creationId xmlns:p14="http://schemas.microsoft.com/office/powerpoint/2010/main" val="22142799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16</a:t>
            </a:fld>
            <a:endParaRPr lang="fr-FR"/>
          </a:p>
        </p:txBody>
      </p:sp>
    </p:spTree>
    <p:extLst>
      <p:ext uri="{BB962C8B-B14F-4D97-AF65-F5344CB8AC3E}">
        <p14:creationId xmlns:p14="http://schemas.microsoft.com/office/powerpoint/2010/main" val="36945306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17</a:t>
            </a:fld>
            <a:endParaRPr lang="fr-FR"/>
          </a:p>
        </p:txBody>
      </p:sp>
    </p:spTree>
    <p:extLst>
      <p:ext uri="{BB962C8B-B14F-4D97-AF65-F5344CB8AC3E}">
        <p14:creationId xmlns:p14="http://schemas.microsoft.com/office/powerpoint/2010/main" val="36008584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18</a:t>
            </a:fld>
            <a:endParaRPr lang="fr-FR"/>
          </a:p>
        </p:txBody>
      </p:sp>
    </p:spTree>
    <p:extLst>
      <p:ext uri="{BB962C8B-B14F-4D97-AF65-F5344CB8AC3E}">
        <p14:creationId xmlns:p14="http://schemas.microsoft.com/office/powerpoint/2010/main" val="23187004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19</a:t>
            </a:fld>
            <a:endParaRPr lang="fr-FR"/>
          </a:p>
        </p:txBody>
      </p:sp>
    </p:spTree>
    <p:extLst>
      <p:ext uri="{BB962C8B-B14F-4D97-AF65-F5344CB8AC3E}">
        <p14:creationId xmlns:p14="http://schemas.microsoft.com/office/powerpoint/2010/main" val="3537246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2</a:t>
            </a:fld>
            <a:endParaRPr lang="fr-FR"/>
          </a:p>
        </p:txBody>
      </p:sp>
    </p:spTree>
    <p:extLst>
      <p:ext uri="{BB962C8B-B14F-4D97-AF65-F5344CB8AC3E}">
        <p14:creationId xmlns:p14="http://schemas.microsoft.com/office/powerpoint/2010/main" val="9122047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20</a:t>
            </a:fld>
            <a:endParaRPr lang="fr-FR"/>
          </a:p>
        </p:txBody>
      </p:sp>
    </p:spTree>
    <p:extLst>
      <p:ext uri="{BB962C8B-B14F-4D97-AF65-F5344CB8AC3E}">
        <p14:creationId xmlns:p14="http://schemas.microsoft.com/office/powerpoint/2010/main" val="37318020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21</a:t>
            </a:fld>
            <a:endParaRPr lang="fr-FR"/>
          </a:p>
        </p:txBody>
      </p:sp>
    </p:spTree>
    <p:extLst>
      <p:ext uri="{BB962C8B-B14F-4D97-AF65-F5344CB8AC3E}">
        <p14:creationId xmlns:p14="http://schemas.microsoft.com/office/powerpoint/2010/main" val="16064286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22</a:t>
            </a:fld>
            <a:endParaRPr lang="fr-FR"/>
          </a:p>
        </p:txBody>
      </p:sp>
    </p:spTree>
    <p:extLst>
      <p:ext uri="{BB962C8B-B14F-4D97-AF65-F5344CB8AC3E}">
        <p14:creationId xmlns:p14="http://schemas.microsoft.com/office/powerpoint/2010/main" val="16895199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23</a:t>
            </a:fld>
            <a:endParaRPr lang="fr-FR"/>
          </a:p>
        </p:txBody>
      </p:sp>
    </p:spTree>
    <p:extLst>
      <p:ext uri="{BB962C8B-B14F-4D97-AF65-F5344CB8AC3E}">
        <p14:creationId xmlns:p14="http://schemas.microsoft.com/office/powerpoint/2010/main" val="3764403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24</a:t>
            </a:fld>
            <a:endParaRPr lang="fr-FR"/>
          </a:p>
        </p:txBody>
      </p:sp>
    </p:spTree>
    <p:extLst>
      <p:ext uri="{BB962C8B-B14F-4D97-AF65-F5344CB8AC3E}">
        <p14:creationId xmlns:p14="http://schemas.microsoft.com/office/powerpoint/2010/main" val="13316244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25</a:t>
            </a:fld>
            <a:endParaRPr lang="fr-FR"/>
          </a:p>
        </p:txBody>
      </p:sp>
    </p:spTree>
    <p:extLst>
      <p:ext uri="{BB962C8B-B14F-4D97-AF65-F5344CB8AC3E}">
        <p14:creationId xmlns:p14="http://schemas.microsoft.com/office/powerpoint/2010/main" val="27772184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26</a:t>
            </a:fld>
            <a:endParaRPr lang="fr-FR"/>
          </a:p>
        </p:txBody>
      </p:sp>
    </p:spTree>
    <p:extLst>
      <p:ext uri="{BB962C8B-B14F-4D97-AF65-F5344CB8AC3E}">
        <p14:creationId xmlns:p14="http://schemas.microsoft.com/office/powerpoint/2010/main" val="2823170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27</a:t>
            </a:fld>
            <a:endParaRPr lang="fr-FR"/>
          </a:p>
        </p:txBody>
      </p:sp>
    </p:spTree>
    <p:extLst>
      <p:ext uri="{BB962C8B-B14F-4D97-AF65-F5344CB8AC3E}">
        <p14:creationId xmlns:p14="http://schemas.microsoft.com/office/powerpoint/2010/main" val="20397460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28</a:t>
            </a:fld>
            <a:endParaRPr lang="fr-FR"/>
          </a:p>
        </p:txBody>
      </p:sp>
    </p:spTree>
    <p:extLst>
      <p:ext uri="{BB962C8B-B14F-4D97-AF65-F5344CB8AC3E}">
        <p14:creationId xmlns:p14="http://schemas.microsoft.com/office/powerpoint/2010/main" val="15160606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29</a:t>
            </a:fld>
            <a:endParaRPr lang="fr-FR"/>
          </a:p>
        </p:txBody>
      </p:sp>
    </p:spTree>
    <p:extLst>
      <p:ext uri="{BB962C8B-B14F-4D97-AF65-F5344CB8AC3E}">
        <p14:creationId xmlns:p14="http://schemas.microsoft.com/office/powerpoint/2010/main" val="3679542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3</a:t>
            </a:fld>
            <a:endParaRPr lang="fr-FR"/>
          </a:p>
        </p:txBody>
      </p:sp>
    </p:spTree>
    <p:extLst>
      <p:ext uri="{BB962C8B-B14F-4D97-AF65-F5344CB8AC3E}">
        <p14:creationId xmlns:p14="http://schemas.microsoft.com/office/powerpoint/2010/main" val="7114720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30</a:t>
            </a:fld>
            <a:endParaRPr lang="fr-FR"/>
          </a:p>
        </p:txBody>
      </p:sp>
    </p:spTree>
    <p:extLst>
      <p:ext uri="{BB962C8B-B14F-4D97-AF65-F5344CB8AC3E}">
        <p14:creationId xmlns:p14="http://schemas.microsoft.com/office/powerpoint/2010/main" val="25676759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31</a:t>
            </a:fld>
            <a:endParaRPr lang="fr-FR"/>
          </a:p>
        </p:txBody>
      </p:sp>
    </p:spTree>
    <p:extLst>
      <p:ext uri="{BB962C8B-B14F-4D97-AF65-F5344CB8AC3E}">
        <p14:creationId xmlns:p14="http://schemas.microsoft.com/office/powerpoint/2010/main" val="20991746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32</a:t>
            </a:fld>
            <a:endParaRPr lang="fr-FR"/>
          </a:p>
        </p:txBody>
      </p:sp>
    </p:spTree>
    <p:extLst>
      <p:ext uri="{BB962C8B-B14F-4D97-AF65-F5344CB8AC3E}">
        <p14:creationId xmlns:p14="http://schemas.microsoft.com/office/powerpoint/2010/main" val="3381995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33</a:t>
            </a:fld>
            <a:endParaRPr lang="fr-FR"/>
          </a:p>
        </p:txBody>
      </p:sp>
    </p:spTree>
    <p:extLst>
      <p:ext uri="{BB962C8B-B14F-4D97-AF65-F5344CB8AC3E}">
        <p14:creationId xmlns:p14="http://schemas.microsoft.com/office/powerpoint/2010/main" val="3373217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34</a:t>
            </a:fld>
            <a:endParaRPr lang="fr-FR"/>
          </a:p>
        </p:txBody>
      </p:sp>
    </p:spTree>
    <p:extLst>
      <p:ext uri="{BB962C8B-B14F-4D97-AF65-F5344CB8AC3E}">
        <p14:creationId xmlns:p14="http://schemas.microsoft.com/office/powerpoint/2010/main" val="2229008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35</a:t>
            </a:fld>
            <a:endParaRPr lang="fr-FR"/>
          </a:p>
        </p:txBody>
      </p:sp>
    </p:spTree>
    <p:extLst>
      <p:ext uri="{BB962C8B-B14F-4D97-AF65-F5344CB8AC3E}">
        <p14:creationId xmlns:p14="http://schemas.microsoft.com/office/powerpoint/2010/main" val="41267216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36</a:t>
            </a:fld>
            <a:endParaRPr lang="fr-FR"/>
          </a:p>
        </p:txBody>
      </p:sp>
    </p:spTree>
    <p:extLst>
      <p:ext uri="{BB962C8B-B14F-4D97-AF65-F5344CB8AC3E}">
        <p14:creationId xmlns:p14="http://schemas.microsoft.com/office/powerpoint/2010/main" val="5006638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37</a:t>
            </a:fld>
            <a:endParaRPr lang="fr-FR"/>
          </a:p>
        </p:txBody>
      </p:sp>
    </p:spTree>
    <p:extLst>
      <p:ext uri="{BB962C8B-B14F-4D97-AF65-F5344CB8AC3E}">
        <p14:creationId xmlns:p14="http://schemas.microsoft.com/office/powerpoint/2010/main" val="9243690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38</a:t>
            </a:fld>
            <a:endParaRPr lang="fr-FR"/>
          </a:p>
        </p:txBody>
      </p:sp>
    </p:spTree>
    <p:extLst>
      <p:ext uri="{BB962C8B-B14F-4D97-AF65-F5344CB8AC3E}">
        <p14:creationId xmlns:p14="http://schemas.microsoft.com/office/powerpoint/2010/main" val="35184512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39</a:t>
            </a:fld>
            <a:endParaRPr lang="fr-FR"/>
          </a:p>
        </p:txBody>
      </p:sp>
    </p:spTree>
    <p:extLst>
      <p:ext uri="{BB962C8B-B14F-4D97-AF65-F5344CB8AC3E}">
        <p14:creationId xmlns:p14="http://schemas.microsoft.com/office/powerpoint/2010/main" val="1239958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4</a:t>
            </a:fld>
            <a:endParaRPr lang="fr-FR"/>
          </a:p>
        </p:txBody>
      </p:sp>
    </p:spTree>
    <p:extLst>
      <p:ext uri="{BB962C8B-B14F-4D97-AF65-F5344CB8AC3E}">
        <p14:creationId xmlns:p14="http://schemas.microsoft.com/office/powerpoint/2010/main" val="29390761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40</a:t>
            </a:fld>
            <a:endParaRPr lang="fr-FR"/>
          </a:p>
        </p:txBody>
      </p:sp>
    </p:spTree>
    <p:extLst>
      <p:ext uri="{BB962C8B-B14F-4D97-AF65-F5344CB8AC3E}">
        <p14:creationId xmlns:p14="http://schemas.microsoft.com/office/powerpoint/2010/main" val="11319590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41</a:t>
            </a:fld>
            <a:endParaRPr lang="fr-FR"/>
          </a:p>
        </p:txBody>
      </p:sp>
    </p:spTree>
    <p:extLst>
      <p:ext uri="{BB962C8B-B14F-4D97-AF65-F5344CB8AC3E}">
        <p14:creationId xmlns:p14="http://schemas.microsoft.com/office/powerpoint/2010/main" val="18895536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42</a:t>
            </a:fld>
            <a:endParaRPr lang="fr-FR"/>
          </a:p>
        </p:txBody>
      </p:sp>
    </p:spTree>
    <p:extLst>
      <p:ext uri="{BB962C8B-B14F-4D97-AF65-F5344CB8AC3E}">
        <p14:creationId xmlns:p14="http://schemas.microsoft.com/office/powerpoint/2010/main" val="3460375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5</a:t>
            </a:fld>
            <a:endParaRPr lang="fr-FR"/>
          </a:p>
        </p:txBody>
      </p:sp>
    </p:spTree>
    <p:extLst>
      <p:ext uri="{BB962C8B-B14F-4D97-AF65-F5344CB8AC3E}">
        <p14:creationId xmlns:p14="http://schemas.microsoft.com/office/powerpoint/2010/main" val="2543102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6</a:t>
            </a:fld>
            <a:endParaRPr lang="fr-FR"/>
          </a:p>
        </p:txBody>
      </p:sp>
    </p:spTree>
    <p:extLst>
      <p:ext uri="{BB962C8B-B14F-4D97-AF65-F5344CB8AC3E}">
        <p14:creationId xmlns:p14="http://schemas.microsoft.com/office/powerpoint/2010/main" val="33276986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7</a:t>
            </a:fld>
            <a:endParaRPr lang="fr-FR"/>
          </a:p>
        </p:txBody>
      </p:sp>
    </p:spTree>
    <p:extLst>
      <p:ext uri="{BB962C8B-B14F-4D97-AF65-F5344CB8AC3E}">
        <p14:creationId xmlns:p14="http://schemas.microsoft.com/office/powerpoint/2010/main" val="3415321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8</a:t>
            </a:fld>
            <a:endParaRPr lang="fr-FR"/>
          </a:p>
        </p:txBody>
      </p:sp>
    </p:spTree>
    <p:extLst>
      <p:ext uri="{BB962C8B-B14F-4D97-AF65-F5344CB8AC3E}">
        <p14:creationId xmlns:p14="http://schemas.microsoft.com/office/powerpoint/2010/main" val="2025636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9</a:t>
            </a:fld>
            <a:endParaRPr lang="fr-FR"/>
          </a:p>
        </p:txBody>
      </p:sp>
    </p:spTree>
    <p:extLst>
      <p:ext uri="{BB962C8B-B14F-4D97-AF65-F5344CB8AC3E}">
        <p14:creationId xmlns:p14="http://schemas.microsoft.com/office/powerpoint/2010/main" val="3649411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Image seule">
  <p:cSld name="Image seule">
    <p:spTree>
      <p:nvGrpSpPr>
        <p:cNvPr id="1" name="Shape 13"/>
        <p:cNvGrpSpPr/>
        <p:nvPr/>
      </p:nvGrpSpPr>
      <p:grpSpPr>
        <a:xfrm>
          <a:off x="0" y="0"/>
          <a:ext cx="0" cy="0"/>
          <a:chOff x="0" y="0"/>
          <a:chExt cx="0" cy="0"/>
        </a:xfrm>
      </p:grpSpPr>
      <p:sp>
        <p:nvSpPr>
          <p:cNvPr id="14" name="Google Shape;14;p109"/>
          <p:cNvSpPr>
            <a:spLocks noGrp="1"/>
          </p:cNvSpPr>
          <p:nvPr>
            <p:ph type="pic" idx="2"/>
          </p:nvPr>
        </p:nvSpPr>
        <p:spPr>
          <a:xfrm>
            <a:off x="0" y="0"/>
            <a:ext cx="12192000" cy="6857999"/>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de section" type="secHead">
  <p:cSld name="SECTION_HEADER">
    <p:spTree>
      <p:nvGrpSpPr>
        <p:cNvPr id="1" name="Shape 18"/>
        <p:cNvGrpSpPr/>
        <p:nvPr/>
      </p:nvGrpSpPr>
      <p:grpSpPr>
        <a:xfrm>
          <a:off x="0" y="0"/>
          <a:ext cx="0" cy="0"/>
          <a:chOff x="0" y="0"/>
          <a:chExt cx="0" cy="0"/>
        </a:xfrm>
      </p:grpSpPr>
      <p:sp>
        <p:nvSpPr>
          <p:cNvPr id="19" name="Google Shape;19;p111"/>
          <p:cNvSpPr txBox="1">
            <a:spLocks noGrp="1"/>
          </p:cNvSpPr>
          <p:nvPr>
            <p:ph type="body" idx="1"/>
          </p:nvPr>
        </p:nvSpPr>
        <p:spPr>
          <a:xfrm>
            <a:off x="831850" y="4589463"/>
            <a:ext cx="10515600" cy="1150937"/>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SzPts val="3200"/>
              <a:buNone/>
              <a:defRPr sz="3200">
                <a:solidFill>
                  <a:srgbClr val="8B8C8D"/>
                </a:solidFill>
              </a:defRPr>
            </a:lvl1pPr>
            <a:lvl2pPr marL="914400" lvl="1" indent="-228600" algn="l">
              <a:lnSpc>
                <a:spcPct val="90000"/>
              </a:lnSpc>
              <a:spcBef>
                <a:spcPts val="1000"/>
              </a:spcBef>
              <a:spcAft>
                <a:spcPts val="0"/>
              </a:spcAft>
              <a:buSzPts val="2000"/>
              <a:buNone/>
              <a:defRPr sz="2000">
                <a:solidFill>
                  <a:srgbClr val="8B8C8D"/>
                </a:solidFill>
              </a:defRPr>
            </a:lvl2pPr>
            <a:lvl3pPr marL="1371600" lvl="2" indent="-228600" algn="l">
              <a:lnSpc>
                <a:spcPct val="90000"/>
              </a:lnSpc>
              <a:spcBef>
                <a:spcPts val="600"/>
              </a:spcBef>
              <a:spcAft>
                <a:spcPts val="0"/>
              </a:spcAft>
              <a:buSzPts val="1800"/>
              <a:buNone/>
              <a:defRPr sz="1800">
                <a:solidFill>
                  <a:srgbClr val="8B8C8D"/>
                </a:solidFill>
              </a:defRPr>
            </a:lvl3pPr>
            <a:lvl4pPr marL="1828800" lvl="3" indent="-228600" algn="l">
              <a:lnSpc>
                <a:spcPct val="90000"/>
              </a:lnSpc>
              <a:spcBef>
                <a:spcPts val="300"/>
              </a:spcBef>
              <a:spcAft>
                <a:spcPts val="0"/>
              </a:spcAft>
              <a:buSzPts val="1600"/>
              <a:buNone/>
              <a:defRPr sz="1600">
                <a:solidFill>
                  <a:srgbClr val="8B8C8D"/>
                </a:solidFill>
              </a:defRPr>
            </a:lvl4pPr>
            <a:lvl5pPr marL="2286000" lvl="4" indent="-228600" algn="l">
              <a:lnSpc>
                <a:spcPct val="90000"/>
              </a:lnSpc>
              <a:spcBef>
                <a:spcPts val="500"/>
              </a:spcBef>
              <a:spcAft>
                <a:spcPts val="0"/>
              </a:spcAft>
              <a:buSzPts val="1600"/>
              <a:buNone/>
              <a:defRPr sz="1600">
                <a:solidFill>
                  <a:srgbClr val="8B8C8D"/>
                </a:solidFill>
              </a:defRPr>
            </a:lvl5pPr>
            <a:lvl6pPr marL="2743200" lvl="5" indent="-228600" algn="l">
              <a:lnSpc>
                <a:spcPct val="90000"/>
              </a:lnSpc>
              <a:spcBef>
                <a:spcPts val="500"/>
              </a:spcBef>
              <a:spcAft>
                <a:spcPts val="0"/>
              </a:spcAft>
              <a:buClr>
                <a:srgbClr val="8B8C8D"/>
              </a:buClr>
              <a:buSzPts val="1600"/>
              <a:buNone/>
              <a:defRPr sz="1600">
                <a:solidFill>
                  <a:srgbClr val="8B8C8D"/>
                </a:solidFill>
              </a:defRPr>
            </a:lvl6pPr>
            <a:lvl7pPr marL="3200400" lvl="6" indent="-228600" algn="l">
              <a:lnSpc>
                <a:spcPct val="90000"/>
              </a:lnSpc>
              <a:spcBef>
                <a:spcPts val="500"/>
              </a:spcBef>
              <a:spcAft>
                <a:spcPts val="0"/>
              </a:spcAft>
              <a:buClr>
                <a:srgbClr val="8B8C8D"/>
              </a:buClr>
              <a:buSzPts val="1600"/>
              <a:buNone/>
              <a:defRPr sz="1600">
                <a:solidFill>
                  <a:srgbClr val="8B8C8D"/>
                </a:solidFill>
              </a:defRPr>
            </a:lvl7pPr>
            <a:lvl8pPr marL="3657600" lvl="7" indent="-228600" algn="l">
              <a:lnSpc>
                <a:spcPct val="90000"/>
              </a:lnSpc>
              <a:spcBef>
                <a:spcPts val="500"/>
              </a:spcBef>
              <a:spcAft>
                <a:spcPts val="0"/>
              </a:spcAft>
              <a:buClr>
                <a:srgbClr val="8B8C8D"/>
              </a:buClr>
              <a:buSzPts val="1600"/>
              <a:buNone/>
              <a:defRPr sz="1600">
                <a:solidFill>
                  <a:srgbClr val="8B8C8D"/>
                </a:solidFill>
              </a:defRPr>
            </a:lvl8pPr>
            <a:lvl9pPr marL="4114800" lvl="8" indent="-228600" algn="l">
              <a:lnSpc>
                <a:spcPct val="90000"/>
              </a:lnSpc>
              <a:spcBef>
                <a:spcPts val="500"/>
              </a:spcBef>
              <a:spcAft>
                <a:spcPts val="0"/>
              </a:spcAft>
              <a:buClr>
                <a:srgbClr val="8B8C8D"/>
              </a:buClr>
              <a:buSzPts val="1600"/>
              <a:buNone/>
              <a:defRPr sz="1600">
                <a:solidFill>
                  <a:srgbClr val="8B8C8D"/>
                </a:solidFill>
              </a:defRPr>
            </a:lvl9pPr>
          </a:lstStyle>
          <a:p>
            <a:endParaRPr/>
          </a:p>
        </p:txBody>
      </p:sp>
      <p:sp>
        <p:nvSpPr>
          <p:cNvPr id="20" name="Google Shape;20;p111"/>
          <p:cNvSpPr txBox="1">
            <a:spLocks noGrp="1"/>
          </p:cNvSpPr>
          <p:nvPr>
            <p:ph type="title"/>
          </p:nvPr>
        </p:nvSpPr>
        <p:spPr>
          <a:xfrm>
            <a:off x="831850" y="1595438"/>
            <a:ext cx="10515600" cy="2852737"/>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rgbClr val="ED1C24"/>
              </a:buClr>
              <a:buSzPts val="6000"/>
              <a:buFont typeface="Overpass Light"/>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113"/>
          <p:cNvSpPr txBox="1">
            <a:spLocks noGrp="1"/>
          </p:cNvSpPr>
          <p:nvPr>
            <p:ph type="title"/>
          </p:nvPr>
        </p:nvSpPr>
        <p:spPr>
          <a:xfrm>
            <a:off x="415600" y="593367"/>
            <a:ext cx="11360800" cy="7636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rgbClr val="ED1C24"/>
              </a:buClr>
              <a:buSzPts val="4100"/>
              <a:buFont typeface="Overpass Light"/>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8" name="Google Shape;28;p11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11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Calibri"/>
              <a:ea typeface="Calibri"/>
              <a:cs typeface="Calibri"/>
              <a:sym typeface="Calibri"/>
            </a:endParaRPr>
          </a:p>
        </p:txBody>
      </p:sp>
      <p:grpSp>
        <p:nvGrpSpPr>
          <p:cNvPr id="31" name="Google Shape;31;p114"/>
          <p:cNvGrpSpPr/>
          <p:nvPr/>
        </p:nvGrpSpPr>
        <p:grpSpPr>
          <a:xfrm>
            <a:off x="1107190" y="1588342"/>
            <a:ext cx="994351" cy="61101"/>
            <a:chOff x="4580561" y="2589004"/>
            <a:chExt cx="1064464" cy="25200"/>
          </a:xfrm>
        </p:grpSpPr>
        <p:sp>
          <p:nvSpPr>
            <p:cNvPr id="32" name="Google Shape;32;p11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Calibri"/>
                <a:ea typeface="Calibri"/>
                <a:cs typeface="Calibri"/>
                <a:sym typeface="Calibri"/>
              </a:endParaRPr>
            </a:p>
          </p:txBody>
        </p:sp>
        <p:sp>
          <p:nvSpPr>
            <p:cNvPr id="33" name="Google Shape;33;p11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Calibri"/>
                <a:buNone/>
              </a:pPr>
              <a:endParaRPr sz="2400" b="0" i="0" u="none" strike="noStrike" cap="none">
                <a:solidFill>
                  <a:schemeClr val="dk1"/>
                </a:solidFill>
                <a:latin typeface="Calibri"/>
                <a:ea typeface="Calibri"/>
                <a:cs typeface="Calibri"/>
                <a:sym typeface="Calibri"/>
              </a:endParaRPr>
            </a:p>
          </p:txBody>
        </p:sp>
      </p:grpSp>
      <p:sp>
        <p:nvSpPr>
          <p:cNvPr id="34" name="Google Shape;34;p114"/>
          <p:cNvSpPr txBox="1">
            <a:spLocks noGrp="1"/>
          </p:cNvSpPr>
          <p:nvPr>
            <p:ph type="title"/>
          </p:nvPr>
        </p:nvSpPr>
        <p:spPr>
          <a:xfrm>
            <a:off x="972600" y="1758200"/>
            <a:ext cx="10251600" cy="713600"/>
          </a:xfrm>
          <a:prstGeom prst="rect">
            <a:avLst/>
          </a:prstGeom>
          <a:noFill/>
          <a:ln>
            <a:noFill/>
          </a:ln>
        </p:spPr>
        <p:txBody>
          <a:bodyPr spcFirstLastPara="1" wrap="square" lIns="91425" tIns="91425" rIns="91425" bIns="91425" anchor="t" anchorCtr="0">
            <a:normAutofit/>
          </a:bodyPr>
          <a:lstStyle>
            <a:lvl1pPr lvl="0" algn="l">
              <a:lnSpc>
                <a:spcPct val="90000"/>
              </a:lnSpc>
              <a:spcBef>
                <a:spcPts val="0"/>
              </a:spcBef>
              <a:spcAft>
                <a:spcPts val="0"/>
              </a:spcAft>
              <a:buClr>
                <a:srgbClr val="ED1C24"/>
              </a:buClr>
              <a:buSzPts val="2600"/>
              <a:buFont typeface="Overpass Light"/>
              <a:buNone/>
              <a:defRPr sz="3466"/>
            </a:lvl1pPr>
            <a:lvl2pPr lvl="1" algn="l">
              <a:lnSpc>
                <a:spcPct val="100000"/>
              </a:lnSpc>
              <a:spcBef>
                <a:spcPts val="0"/>
              </a:spcBef>
              <a:spcAft>
                <a:spcPts val="0"/>
              </a:spcAft>
              <a:buSzPts val="2600"/>
              <a:buNone/>
              <a:defRPr sz="3466"/>
            </a:lvl2pPr>
            <a:lvl3pPr lvl="2" algn="l">
              <a:lnSpc>
                <a:spcPct val="100000"/>
              </a:lnSpc>
              <a:spcBef>
                <a:spcPts val="0"/>
              </a:spcBef>
              <a:spcAft>
                <a:spcPts val="0"/>
              </a:spcAft>
              <a:buSzPts val="2600"/>
              <a:buNone/>
              <a:defRPr sz="3466"/>
            </a:lvl3pPr>
            <a:lvl4pPr lvl="3" algn="l">
              <a:lnSpc>
                <a:spcPct val="100000"/>
              </a:lnSpc>
              <a:spcBef>
                <a:spcPts val="0"/>
              </a:spcBef>
              <a:spcAft>
                <a:spcPts val="0"/>
              </a:spcAft>
              <a:buSzPts val="2600"/>
              <a:buNone/>
              <a:defRPr sz="3466"/>
            </a:lvl4pPr>
            <a:lvl5pPr lvl="4" algn="l">
              <a:lnSpc>
                <a:spcPct val="100000"/>
              </a:lnSpc>
              <a:spcBef>
                <a:spcPts val="0"/>
              </a:spcBef>
              <a:spcAft>
                <a:spcPts val="0"/>
              </a:spcAft>
              <a:buSzPts val="2600"/>
              <a:buNone/>
              <a:defRPr sz="3466"/>
            </a:lvl5pPr>
            <a:lvl6pPr lvl="5" algn="l">
              <a:lnSpc>
                <a:spcPct val="100000"/>
              </a:lnSpc>
              <a:spcBef>
                <a:spcPts val="0"/>
              </a:spcBef>
              <a:spcAft>
                <a:spcPts val="0"/>
              </a:spcAft>
              <a:buSzPts val="2600"/>
              <a:buNone/>
              <a:defRPr sz="3466"/>
            </a:lvl6pPr>
            <a:lvl7pPr lvl="6" algn="l">
              <a:lnSpc>
                <a:spcPct val="100000"/>
              </a:lnSpc>
              <a:spcBef>
                <a:spcPts val="0"/>
              </a:spcBef>
              <a:spcAft>
                <a:spcPts val="0"/>
              </a:spcAft>
              <a:buSzPts val="2600"/>
              <a:buNone/>
              <a:defRPr sz="3466"/>
            </a:lvl7pPr>
            <a:lvl8pPr lvl="7" algn="l">
              <a:lnSpc>
                <a:spcPct val="100000"/>
              </a:lnSpc>
              <a:spcBef>
                <a:spcPts val="0"/>
              </a:spcBef>
              <a:spcAft>
                <a:spcPts val="0"/>
              </a:spcAft>
              <a:buSzPts val="2600"/>
              <a:buNone/>
              <a:defRPr sz="3466"/>
            </a:lvl8pPr>
            <a:lvl9pPr lvl="8" algn="l">
              <a:lnSpc>
                <a:spcPct val="100000"/>
              </a:lnSpc>
              <a:spcBef>
                <a:spcPts val="0"/>
              </a:spcBef>
              <a:spcAft>
                <a:spcPts val="0"/>
              </a:spcAft>
              <a:buSzPts val="2600"/>
              <a:buNone/>
              <a:defRPr sz="3466"/>
            </a:lvl9pPr>
          </a:lstStyle>
          <a:p>
            <a:endParaRPr/>
          </a:p>
        </p:txBody>
      </p:sp>
      <p:sp>
        <p:nvSpPr>
          <p:cNvPr id="35" name="Google Shape;35;p114"/>
          <p:cNvSpPr txBox="1">
            <a:spLocks noGrp="1"/>
          </p:cNvSpPr>
          <p:nvPr>
            <p:ph type="body" idx="1"/>
          </p:nvPr>
        </p:nvSpPr>
        <p:spPr>
          <a:xfrm>
            <a:off x="972600" y="2771833"/>
            <a:ext cx="10251600" cy="3014800"/>
          </a:xfrm>
          <a:prstGeom prst="rect">
            <a:avLst/>
          </a:prstGeom>
          <a:noFill/>
          <a:ln>
            <a:noFill/>
          </a:ln>
        </p:spPr>
        <p:txBody>
          <a:bodyPr spcFirstLastPara="1" wrap="square" lIns="91425" tIns="91425" rIns="91425" bIns="91425" anchor="t" anchorCtr="0">
            <a:normAutofit/>
          </a:bodyPr>
          <a:lstStyle>
            <a:lvl1pPr marL="457200" lvl="0" indent="-311150" algn="l">
              <a:lnSpc>
                <a:spcPct val="90000"/>
              </a:lnSpc>
              <a:spcBef>
                <a:spcPts val="0"/>
              </a:spcBef>
              <a:spcAft>
                <a:spcPts val="0"/>
              </a:spcAft>
              <a:buSzPts val="1300"/>
              <a:buChar char="●"/>
              <a:defRPr/>
            </a:lvl1pPr>
            <a:lvl2pPr marL="914400" lvl="1" indent="-298450" algn="l">
              <a:lnSpc>
                <a:spcPct val="90000"/>
              </a:lnSpc>
              <a:spcBef>
                <a:spcPts val="0"/>
              </a:spcBef>
              <a:spcAft>
                <a:spcPts val="0"/>
              </a:spcAft>
              <a:buSzPts val="1100"/>
              <a:buChar char="○"/>
              <a:defRPr/>
            </a:lvl2pPr>
            <a:lvl3pPr marL="1371600" lvl="2" indent="-298450" algn="l">
              <a:lnSpc>
                <a:spcPct val="90000"/>
              </a:lnSpc>
              <a:spcBef>
                <a:spcPts val="0"/>
              </a:spcBef>
              <a:spcAft>
                <a:spcPts val="0"/>
              </a:spcAft>
              <a:buSzPts val="1100"/>
              <a:buChar char="■"/>
              <a:defRPr/>
            </a:lvl3pPr>
            <a:lvl4pPr marL="1828800" lvl="3" indent="-298450" algn="l">
              <a:lnSpc>
                <a:spcPct val="90000"/>
              </a:lnSpc>
              <a:spcBef>
                <a:spcPts val="0"/>
              </a:spcBef>
              <a:spcAft>
                <a:spcPts val="0"/>
              </a:spcAft>
              <a:buSzPts val="1100"/>
              <a:buChar char="●"/>
              <a:defRPr/>
            </a:lvl4pPr>
            <a:lvl5pPr marL="2286000" lvl="4" indent="-298450" algn="l">
              <a:lnSpc>
                <a:spcPct val="90000"/>
              </a:lnSpc>
              <a:spcBef>
                <a:spcPts val="0"/>
              </a:spcBef>
              <a:spcAft>
                <a:spcPts val="0"/>
              </a:spcAft>
              <a:buSzPts val="1100"/>
              <a:buChar char="○"/>
              <a:defRPr/>
            </a:lvl5pPr>
            <a:lvl6pPr marL="2743200" lvl="5" indent="-298450" algn="l">
              <a:lnSpc>
                <a:spcPct val="90000"/>
              </a:lnSpc>
              <a:spcBef>
                <a:spcPts val="0"/>
              </a:spcBef>
              <a:spcAft>
                <a:spcPts val="0"/>
              </a:spcAft>
              <a:buClr>
                <a:schemeClr val="dk1"/>
              </a:buClr>
              <a:buSzPts val="1100"/>
              <a:buChar char="■"/>
              <a:defRPr/>
            </a:lvl6pPr>
            <a:lvl7pPr marL="3200400" lvl="6" indent="-298450" algn="l">
              <a:lnSpc>
                <a:spcPct val="90000"/>
              </a:lnSpc>
              <a:spcBef>
                <a:spcPts val="0"/>
              </a:spcBef>
              <a:spcAft>
                <a:spcPts val="0"/>
              </a:spcAft>
              <a:buClr>
                <a:schemeClr val="dk1"/>
              </a:buClr>
              <a:buSzPts val="1100"/>
              <a:buChar char="●"/>
              <a:defRPr/>
            </a:lvl7pPr>
            <a:lvl8pPr marL="3657600" lvl="7" indent="-298450" algn="l">
              <a:lnSpc>
                <a:spcPct val="90000"/>
              </a:lnSpc>
              <a:spcBef>
                <a:spcPts val="0"/>
              </a:spcBef>
              <a:spcAft>
                <a:spcPts val="0"/>
              </a:spcAft>
              <a:buClr>
                <a:schemeClr val="dk1"/>
              </a:buClr>
              <a:buSzPts val="1100"/>
              <a:buChar char="○"/>
              <a:defRPr/>
            </a:lvl8pPr>
            <a:lvl9pPr marL="4114800" lvl="8" indent="-298450" algn="l">
              <a:lnSpc>
                <a:spcPct val="90000"/>
              </a:lnSpc>
              <a:spcBef>
                <a:spcPts val="0"/>
              </a:spcBef>
              <a:spcAft>
                <a:spcPts val="0"/>
              </a:spcAft>
              <a:buClr>
                <a:schemeClr val="dk1"/>
              </a:buClr>
              <a:buSzPts val="1100"/>
              <a:buChar char="■"/>
              <a:defRPr/>
            </a:lvl9pPr>
          </a:lstStyle>
          <a:p>
            <a:endParaRPr/>
          </a:p>
        </p:txBody>
      </p:sp>
      <p:sp>
        <p:nvSpPr>
          <p:cNvPr id="36" name="Google Shape;36;p114"/>
          <p:cNvSpPr txBox="1">
            <a:spLocks noGrp="1"/>
          </p:cNvSpPr>
          <p:nvPr>
            <p:ph type="sldNum" idx="12"/>
          </p:nvPr>
        </p:nvSpPr>
        <p:spPr>
          <a:xfrm>
            <a:off x="11381736" y="6333135"/>
            <a:ext cx="731600" cy="5248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37"/>
        <p:cNvGrpSpPr/>
        <p:nvPr/>
      </p:nvGrpSpPr>
      <p:grpSpPr>
        <a:xfrm>
          <a:off x="0" y="0"/>
          <a:ext cx="0" cy="0"/>
          <a:chOff x="0" y="0"/>
          <a:chExt cx="0" cy="0"/>
        </a:xfrm>
      </p:grpSpPr>
      <p:sp>
        <p:nvSpPr>
          <p:cNvPr id="38" name="Google Shape;38;p115"/>
          <p:cNvSpPr txBox="1">
            <a:spLocks noGrp="1"/>
          </p:cNvSpPr>
          <p:nvPr>
            <p:ph type="title"/>
          </p:nvPr>
        </p:nvSpPr>
        <p:spPr>
          <a:xfrm>
            <a:off x="507995" y="737465"/>
            <a:ext cx="11186588" cy="11430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rgbClr val="ED1C24"/>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15"/>
          <p:cNvSpPr txBox="1">
            <a:spLocks noGrp="1"/>
          </p:cNvSpPr>
          <p:nvPr>
            <p:ph type="body" idx="1"/>
          </p:nvPr>
        </p:nvSpPr>
        <p:spPr>
          <a:xfrm>
            <a:off x="838200" y="1981199"/>
            <a:ext cx="10515600" cy="3771901"/>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SzPts val="1800"/>
              <a:buNone/>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5"/>
          <p:cNvSpPr txBox="1">
            <a:spLocks noGrp="1"/>
          </p:cNvSpPr>
          <p:nvPr>
            <p:ph type="body" idx="2"/>
          </p:nvPr>
        </p:nvSpPr>
        <p:spPr>
          <a:xfrm>
            <a:off x="507993" y="327378"/>
            <a:ext cx="11192256" cy="320569"/>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SzPts val="933"/>
              <a:buNone/>
              <a:defRPr sz="933">
                <a:solidFill>
                  <a:srgbClr val="999BA1"/>
                </a:solidFill>
                <a:latin typeface="Calibri"/>
                <a:ea typeface="Calibri"/>
                <a:cs typeface="Calibri"/>
                <a:sym typeface="Calibri"/>
              </a:defRPr>
            </a:lvl1pPr>
            <a:lvl2pPr marL="914400" lvl="1" indent="-342900" algn="l">
              <a:lnSpc>
                <a:spcPct val="90000"/>
              </a:lnSpc>
              <a:spcBef>
                <a:spcPts val="10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3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iapositive de titre" type="title">
  <p:cSld name="TITLE">
    <p:spTree>
      <p:nvGrpSpPr>
        <p:cNvPr id="1" name="Shape 41"/>
        <p:cNvGrpSpPr/>
        <p:nvPr/>
      </p:nvGrpSpPr>
      <p:grpSpPr>
        <a:xfrm>
          <a:off x="0" y="0"/>
          <a:ext cx="0" cy="0"/>
          <a:chOff x="0" y="0"/>
          <a:chExt cx="0" cy="0"/>
        </a:xfrm>
      </p:grpSpPr>
      <p:sp>
        <p:nvSpPr>
          <p:cNvPr id="42" name="Google Shape;42;p116"/>
          <p:cNvSpPr txBox="1">
            <a:spLocks noGrp="1"/>
          </p:cNvSpPr>
          <p:nvPr>
            <p:ph type="ctrTitle"/>
          </p:nvPr>
        </p:nvSpPr>
        <p:spPr>
          <a:xfrm>
            <a:off x="1524000" y="1041400"/>
            <a:ext cx="9144000" cy="2387600"/>
          </a:xfrm>
          <a:prstGeom prst="rect">
            <a:avLst/>
          </a:prstGeom>
          <a:noFill/>
          <a:ln>
            <a:noFill/>
          </a:ln>
        </p:spPr>
        <p:txBody>
          <a:bodyPr spcFirstLastPara="1" wrap="square" lIns="0" tIns="0" rIns="0" bIns="0" anchor="b" anchorCtr="0">
            <a:noAutofit/>
          </a:bodyPr>
          <a:lstStyle>
            <a:lvl1pPr lvl="0" algn="ctr">
              <a:lnSpc>
                <a:spcPct val="90000"/>
              </a:lnSpc>
              <a:spcBef>
                <a:spcPts val="0"/>
              </a:spcBef>
              <a:spcAft>
                <a:spcPts val="0"/>
              </a:spcAft>
              <a:buClr>
                <a:srgbClr val="ED1C24"/>
              </a:buClr>
              <a:buSzPts val="6000"/>
              <a:buFont typeface="Overpass Light"/>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16"/>
          <p:cNvSpPr txBox="1">
            <a:spLocks noGrp="1"/>
          </p:cNvSpPr>
          <p:nvPr>
            <p:ph type="subTitle" idx="1"/>
          </p:nvPr>
        </p:nvSpPr>
        <p:spPr>
          <a:xfrm>
            <a:off x="1524000" y="3602038"/>
            <a:ext cx="9144000" cy="2214562"/>
          </a:xfrm>
          <a:prstGeom prst="rect">
            <a:avLst/>
          </a:prstGeom>
          <a:noFill/>
          <a:ln>
            <a:noFill/>
          </a:ln>
        </p:spPr>
        <p:txBody>
          <a:bodyPr spcFirstLastPara="1" wrap="square" lIns="0" tIns="0" rIns="0" bIns="0" anchor="t" anchorCtr="0">
            <a:normAutofit/>
          </a:bodyPr>
          <a:lstStyle>
            <a:lvl1pPr lvl="0" algn="ctr">
              <a:lnSpc>
                <a:spcPct val="90000"/>
              </a:lnSpc>
              <a:spcBef>
                <a:spcPts val="1000"/>
              </a:spcBef>
              <a:spcAft>
                <a:spcPts val="0"/>
              </a:spcAft>
              <a:buSzPts val="3600"/>
              <a:buNone/>
              <a:defRPr sz="3600"/>
            </a:lvl1pPr>
            <a:lvl2pPr lvl="1" algn="ctr">
              <a:lnSpc>
                <a:spcPct val="90000"/>
              </a:lnSpc>
              <a:spcBef>
                <a:spcPts val="1000"/>
              </a:spcBef>
              <a:spcAft>
                <a:spcPts val="0"/>
              </a:spcAft>
              <a:buSzPts val="2000"/>
              <a:buNone/>
              <a:defRPr sz="2000"/>
            </a:lvl2pPr>
            <a:lvl3pPr lvl="2" algn="ctr">
              <a:lnSpc>
                <a:spcPct val="90000"/>
              </a:lnSpc>
              <a:spcBef>
                <a:spcPts val="600"/>
              </a:spcBef>
              <a:spcAft>
                <a:spcPts val="0"/>
              </a:spcAft>
              <a:buSzPts val="1800"/>
              <a:buNone/>
              <a:defRPr sz="1800"/>
            </a:lvl3pPr>
            <a:lvl4pPr lvl="3" algn="ctr">
              <a:lnSpc>
                <a:spcPct val="90000"/>
              </a:lnSpc>
              <a:spcBef>
                <a:spcPts val="3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u avec légende" type="objTx">
  <p:cSld name="OBJECT_WITH_CAPTION_TEXT">
    <p:spTree>
      <p:nvGrpSpPr>
        <p:cNvPr id="1" name="Shape 44"/>
        <p:cNvGrpSpPr/>
        <p:nvPr/>
      </p:nvGrpSpPr>
      <p:grpSpPr>
        <a:xfrm>
          <a:off x="0" y="0"/>
          <a:ext cx="0" cy="0"/>
          <a:chOff x="0" y="0"/>
          <a:chExt cx="0" cy="0"/>
        </a:xfrm>
      </p:grpSpPr>
      <p:sp>
        <p:nvSpPr>
          <p:cNvPr id="45" name="Google Shape;45;p117"/>
          <p:cNvSpPr/>
          <p:nvPr/>
        </p:nvSpPr>
        <p:spPr>
          <a:xfrm>
            <a:off x="5183188" y="0"/>
            <a:ext cx="7008812" cy="6858000"/>
          </a:xfrm>
          <a:prstGeom prst="rect">
            <a:avLst/>
          </a:prstGeom>
          <a:solidFill>
            <a:schemeClr val="lt2">
              <a:alpha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6" name="Google Shape;46;p117"/>
          <p:cNvSpPr txBox="1">
            <a:spLocks noGrp="1"/>
          </p:cNvSpPr>
          <p:nvPr>
            <p:ph type="title"/>
          </p:nvPr>
        </p:nvSpPr>
        <p:spPr>
          <a:xfrm>
            <a:off x="839788" y="457200"/>
            <a:ext cx="3932237" cy="16002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rgbClr val="ED1C24"/>
              </a:buClr>
              <a:buSzPts val="3200"/>
              <a:buFont typeface="Overpass Light"/>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17"/>
          <p:cNvSpPr txBox="1">
            <a:spLocks noGrp="1"/>
          </p:cNvSpPr>
          <p:nvPr>
            <p:ph type="body" idx="1"/>
          </p:nvPr>
        </p:nvSpPr>
        <p:spPr>
          <a:xfrm>
            <a:off x="5727700" y="987425"/>
            <a:ext cx="5727700" cy="4873625"/>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SzPts val="3200"/>
              <a:buNone/>
              <a:defRPr sz="3200"/>
            </a:lvl1pPr>
            <a:lvl2pPr marL="914400" lvl="1" indent="-406400" algn="l">
              <a:lnSpc>
                <a:spcPct val="90000"/>
              </a:lnSpc>
              <a:spcBef>
                <a:spcPts val="1000"/>
              </a:spcBef>
              <a:spcAft>
                <a:spcPts val="0"/>
              </a:spcAft>
              <a:buSzPts val="2800"/>
              <a:buChar char="•"/>
              <a:defRPr sz="2800"/>
            </a:lvl2pPr>
            <a:lvl3pPr marL="1371600" lvl="2" indent="-381000" algn="l">
              <a:lnSpc>
                <a:spcPct val="90000"/>
              </a:lnSpc>
              <a:spcBef>
                <a:spcPts val="600"/>
              </a:spcBef>
              <a:spcAft>
                <a:spcPts val="0"/>
              </a:spcAft>
              <a:buSzPts val="2400"/>
              <a:buChar char="•"/>
              <a:defRPr sz="2400"/>
            </a:lvl3pPr>
            <a:lvl4pPr marL="1828800" lvl="3" indent="-355600" algn="l">
              <a:lnSpc>
                <a:spcPct val="90000"/>
              </a:lnSpc>
              <a:spcBef>
                <a:spcPts val="300"/>
              </a:spcBef>
              <a:spcAft>
                <a:spcPts val="0"/>
              </a:spcAft>
              <a:buSzPts val="2000"/>
              <a:buChar char="•"/>
              <a:defRPr sz="2000"/>
            </a:lvl4pPr>
            <a:lvl5pPr marL="2286000" lvl="4" indent="-355600" algn="l">
              <a:lnSpc>
                <a:spcPct val="90000"/>
              </a:lnSpc>
              <a:spcBef>
                <a:spcPts val="500"/>
              </a:spcBef>
              <a:spcAft>
                <a:spcPts val="0"/>
              </a:spcAft>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8" name="Google Shape;48;p117"/>
          <p:cNvSpPr txBox="1">
            <a:spLocks noGrp="1"/>
          </p:cNvSpPr>
          <p:nvPr>
            <p:ph type="body" idx="2"/>
          </p:nvPr>
        </p:nvSpPr>
        <p:spPr>
          <a:xfrm>
            <a:off x="839788" y="2400300"/>
            <a:ext cx="3932237" cy="3468688"/>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1000"/>
              </a:spcBef>
              <a:spcAft>
                <a:spcPts val="0"/>
              </a:spcAft>
              <a:buSzPts val="2400"/>
              <a:buNone/>
              <a:defRPr sz="2400"/>
            </a:lvl1pPr>
            <a:lvl2pPr marL="914400" lvl="1" indent="-228600" algn="l">
              <a:lnSpc>
                <a:spcPct val="90000"/>
              </a:lnSpc>
              <a:spcBef>
                <a:spcPts val="1000"/>
              </a:spcBef>
              <a:spcAft>
                <a:spcPts val="0"/>
              </a:spcAft>
              <a:buSzPts val="1400"/>
              <a:buNone/>
              <a:defRPr sz="1400"/>
            </a:lvl2pPr>
            <a:lvl3pPr marL="1371600" lvl="2" indent="-228600" algn="l">
              <a:lnSpc>
                <a:spcPct val="90000"/>
              </a:lnSpc>
              <a:spcBef>
                <a:spcPts val="600"/>
              </a:spcBef>
              <a:spcAft>
                <a:spcPts val="0"/>
              </a:spcAft>
              <a:buSzPts val="1200"/>
              <a:buNone/>
              <a:defRPr sz="1200"/>
            </a:lvl3pPr>
            <a:lvl4pPr marL="1828800" lvl="3" indent="-228600" algn="l">
              <a:lnSpc>
                <a:spcPct val="90000"/>
              </a:lnSpc>
              <a:spcBef>
                <a:spcPts val="300"/>
              </a:spcBef>
              <a:spcAft>
                <a:spcPts val="0"/>
              </a:spcAft>
              <a:buSzPts val="1000"/>
              <a:buNone/>
              <a:defRPr sz="1000"/>
            </a:lvl4pPr>
            <a:lvl5pPr marL="2286000" lvl="4" indent="-228600" algn="l">
              <a:lnSpc>
                <a:spcPct val="9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9" name="Google Shape;49;p1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fr-CA"/>
              <a:t>‹#›</a:t>
            </a:fld>
            <a:endParaRPr/>
          </a:p>
        </p:txBody>
      </p:sp>
      <p:sp>
        <p:nvSpPr>
          <p:cNvPr id="50" name="Google Shape;50;p117"/>
          <p:cNvSpPr txBox="1">
            <a:spLocks noGrp="1"/>
          </p:cNvSpPr>
          <p:nvPr>
            <p:ph type="ftr" idx="11"/>
          </p:nvPr>
        </p:nvSpPr>
        <p:spPr>
          <a:xfrm>
            <a:off x="838200" y="6356350"/>
            <a:ext cx="3932237"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à droite avec légende">
  <p:cSld name="Image à droite avec légende">
    <p:spTree>
      <p:nvGrpSpPr>
        <p:cNvPr id="1" name="Shape 51"/>
        <p:cNvGrpSpPr/>
        <p:nvPr/>
      </p:nvGrpSpPr>
      <p:grpSpPr>
        <a:xfrm>
          <a:off x="0" y="0"/>
          <a:ext cx="0" cy="0"/>
          <a:chOff x="0" y="0"/>
          <a:chExt cx="0" cy="0"/>
        </a:xfrm>
      </p:grpSpPr>
      <p:sp>
        <p:nvSpPr>
          <p:cNvPr id="52" name="Google Shape;52;p118"/>
          <p:cNvSpPr>
            <a:spLocks noGrp="1"/>
          </p:cNvSpPr>
          <p:nvPr>
            <p:ph type="pic" idx="2"/>
          </p:nvPr>
        </p:nvSpPr>
        <p:spPr>
          <a:xfrm>
            <a:off x="6096000" y="0"/>
            <a:ext cx="6096000" cy="6857999"/>
          </a:xfrm>
          <a:prstGeom prst="rect">
            <a:avLst/>
          </a:prstGeom>
          <a:noFill/>
          <a:ln>
            <a:noFill/>
          </a:ln>
        </p:spPr>
      </p:sp>
      <p:sp>
        <p:nvSpPr>
          <p:cNvPr id="53" name="Google Shape;53;p118"/>
          <p:cNvSpPr txBox="1">
            <a:spLocks noGrp="1"/>
          </p:cNvSpPr>
          <p:nvPr>
            <p:ph type="title"/>
          </p:nvPr>
        </p:nvSpPr>
        <p:spPr>
          <a:xfrm>
            <a:off x="649288" y="698500"/>
            <a:ext cx="4684712" cy="16002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rgbClr val="ED1C24"/>
              </a:buClr>
              <a:buSzPts val="3200"/>
              <a:buFont typeface="Overpass Light"/>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18"/>
          <p:cNvSpPr txBox="1">
            <a:spLocks noGrp="1"/>
          </p:cNvSpPr>
          <p:nvPr>
            <p:ph type="body" idx="1"/>
          </p:nvPr>
        </p:nvSpPr>
        <p:spPr>
          <a:xfrm>
            <a:off x="649288" y="2641600"/>
            <a:ext cx="4684712" cy="3468688"/>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1000"/>
              </a:spcBef>
              <a:spcAft>
                <a:spcPts val="0"/>
              </a:spcAft>
              <a:buSzPts val="2400"/>
              <a:buNone/>
              <a:defRPr sz="2400"/>
            </a:lvl1pPr>
            <a:lvl2pPr marL="914400" lvl="1" indent="-228600" algn="l">
              <a:lnSpc>
                <a:spcPct val="90000"/>
              </a:lnSpc>
              <a:spcBef>
                <a:spcPts val="1000"/>
              </a:spcBef>
              <a:spcAft>
                <a:spcPts val="0"/>
              </a:spcAft>
              <a:buSzPts val="1400"/>
              <a:buNone/>
              <a:defRPr sz="1400"/>
            </a:lvl2pPr>
            <a:lvl3pPr marL="1371600" lvl="2" indent="-228600" algn="l">
              <a:lnSpc>
                <a:spcPct val="90000"/>
              </a:lnSpc>
              <a:spcBef>
                <a:spcPts val="600"/>
              </a:spcBef>
              <a:spcAft>
                <a:spcPts val="0"/>
              </a:spcAft>
              <a:buSzPts val="1200"/>
              <a:buNone/>
              <a:defRPr sz="1200"/>
            </a:lvl3pPr>
            <a:lvl4pPr marL="1828800" lvl="3" indent="-228600" algn="l">
              <a:lnSpc>
                <a:spcPct val="90000"/>
              </a:lnSpc>
              <a:spcBef>
                <a:spcPts val="300"/>
              </a:spcBef>
              <a:spcAft>
                <a:spcPts val="0"/>
              </a:spcAft>
              <a:buSzPts val="1000"/>
              <a:buNone/>
              <a:defRPr sz="1000"/>
            </a:lvl4pPr>
            <a:lvl5pPr marL="2286000" lvl="4" indent="-228600" algn="l">
              <a:lnSpc>
                <a:spcPct val="9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à gauche avec légende">
  <p:cSld name="Image à gauche avec légende">
    <p:spTree>
      <p:nvGrpSpPr>
        <p:cNvPr id="1" name="Shape 55"/>
        <p:cNvGrpSpPr/>
        <p:nvPr/>
      </p:nvGrpSpPr>
      <p:grpSpPr>
        <a:xfrm>
          <a:off x="0" y="0"/>
          <a:ext cx="0" cy="0"/>
          <a:chOff x="0" y="0"/>
          <a:chExt cx="0" cy="0"/>
        </a:xfrm>
      </p:grpSpPr>
      <p:sp>
        <p:nvSpPr>
          <p:cNvPr id="56" name="Google Shape;56;p119"/>
          <p:cNvSpPr>
            <a:spLocks noGrp="1"/>
          </p:cNvSpPr>
          <p:nvPr>
            <p:ph type="pic" idx="2"/>
          </p:nvPr>
        </p:nvSpPr>
        <p:spPr>
          <a:xfrm>
            <a:off x="1588" y="0"/>
            <a:ext cx="6094412" cy="6857999"/>
          </a:xfrm>
          <a:prstGeom prst="rect">
            <a:avLst/>
          </a:prstGeom>
          <a:noFill/>
          <a:ln>
            <a:noFill/>
          </a:ln>
        </p:spPr>
      </p:sp>
      <p:sp>
        <p:nvSpPr>
          <p:cNvPr id="57" name="Google Shape;57;p119"/>
          <p:cNvSpPr txBox="1">
            <a:spLocks noGrp="1"/>
          </p:cNvSpPr>
          <p:nvPr>
            <p:ph type="title"/>
          </p:nvPr>
        </p:nvSpPr>
        <p:spPr>
          <a:xfrm>
            <a:off x="6946901" y="673100"/>
            <a:ext cx="4595018" cy="16002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rgbClr val="ED1C24"/>
              </a:buClr>
              <a:buSzPts val="3200"/>
              <a:buFont typeface="Overpass Light"/>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19"/>
          <p:cNvSpPr txBox="1">
            <a:spLocks noGrp="1"/>
          </p:cNvSpPr>
          <p:nvPr>
            <p:ph type="body" idx="1"/>
          </p:nvPr>
        </p:nvSpPr>
        <p:spPr>
          <a:xfrm>
            <a:off x="6946900" y="2616200"/>
            <a:ext cx="4595018" cy="3111500"/>
          </a:xfrm>
          <a:prstGeom prst="rect">
            <a:avLst/>
          </a:prstGeom>
          <a:noFill/>
          <a:ln>
            <a:noFill/>
          </a:ln>
        </p:spPr>
        <p:txBody>
          <a:bodyPr spcFirstLastPara="1" wrap="square" lIns="0" tIns="0" rIns="0" bIns="0" anchor="t" anchorCtr="0">
            <a:normAutofit/>
          </a:bodyPr>
          <a:lstStyle>
            <a:lvl1pPr marL="457200" lvl="0" indent="-228600" algn="l">
              <a:lnSpc>
                <a:spcPct val="110000"/>
              </a:lnSpc>
              <a:spcBef>
                <a:spcPts val="1000"/>
              </a:spcBef>
              <a:spcAft>
                <a:spcPts val="0"/>
              </a:spcAft>
              <a:buSzPts val="2400"/>
              <a:buNone/>
              <a:defRPr sz="2400"/>
            </a:lvl1pPr>
            <a:lvl2pPr marL="914400" lvl="1" indent="-228600" algn="l">
              <a:lnSpc>
                <a:spcPct val="90000"/>
              </a:lnSpc>
              <a:spcBef>
                <a:spcPts val="1000"/>
              </a:spcBef>
              <a:spcAft>
                <a:spcPts val="0"/>
              </a:spcAft>
              <a:buSzPts val="1400"/>
              <a:buNone/>
              <a:defRPr sz="1400"/>
            </a:lvl2pPr>
            <a:lvl3pPr marL="1371600" lvl="2" indent="-228600" algn="l">
              <a:lnSpc>
                <a:spcPct val="90000"/>
              </a:lnSpc>
              <a:spcBef>
                <a:spcPts val="600"/>
              </a:spcBef>
              <a:spcAft>
                <a:spcPts val="0"/>
              </a:spcAft>
              <a:buSzPts val="1200"/>
              <a:buNone/>
              <a:defRPr sz="1200"/>
            </a:lvl3pPr>
            <a:lvl4pPr marL="1828800" lvl="3" indent="-228600" algn="l">
              <a:lnSpc>
                <a:spcPct val="90000"/>
              </a:lnSpc>
              <a:spcBef>
                <a:spcPts val="300"/>
              </a:spcBef>
              <a:spcAft>
                <a:spcPts val="0"/>
              </a:spcAft>
              <a:buSzPts val="1000"/>
              <a:buNone/>
              <a:defRPr sz="1000"/>
            </a:lvl4pPr>
            <a:lvl5pPr marL="2286000" lvl="4" indent="-228600" algn="l">
              <a:lnSpc>
                <a:spcPct val="90000"/>
              </a:lnSpc>
              <a:spcBef>
                <a:spcPts val="500"/>
              </a:spcBef>
              <a:spcAft>
                <a:spcPts val="0"/>
              </a:spcAft>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8"/>
          <p:cNvSpPr txBox="1">
            <a:spLocks noGrp="1"/>
          </p:cNvSpPr>
          <p:nvPr>
            <p:ph type="title"/>
          </p:nvPr>
        </p:nvSpPr>
        <p:spPr>
          <a:xfrm>
            <a:off x="838200" y="365125"/>
            <a:ext cx="10515600" cy="1325563"/>
          </a:xfrm>
          <a:prstGeom prst="rect">
            <a:avLst/>
          </a:prstGeom>
          <a:noFill/>
          <a:ln>
            <a:noFill/>
          </a:ln>
        </p:spPr>
        <p:txBody>
          <a:bodyPr spcFirstLastPara="1" wrap="square" lIns="0" tIns="0" rIns="0" bIns="0" anchor="b" anchorCtr="0">
            <a:noAutofit/>
          </a:bodyPr>
          <a:lstStyle>
            <a:lvl1pPr marR="0" lvl="0" algn="l" rtl="0">
              <a:lnSpc>
                <a:spcPct val="90000"/>
              </a:lnSpc>
              <a:spcBef>
                <a:spcPts val="0"/>
              </a:spcBef>
              <a:spcAft>
                <a:spcPts val="0"/>
              </a:spcAft>
              <a:buClr>
                <a:srgbClr val="ED1C24"/>
              </a:buClr>
              <a:buSzPts val="5400"/>
              <a:buFont typeface="Overpass Light"/>
              <a:buNone/>
              <a:defRPr sz="5400" b="0" i="0" u="none" strike="noStrike" cap="none">
                <a:solidFill>
                  <a:srgbClr val="ED1C24"/>
                </a:solidFill>
                <a:latin typeface="Overpass Light"/>
                <a:ea typeface="Overpass Light"/>
                <a:cs typeface="Overpass Light"/>
                <a:sym typeface="Overpass Ligh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08"/>
          <p:cNvSpPr txBox="1">
            <a:spLocks noGrp="1"/>
          </p:cNvSpPr>
          <p:nvPr>
            <p:ph type="body" idx="1"/>
          </p:nvPr>
        </p:nvSpPr>
        <p:spPr>
          <a:xfrm>
            <a:off x="838200" y="1981199"/>
            <a:ext cx="10515600" cy="3771901"/>
          </a:xfrm>
          <a:prstGeom prst="rect">
            <a:avLst/>
          </a:prstGeom>
          <a:noFill/>
          <a:ln>
            <a:noFill/>
          </a:ln>
        </p:spPr>
        <p:txBody>
          <a:bodyPr spcFirstLastPara="1" wrap="square" lIns="0" tIns="0" rIns="0" bIns="0" anchor="t" anchorCtr="0">
            <a:normAutofit/>
          </a:bodyPr>
          <a:lstStyle>
            <a:lvl1pPr marL="457200" marR="0" lvl="0" indent="-228600" algn="l" rtl="0">
              <a:lnSpc>
                <a:spcPct val="90000"/>
              </a:lnSpc>
              <a:spcBef>
                <a:spcPts val="1000"/>
              </a:spcBef>
              <a:spcAft>
                <a:spcPts val="0"/>
              </a:spcAft>
              <a:buClr>
                <a:schemeClr val="dk2"/>
              </a:buClr>
              <a:buSzPts val="4000"/>
              <a:buFont typeface="Arial"/>
              <a:buNone/>
              <a:defRPr sz="4000" b="0" i="0" u="none" strike="noStrike" cap="none">
                <a:solidFill>
                  <a:schemeClr val="dk1"/>
                </a:solidFill>
                <a:latin typeface="Overpass Light"/>
                <a:ea typeface="Overpass Light"/>
                <a:cs typeface="Overpass Light"/>
                <a:sym typeface="Overpass Light"/>
              </a:defRPr>
            </a:lvl1pPr>
            <a:lvl2pPr marL="914400" marR="0" lvl="1" indent="-457200" algn="l" rtl="0">
              <a:lnSpc>
                <a:spcPct val="90000"/>
              </a:lnSpc>
              <a:spcBef>
                <a:spcPts val="1000"/>
              </a:spcBef>
              <a:spcAft>
                <a:spcPts val="0"/>
              </a:spcAft>
              <a:buClr>
                <a:schemeClr val="dk2"/>
              </a:buClr>
              <a:buSzPts val="3600"/>
              <a:buFont typeface="Arial"/>
              <a:buChar char="•"/>
              <a:defRPr sz="3600" b="0" i="0" u="none" strike="noStrike" cap="none">
                <a:solidFill>
                  <a:schemeClr val="dk1"/>
                </a:solidFill>
                <a:latin typeface="Overpass Light"/>
                <a:ea typeface="Overpass Light"/>
                <a:cs typeface="Overpass Light"/>
                <a:sym typeface="Overpass Light"/>
              </a:defRPr>
            </a:lvl2pPr>
            <a:lvl3pPr marL="1371600" marR="0" lvl="2" indent="-431800" algn="l" rtl="0">
              <a:lnSpc>
                <a:spcPct val="90000"/>
              </a:lnSpc>
              <a:spcBef>
                <a:spcPts val="600"/>
              </a:spcBef>
              <a:spcAft>
                <a:spcPts val="0"/>
              </a:spcAft>
              <a:buClr>
                <a:schemeClr val="dk2"/>
              </a:buClr>
              <a:buSzPts val="3200"/>
              <a:buFont typeface="Arial"/>
              <a:buChar char="•"/>
              <a:defRPr sz="3200" b="0" i="0" u="none" strike="noStrike" cap="none">
                <a:solidFill>
                  <a:schemeClr val="dk1"/>
                </a:solidFill>
                <a:latin typeface="Overpass Light"/>
                <a:ea typeface="Overpass Light"/>
                <a:cs typeface="Overpass Light"/>
                <a:sym typeface="Overpass Light"/>
              </a:defRPr>
            </a:lvl3pPr>
            <a:lvl4pPr marL="1828800" marR="0" lvl="3" indent="-381000" algn="l" rtl="0">
              <a:lnSpc>
                <a:spcPct val="90000"/>
              </a:lnSpc>
              <a:spcBef>
                <a:spcPts val="300"/>
              </a:spcBef>
              <a:spcAft>
                <a:spcPts val="0"/>
              </a:spcAft>
              <a:buClr>
                <a:schemeClr val="dk2"/>
              </a:buClr>
              <a:buSzPts val="2400"/>
              <a:buFont typeface="Arial"/>
              <a:buChar char="•"/>
              <a:defRPr sz="2400" b="0" i="0" u="none" strike="noStrike" cap="none">
                <a:solidFill>
                  <a:schemeClr val="dk1"/>
                </a:solidFill>
                <a:latin typeface="Overpass Light"/>
                <a:ea typeface="Overpass Light"/>
                <a:cs typeface="Overpass Light"/>
                <a:sym typeface="Overpass Light"/>
              </a:defRPr>
            </a:lvl4pPr>
            <a:lvl5pPr marL="2286000" marR="0" lvl="4" indent="-355600" algn="l" rtl="0">
              <a:lnSpc>
                <a:spcPct val="90000"/>
              </a:lnSpc>
              <a:spcBef>
                <a:spcPts val="500"/>
              </a:spcBef>
              <a:spcAft>
                <a:spcPts val="0"/>
              </a:spcAft>
              <a:buClr>
                <a:schemeClr val="dk2"/>
              </a:buClr>
              <a:buSzPts val="2000"/>
              <a:buFont typeface="Arial"/>
              <a:buChar char="•"/>
              <a:defRPr sz="2000" b="0" i="0" u="none" strike="noStrike" cap="none">
                <a:solidFill>
                  <a:schemeClr val="dk1"/>
                </a:solidFill>
                <a:latin typeface="Overpass Light"/>
                <a:ea typeface="Overpass Light"/>
                <a:cs typeface="Overpass Light"/>
                <a:sym typeface="Overpas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12" name="Google Shape;12;p108"/>
          <p:cNvPicPr preferRelativeResize="0"/>
          <p:nvPr/>
        </p:nvPicPr>
        <p:blipFill rotWithShape="1">
          <a:blip r:embed="rId11">
            <a:alphaModFix/>
          </a:blip>
          <a:srcRect/>
          <a:stretch/>
        </p:blipFill>
        <p:spPr>
          <a:xfrm>
            <a:off x="10552529" y="6045937"/>
            <a:ext cx="1094542" cy="44693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1.xml"/><Relationship Id="rId5" Type="http://schemas.openxmlformats.org/officeDocument/2006/relationships/hyperlink" Target="https://virtualworlds.substack.com/p/the-future-is-now-the-ai-gaming-revolution" TargetMode="External"/><Relationship Id="rId4" Type="http://schemas.openxmlformats.org/officeDocument/2006/relationships/hyperlink" Target="https://publicdomainvectors.org/fr/gratuitement-des-vecteurs/Professeur-enseignant-image-vectorielle/75272.html" TargetMode="Externa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5.xml"/><Relationship Id="rId1" Type="http://schemas.openxmlformats.org/officeDocument/2006/relationships/tags" Target="../tags/tag44.xml"/><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7.xml"/><Relationship Id="rId1" Type="http://schemas.openxmlformats.org/officeDocument/2006/relationships/tags" Target="../tags/tag46.xml"/><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1.xml"/><Relationship Id="rId1" Type="http://schemas.openxmlformats.org/officeDocument/2006/relationships/tags" Target="../tags/tag50.xml"/><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3.xml"/><Relationship Id="rId1" Type="http://schemas.openxmlformats.org/officeDocument/2006/relationships/tags" Target="../tags/tag52.xml"/><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5.xml"/><Relationship Id="rId1" Type="http://schemas.openxmlformats.org/officeDocument/2006/relationships/tags" Target="../tags/tag54.xml"/><Relationship Id="rId4"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7.xml"/><Relationship Id="rId1" Type="http://schemas.openxmlformats.org/officeDocument/2006/relationships/tags" Target="../tags/tag56.xml"/><Relationship Id="rId4"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9.xml"/><Relationship Id="rId1" Type="http://schemas.openxmlformats.org/officeDocument/2006/relationships/tags" Target="../tags/tag58.xml"/><Relationship Id="rId4"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61.xml"/><Relationship Id="rId1" Type="http://schemas.openxmlformats.org/officeDocument/2006/relationships/tags" Target="../tags/tag60.xml"/><Relationship Id="rId4"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63.xml"/><Relationship Id="rId1" Type="http://schemas.openxmlformats.org/officeDocument/2006/relationships/tags" Target="../tags/tag62.xml"/><Relationship Id="rId4"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6.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1"/>
          <p:cNvPicPr preferRelativeResize="0"/>
          <p:nvPr/>
        </p:nvPicPr>
        <p:blipFill rotWithShape="1">
          <a:blip r:embed="rId3">
            <a:alphaModFix amt="80000"/>
          </a:blip>
          <a:srcRect l="7593" t="10778" r="15242" b="12056"/>
          <a:stretch/>
        </p:blipFill>
        <p:spPr>
          <a:xfrm>
            <a:off x="0" y="0"/>
            <a:ext cx="12192000" cy="6858000"/>
          </a:xfrm>
          <a:prstGeom prst="rect">
            <a:avLst/>
          </a:prstGeom>
          <a:noFill/>
          <a:ln>
            <a:noFill/>
          </a:ln>
        </p:spPr>
      </p:pic>
      <p:pic>
        <p:nvPicPr>
          <p:cNvPr id="163" name="Google Shape;163;p1"/>
          <p:cNvPicPr preferRelativeResize="0"/>
          <p:nvPr/>
        </p:nvPicPr>
        <p:blipFill rotWithShape="1">
          <a:blip r:embed="rId4">
            <a:alphaModFix/>
          </a:blip>
          <a:srcRect/>
          <a:stretch/>
        </p:blipFill>
        <p:spPr>
          <a:xfrm>
            <a:off x="0" y="5606815"/>
            <a:ext cx="12192000" cy="1251185"/>
          </a:xfrm>
          <a:prstGeom prst="rect">
            <a:avLst/>
          </a:prstGeom>
          <a:noFill/>
          <a:ln>
            <a:noFill/>
          </a:ln>
        </p:spPr>
      </p:pic>
      <p:sp>
        <p:nvSpPr>
          <p:cNvPr id="164" name="Google Shape;164;p1"/>
          <p:cNvSpPr txBox="1"/>
          <p:nvPr/>
        </p:nvSpPr>
        <p:spPr>
          <a:xfrm>
            <a:off x="5031057" y="832030"/>
            <a:ext cx="6449700" cy="1311000"/>
          </a:xfrm>
          <a:prstGeom prst="rect">
            <a:avLst/>
          </a:prstGeom>
          <a:noFill/>
          <a:ln>
            <a:noFill/>
          </a:ln>
        </p:spPr>
        <p:txBody>
          <a:bodyPr spcFirstLastPara="1" wrap="square" lIns="91425" tIns="45700" rIns="91425" bIns="45700" anchor="t" anchorCtr="0">
            <a:spAutoFit/>
          </a:bodyPr>
          <a:lstStyle/>
          <a:p>
            <a:pPr lvl="0">
              <a:lnSpc>
                <a:spcPct val="90000"/>
              </a:lnSpc>
              <a:buClr>
                <a:srgbClr val="000000"/>
              </a:buClr>
              <a:buSzPts val="4400"/>
            </a:pPr>
            <a:r>
              <a:rPr lang="fr-CA" sz="4400" dirty="0">
                <a:solidFill>
                  <a:schemeClr val="accent1"/>
                </a:solidFill>
                <a:latin typeface="Overpass"/>
                <a:ea typeface="Overpass"/>
                <a:cs typeface="Overpass"/>
                <a:sym typeface="Overpass"/>
              </a:rPr>
              <a:t>La simulation pour pallier le manque de données</a:t>
            </a:r>
            <a:endParaRPr sz="4400" b="0" i="0" u="none" strike="noStrike" cap="none" dirty="0">
              <a:solidFill>
                <a:schemeClr val="accent1"/>
              </a:solidFill>
              <a:latin typeface="Overpass"/>
              <a:ea typeface="Overpass"/>
              <a:cs typeface="Overpass"/>
              <a:sym typeface="Overpass"/>
            </a:endParaRPr>
          </a:p>
        </p:txBody>
      </p:sp>
      <p:sp>
        <p:nvSpPr>
          <p:cNvPr id="165" name="Google Shape;165;p1"/>
          <p:cNvSpPr txBox="1"/>
          <p:nvPr/>
        </p:nvSpPr>
        <p:spPr>
          <a:xfrm>
            <a:off x="5031058" y="2934872"/>
            <a:ext cx="6876000" cy="2246729"/>
          </a:xfrm>
          <a:prstGeom prst="rect">
            <a:avLst/>
          </a:prstGeom>
          <a:noFill/>
          <a:ln>
            <a:noFill/>
          </a:ln>
        </p:spPr>
        <p:txBody>
          <a:bodyPr spcFirstLastPara="1" wrap="square" lIns="91425" tIns="45700" rIns="91425" bIns="45700" anchor="t" anchorCtr="0">
            <a:spAutoFit/>
          </a:bodyPr>
          <a:lstStyle/>
          <a:p>
            <a:pPr lvl="0">
              <a:buClr>
                <a:srgbClr val="000000"/>
              </a:buClr>
              <a:buSzPts val="2000"/>
            </a:pPr>
            <a:r>
              <a:rPr lang="fr-CA" sz="2000" dirty="0">
                <a:solidFill>
                  <a:schemeClr val="dk2"/>
                </a:solidFill>
                <a:latin typeface="Overpass"/>
                <a:ea typeface="Overpass"/>
                <a:cs typeface="Overpass"/>
                <a:sym typeface="Overpass"/>
              </a:rPr>
              <a:t>Jonathan Gaudreault, </a:t>
            </a:r>
            <a:r>
              <a:rPr lang="fr-CA" sz="2000" dirty="0" err="1">
                <a:solidFill>
                  <a:schemeClr val="dk2"/>
                </a:solidFill>
                <a:latin typeface="Overpass"/>
                <a:ea typeface="Overpass"/>
                <a:cs typeface="Overpass"/>
                <a:sym typeface="Overpass"/>
              </a:rPr>
              <a:t>ing</a:t>
            </a:r>
            <a:r>
              <a:rPr lang="fr-CA" sz="2000" dirty="0">
                <a:solidFill>
                  <a:schemeClr val="dk2"/>
                </a:solidFill>
                <a:latin typeface="Overpass"/>
                <a:ea typeface="Overpass"/>
                <a:cs typeface="Overpass"/>
                <a:sym typeface="Overpass"/>
              </a:rPr>
              <a:t>., </a:t>
            </a:r>
            <a:r>
              <a:rPr lang="fr-CA" sz="2000" dirty="0" err="1">
                <a:solidFill>
                  <a:schemeClr val="dk2"/>
                </a:solidFill>
                <a:latin typeface="Overpass"/>
                <a:ea typeface="Overpass"/>
                <a:cs typeface="Overpass"/>
                <a:sym typeface="Overpass"/>
              </a:rPr>
              <a:t>Ph.D</a:t>
            </a:r>
            <a:r>
              <a:rPr lang="fr-CA" sz="2000" dirty="0">
                <a:solidFill>
                  <a:schemeClr val="dk2"/>
                </a:solidFill>
                <a:latin typeface="Overpass"/>
                <a:ea typeface="Overpass"/>
                <a:cs typeface="Overpass"/>
                <a:sym typeface="Overpass"/>
              </a:rPr>
              <a:t>.</a:t>
            </a:r>
            <a:endParaRPr lang="fr-CA" sz="1200" dirty="0">
              <a:solidFill>
                <a:srgbClr val="000000"/>
              </a:solidFill>
              <a:latin typeface="Arial"/>
              <a:ea typeface="Arial"/>
              <a:cs typeface="Arial"/>
              <a:sym typeface="Arial"/>
            </a:endParaRPr>
          </a:p>
          <a:p>
            <a:pPr lvl="0">
              <a:buClr>
                <a:srgbClr val="000000"/>
              </a:buClr>
              <a:buSzPts val="2000"/>
            </a:pPr>
            <a:r>
              <a:rPr lang="fr-CA" sz="2000" b="1" dirty="0" err="1">
                <a:solidFill>
                  <a:schemeClr val="dk2"/>
                </a:solidFill>
                <a:latin typeface="Overpass"/>
                <a:ea typeface="Overpass"/>
                <a:cs typeface="Overpass"/>
                <a:sym typeface="Overpass"/>
              </a:rPr>
              <a:t>Lab</a:t>
            </a:r>
            <a:r>
              <a:rPr lang="fr-CA" sz="2000" b="1" dirty="0">
                <a:solidFill>
                  <a:schemeClr val="dk2"/>
                </a:solidFill>
                <a:latin typeface="Overpass"/>
                <a:ea typeface="Overpass"/>
                <a:cs typeface="Overpass"/>
                <a:sym typeface="Overpass"/>
              </a:rPr>
              <a:t>-Usine, Université Laval</a:t>
            </a:r>
          </a:p>
          <a:p>
            <a:pPr lvl="0">
              <a:buClr>
                <a:srgbClr val="000000"/>
              </a:buClr>
              <a:buSzPts val="2000"/>
            </a:pPr>
            <a:endParaRPr lang="fr-CA" sz="2000" b="0" i="0" u="none" strike="noStrike" cap="none" dirty="0">
              <a:solidFill>
                <a:schemeClr val="dk2"/>
              </a:solidFill>
              <a:latin typeface="Overpass"/>
              <a:ea typeface="Overpass"/>
              <a:cs typeface="Overpass"/>
              <a:sym typeface="Overpass"/>
            </a:endParaRPr>
          </a:p>
          <a:p>
            <a:pPr marL="0" marR="0" lvl="0" indent="0" algn="l" rtl="0">
              <a:lnSpc>
                <a:spcPct val="100000"/>
              </a:lnSpc>
              <a:spcBef>
                <a:spcPts val="0"/>
              </a:spcBef>
              <a:spcAft>
                <a:spcPts val="0"/>
              </a:spcAft>
              <a:buClr>
                <a:srgbClr val="000000"/>
              </a:buClr>
              <a:buSzPts val="2000"/>
              <a:buFont typeface="Arial"/>
              <a:buNone/>
            </a:pPr>
            <a:r>
              <a:rPr lang="fr-CA" sz="2000" b="0" i="0" u="none" strike="noStrike" cap="none" dirty="0">
                <a:solidFill>
                  <a:schemeClr val="dk2"/>
                </a:solidFill>
                <a:latin typeface="Overpass"/>
                <a:ea typeface="Overpass"/>
                <a:cs typeface="Overpass"/>
                <a:sym typeface="Overpass"/>
              </a:rPr>
              <a:t>Marc-André Ménard, </a:t>
            </a:r>
            <a:r>
              <a:rPr lang="fr-CA" sz="2000" b="0" i="0" u="none" strike="noStrike" cap="none" dirty="0" err="1">
                <a:solidFill>
                  <a:schemeClr val="dk2"/>
                </a:solidFill>
                <a:latin typeface="Overpass"/>
                <a:ea typeface="Overpass"/>
                <a:cs typeface="Overpass"/>
                <a:sym typeface="Overpass"/>
              </a:rPr>
              <a:t>Ph.D</a:t>
            </a:r>
            <a:r>
              <a:rPr lang="fr-CA" sz="2000" b="0" i="0" u="none" strike="noStrike" cap="none" dirty="0">
                <a:solidFill>
                  <a:schemeClr val="dk2"/>
                </a:solidFill>
                <a:latin typeface="Overpass"/>
                <a:ea typeface="Overpass"/>
                <a:cs typeface="Overpass"/>
                <a:sym typeface="Overpass"/>
              </a:rPr>
              <a:t>.</a:t>
            </a:r>
            <a:endParaRPr sz="1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fr-CA" sz="2000" b="1" i="0" u="none" strike="noStrike" cap="none" dirty="0">
                <a:solidFill>
                  <a:schemeClr val="dk2"/>
                </a:solidFill>
                <a:latin typeface="Overpass"/>
                <a:ea typeface="Overpass"/>
                <a:cs typeface="Overpass"/>
                <a:sym typeface="Overpass"/>
              </a:rPr>
              <a:t>Institut intelligence et données (IID), </a:t>
            </a:r>
            <a:r>
              <a:rPr lang="fr-CA" sz="2000" b="1" i="0" u="none" strike="noStrike" cap="none" dirty="0" err="1">
                <a:solidFill>
                  <a:schemeClr val="dk2"/>
                </a:solidFill>
                <a:latin typeface="Overpass"/>
                <a:ea typeface="Overpass"/>
                <a:cs typeface="Overpass"/>
                <a:sym typeface="Overpass"/>
              </a:rPr>
              <a:t>Lab</a:t>
            </a:r>
            <a:r>
              <a:rPr lang="fr-CA" sz="2000" b="1" i="0" u="none" strike="noStrike" cap="none" dirty="0">
                <a:solidFill>
                  <a:schemeClr val="dk2"/>
                </a:solidFill>
                <a:latin typeface="Overpass"/>
                <a:ea typeface="Overpass"/>
                <a:cs typeface="Overpass"/>
                <a:sym typeface="Overpass"/>
              </a:rPr>
              <a:t>-Usine, Université Laval</a:t>
            </a:r>
            <a:endParaRPr dirty="0"/>
          </a:p>
          <a:p>
            <a:pPr marL="0" marR="0" lvl="0" indent="0" algn="l" rtl="0">
              <a:lnSpc>
                <a:spcPct val="100000"/>
              </a:lnSpc>
              <a:spcBef>
                <a:spcPts val="0"/>
              </a:spcBef>
              <a:spcAft>
                <a:spcPts val="0"/>
              </a:spcAft>
              <a:buNone/>
            </a:pPr>
            <a:endParaRPr sz="2000" b="1" i="0" u="none" strike="noStrike" cap="none" dirty="0">
              <a:solidFill>
                <a:schemeClr val="dk2"/>
              </a:solidFill>
              <a:latin typeface="Overpass"/>
              <a:ea typeface="Overpass"/>
              <a:cs typeface="Overpass"/>
              <a:sym typeface="Overpass"/>
            </a:endParaRPr>
          </a:p>
        </p:txBody>
      </p:sp>
      <p:pic>
        <p:nvPicPr>
          <p:cNvPr id="166" name="Google Shape;166;p1"/>
          <p:cNvPicPr preferRelativeResize="0"/>
          <p:nvPr/>
        </p:nvPicPr>
        <p:blipFill rotWithShape="1">
          <a:blip r:embed="rId5">
            <a:alphaModFix/>
          </a:blip>
          <a:srcRect/>
          <a:stretch/>
        </p:blipFill>
        <p:spPr>
          <a:xfrm>
            <a:off x="803822" y="2746555"/>
            <a:ext cx="3423414" cy="136489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713600"/>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fr-CA" sz="2800" dirty="0">
                <a:solidFill>
                  <a:srgbClr val="FF0000"/>
                </a:solidFill>
                <a:latin typeface="Overpass" pitchFamily="2" charset="77"/>
              </a:rPr>
              <a:t>Modélisation dans </a:t>
            </a:r>
            <a:r>
              <a:rPr lang="fr-CA" sz="2800" dirty="0" err="1">
                <a:solidFill>
                  <a:srgbClr val="FF0000"/>
                </a:solidFill>
                <a:latin typeface="Overpass" pitchFamily="2" charset="77"/>
              </a:rPr>
              <a:t>Simio</a:t>
            </a:r>
            <a:r>
              <a:rPr lang="fr-CA" sz="2800" dirty="0">
                <a:solidFill>
                  <a:srgbClr val="FF0000"/>
                </a:solidFill>
                <a:latin typeface="Overpass" pitchFamily="2" charset="77"/>
              </a:rPr>
              <a:t> : Première version</a:t>
            </a:r>
            <a:endParaRPr lang="fr-FR" sz="2800" dirty="0">
              <a:solidFill>
                <a:srgbClr val="FF0000"/>
              </a:solidFill>
              <a:latin typeface="Overpass" pitchFamily="2" charset="77"/>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7466286" cy="3889002"/>
          </a:xfrm>
          <a:prstGeom prst="rect">
            <a:avLst/>
          </a:prstGeom>
          <a:noFill/>
        </p:spPr>
        <p:txBody>
          <a:bodyPr spcFirstLastPara="1" vert="horz" wrap="square" lIns="0" tIns="0" rIns="0" bIns="0" rtlCol="0" anchor="t" anchorCtr="0">
            <a:norm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67"/>
              </a:spcBef>
              <a:buFont typeface="Arial" panose="020B0604020202020204" pitchFamily="34" charset="0"/>
              <a:buChar char="•"/>
            </a:pPr>
            <a:r>
              <a:rPr lang="fr-CA" sz="2600" dirty="0">
                <a:latin typeface="Overpass"/>
                <a:sym typeface="Overpass"/>
              </a:rPr>
              <a:t>Frontière du système</a:t>
            </a:r>
          </a:p>
          <a:p>
            <a:pPr marL="457200" indent="-457200">
              <a:spcBef>
                <a:spcPts val="1067"/>
              </a:spcBef>
              <a:buFont typeface="Arial" panose="020B0604020202020204" pitchFamily="34" charset="0"/>
              <a:buChar char="•"/>
            </a:pPr>
            <a:r>
              <a:rPr lang="fr-CA" sz="2600" dirty="0">
                <a:latin typeface="Overpass"/>
                <a:sym typeface="Overpass"/>
              </a:rPr>
              <a:t>Source, </a:t>
            </a:r>
            <a:r>
              <a:rPr lang="fr-CA" sz="2600" dirty="0" err="1">
                <a:latin typeface="Overpass"/>
                <a:sym typeface="Overpass"/>
              </a:rPr>
              <a:t>Sink</a:t>
            </a:r>
            <a:r>
              <a:rPr lang="fr-CA" sz="2600" dirty="0">
                <a:latin typeface="Overpass"/>
                <a:sym typeface="Overpass"/>
              </a:rPr>
              <a:t>, Server</a:t>
            </a:r>
          </a:p>
          <a:p>
            <a:pPr marL="457200" indent="-457200">
              <a:spcBef>
                <a:spcPts val="1067"/>
              </a:spcBef>
              <a:buFont typeface="Arial" panose="020B0604020202020204" pitchFamily="34" charset="0"/>
              <a:buChar char="•"/>
            </a:pPr>
            <a:r>
              <a:rPr lang="fr-CA" sz="2600" dirty="0">
                <a:latin typeface="Overpass"/>
                <a:sym typeface="Overpass"/>
              </a:rPr>
              <a:t>Path / </a:t>
            </a:r>
            <a:r>
              <a:rPr lang="fr-CA" sz="2600" dirty="0" err="1">
                <a:latin typeface="Overpass"/>
                <a:sym typeface="Overpass"/>
              </a:rPr>
              <a:t>Conveyor</a:t>
            </a:r>
            <a:endParaRPr lang="fr-CA" sz="2600" dirty="0">
              <a:latin typeface="Overpass"/>
              <a:sym typeface="Overpass"/>
            </a:endParaRPr>
          </a:p>
          <a:p>
            <a:pPr marL="457200" indent="-457200">
              <a:spcBef>
                <a:spcPts val="1067"/>
              </a:spcBef>
              <a:buFont typeface="Arial" panose="020B0604020202020204" pitchFamily="34" charset="0"/>
              <a:buChar char="•"/>
            </a:pPr>
            <a:endParaRPr lang="fr-CA" sz="2600" dirty="0">
              <a:latin typeface="Overpass"/>
              <a:sym typeface="Overpass"/>
            </a:endParaRPr>
          </a:p>
          <a:p>
            <a:pPr marL="457200" indent="-457200">
              <a:spcBef>
                <a:spcPts val="1067"/>
              </a:spcBef>
              <a:buFont typeface="Arial" panose="020B0604020202020204" pitchFamily="34" charset="0"/>
              <a:buChar char="•"/>
            </a:pPr>
            <a:r>
              <a:rPr lang="fr-CA" sz="2600" b="1" dirty="0">
                <a:latin typeface="Overpass"/>
                <a:sym typeface="Overpass"/>
              </a:rPr>
              <a:t>Ouvrir </a:t>
            </a:r>
            <a:r>
              <a:rPr lang="fr-CA" sz="2600" b="1" dirty="0" err="1">
                <a:latin typeface="Overpass"/>
                <a:sym typeface="Overpass"/>
              </a:rPr>
              <a:t>Simio</a:t>
            </a:r>
            <a:r>
              <a:rPr lang="fr-CA" sz="2600" b="1" dirty="0">
                <a:latin typeface="Overpass"/>
                <a:sym typeface="Overpass"/>
              </a:rPr>
              <a:t> (</a:t>
            </a:r>
            <a:r>
              <a:rPr lang="fr-CA" sz="2600" b="1" dirty="0">
                <a:solidFill>
                  <a:srgbClr val="FF0000"/>
                </a:solidFill>
                <a:latin typeface="Overpass"/>
                <a:sym typeface="Overpass"/>
              </a:rPr>
              <a:t>PDF partie I. Modélisation du scénario de base</a:t>
            </a:r>
            <a:r>
              <a:rPr lang="fr-CA" sz="2600" b="1" dirty="0">
                <a:latin typeface="Overpass"/>
                <a:sym typeface="Overpass"/>
              </a:rPr>
              <a:t>)</a:t>
            </a:r>
          </a:p>
        </p:txBody>
      </p:sp>
    </p:spTree>
    <p:extLst>
      <p:ext uri="{BB962C8B-B14F-4D97-AF65-F5344CB8AC3E}">
        <p14:creationId xmlns:p14="http://schemas.microsoft.com/office/powerpoint/2010/main" val="160507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713600"/>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fr-CA" sz="2800" dirty="0">
                <a:solidFill>
                  <a:srgbClr val="FF0000"/>
                </a:solidFill>
                <a:latin typeface="Overpass" pitchFamily="2" charset="77"/>
              </a:rPr>
              <a:t>Résultats</a:t>
            </a:r>
            <a:endParaRPr lang="fr-FR" sz="2800" dirty="0">
              <a:solidFill>
                <a:srgbClr val="FF0000"/>
              </a:solidFill>
              <a:latin typeface="Overpass" pitchFamily="2" charset="77"/>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889002"/>
          </a:xfrm>
          <a:prstGeom prst="rect">
            <a:avLst/>
          </a:prstGeom>
          <a:noFill/>
        </p:spPr>
        <p:txBody>
          <a:bodyPr spcFirstLastPara="1" vert="horz" wrap="square" lIns="0" tIns="0" rIns="0" bIns="0" rtlCol="0" anchor="t" anchorCtr="0">
            <a:norm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67"/>
              </a:spcBef>
              <a:buFont typeface="Arial" panose="020B0604020202020204" pitchFamily="34" charset="0"/>
              <a:buChar char="•"/>
            </a:pPr>
            <a:r>
              <a:rPr lang="fr-CA" sz="2600" dirty="0">
                <a:latin typeface="Overpass"/>
                <a:sym typeface="Overpass"/>
              </a:rPr>
              <a:t>Nombre différent, mais indique quand même qu’on est capable de répondre à la commande.</a:t>
            </a:r>
          </a:p>
          <a:p>
            <a:pPr marL="457200" indent="-457200">
              <a:spcBef>
                <a:spcPts val="1067"/>
              </a:spcBef>
              <a:buFont typeface="Arial" panose="020B0604020202020204" pitchFamily="34" charset="0"/>
              <a:buChar char="•"/>
            </a:pPr>
            <a:endParaRPr lang="fr-CA" sz="2600" dirty="0">
              <a:latin typeface="Overpass"/>
              <a:sym typeface="Overpass"/>
            </a:endParaRPr>
          </a:p>
          <a:p>
            <a:pPr marL="457200" indent="-457200">
              <a:spcBef>
                <a:spcPts val="1067"/>
              </a:spcBef>
              <a:buFont typeface="Arial" panose="020B0604020202020204" pitchFamily="34" charset="0"/>
              <a:buChar char="•"/>
            </a:pPr>
            <a:r>
              <a:rPr lang="fr-CA" sz="2600" dirty="0">
                <a:latin typeface="Overpass"/>
                <a:sym typeface="Overpass"/>
              </a:rPr>
              <a:t>Pourquoi?</a:t>
            </a:r>
          </a:p>
          <a:p>
            <a:pPr marL="1143000" lvl="1" indent="-457200">
              <a:spcBef>
                <a:spcPts val="1067"/>
              </a:spcBef>
            </a:pPr>
            <a:r>
              <a:rPr lang="fr-CA" sz="2200" dirty="0">
                <a:latin typeface="Overpass"/>
                <a:sym typeface="Overpass"/>
              </a:rPr>
              <a:t>On décide d’aller sur le plancher pour réaliser des observations. </a:t>
            </a:r>
          </a:p>
          <a:p>
            <a:pPr marL="1143000" lvl="1" indent="-457200">
              <a:spcBef>
                <a:spcPts val="1067"/>
              </a:spcBef>
            </a:pPr>
            <a:r>
              <a:rPr lang="fr-CA" sz="2200" dirty="0">
                <a:latin typeface="Overpass"/>
                <a:sym typeface="Overpass"/>
              </a:rPr>
              <a:t>On travaille effectivement au rythme d’une unité par 37 secondes </a:t>
            </a:r>
            <a:r>
              <a:rPr lang="fr-CA" sz="2200" b="1" dirty="0">
                <a:latin typeface="Overpass"/>
                <a:sym typeface="Overpass"/>
              </a:rPr>
              <a:t>en moyenne</a:t>
            </a:r>
            <a:r>
              <a:rPr lang="fr-CA" sz="2200" dirty="0">
                <a:latin typeface="Overpass"/>
                <a:sym typeface="Overpass"/>
              </a:rPr>
              <a:t>, avec une variation allant de 34 secondes à 45 secondes.</a:t>
            </a:r>
          </a:p>
        </p:txBody>
      </p:sp>
    </p:spTree>
    <p:extLst>
      <p:ext uri="{BB962C8B-B14F-4D97-AF65-F5344CB8AC3E}">
        <p14:creationId xmlns:p14="http://schemas.microsoft.com/office/powerpoint/2010/main" val="1036771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713600"/>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fr-CA" sz="2800" dirty="0">
                <a:solidFill>
                  <a:srgbClr val="FF0000"/>
                </a:solidFill>
                <a:latin typeface="Overpass" pitchFamily="2" charset="77"/>
              </a:rPr>
              <a:t>Modélisation dans </a:t>
            </a:r>
            <a:r>
              <a:rPr lang="fr-CA" sz="2800" dirty="0" err="1">
                <a:solidFill>
                  <a:srgbClr val="FF0000"/>
                </a:solidFill>
                <a:latin typeface="Overpass" pitchFamily="2" charset="77"/>
              </a:rPr>
              <a:t>Simio</a:t>
            </a:r>
            <a:r>
              <a:rPr lang="fr-CA" sz="2800" dirty="0">
                <a:solidFill>
                  <a:srgbClr val="FF0000"/>
                </a:solidFill>
                <a:latin typeface="Overpass" pitchFamily="2" charset="77"/>
              </a:rPr>
              <a:t> : Deuxième version</a:t>
            </a:r>
            <a:endParaRPr lang="fr-FR" sz="2800" dirty="0">
              <a:solidFill>
                <a:srgbClr val="FF0000"/>
              </a:solidFill>
              <a:latin typeface="Overpass" pitchFamily="2" charset="77"/>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889002"/>
          </a:xfrm>
          <a:prstGeom prst="rect">
            <a:avLst/>
          </a:prstGeom>
          <a:noFill/>
        </p:spPr>
        <p:txBody>
          <a:bodyPr spcFirstLastPara="1" vert="horz" wrap="square" lIns="0" tIns="0" rIns="0" bIns="0" rtlCol="0" anchor="t" anchorCtr="0">
            <a:normAutofit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67"/>
              </a:spcBef>
              <a:buFont typeface="Arial" panose="020B0604020202020204" pitchFamily="34" charset="0"/>
              <a:buChar char="•"/>
            </a:pPr>
            <a:r>
              <a:rPr lang="fr-CA" sz="2600" dirty="0">
                <a:latin typeface="Overpass"/>
                <a:sym typeface="Overpass"/>
              </a:rPr>
              <a:t>Ajout de la </a:t>
            </a:r>
            <a:r>
              <a:rPr lang="fr-CA" sz="2600" dirty="0" err="1">
                <a:latin typeface="Overpass"/>
                <a:sym typeface="Overpass"/>
              </a:rPr>
              <a:t>stochasticité</a:t>
            </a:r>
            <a:r>
              <a:rPr lang="fr-CA" sz="2600" dirty="0">
                <a:latin typeface="Overpass"/>
                <a:sym typeface="Overpass"/>
              </a:rPr>
              <a:t>.</a:t>
            </a:r>
          </a:p>
          <a:p>
            <a:pPr marL="457200" indent="-457200">
              <a:spcBef>
                <a:spcPts val="1067"/>
              </a:spcBef>
              <a:buFont typeface="Arial" panose="020B0604020202020204" pitchFamily="34" charset="0"/>
              <a:buChar char="•"/>
            </a:pPr>
            <a:endParaRPr lang="fr-CA" sz="2600" dirty="0">
              <a:latin typeface="Overpass"/>
              <a:sym typeface="Overpass"/>
            </a:endParaRPr>
          </a:p>
          <a:p>
            <a:pPr marL="457200" indent="-457200">
              <a:spcBef>
                <a:spcPts val="1067"/>
              </a:spcBef>
              <a:buFont typeface="Arial" panose="020B0604020202020204" pitchFamily="34" charset="0"/>
              <a:buChar char="•"/>
            </a:pPr>
            <a:r>
              <a:rPr lang="fr-CA" sz="2600" dirty="0">
                <a:latin typeface="Overpass"/>
                <a:sym typeface="Overpass"/>
              </a:rPr>
              <a:t>On travaille au rythme d’une unité par 37 secondes en </a:t>
            </a:r>
            <a:r>
              <a:rPr lang="fr-CA" sz="2600" b="1" dirty="0">
                <a:latin typeface="Overpass"/>
                <a:sym typeface="Overpass"/>
              </a:rPr>
              <a:t>moyenne</a:t>
            </a:r>
            <a:r>
              <a:rPr lang="fr-CA" sz="2600" dirty="0">
                <a:latin typeface="Overpass"/>
                <a:sym typeface="Overpass"/>
              </a:rPr>
              <a:t>, avec une variation allant de 34 secondes à 45 secondes.</a:t>
            </a:r>
          </a:p>
          <a:p>
            <a:pPr marL="457200" indent="-457200">
              <a:spcBef>
                <a:spcPts val="1067"/>
              </a:spcBef>
              <a:buFont typeface="Arial" panose="020B0604020202020204" pitchFamily="34" charset="0"/>
              <a:buChar char="•"/>
            </a:pPr>
            <a:endParaRPr lang="fr-CA" sz="2600" dirty="0">
              <a:latin typeface="Overpass"/>
              <a:sym typeface="Overpass"/>
            </a:endParaRPr>
          </a:p>
          <a:p>
            <a:pPr marL="457200" indent="-457200">
              <a:spcBef>
                <a:spcPts val="1067"/>
              </a:spcBef>
              <a:buFont typeface="Arial" panose="020B0604020202020204" pitchFamily="34" charset="0"/>
              <a:buChar char="•"/>
            </a:pPr>
            <a:r>
              <a:rPr lang="fr-CA" sz="2600" dirty="0">
                <a:latin typeface="Overpass"/>
                <a:sym typeface="Overpass"/>
              </a:rPr>
              <a:t>On réalise donc les modifications nécessaires sur le modèle.</a:t>
            </a:r>
          </a:p>
          <a:p>
            <a:pPr marL="457200" indent="-457200">
              <a:spcBef>
                <a:spcPts val="1067"/>
              </a:spcBef>
              <a:buFont typeface="Arial" panose="020B0604020202020204" pitchFamily="34" charset="0"/>
              <a:buChar char="•"/>
            </a:pPr>
            <a:br>
              <a:rPr lang="fr-CA" sz="2600" dirty="0">
                <a:latin typeface="Overpass"/>
                <a:sym typeface="Overpass"/>
              </a:rPr>
            </a:br>
            <a:r>
              <a:rPr lang="fr-CA" sz="2600" b="1" dirty="0">
                <a:solidFill>
                  <a:srgbClr val="FF0000"/>
                </a:solidFill>
                <a:latin typeface="Overpass"/>
                <a:sym typeface="Overpass"/>
              </a:rPr>
              <a:t>PDF partie II. Utilisation de temps non déterministes</a:t>
            </a:r>
          </a:p>
        </p:txBody>
      </p:sp>
    </p:spTree>
    <p:extLst>
      <p:ext uri="{BB962C8B-B14F-4D97-AF65-F5344CB8AC3E}">
        <p14:creationId xmlns:p14="http://schemas.microsoft.com/office/powerpoint/2010/main" val="3677418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713600"/>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fr-CA" sz="2800" dirty="0">
                <a:solidFill>
                  <a:srgbClr val="FF0000"/>
                </a:solidFill>
                <a:latin typeface="Overpass" pitchFamily="2" charset="77"/>
              </a:rPr>
              <a:t>Concept de réplications</a:t>
            </a:r>
            <a:endParaRPr lang="fr-FR" sz="2800" dirty="0">
              <a:solidFill>
                <a:srgbClr val="FF0000"/>
              </a:solidFill>
              <a:latin typeface="Overpass" pitchFamily="2" charset="77"/>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889002"/>
          </a:xfrm>
          <a:prstGeom prst="rect">
            <a:avLst/>
          </a:prstGeom>
          <a:noFill/>
        </p:spPr>
        <p:txBody>
          <a:bodyPr spcFirstLastPara="1" vert="horz" wrap="square" lIns="0" tIns="0" rIns="0" bIns="0" rtlCol="0" anchor="t" anchorCtr="0">
            <a:norm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67"/>
              </a:spcBef>
              <a:buFont typeface="Arial" panose="020B0604020202020204" pitchFamily="34" charset="0"/>
              <a:buChar char="•"/>
            </a:pPr>
            <a:endParaRPr lang="fr-CA" sz="2600" b="1" dirty="0">
              <a:solidFill>
                <a:srgbClr val="FF0000"/>
              </a:solidFill>
              <a:latin typeface="Overpass"/>
              <a:sym typeface="Overpass"/>
            </a:endParaRPr>
          </a:p>
        </p:txBody>
      </p:sp>
    </p:spTree>
    <p:extLst>
      <p:ext uri="{BB962C8B-B14F-4D97-AF65-F5344CB8AC3E}">
        <p14:creationId xmlns:p14="http://schemas.microsoft.com/office/powerpoint/2010/main" val="470703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713600"/>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fr-CA" sz="2800" dirty="0">
                <a:solidFill>
                  <a:srgbClr val="FF0000"/>
                </a:solidFill>
                <a:latin typeface="Overpass" pitchFamily="2" charset="77"/>
              </a:rPr>
              <a:t>Modélisation dans </a:t>
            </a:r>
            <a:r>
              <a:rPr lang="fr-CA" sz="2800" dirty="0" err="1">
                <a:solidFill>
                  <a:srgbClr val="FF0000"/>
                </a:solidFill>
                <a:latin typeface="Overpass" pitchFamily="2" charset="77"/>
              </a:rPr>
              <a:t>Simio</a:t>
            </a:r>
            <a:r>
              <a:rPr lang="fr-CA" sz="2800" dirty="0">
                <a:solidFill>
                  <a:srgbClr val="FF0000"/>
                </a:solidFill>
                <a:latin typeface="Overpass" pitchFamily="2" charset="77"/>
              </a:rPr>
              <a:t> : Troisième version</a:t>
            </a:r>
            <a:endParaRPr lang="fr-FR" sz="2800" dirty="0">
              <a:solidFill>
                <a:srgbClr val="FF0000"/>
              </a:solidFill>
              <a:latin typeface="Overpass" pitchFamily="2" charset="77"/>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889002"/>
          </a:xfrm>
          <a:prstGeom prst="rect">
            <a:avLst/>
          </a:prstGeom>
          <a:noFill/>
        </p:spPr>
        <p:txBody>
          <a:bodyPr spcFirstLastPara="1" vert="horz" wrap="square" lIns="0" tIns="0" rIns="0" bIns="0" rtlCol="0" anchor="t" anchorCtr="0">
            <a:norm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67"/>
              </a:spcBef>
              <a:buFont typeface="Arial" panose="020B0604020202020204" pitchFamily="34" charset="0"/>
              <a:buChar char="•"/>
            </a:pPr>
            <a:r>
              <a:rPr lang="fr-CA" sz="2600" dirty="0">
                <a:latin typeface="Overpass"/>
                <a:sym typeface="Overpass"/>
              </a:rPr>
              <a:t>Plusieurs réplications pour obtenir un résultat significatif</a:t>
            </a:r>
          </a:p>
          <a:p>
            <a:pPr marL="457200" indent="-457200">
              <a:spcBef>
                <a:spcPts val="1067"/>
              </a:spcBef>
              <a:buFont typeface="Arial" panose="020B0604020202020204" pitchFamily="34" charset="0"/>
              <a:buChar char="•"/>
            </a:pPr>
            <a:r>
              <a:rPr lang="fr-CA" sz="2600" dirty="0">
                <a:latin typeface="Overpass"/>
                <a:sym typeface="Overpass"/>
              </a:rPr>
              <a:t>Indicateurs:</a:t>
            </a:r>
          </a:p>
          <a:p>
            <a:pPr marL="1143000" lvl="1" indent="-457200">
              <a:spcBef>
                <a:spcPts val="1067"/>
              </a:spcBef>
            </a:pPr>
            <a:r>
              <a:rPr lang="fr-CA" sz="2200" dirty="0">
                <a:latin typeface="Overpass"/>
                <a:sym typeface="Overpass"/>
              </a:rPr>
              <a:t>Performance moyenne, avec intervalle de confiance</a:t>
            </a:r>
          </a:p>
          <a:p>
            <a:pPr marL="1143000" lvl="1" indent="-457200">
              <a:spcBef>
                <a:spcPts val="1067"/>
              </a:spcBef>
            </a:pPr>
            <a:r>
              <a:rPr lang="fr-CA" sz="2200" dirty="0">
                <a:latin typeface="Overpass"/>
                <a:sym typeface="Overpass"/>
              </a:rPr>
              <a:t>Pourcentage des réplications pour lesquelles on arrive à satisfaire la commande</a:t>
            </a:r>
          </a:p>
          <a:p>
            <a:pPr marL="457200" indent="-457200">
              <a:spcBef>
                <a:spcPts val="1067"/>
              </a:spcBef>
              <a:buFont typeface="Arial" panose="020B0604020202020204" pitchFamily="34" charset="0"/>
              <a:buChar char="•"/>
            </a:pPr>
            <a:endParaRPr lang="fr-CA" sz="2600" dirty="0">
              <a:latin typeface="Overpass"/>
              <a:sym typeface="Overpass"/>
            </a:endParaRPr>
          </a:p>
          <a:p>
            <a:pPr marL="457200" indent="-457200">
              <a:spcBef>
                <a:spcPts val="1067"/>
              </a:spcBef>
              <a:buFont typeface="Arial" panose="020B0604020202020204" pitchFamily="34" charset="0"/>
              <a:buChar char="•"/>
            </a:pPr>
            <a:r>
              <a:rPr lang="fr-CA" sz="2600" b="1" dirty="0">
                <a:solidFill>
                  <a:srgbClr val="FF0000"/>
                </a:solidFill>
                <a:latin typeface="Overpass"/>
                <a:sym typeface="Overpass"/>
              </a:rPr>
              <a:t>PDF partie III. Expérimentations</a:t>
            </a:r>
          </a:p>
        </p:txBody>
      </p:sp>
    </p:spTree>
    <p:extLst>
      <p:ext uri="{BB962C8B-B14F-4D97-AF65-F5344CB8AC3E}">
        <p14:creationId xmlns:p14="http://schemas.microsoft.com/office/powerpoint/2010/main" val="1479305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713600"/>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fr-CA" sz="2800" dirty="0">
                <a:solidFill>
                  <a:srgbClr val="FF0000"/>
                </a:solidFill>
                <a:latin typeface="Overpass" pitchFamily="2" charset="77"/>
              </a:rPr>
              <a:t>Modélisation dans </a:t>
            </a:r>
            <a:r>
              <a:rPr lang="fr-CA" sz="2800" dirty="0" err="1">
                <a:solidFill>
                  <a:srgbClr val="FF0000"/>
                </a:solidFill>
                <a:latin typeface="Overpass" pitchFamily="2" charset="77"/>
              </a:rPr>
              <a:t>Simio</a:t>
            </a:r>
            <a:r>
              <a:rPr lang="fr-CA" sz="2800" dirty="0">
                <a:solidFill>
                  <a:srgbClr val="FF0000"/>
                </a:solidFill>
                <a:latin typeface="Overpass" pitchFamily="2" charset="77"/>
              </a:rPr>
              <a:t> : Quatrième version</a:t>
            </a:r>
            <a:endParaRPr lang="fr-FR" sz="2800" dirty="0">
              <a:solidFill>
                <a:srgbClr val="FF0000"/>
              </a:solidFill>
              <a:latin typeface="Overpass" pitchFamily="2" charset="77"/>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889002"/>
          </a:xfrm>
          <a:prstGeom prst="rect">
            <a:avLst/>
          </a:prstGeom>
          <a:noFill/>
        </p:spPr>
        <p:txBody>
          <a:bodyPr spcFirstLastPara="1" vert="horz" wrap="square" lIns="0" tIns="0" rIns="0" bIns="0" rtlCol="0" anchor="t" anchorCtr="0">
            <a:normAutofit fontScale="85000" lnSpcReduction="2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67"/>
              </a:spcBef>
              <a:buFont typeface="Arial" panose="020B0604020202020204" pitchFamily="34" charset="0"/>
              <a:buChar char="•"/>
            </a:pPr>
            <a:r>
              <a:rPr lang="fr-CA" sz="2600" dirty="0">
                <a:latin typeface="Overpass"/>
                <a:sym typeface="Overpass"/>
              </a:rPr>
              <a:t>On retourne sur le plancher pour discuter de ces résultats avec les employés et pour comprendre pourquoi la variabilité des temps de production est si grande. </a:t>
            </a:r>
          </a:p>
          <a:p>
            <a:pPr marL="1143000" lvl="1" indent="-457200">
              <a:spcBef>
                <a:spcPts val="1067"/>
              </a:spcBef>
            </a:pPr>
            <a:r>
              <a:rPr lang="fr-CA" sz="2200" dirty="0">
                <a:latin typeface="Overpass"/>
                <a:sym typeface="Overpass"/>
              </a:rPr>
              <a:t>On apprend qu’en fait, les temps de production sont de 37 +/- 1 secondes pour chaque station de travail</a:t>
            </a:r>
          </a:p>
          <a:p>
            <a:pPr marL="1143000" lvl="1" indent="-457200">
              <a:spcBef>
                <a:spcPts val="1067"/>
              </a:spcBef>
            </a:pPr>
            <a:r>
              <a:rPr lang="fr-CA" sz="2200" dirty="0">
                <a:latin typeface="Overpass"/>
                <a:sym typeface="Overpass"/>
              </a:rPr>
              <a:t>De plus, à la mise en pots, il y a des micro-pannes qui surviennent fréquemment. </a:t>
            </a:r>
          </a:p>
          <a:p>
            <a:pPr marL="1600200" lvl="2" indent="-457200">
              <a:spcBef>
                <a:spcPts val="1067"/>
              </a:spcBef>
            </a:pPr>
            <a:r>
              <a:rPr lang="fr-CA" sz="1800" dirty="0">
                <a:latin typeface="Overpass"/>
                <a:sym typeface="Overpass"/>
              </a:rPr>
              <a:t>Le temps entre les pannes se comporte selon une loi uniforme [78,95] secondes</a:t>
            </a:r>
          </a:p>
          <a:p>
            <a:pPr marL="1600200" lvl="2" indent="-457200">
              <a:spcBef>
                <a:spcPts val="1067"/>
              </a:spcBef>
            </a:pPr>
            <a:r>
              <a:rPr lang="fr-CA" sz="1800" dirty="0">
                <a:latin typeface="Overpass"/>
                <a:sym typeface="Overpass"/>
              </a:rPr>
              <a:t>Le temps de réparation s’approxime par une distribution triangulaire 130,150,170 secondes.</a:t>
            </a:r>
          </a:p>
          <a:p>
            <a:pPr marL="457200" indent="-457200">
              <a:spcBef>
                <a:spcPts val="1067"/>
              </a:spcBef>
              <a:buFont typeface="Arial" panose="020B0604020202020204" pitchFamily="34" charset="0"/>
              <a:buChar char="•"/>
            </a:pPr>
            <a:endParaRPr lang="fr-CA" sz="2600" dirty="0">
              <a:latin typeface="Overpass"/>
              <a:sym typeface="Overpass"/>
            </a:endParaRPr>
          </a:p>
          <a:p>
            <a:pPr marL="457200" indent="-457200">
              <a:spcBef>
                <a:spcPts val="1067"/>
              </a:spcBef>
              <a:buFont typeface="Arial" panose="020B0604020202020204" pitchFamily="34" charset="0"/>
              <a:buChar char="•"/>
            </a:pPr>
            <a:r>
              <a:rPr lang="fr-CA" sz="2600" b="1" dirty="0">
                <a:solidFill>
                  <a:srgbClr val="FF0000"/>
                </a:solidFill>
                <a:latin typeface="Overpass"/>
                <a:sym typeface="Overpass"/>
              </a:rPr>
              <a:t>PDF Partie IV. Amélioration de la modélisation à la suite d’une étude sur le plancher</a:t>
            </a:r>
          </a:p>
        </p:txBody>
      </p:sp>
    </p:spTree>
    <p:extLst>
      <p:ext uri="{BB962C8B-B14F-4D97-AF65-F5344CB8AC3E}">
        <p14:creationId xmlns:p14="http://schemas.microsoft.com/office/powerpoint/2010/main" val="1493548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713600"/>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fr-CA" sz="2800" dirty="0">
                <a:solidFill>
                  <a:srgbClr val="FF0000"/>
                </a:solidFill>
                <a:latin typeface="Overpass" pitchFamily="2" charset="77"/>
              </a:rPr>
              <a:t>Résultats de l’expérimentation</a:t>
            </a:r>
            <a:endParaRPr lang="fr-FR" sz="2800" dirty="0">
              <a:solidFill>
                <a:srgbClr val="FF0000"/>
              </a:solidFill>
              <a:latin typeface="Overpass" pitchFamily="2" charset="77"/>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889002"/>
          </a:xfrm>
          <a:prstGeom prst="rect">
            <a:avLst/>
          </a:prstGeom>
          <a:noFill/>
        </p:spPr>
        <p:txBody>
          <a:bodyPr spcFirstLastPara="1" vert="horz" wrap="square" lIns="0" tIns="0" rIns="0" bIns="0" rtlCol="0" anchor="t" anchorCtr="0">
            <a:norm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67"/>
              </a:spcBef>
              <a:buFont typeface="Arial" panose="020B0604020202020204" pitchFamily="34" charset="0"/>
              <a:buChar char="•"/>
            </a:pPr>
            <a:r>
              <a:rPr lang="fr-CA" sz="2600" dirty="0">
                <a:latin typeface="Overpass"/>
                <a:sym typeface="Overpass"/>
              </a:rPr>
              <a:t>Après 30 réplications de ce nouveau scénario, nous obtenons sensiblement les mêmes résultats</a:t>
            </a:r>
          </a:p>
          <a:p>
            <a:pPr marL="457200" indent="-457200">
              <a:spcBef>
                <a:spcPts val="1067"/>
              </a:spcBef>
              <a:buFont typeface="Arial" panose="020B0604020202020204" pitchFamily="34" charset="0"/>
              <a:buChar char="•"/>
            </a:pPr>
            <a:r>
              <a:rPr lang="fr-CA" sz="2600" dirty="0">
                <a:latin typeface="Overpass"/>
                <a:sym typeface="Overpass"/>
              </a:rPr>
              <a:t>Il y a donc 20% de chance qu’on ne puisse pas satisfaire le client.</a:t>
            </a:r>
          </a:p>
        </p:txBody>
      </p:sp>
    </p:spTree>
    <p:extLst>
      <p:ext uri="{BB962C8B-B14F-4D97-AF65-F5344CB8AC3E}">
        <p14:creationId xmlns:p14="http://schemas.microsoft.com/office/powerpoint/2010/main" val="3598021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713600"/>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fr-CA" sz="2800" dirty="0">
                <a:solidFill>
                  <a:srgbClr val="FF0000"/>
                </a:solidFill>
                <a:latin typeface="Overpass" pitchFamily="2" charset="77"/>
              </a:rPr>
              <a:t>Modélisation dans </a:t>
            </a:r>
            <a:r>
              <a:rPr lang="fr-CA" sz="2800" dirty="0" err="1">
                <a:solidFill>
                  <a:srgbClr val="FF0000"/>
                </a:solidFill>
                <a:latin typeface="Overpass" pitchFamily="2" charset="77"/>
              </a:rPr>
              <a:t>Simio</a:t>
            </a:r>
            <a:r>
              <a:rPr lang="fr-CA" sz="2800" dirty="0">
                <a:solidFill>
                  <a:srgbClr val="FF0000"/>
                </a:solidFill>
                <a:latin typeface="Overpass" pitchFamily="2" charset="77"/>
              </a:rPr>
              <a:t> : Cinquième version</a:t>
            </a:r>
            <a:endParaRPr lang="fr-FR" sz="2800" dirty="0">
              <a:solidFill>
                <a:srgbClr val="FF0000"/>
              </a:solidFill>
              <a:latin typeface="Overpass" pitchFamily="2" charset="77"/>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889002"/>
          </a:xfrm>
          <a:prstGeom prst="rect">
            <a:avLst/>
          </a:prstGeom>
          <a:noFill/>
        </p:spPr>
        <p:txBody>
          <a:bodyPr spcFirstLastPara="1" vert="horz" wrap="square" lIns="0" tIns="0" rIns="0" bIns="0" rtlCol="0" anchor="t" anchorCtr="0">
            <a:norm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67"/>
              </a:spcBef>
              <a:buFont typeface="Arial" panose="020B0604020202020204" pitchFamily="34" charset="0"/>
              <a:buChar char="•"/>
            </a:pPr>
            <a:r>
              <a:rPr lang="fr-CA" sz="2600" dirty="0">
                <a:latin typeface="Overpass"/>
                <a:sym typeface="Overpass"/>
              </a:rPr>
              <a:t>On peut donc se demander si un investissement sur les causes des pannes pourrait être intéressant.</a:t>
            </a:r>
          </a:p>
          <a:p>
            <a:pPr marL="457200" indent="-457200">
              <a:spcBef>
                <a:spcPts val="1067"/>
              </a:spcBef>
              <a:buFont typeface="Arial" panose="020B0604020202020204" pitchFamily="34" charset="0"/>
              <a:buChar char="•"/>
            </a:pPr>
            <a:r>
              <a:rPr lang="fr-CA" sz="2600" dirty="0">
                <a:latin typeface="Overpass"/>
                <a:sym typeface="Overpass"/>
              </a:rPr>
              <a:t>On crée un autre scénario dans lesquelles le nombre de panne diminue.</a:t>
            </a:r>
          </a:p>
          <a:p>
            <a:pPr marL="457200" indent="-457200">
              <a:spcBef>
                <a:spcPts val="1067"/>
              </a:spcBef>
              <a:buFont typeface="Arial" panose="020B0604020202020204" pitchFamily="34" charset="0"/>
              <a:buChar char="•"/>
            </a:pPr>
            <a:endParaRPr lang="fr-CA" sz="2600" dirty="0">
              <a:latin typeface="Overpass"/>
              <a:sym typeface="Overpass"/>
            </a:endParaRPr>
          </a:p>
          <a:p>
            <a:pPr marL="457200" indent="-457200">
              <a:spcBef>
                <a:spcPts val="1067"/>
              </a:spcBef>
              <a:buFont typeface="Arial" panose="020B0604020202020204" pitchFamily="34" charset="0"/>
              <a:buChar char="•"/>
            </a:pPr>
            <a:r>
              <a:rPr lang="fr-CA" sz="2600" b="1" dirty="0">
                <a:solidFill>
                  <a:srgbClr val="FF0000"/>
                </a:solidFill>
                <a:latin typeface="Overpass"/>
                <a:sym typeface="Overpass"/>
              </a:rPr>
              <a:t>PDF Partie V. Analyse de scénarios</a:t>
            </a:r>
          </a:p>
        </p:txBody>
      </p:sp>
    </p:spTree>
    <p:extLst>
      <p:ext uri="{BB962C8B-B14F-4D97-AF65-F5344CB8AC3E}">
        <p14:creationId xmlns:p14="http://schemas.microsoft.com/office/powerpoint/2010/main" val="3954469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D79FF47-EBAD-4DB4-9816-A03D2F794A01}"/>
              </a:ext>
            </a:extLst>
          </p:cNvPr>
          <p:cNvSpPr/>
          <p:nvPr/>
        </p:nvSpPr>
        <p:spPr>
          <a:xfrm>
            <a:off x="0" y="0"/>
            <a:ext cx="5705475" cy="685799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E8FA48A-5E96-114F-8594-D00A70D81926}"/>
              </a:ext>
            </a:extLst>
          </p:cNvPr>
          <p:cNvSpPr>
            <a:spLocks noGrp="1"/>
          </p:cNvSpPr>
          <p:nvPr>
            <p:ph type="title"/>
          </p:nvPr>
        </p:nvSpPr>
        <p:spPr>
          <a:xfrm>
            <a:off x="850899" y="1033339"/>
            <a:ext cx="4669043" cy="2315134"/>
          </a:xfrm>
        </p:spPr>
        <p:txBody>
          <a:bodyPr/>
          <a:lstStyle/>
          <a:p>
            <a:pPr algn="r"/>
            <a:r>
              <a:rPr lang="fr-CA" sz="4000" b="1" dirty="0">
                <a:solidFill>
                  <a:schemeClr val="accent3">
                    <a:lumMod val="75000"/>
                  </a:schemeClr>
                </a:solidFill>
                <a:latin typeface="Overpass" pitchFamily="2" charset="77"/>
              </a:rPr>
              <a:t>Revue de littérature de la simulation pour l’alimentation </a:t>
            </a:r>
            <a:endParaRPr lang="fr-FR" sz="4000" b="1" dirty="0">
              <a:solidFill>
                <a:schemeClr val="accent3">
                  <a:lumMod val="75000"/>
                </a:schemeClr>
              </a:solidFill>
              <a:latin typeface="Overpass" pitchFamily="2" charset="77"/>
            </a:endParaRPr>
          </a:p>
        </p:txBody>
      </p:sp>
      <p:cxnSp>
        <p:nvCxnSpPr>
          <p:cNvPr id="18" name="Connecteur droit 17">
            <a:extLst>
              <a:ext uri="{FF2B5EF4-FFF2-40B4-BE49-F238E27FC236}">
                <a16:creationId xmlns:a16="http://schemas.microsoft.com/office/drawing/2014/main" id="{1C352441-E607-A04D-8942-9B43FC5B9E1D}"/>
              </a:ext>
            </a:extLst>
          </p:cNvPr>
          <p:cNvCxnSpPr>
            <a:cxnSpLocks/>
          </p:cNvCxnSpPr>
          <p:nvPr/>
        </p:nvCxnSpPr>
        <p:spPr>
          <a:xfrm>
            <a:off x="5919997" y="1249758"/>
            <a:ext cx="5421103"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21" name="Image 20">
            <a:extLst>
              <a:ext uri="{FF2B5EF4-FFF2-40B4-BE49-F238E27FC236}">
                <a16:creationId xmlns:a16="http://schemas.microsoft.com/office/drawing/2014/main" id="{DFDF16BB-30E8-8D40-9B5F-429B0E8EC8AB}"/>
              </a:ext>
            </a:extLst>
          </p:cNvPr>
          <p:cNvPicPr>
            <a:picLocks noChangeAspect="1"/>
          </p:cNvPicPr>
          <p:nvPr/>
        </p:nvPicPr>
        <p:blipFill>
          <a:blip r:embed="rId3"/>
          <a:srcRect/>
          <a:stretch/>
        </p:blipFill>
        <p:spPr>
          <a:xfrm>
            <a:off x="3259535" y="4410847"/>
            <a:ext cx="1130204" cy="516554"/>
          </a:xfrm>
          <a:prstGeom prst="rect">
            <a:avLst/>
          </a:prstGeom>
        </p:spPr>
      </p:pic>
      <p:pic>
        <p:nvPicPr>
          <p:cNvPr id="22" name="Image 21">
            <a:extLst>
              <a:ext uri="{FF2B5EF4-FFF2-40B4-BE49-F238E27FC236}">
                <a16:creationId xmlns:a16="http://schemas.microsoft.com/office/drawing/2014/main" id="{6E9F9135-D96F-0444-9639-CC11329BB4A0}"/>
              </a:ext>
            </a:extLst>
          </p:cNvPr>
          <p:cNvPicPr>
            <a:picLocks noChangeAspect="1"/>
          </p:cNvPicPr>
          <p:nvPr/>
        </p:nvPicPr>
        <p:blipFill>
          <a:blip r:embed="rId3"/>
          <a:srcRect/>
          <a:stretch/>
        </p:blipFill>
        <p:spPr>
          <a:xfrm>
            <a:off x="2129330" y="4410847"/>
            <a:ext cx="1130204" cy="516554"/>
          </a:xfrm>
          <a:prstGeom prst="rect">
            <a:avLst/>
          </a:prstGeom>
        </p:spPr>
      </p:pic>
      <p:pic>
        <p:nvPicPr>
          <p:cNvPr id="23" name="Image 22">
            <a:extLst>
              <a:ext uri="{FF2B5EF4-FFF2-40B4-BE49-F238E27FC236}">
                <a16:creationId xmlns:a16="http://schemas.microsoft.com/office/drawing/2014/main" id="{0F3A7B8A-BA8E-9A47-9A68-0A01E2A5C052}"/>
              </a:ext>
            </a:extLst>
          </p:cNvPr>
          <p:cNvPicPr>
            <a:picLocks noChangeAspect="1"/>
          </p:cNvPicPr>
          <p:nvPr/>
        </p:nvPicPr>
        <p:blipFill>
          <a:blip r:embed="rId3"/>
          <a:srcRect/>
          <a:stretch/>
        </p:blipFill>
        <p:spPr>
          <a:xfrm>
            <a:off x="999125" y="4410847"/>
            <a:ext cx="1130204" cy="516554"/>
          </a:xfrm>
          <a:prstGeom prst="rect">
            <a:avLst/>
          </a:prstGeom>
        </p:spPr>
      </p:pic>
      <p:pic>
        <p:nvPicPr>
          <p:cNvPr id="45" name="Image 44">
            <a:extLst>
              <a:ext uri="{FF2B5EF4-FFF2-40B4-BE49-F238E27FC236}">
                <a16:creationId xmlns:a16="http://schemas.microsoft.com/office/drawing/2014/main" id="{F7514BD9-7418-C44D-A93E-6A3934829542}"/>
              </a:ext>
            </a:extLst>
          </p:cNvPr>
          <p:cNvPicPr>
            <a:picLocks noChangeAspect="1"/>
          </p:cNvPicPr>
          <p:nvPr/>
        </p:nvPicPr>
        <p:blipFill>
          <a:blip r:embed="rId3"/>
          <a:srcRect/>
          <a:stretch/>
        </p:blipFill>
        <p:spPr>
          <a:xfrm>
            <a:off x="4389739" y="4410847"/>
            <a:ext cx="1130204" cy="516554"/>
          </a:xfrm>
          <a:prstGeom prst="rect">
            <a:avLst/>
          </a:prstGeom>
        </p:spPr>
      </p:pic>
      <p:pic>
        <p:nvPicPr>
          <p:cNvPr id="46" name="Image 45">
            <a:extLst>
              <a:ext uri="{FF2B5EF4-FFF2-40B4-BE49-F238E27FC236}">
                <a16:creationId xmlns:a16="http://schemas.microsoft.com/office/drawing/2014/main" id="{5E9820B6-47FE-8144-A0EC-CF0F9B40A276}"/>
              </a:ext>
            </a:extLst>
          </p:cNvPr>
          <p:cNvPicPr>
            <a:picLocks noChangeAspect="1"/>
          </p:cNvPicPr>
          <p:nvPr/>
        </p:nvPicPr>
        <p:blipFill>
          <a:blip r:embed="rId3"/>
          <a:srcRect/>
          <a:stretch/>
        </p:blipFill>
        <p:spPr>
          <a:xfrm>
            <a:off x="3259535" y="3894293"/>
            <a:ext cx="1130204" cy="516554"/>
          </a:xfrm>
          <a:prstGeom prst="rect">
            <a:avLst/>
          </a:prstGeom>
        </p:spPr>
      </p:pic>
      <p:pic>
        <p:nvPicPr>
          <p:cNvPr id="47" name="Image 46">
            <a:extLst>
              <a:ext uri="{FF2B5EF4-FFF2-40B4-BE49-F238E27FC236}">
                <a16:creationId xmlns:a16="http://schemas.microsoft.com/office/drawing/2014/main" id="{B1C11863-F745-D041-A4FA-7D19BE62BB9A}"/>
              </a:ext>
            </a:extLst>
          </p:cNvPr>
          <p:cNvPicPr>
            <a:picLocks noChangeAspect="1"/>
          </p:cNvPicPr>
          <p:nvPr/>
        </p:nvPicPr>
        <p:blipFill>
          <a:blip r:embed="rId3"/>
          <a:srcRect/>
          <a:stretch/>
        </p:blipFill>
        <p:spPr>
          <a:xfrm>
            <a:off x="2129330" y="3894293"/>
            <a:ext cx="1130204" cy="516554"/>
          </a:xfrm>
          <a:prstGeom prst="rect">
            <a:avLst/>
          </a:prstGeom>
        </p:spPr>
      </p:pic>
      <p:pic>
        <p:nvPicPr>
          <p:cNvPr id="48" name="Image 47">
            <a:extLst>
              <a:ext uri="{FF2B5EF4-FFF2-40B4-BE49-F238E27FC236}">
                <a16:creationId xmlns:a16="http://schemas.microsoft.com/office/drawing/2014/main" id="{873C4140-BAFC-AD40-88BB-E6DF49C4B499}"/>
              </a:ext>
            </a:extLst>
          </p:cNvPr>
          <p:cNvPicPr>
            <a:picLocks noChangeAspect="1"/>
          </p:cNvPicPr>
          <p:nvPr/>
        </p:nvPicPr>
        <p:blipFill>
          <a:blip r:embed="rId3"/>
          <a:srcRect/>
          <a:stretch/>
        </p:blipFill>
        <p:spPr>
          <a:xfrm>
            <a:off x="999125" y="3894293"/>
            <a:ext cx="1130204" cy="516554"/>
          </a:xfrm>
          <a:prstGeom prst="rect">
            <a:avLst/>
          </a:prstGeom>
        </p:spPr>
      </p:pic>
      <p:pic>
        <p:nvPicPr>
          <p:cNvPr id="49" name="Image 48">
            <a:extLst>
              <a:ext uri="{FF2B5EF4-FFF2-40B4-BE49-F238E27FC236}">
                <a16:creationId xmlns:a16="http://schemas.microsoft.com/office/drawing/2014/main" id="{71781547-FF62-0843-9CBC-5D5D87229CF2}"/>
              </a:ext>
            </a:extLst>
          </p:cNvPr>
          <p:cNvPicPr>
            <a:picLocks noChangeAspect="1"/>
          </p:cNvPicPr>
          <p:nvPr/>
        </p:nvPicPr>
        <p:blipFill>
          <a:blip r:embed="rId3"/>
          <a:srcRect/>
          <a:stretch/>
        </p:blipFill>
        <p:spPr>
          <a:xfrm>
            <a:off x="4389739" y="3894293"/>
            <a:ext cx="1130204" cy="516554"/>
          </a:xfrm>
          <a:prstGeom prst="rect">
            <a:avLst/>
          </a:prstGeom>
        </p:spPr>
      </p:pic>
      <p:pic>
        <p:nvPicPr>
          <p:cNvPr id="50" name="Image 49">
            <a:extLst>
              <a:ext uri="{FF2B5EF4-FFF2-40B4-BE49-F238E27FC236}">
                <a16:creationId xmlns:a16="http://schemas.microsoft.com/office/drawing/2014/main" id="{07518290-3A1C-8B47-9F95-AFD655E1A00C}"/>
              </a:ext>
            </a:extLst>
          </p:cNvPr>
          <p:cNvPicPr>
            <a:picLocks noChangeAspect="1"/>
          </p:cNvPicPr>
          <p:nvPr/>
        </p:nvPicPr>
        <p:blipFill>
          <a:blip r:embed="rId3"/>
          <a:srcRect/>
          <a:stretch/>
        </p:blipFill>
        <p:spPr>
          <a:xfrm>
            <a:off x="3259535" y="4927401"/>
            <a:ext cx="1130204" cy="516554"/>
          </a:xfrm>
          <a:prstGeom prst="rect">
            <a:avLst/>
          </a:prstGeom>
        </p:spPr>
      </p:pic>
      <p:pic>
        <p:nvPicPr>
          <p:cNvPr id="51" name="Image 50">
            <a:extLst>
              <a:ext uri="{FF2B5EF4-FFF2-40B4-BE49-F238E27FC236}">
                <a16:creationId xmlns:a16="http://schemas.microsoft.com/office/drawing/2014/main" id="{F916F7D8-F6C8-E443-9C34-82248FAFD39F}"/>
              </a:ext>
            </a:extLst>
          </p:cNvPr>
          <p:cNvPicPr>
            <a:picLocks noChangeAspect="1"/>
          </p:cNvPicPr>
          <p:nvPr/>
        </p:nvPicPr>
        <p:blipFill>
          <a:blip r:embed="rId3"/>
          <a:srcRect/>
          <a:stretch/>
        </p:blipFill>
        <p:spPr>
          <a:xfrm>
            <a:off x="2129330" y="4927401"/>
            <a:ext cx="1130204" cy="516554"/>
          </a:xfrm>
          <a:prstGeom prst="rect">
            <a:avLst/>
          </a:prstGeom>
        </p:spPr>
      </p:pic>
      <p:pic>
        <p:nvPicPr>
          <p:cNvPr id="52" name="Image 51">
            <a:extLst>
              <a:ext uri="{FF2B5EF4-FFF2-40B4-BE49-F238E27FC236}">
                <a16:creationId xmlns:a16="http://schemas.microsoft.com/office/drawing/2014/main" id="{D1E5A4CC-800A-BB46-914F-1D95D55C56E3}"/>
              </a:ext>
            </a:extLst>
          </p:cNvPr>
          <p:cNvPicPr>
            <a:picLocks noChangeAspect="1"/>
          </p:cNvPicPr>
          <p:nvPr/>
        </p:nvPicPr>
        <p:blipFill>
          <a:blip r:embed="rId3"/>
          <a:srcRect/>
          <a:stretch/>
        </p:blipFill>
        <p:spPr>
          <a:xfrm>
            <a:off x="999125" y="4927401"/>
            <a:ext cx="1130204" cy="516554"/>
          </a:xfrm>
          <a:prstGeom prst="rect">
            <a:avLst/>
          </a:prstGeom>
        </p:spPr>
      </p:pic>
      <p:pic>
        <p:nvPicPr>
          <p:cNvPr id="53" name="Image 52">
            <a:extLst>
              <a:ext uri="{FF2B5EF4-FFF2-40B4-BE49-F238E27FC236}">
                <a16:creationId xmlns:a16="http://schemas.microsoft.com/office/drawing/2014/main" id="{FFBC5BD2-B3D6-3746-AD12-74AFAFC897E0}"/>
              </a:ext>
            </a:extLst>
          </p:cNvPr>
          <p:cNvPicPr>
            <a:picLocks noChangeAspect="1"/>
          </p:cNvPicPr>
          <p:nvPr/>
        </p:nvPicPr>
        <p:blipFill>
          <a:blip r:embed="rId3"/>
          <a:srcRect/>
          <a:stretch/>
        </p:blipFill>
        <p:spPr>
          <a:xfrm>
            <a:off x="4389739" y="4927401"/>
            <a:ext cx="1130204" cy="516554"/>
          </a:xfrm>
          <a:prstGeom prst="rect">
            <a:avLst/>
          </a:prstGeom>
        </p:spPr>
      </p:pic>
      <p:pic>
        <p:nvPicPr>
          <p:cNvPr id="58" name="Image 57">
            <a:extLst>
              <a:ext uri="{FF2B5EF4-FFF2-40B4-BE49-F238E27FC236}">
                <a16:creationId xmlns:a16="http://schemas.microsoft.com/office/drawing/2014/main" id="{C879625D-BD9B-8B40-BA21-3BD9B802E1B1}"/>
              </a:ext>
            </a:extLst>
          </p:cNvPr>
          <p:cNvPicPr>
            <a:picLocks noChangeAspect="1"/>
          </p:cNvPicPr>
          <p:nvPr/>
        </p:nvPicPr>
        <p:blipFill>
          <a:blip r:embed="rId3"/>
          <a:srcRect/>
          <a:stretch/>
        </p:blipFill>
        <p:spPr>
          <a:xfrm>
            <a:off x="3259534" y="5443955"/>
            <a:ext cx="1130204" cy="516554"/>
          </a:xfrm>
          <a:prstGeom prst="rect">
            <a:avLst/>
          </a:prstGeom>
        </p:spPr>
      </p:pic>
      <p:pic>
        <p:nvPicPr>
          <p:cNvPr id="59" name="Image 58">
            <a:extLst>
              <a:ext uri="{FF2B5EF4-FFF2-40B4-BE49-F238E27FC236}">
                <a16:creationId xmlns:a16="http://schemas.microsoft.com/office/drawing/2014/main" id="{6D921E0A-2FE6-9D41-A0C7-369A345AFD28}"/>
              </a:ext>
            </a:extLst>
          </p:cNvPr>
          <p:cNvPicPr>
            <a:picLocks noChangeAspect="1"/>
          </p:cNvPicPr>
          <p:nvPr/>
        </p:nvPicPr>
        <p:blipFill>
          <a:blip r:embed="rId3"/>
          <a:srcRect/>
          <a:stretch/>
        </p:blipFill>
        <p:spPr>
          <a:xfrm>
            <a:off x="2129329" y="5443955"/>
            <a:ext cx="1130204" cy="516554"/>
          </a:xfrm>
          <a:prstGeom prst="rect">
            <a:avLst/>
          </a:prstGeom>
        </p:spPr>
      </p:pic>
      <p:pic>
        <p:nvPicPr>
          <p:cNvPr id="60" name="Image 59">
            <a:extLst>
              <a:ext uri="{FF2B5EF4-FFF2-40B4-BE49-F238E27FC236}">
                <a16:creationId xmlns:a16="http://schemas.microsoft.com/office/drawing/2014/main" id="{0B6A9994-9D79-8647-AFFB-BB69E9484897}"/>
              </a:ext>
            </a:extLst>
          </p:cNvPr>
          <p:cNvPicPr>
            <a:picLocks noChangeAspect="1"/>
          </p:cNvPicPr>
          <p:nvPr/>
        </p:nvPicPr>
        <p:blipFill>
          <a:blip r:embed="rId3"/>
          <a:srcRect/>
          <a:stretch/>
        </p:blipFill>
        <p:spPr>
          <a:xfrm>
            <a:off x="999124" y="5443955"/>
            <a:ext cx="1130204" cy="516554"/>
          </a:xfrm>
          <a:prstGeom prst="rect">
            <a:avLst/>
          </a:prstGeom>
        </p:spPr>
      </p:pic>
      <p:pic>
        <p:nvPicPr>
          <p:cNvPr id="61" name="Image 60">
            <a:extLst>
              <a:ext uri="{FF2B5EF4-FFF2-40B4-BE49-F238E27FC236}">
                <a16:creationId xmlns:a16="http://schemas.microsoft.com/office/drawing/2014/main" id="{0B40429D-6801-1D4E-8F5A-5C5B4F33AD5B}"/>
              </a:ext>
            </a:extLst>
          </p:cNvPr>
          <p:cNvPicPr>
            <a:picLocks noChangeAspect="1"/>
          </p:cNvPicPr>
          <p:nvPr/>
        </p:nvPicPr>
        <p:blipFill>
          <a:blip r:embed="rId3"/>
          <a:srcRect/>
          <a:stretch/>
        </p:blipFill>
        <p:spPr>
          <a:xfrm>
            <a:off x="4389738" y="5443955"/>
            <a:ext cx="1130204" cy="516554"/>
          </a:xfrm>
          <a:prstGeom prst="rect">
            <a:avLst/>
          </a:prstGeom>
        </p:spPr>
      </p:pic>
    </p:spTree>
    <p:extLst>
      <p:ext uri="{BB962C8B-B14F-4D97-AF65-F5344CB8AC3E}">
        <p14:creationId xmlns:p14="http://schemas.microsoft.com/office/powerpoint/2010/main" val="421943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rgbClr val="FF0000"/>
                </a:solidFill>
                <a:latin typeface="Overpass" pitchFamily="2" charset="77"/>
              </a:rPr>
              <a:t>A simulation study of sustainable agri-food supply chain</a:t>
            </a:r>
            <a:endParaRPr lang="fr-FR" sz="2800" dirty="0">
              <a:solidFill>
                <a:srgbClr val="FF0000"/>
              </a:solidFill>
              <a:latin typeface="Overpass" pitchFamily="2" charset="77"/>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a:latin typeface="Overpass"/>
                <a:sym typeface="Overpass"/>
              </a:rPr>
              <a:t>Amer et al. examinent la gestion des chaînes d'approvisionnement agroalimentaire, en se concentrant sur les défis posés par la périssabilité, la demande incertaine et les impacts environnementaux. En utilisant un modèle de simulation, l'étude analyse comment les quantités de commande variables affectent les performances économiques, sociales et environnementales. Ils constatent que les objectifs économiques, tels que la maximisation des profits, peuvent être atteints parallèlement aux efforts de durabilité, comme la réduction du gaspillage alimentaire et des émissions de carbone, tout en maintenant des produits de haute qualité. La recherche souligne l'importance de l'équilibre entre ces dimensions pour assurer la durabilité à long terme des chaînes d'approvisionnement agroalimentaire.</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a:solidFill>
                  <a:srgbClr val="FF0000"/>
                </a:solidFill>
                <a:latin typeface="Overpass" pitchFamily="2" charset="77"/>
              </a:rPr>
              <a:t>Amer, H. H., Galal, N. M., &amp; El-</a:t>
            </a:r>
            <a:r>
              <a:rPr lang="en-CA" sz="1400" dirty="0" err="1">
                <a:solidFill>
                  <a:srgbClr val="FF0000"/>
                </a:solidFill>
                <a:latin typeface="Overpass" pitchFamily="2" charset="77"/>
              </a:rPr>
              <a:t>Kilany</a:t>
            </a:r>
            <a:r>
              <a:rPr lang="en-CA" sz="1400" dirty="0">
                <a:solidFill>
                  <a:srgbClr val="FF0000"/>
                </a:solidFill>
                <a:latin typeface="Overpass" pitchFamily="2" charset="77"/>
              </a:rPr>
              <a:t>, K. S. (2018). A simulation study of sustainable agri-food supply chain. In Proceedings of the International Conference on Industrial Engineering and Operations Management (Vol. 2018, pp. 2264-2275).</a:t>
            </a:r>
            <a:endParaRPr lang="fr-FR" sz="1400" dirty="0">
              <a:solidFill>
                <a:srgbClr val="FF0000"/>
              </a:solidFill>
              <a:latin typeface="Overpass" pitchFamily="2" charset="77"/>
            </a:endParaRPr>
          </a:p>
        </p:txBody>
      </p:sp>
    </p:spTree>
    <p:extLst>
      <p:ext uri="{BB962C8B-B14F-4D97-AF65-F5344CB8AC3E}">
        <p14:creationId xmlns:p14="http://schemas.microsoft.com/office/powerpoint/2010/main" val="1483605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D79FF47-EBAD-4DB4-9816-A03D2F794A01}"/>
              </a:ext>
            </a:extLst>
          </p:cNvPr>
          <p:cNvSpPr/>
          <p:nvPr/>
        </p:nvSpPr>
        <p:spPr>
          <a:xfrm>
            <a:off x="0" y="0"/>
            <a:ext cx="5705475" cy="685799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E8FA48A-5E96-114F-8594-D00A70D81926}"/>
              </a:ext>
            </a:extLst>
          </p:cNvPr>
          <p:cNvSpPr>
            <a:spLocks noGrp="1"/>
          </p:cNvSpPr>
          <p:nvPr>
            <p:ph type="title"/>
          </p:nvPr>
        </p:nvSpPr>
        <p:spPr>
          <a:xfrm>
            <a:off x="850899" y="1033339"/>
            <a:ext cx="4669043" cy="2315134"/>
          </a:xfrm>
        </p:spPr>
        <p:txBody>
          <a:bodyPr/>
          <a:lstStyle/>
          <a:p>
            <a:pPr algn="r"/>
            <a:r>
              <a:rPr lang="fr-CA" sz="4000" b="1" dirty="0">
                <a:solidFill>
                  <a:schemeClr val="accent3">
                    <a:lumMod val="75000"/>
                  </a:schemeClr>
                </a:solidFill>
                <a:latin typeface="Overpass" pitchFamily="2" charset="77"/>
              </a:rPr>
              <a:t>Qui nous sommes?</a:t>
            </a:r>
            <a:endParaRPr lang="fr-FR" sz="4000" b="1" dirty="0">
              <a:solidFill>
                <a:schemeClr val="accent3">
                  <a:lumMod val="75000"/>
                </a:schemeClr>
              </a:solidFill>
              <a:latin typeface="Overpass" pitchFamily="2" charset="77"/>
            </a:endParaRPr>
          </a:p>
        </p:txBody>
      </p:sp>
      <p:cxnSp>
        <p:nvCxnSpPr>
          <p:cNvPr id="18" name="Connecteur droit 17">
            <a:extLst>
              <a:ext uri="{FF2B5EF4-FFF2-40B4-BE49-F238E27FC236}">
                <a16:creationId xmlns:a16="http://schemas.microsoft.com/office/drawing/2014/main" id="{1C352441-E607-A04D-8942-9B43FC5B9E1D}"/>
              </a:ext>
            </a:extLst>
          </p:cNvPr>
          <p:cNvCxnSpPr>
            <a:cxnSpLocks/>
          </p:cNvCxnSpPr>
          <p:nvPr/>
        </p:nvCxnSpPr>
        <p:spPr>
          <a:xfrm>
            <a:off x="5919997" y="1249758"/>
            <a:ext cx="5421103" cy="0"/>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21" name="Image 20">
            <a:extLst>
              <a:ext uri="{FF2B5EF4-FFF2-40B4-BE49-F238E27FC236}">
                <a16:creationId xmlns:a16="http://schemas.microsoft.com/office/drawing/2014/main" id="{DFDF16BB-30E8-8D40-9B5F-429B0E8EC8AB}"/>
              </a:ext>
            </a:extLst>
          </p:cNvPr>
          <p:cNvPicPr>
            <a:picLocks noChangeAspect="1"/>
          </p:cNvPicPr>
          <p:nvPr/>
        </p:nvPicPr>
        <p:blipFill>
          <a:blip r:embed="rId3"/>
          <a:srcRect/>
          <a:stretch/>
        </p:blipFill>
        <p:spPr>
          <a:xfrm>
            <a:off x="3259535" y="4410847"/>
            <a:ext cx="1130204" cy="516554"/>
          </a:xfrm>
          <a:prstGeom prst="rect">
            <a:avLst/>
          </a:prstGeom>
        </p:spPr>
      </p:pic>
      <p:pic>
        <p:nvPicPr>
          <p:cNvPr id="22" name="Image 21">
            <a:extLst>
              <a:ext uri="{FF2B5EF4-FFF2-40B4-BE49-F238E27FC236}">
                <a16:creationId xmlns:a16="http://schemas.microsoft.com/office/drawing/2014/main" id="{6E9F9135-D96F-0444-9639-CC11329BB4A0}"/>
              </a:ext>
            </a:extLst>
          </p:cNvPr>
          <p:cNvPicPr>
            <a:picLocks noChangeAspect="1"/>
          </p:cNvPicPr>
          <p:nvPr/>
        </p:nvPicPr>
        <p:blipFill>
          <a:blip r:embed="rId3"/>
          <a:srcRect/>
          <a:stretch/>
        </p:blipFill>
        <p:spPr>
          <a:xfrm>
            <a:off x="2129330" y="4410847"/>
            <a:ext cx="1130204" cy="516554"/>
          </a:xfrm>
          <a:prstGeom prst="rect">
            <a:avLst/>
          </a:prstGeom>
        </p:spPr>
      </p:pic>
      <p:pic>
        <p:nvPicPr>
          <p:cNvPr id="23" name="Image 22">
            <a:extLst>
              <a:ext uri="{FF2B5EF4-FFF2-40B4-BE49-F238E27FC236}">
                <a16:creationId xmlns:a16="http://schemas.microsoft.com/office/drawing/2014/main" id="{0F3A7B8A-BA8E-9A47-9A68-0A01E2A5C052}"/>
              </a:ext>
            </a:extLst>
          </p:cNvPr>
          <p:cNvPicPr>
            <a:picLocks noChangeAspect="1"/>
          </p:cNvPicPr>
          <p:nvPr/>
        </p:nvPicPr>
        <p:blipFill>
          <a:blip r:embed="rId3"/>
          <a:srcRect/>
          <a:stretch/>
        </p:blipFill>
        <p:spPr>
          <a:xfrm>
            <a:off x="999125" y="4410847"/>
            <a:ext cx="1130204" cy="516554"/>
          </a:xfrm>
          <a:prstGeom prst="rect">
            <a:avLst/>
          </a:prstGeom>
        </p:spPr>
      </p:pic>
      <p:pic>
        <p:nvPicPr>
          <p:cNvPr id="45" name="Image 44">
            <a:extLst>
              <a:ext uri="{FF2B5EF4-FFF2-40B4-BE49-F238E27FC236}">
                <a16:creationId xmlns:a16="http://schemas.microsoft.com/office/drawing/2014/main" id="{F7514BD9-7418-C44D-A93E-6A3934829542}"/>
              </a:ext>
            </a:extLst>
          </p:cNvPr>
          <p:cNvPicPr>
            <a:picLocks noChangeAspect="1"/>
          </p:cNvPicPr>
          <p:nvPr/>
        </p:nvPicPr>
        <p:blipFill>
          <a:blip r:embed="rId3"/>
          <a:srcRect/>
          <a:stretch/>
        </p:blipFill>
        <p:spPr>
          <a:xfrm>
            <a:off x="4389739" y="4410847"/>
            <a:ext cx="1130204" cy="516554"/>
          </a:xfrm>
          <a:prstGeom prst="rect">
            <a:avLst/>
          </a:prstGeom>
        </p:spPr>
      </p:pic>
      <p:pic>
        <p:nvPicPr>
          <p:cNvPr id="46" name="Image 45">
            <a:extLst>
              <a:ext uri="{FF2B5EF4-FFF2-40B4-BE49-F238E27FC236}">
                <a16:creationId xmlns:a16="http://schemas.microsoft.com/office/drawing/2014/main" id="{5E9820B6-47FE-8144-A0EC-CF0F9B40A276}"/>
              </a:ext>
            </a:extLst>
          </p:cNvPr>
          <p:cNvPicPr>
            <a:picLocks noChangeAspect="1"/>
          </p:cNvPicPr>
          <p:nvPr/>
        </p:nvPicPr>
        <p:blipFill>
          <a:blip r:embed="rId3"/>
          <a:srcRect/>
          <a:stretch/>
        </p:blipFill>
        <p:spPr>
          <a:xfrm>
            <a:off x="3259535" y="3894293"/>
            <a:ext cx="1130204" cy="516554"/>
          </a:xfrm>
          <a:prstGeom prst="rect">
            <a:avLst/>
          </a:prstGeom>
        </p:spPr>
      </p:pic>
      <p:pic>
        <p:nvPicPr>
          <p:cNvPr id="47" name="Image 46">
            <a:extLst>
              <a:ext uri="{FF2B5EF4-FFF2-40B4-BE49-F238E27FC236}">
                <a16:creationId xmlns:a16="http://schemas.microsoft.com/office/drawing/2014/main" id="{B1C11863-F745-D041-A4FA-7D19BE62BB9A}"/>
              </a:ext>
            </a:extLst>
          </p:cNvPr>
          <p:cNvPicPr>
            <a:picLocks noChangeAspect="1"/>
          </p:cNvPicPr>
          <p:nvPr/>
        </p:nvPicPr>
        <p:blipFill>
          <a:blip r:embed="rId3"/>
          <a:srcRect/>
          <a:stretch/>
        </p:blipFill>
        <p:spPr>
          <a:xfrm>
            <a:off x="2129330" y="3894293"/>
            <a:ext cx="1130204" cy="516554"/>
          </a:xfrm>
          <a:prstGeom prst="rect">
            <a:avLst/>
          </a:prstGeom>
        </p:spPr>
      </p:pic>
      <p:pic>
        <p:nvPicPr>
          <p:cNvPr id="48" name="Image 47">
            <a:extLst>
              <a:ext uri="{FF2B5EF4-FFF2-40B4-BE49-F238E27FC236}">
                <a16:creationId xmlns:a16="http://schemas.microsoft.com/office/drawing/2014/main" id="{873C4140-BAFC-AD40-88BB-E6DF49C4B499}"/>
              </a:ext>
            </a:extLst>
          </p:cNvPr>
          <p:cNvPicPr>
            <a:picLocks noChangeAspect="1"/>
          </p:cNvPicPr>
          <p:nvPr/>
        </p:nvPicPr>
        <p:blipFill>
          <a:blip r:embed="rId3"/>
          <a:srcRect/>
          <a:stretch/>
        </p:blipFill>
        <p:spPr>
          <a:xfrm>
            <a:off x="999125" y="3894293"/>
            <a:ext cx="1130204" cy="516554"/>
          </a:xfrm>
          <a:prstGeom prst="rect">
            <a:avLst/>
          </a:prstGeom>
        </p:spPr>
      </p:pic>
      <p:pic>
        <p:nvPicPr>
          <p:cNvPr id="49" name="Image 48">
            <a:extLst>
              <a:ext uri="{FF2B5EF4-FFF2-40B4-BE49-F238E27FC236}">
                <a16:creationId xmlns:a16="http://schemas.microsoft.com/office/drawing/2014/main" id="{71781547-FF62-0843-9CBC-5D5D87229CF2}"/>
              </a:ext>
            </a:extLst>
          </p:cNvPr>
          <p:cNvPicPr>
            <a:picLocks noChangeAspect="1"/>
          </p:cNvPicPr>
          <p:nvPr/>
        </p:nvPicPr>
        <p:blipFill>
          <a:blip r:embed="rId3"/>
          <a:srcRect/>
          <a:stretch/>
        </p:blipFill>
        <p:spPr>
          <a:xfrm>
            <a:off x="4389739" y="3894293"/>
            <a:ext cx="1130204" cy="516554"/>
          </a:xfrm>
          <a:prstGeom prst="rect">
            <a:avLst/>
          </a:prstGeom>
        </p:spPr>
      </p:pic>
      <p:pic>
        <p:nvPicPr>
          <p:cNvPr id="50" name="Image 49">
            <a:extLst>
              <a:ext uri="{FF2B5EF4-FFF2-40B4-BE49-F238E27FC236}">
                <a16:creationId xmlns:a16="http://schemas.microsoft.com/office/drawing/2014/main" id="{07518290-3A1C-8B47-9F95-AFD655E1A00C}"/>
              </a:ext>
            </a:extLst>
          </p:cNvPr>
          <p:cNvPicPr>
            <a:picLocks noChangeAspect="1"/>
          </p:cNvPicPr>
          <p:nvPr/>
        </p:nvPicPr>
        <p:blipFill>
          <a:blip r:embed="rId3"/>
          <a:srcRect/>
          <a:stretch/>
        </p:blipFill>
        <p:spPr>
          <a:xfrm>
            <a:off x="3259535" y="4927401"/>
            <a:ext cx="1130204" cy="516554"/>
          </a:xfrm>
          <a:prstGeom prst="rect">
            <a:avLst/>
          </a:prstGeom>
        </p:spPr>
      </p:pic>
      <p:pic>
        <p:nvPicPr>
          <p:cNvPr id="51" name="Image 50">
            <a:extLst>
              <a:ext uri="{FF2B5EF4-FFF2-40B4-BE49-F238E27FC236}">
                <a16:creationId xmlns:a16="http://schemas.microsoft.com/office/drawing/2014/main" id="{F916F7D8-F6C8-E443-9C34-82248FAFD39F}"/>
              </a:ext>
            </a:extLst>
          </p:cNvPr>
          <p:cNvPicPr>
            <a:picLocks noChangeAspect="1"/>
          </p:cNvPicPr>
          <p:nvPr/>
        </p:nvPicPr>
        <p:blipFill>
          <a:blip r:embed="rId3"/>
          <a:srcRect/>
          <a:stretch/>
        </p:blipFill>
        <p:spPr>
          <a:xfrm>
            <a:off x="2129330" y="4927401"/>
            <a:ext cx="1130204" cy="516554"/>
          </a:xfrm>
          <a:prstGeom prst="rect">
            <a:avLst/>
          </a:prstGeom>
        </p:spPr>
      </p:pic>
      <p:pic>
        <p:nvPicPr>
          <p:cNvPr id="52" name="Image 51">
            <a:extLst>
              <a:ext uri="{FF2B5EF4-FFF2-40B4-BE49-F238E27FC236}">
                <a16:creationId xmlns:a16="http://schemas.microsoft.com/office/drawing/2014/main" id="{D1E5A4CC-800A-BB46-914F-1D95D55C56E3}"/>
              </a:ext>
            </a:extLst>
          </p:cNvPr>
          <p:cNvPicPr>
            <a:picLocks noChangeAspect="1"/>
          </p:cNvPicPr>
          <p:nvPr/>
        </p:nvPicPr>
        <p:blipFill>
          <a:blip r:embed="rId3"/>
          <a:srcRect/>
          <a:stretch/>
        </p:blipFill>
        <p:spPr>
          <a:xfrm>
            <a:off x="999125" y="4927401"/>
            <a:ext cx="1130204" cy="516554"/>
          </a:xfrm>
          <a:prstGeom prst="rect">
            <a:avLst/>
          </a:prstGeom>
        </p:spPr>
      </p:pic>
      <p:pic>
        <p:nvPicPr>
          <p:cNvPr id="53" name="Image 52">
            <a:extLst>
              <a:ext uri="{FF2B5EF4-FFF2-40B4-BE49-F238E27FC236}">
                <a16:creationId xmlns:a16="http://schemas.microsoft.com/office/drawing/2014/main" id="{FFBC5BD2-B3D6-3746-AD12-74AFAFC897E0}"/>
              </a:ext>
            </a:extLst>
          </p:cNvPr>
          <p:cNvPicPr>
            <a:picLocks noChangeAspect="1"/>
          </p:cNvPicPr>
          <p:nvPr/>
        </p:nvPicPr>
        <p:blipFill>
          <a:blip r:embed="rId3"/>
          <a:srcRect/>
          <a:stretch/>
        </p:blipFill>
        <p:spPr>
          <a:xfrm>
            <a:off x="4389739" y="4927401"/>
            <a:ext cx="1130204" cy="516554"/>
          </a:xfrm>
          <a:prstGeom prst="rect">
            <a:avLst/>
          </a:prstGeom>
        </p:spPr>
      </p:pic>
      <p:pic>
        <p:nvPicPr>
          <p:cNvPr id="58" name="Image 57">
            <a:extLst>
              <a:ext uri="{FF2B5EF4-FFF2-40B4-BE49-F238E27FC236}">
                <a16:creationId xmlns:a16="http://schemas.microsoft.com/office/drawing/2014/main" id="{C879625D-BD9B-8B40-BA21-3BD9B802E1B1}"/>
              </a:ext>
            </a:extLst>
          </p:cNvPr>
          <p:cNvPicPr>
            <a:picLocks noChangeAspect="1"/>
          </p:cNvPicPr>
          <p:nvPr/>
        </p:nvPicPr>
        <p:blipFill>
          <a:blip r:embed="rId3"/>
          <a:srcRect/>
          <a:stretch/>
        </p:blipFill>
        <p:spPr>
          <a:xfrm>
            <a:off x="3259534" y="5443955"/>
            <a:ext cx="1130204" cy="516554"/>
          </a:xfrm>
          <a:prstGeom prst="rect">
            <a:avLst/>
          </a:prstGeom>
        </p:spPr>
      </p:pic>
      <p:pic>
        <p:nvPicPr>
          <p:cNvPr id="59" name="Image 58">
            <a:extLst>
              <a:ext uri="{FF2B5EF4-FFF2-40B4-BE49-F238E27FC236}">
                <a16:creationId xmlns:a16="http://schemas.microsoft.com/office/drawing/2014/main" id="{6D921E0A-2FE6-9D41-A0C7-369A345AFD28}"/>
              </a:ext>
            </a:extLst>
          </p:cNvPr>
          <p:cNvPicPr>
            <a:picLocks noChangeAspect="1"/>
          </p:cNvPicPr>
          <p:nvPr/>
        </p:nvPicPr>
        <p:blipFill>
          <a:blip r:embed="rId3"/>
          <a:srcRect/>
          <a:stretch/>
        </p:blipFill>
        <p:spPr>
          <a:xfrm>
            <a:off x="2129329" y="5443955"/>
            <a:ext cx="1130204" cy="516554"/>
          </a:xfrm>
          <a:prstGeom prst="rect">
            <a:avLst/>
          </a:prstGeom>
        </p:spPr>
      </p:pic>
      <p:pic>
        <p:nvPicPr>
          <p:cNvPr id="60" name="Image 59">
            <a:extLst>
              <a:ext uri="{FF2B5EF4-FFF2-40B4-BE49-F238E27FC236}">
                <a16:creationId xmlns:a16="http://schemas.microsoft.com/office/drawing/2014/main" id="{0B6A9994-9D79-8647-AFFB-BB69E9484897}"/>
              </a:ext>
            </a:extLst>
          </p:cNvPr>
          <p:cNvPicPr>
            <a:picLocks noChangeAspect="1"/>
          </p:cNvPicPr>
          <p:nvPr/>
        </p:nvPicPr>
        <p:blipFill>
          <a:blip r:embed="rId3"/>
          <a:srcRect/>
          <a:stretch/>
        </p:blipFill>
        <p:spPr>
          <a:xfrm>
            <a:off x="999124" y="5443955"/>
            <a:ext cx="1130204" cy="516554"/>
          </a:xfrm>
          <a:prstGeom prst="rect">
            <a:avLst/>
          </a:prstGeom>
        </p:spPr>
      </p:pic>
      <p:pic>
        <p:nvPicPr>
          <p:cNvPr id="61" name="Image 60">
            <a:extLst>
              <a:ext uri="{FF2B5EF4-FFF2-40B4-BE49-F238E27FC236}">
                <a16:creationId xmlns:a16="http://schemas.microsoft.com/office/drawing/2014/main" id="{0B40429D-6801-1D4E-8F5A-5C5B4F33AD5B}"/>
              </a:ext>
            </a:extLst>
          </p:cNvPr>
          <p:cNvPicPr>
            <a:picLocks noChangeAspect="1"/>
          </p:cNvPicPr>
          <p:nvPr/>
        </p:nvPicPr>
        <p:blipFill>
          <a:blip r:embed="rId3"/>
          <a:srcRect/>
          <a:stretch/>
        </p:blipFill>
        <p:spPr>
          <a:xfrm>
            <a:off x="4389738" y="5443955"/>
            <a:ext cx="1130204" cy="516554"/>
          </a:xfrm>
          <a:prstGeom prst="rect">
            <a:avLst/>
          </a:prstGeom>
        </p:spPr>
      </p:pic>
      <p:pic>
        <p:nvPicPr>
          <p:cNvPr id="24" name="Image 6" descr="Une image contenant texte, Visage humain, personne, habits&#10;&#10;Description générée automatiquement">
            <a:extLst>
              <a:ext uri="{FF2B5EF4-FFF2-40B4-BE49-F238E27FC236}">
                <a16:creationId xmlns:a16="http://schemas.microsoft.com/office/drawing/2014/main" id="{B7E511C6-5213-4486-8C70-0EFCBA9BB2BE}"/>
              </a:ext>
            </a:extLst>
          </p:cNvPr>
          <p:cNvPicPr>
            <a:picLocks noChangeAspect="1"/>
          </p:cNvPicPr>
          <p:nvPr/>
        </p:nvPicPr>
        <p:blipFill rotWithShape="1">
          <a:blip r:embed="rId4">
            <a:extLst>
              <a:ext uri="{28A0092B-C50C-407E-A947-70E740481C1C}">
                <a14:useLocalDpi xmlns:a14="http://schemas.microsoft.com/office/drawing/2010/main" val="0"/>
              </a:ext>
            </a:extLst>
          </a:blip>
          <a:srcRect l="50451" r="25332" b="41191"/>
          <a:stretch/>
        </p:blipFill>
        <p:spPr>
          <a:xfrm>
            <a:off x="8874992" y="2138388"/>
            <a:ext cx="2466108" cy="2581224"/>
          </a:xfrm>
          <a:prstGeom prst="rect">
            <a:avLst/>
          </a:prstGeom>
        </p:spPr>
      </p:pic>
      <p:pic>
        <p:nvPicPr>
          <p:cNvPr id="25" name="Image 6" descr="Une image contenant texte, Visage humain, personne, habits&#10;&#10;Description générée automatiquement">
            <a:extLst>
              <a:ext uri="{FF2B5EF4-FFF2-40B4-BE49-F238E27FC236}">
                <a16:creationId xmlns:a16="http://schemas.microsoft.com/office/drawing/2014/main" id="{5DE8291C-CE9C-48E0-B8D2-3D55B4C2EB42}"/>
              </a:ext>
            </a:extLst>
          </p:cNvPr>
          <p:cNvPicPr>
            <a:picLocks noChangeAspect="1"/>
          </p:cNvPicPr>
          <p:nvPr/>
        </p:nvPicPr>
        <p:blipFill rotWithShape="1">
          <a:blip r:embed="rId4">
            <a:extLst>
              <a:ext uri="{28A0092B-C50C-407E-A947-70E740481C1C}">
                <a14:useLocalDpi xmlns:a14="http://schemas.microsoft.com/office/drawing/2010/main" val="0"/>
              </a:ext>
            </a:extLst>
          </a:blip>
          <a:srcRect l="1566" t="-6245" r="73401" b="41552"/>
          <a:stretch/>
        </p:blipFill>
        <p:spPr>
          <a:xfrm>
            <a:off x="6325755" y="1874059"/>
            <a:ext cx="2549236" cy="2839500"/>
          </a:xfrm>
          <a:prstGeom prst="rect">
            <a:avLst/>
          </a:prstGeom>
        </p:spPr>
      </p:pic>
    </p:spTree>
    <p:extLst>
      <p:ext uri="{BB962C8B-B14F-4D97-AF65-F5344CB8AC3E}">
        <p14:creationId xmlns:p14="http://schemas.microsoft.com/office/powerpoint/2010/main" val="2972252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rgbClr val="FF0000"/>
                </a:solidFill>
                <a:latin typeface="Overpass" pitchFamily="2" charset="77"/>
              </a:rPr>
              <a:t>Simulation model for a sustainable food supply chain in a developing country: A case study of the banana supply chain in Malawi</a:t>
            </a:r>
            <a:endParaRPr lang="fr-FR" sz="2800" dirty="0">
              <a:solidFill>
                <a:srgbClr val="FF0000"/>
              </a:solidFill>
              <a:latin typeface="Overpass" pitchFamily="2" charset="77"/>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fontScale="92500"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Overpass"/>
                <a:sym typeface="Overpass"/>
              </a:rPr>
              <a:t>Moyo</a:t>
            </a:r>
            <a:r>
              <a:rPr lang="fr-CA" sz="1800" dirty="0">
                <a:latin typeface="Overpass"/>
                <a:sym typeface="Overpass"/>
              </a:rPr>
              <a:t> et al. explorent les défis et les opportunités pour créer des chaînes d'approvisionnement alimentaires durables dans les pays en développement, en utilisant la chaîne d'approvisionnement de bananes au Malawi comme étude de cas. La recherche utilise des méthodes mixtes, y compris des revues de littérature, des interviews, des observations et des enquêtes auprès de 353 participants dans trois districts du Malawi. Les pratiques de durabilité identifiées incluent la sensibilisation, la collaboration, l'efficacité, la gouvernance, le partage des connaissances et la résilience. Le modèle de simulation développé dans l'étude montre des améliorations dans les indicateurs de performance clés tels que la durée de conservation, le délai de livraison, la qualité, le débit et la réduction des déchets grâce à la réorganisation de la chaîne d'approvisionnement. Les résultats soulignent la nécessité de modèles durables adaptés pour répondre aux défis spécifiques des chaînes d'approvisionnement alimentaires dans les pays en développement, avec des implications significatives pour la planification stratégique, l'efficacité opérationnelle, la gestion des risques et l'engagement des parties prenantes.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rgbClr val="FF0000"/>
                </a:solidFill>
                <a:latin typeface="Overpass" pitchFamily="2" charset="77"/>
              </a:rPr>
              <a:t>Moyo</a:t>
            </a:r>
            <a:r>
              <a:rPr lang="en-CA" sz="1400" dirty="0">
                <a:solidFill>
                  <a:srgbClr val="FF0000"/>
                </a:solidFill>
                <a:latin typeface="Overpass" pitchFamily="2" charset="77"/>
              </a:rPr>
              <a:t>, E. H., Carstens, S., &amp; Walters, J. (2024). Simulation model for a sustainable food supply chain in a developing country: A case study of the banana supply chain in Malawi. Logistics, 8(3), 85.</a:t>
            </a:r>
            <a:endParaRPr lang="fr-FR" sz="1400" dirty="0">
              <a:solidFill>
                <a:srgbClr val="FF0000"/>
              </a:solidFill>
              <a:latin typeface="Overpass" pitchFamily="2" charset="77"/>
            </a:endParaRPr>
          </a:p>
        </p:txBody>
      </p:sp>
    </p:spTree>
    <p:extLst>
      <p:ext uri="{BB962C8B-B14F-4D97-AF65-F5344CB8AC3E}">
        <p14:creationId xmlns:p14="http://schemas.microsoft.com/office/powerpoint/2010/main" val="3984692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rgbClr val="FF0000"/>
                </a:solidFill>
                <a:latin typeface="Overpass" pitchFamily="2" charset="77"/>
              </a:rPr>
              <a:t>A discrete event simulation model assessing the impact of using new packaging in an agri-food supply chain</a:t>
            </a:r>
            <a:endParaRPr lang="fr-FR" sz="2800" dirty="0">
              <a:solidFill>
                <a:srgbClr val="FF0000"/>
              </a:solidFill>
              <a:latin typeface="Overpass" pitchFamily="2" charset="77"/>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Overpass"/>
                <a:sym typeface="Overpass"/>
              </a:rPr>
              <a:t>Moussavi</a:t>
            </a:r>
            <a:r>
              <a:rPr lang="fr-CA" sz="1800" dirty="0">
                <a:latin typeface="Overpass"/>
                <a:sym typeface="Overpass"/>
              </a:rPr>
              <a:t> et al. présentent un modèle de simulation à événements discrets conçu pour évaluer l’impact de l’introduction d’un nouvel emballage dans une chaîne d’approvisionnement agroalimentaire. Ce modèle permet de représenter les différentes étapes logistiques de la production à la distribution en tenant compte des dynamiques temporelles et des interactions entre les entités du système. Grâce à la simulation, les auteurs analysent les effets du nouvel emballage sur les performances opérationnelles, notamment les temps de traitement, les coûts logistiques et les niveaux de service. Le modèle offre ainsi un outil d’aide à la décision permettant de tester différents scénarios et d’anticiper les conséquences de changements dans la chaîne sans perturber les opérations réelles.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a:solidFill>
                  <a:srgbClr val="FF0000"/>
                </a:solidFill>
                <a:latin typeface="Overpass" pitchFamily="2" charset="77"/>
              </a:rPr>
              <a:t>Moussavi, S. E., </a:t>
            </a:r>
            <a:r>
              <a:rPr lang="en-CA" sz="1400" dirty="0" err="1">
                <a:solidFill>
                  <a:srgbClr val="FF0000"/>
                </a:solidFill>
                <a:latin typeface="Overpass" pitchFamily="2" charset="77"/>
              </a:rPr>
              <a:t>Sahin</a:t>
            </a:r>
            <a:r>
              <a:rPr lang="en-CA" sz="1400" dirty="0">
                <a:solidFill>
                  <a:srgbClr val="FF0000"/>
                </a:solidFill>
                <a:latin typeface="Overpass" pitchFamily="2" charset="77"/>
              </a:rPr>
              <a:t>, E., &amp; </a:t>
            </a:r>
            <a:r>
              <a:rPr lang="en-CA" sz="1400" dirty="0" err="1">
                <a:solidFill>
                  <a:srgbClr val="FF0000"/>
                </a:solidFill>
                <a:latin typeface="Overpass" pitchFamily="2" charset="77"/>
              </a:rPr>
              <a:t>Riane</a:t>
            </a:r>
            <a:r>
              <a:rPr lang="en-CA" sz="1400" dirty="0">
                <a:solidFill>
                  <a:srgbClr val="FF0000"/>
                </a:solidFill>
                <a:latin typeface="Overpass" pitchFamily="2" charset="77"/>
              </a:rPr>
              <a:t>, F. (2024). A discrete event simulation model assessing the impact of using new packaging in an agri-food supply chain. International Journal of Systems Science: Operations &amp; Logistics, 11(1), 2305816.</a:t>
            </a:r>
          </a:p>
        </p:txBody>
      </p:sp>
    </p:spTree>
    <p:extLst>
      <p:ext uri="{BB962C8B-B14F-4D97-AF65-F5344CB8AC3E}">
        <p14:creationId xmlns:p14="http://schemas.microsoft.com/office/powerpoint/2010/main" val="1790579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rgbClr val="FF0000"/>
                </a:solidFill>
                <a:latin typeface="Overpass" pitchFamily="2" charset="77"/>
              </a:rPr>
              <a:t>Strategies for adapting food supply chains to climate change using simulation models</a:t>
            </a:r>
            <a:endParaRPr lang="fr-FR" sz="2800" dirty="0">
              <a:solidFill>
                <a:srgbClr val="FF0000"/>
              </a:solidFill>
              <a:latin typeface="Overpass" pitchFamily="2" charset="77"/>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Overpass"/>
                <a:sym typeface="Overpass"/>
              </a:rPr>
              <a:t>Olufemi</a:t>
            </a:r>
            <a:r>
              <a:rPr lang="fr-CA" sz="1800" dirty="0">
                <a:latin typeface="Overpass"/>
                <a:sym typeface="Overpass"/>
              </a:rPr>
              <a:t>-Phillips et al. proposent un modèle de simulation dynamique pour évaluer les risques climatiques affectant les chaînes d’approvisionnement alimentaires. Ce modèle intègre divers scénarios climatiques afin d’analyser leurs impacts potentiels sur la productivité agricole, la logistique de transport et la gestion des stocks. En simulant les interactions entre variables climatiques, composants de la chaîne et facteurs économiques, il permet d’identifier les vulnérabilités du système et d’évaluer l’efficacité de différentes stratégies d’adaptation. Les données historiques sur le climat, les projections de rendements agricoles et les analyses des réseaux de transport sont utilisées pour générer des sorties de simulation qui révèlent les seuils critiques au-delà desquels la chaîne d’approvisionnement pourrait devenir insoutenable. Ce modèle offre ainsi un outil d’aide à la décision pour renforcer la résilience des systèmes alimentaires face aux perturbations climatiques.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a:solidFill>
                  <a:srgbClr val="FF0000"/>
                </a:solidFill>
                <a:latin typeface="Overpass" pitchFamily="2" charset="77"/>
              </a:rPr>
              <a:t>Olufemi-Phillips, A. Q., </a:t>
            </a:r>
            <a:r>
              <a:rPr lang="en-CA" sz="1400" dirty="0" err="1">
                <a:solidFill>
                  <a:srgbClr val="FF0000"/>
                </a:solidFill>
                <a:latin typeface="Overpass" pitchFamily="2" charset="77"/>
              </a:rPr>
              <a:t>Ofodile</a:t>
            </a:r>
            <a:r>
              <a:rPr lang="en-CA" sz="1400" dirty="0">
                <a:solidFill>
                  <a:srgbClr val="FF0000"/>
                </a:solidFill>
                <a:latin typeface="Overpass" pitchFamily="2" charset="77"/>
              </a:rPr>
              <a:t>, O. C., </a:t>
            </a:r>
            <a:r>
              <a:rPr lang="en-CA" sz="1400" dirty="0" err="1">
                <a:solidFill>
                  <a:srgbClr val="FF0000"/>
                </a:solidFill>
                <a:latin typeface="Overpass" pitchFamily="2" charset="77"/>
              </a:rPr>
              <a:t>Toromade</a:t>
            </a:r>
            <a:r>
              <a:rPr lang="en-CA" sz="1400" dirty="0">
                <a:solidFill>
                  <a:srgbClr val="FF0000"/>
                </a:solidFill>
                <a:latin typeface="Overpass" pitchFamily="2" charset="77"/>
              </a:rPr>
              <a:t>, A. S., </a:t>
            </a:r>
            <a:r>
              <a:rPr lang="en-CA" sz="1400" dirty="0" err="1">
                <a:solidFill>
                  <a:srgbClr val="FF0000"/>
                </a:solidFill>
                <a:latin typeface="Overpass" pitchFamily="2" charset="77"/>
              </a:rPr>
              <a:t>Igwe</a:t>
            </a:r>
            <a:r>
              <a:rPr lang="en-CA" sz="1400" dirty="0">
                <a:solidFill>
                  <a:srgbClr val="FF0000"/>
                </a:solidFill>
                <a:latin typeface="Overpass" pitchFamily="2" charset="77"/>
              </a:rPr>
              <a:t>, A. N., &amp; Adewale, T. T. (2024). Strategies for adapting food supply chains to climate change using simulation models. Strategies, 20(11), 1021-1040.</a:t>
            </a:r>
          </a:p>
        </p:txBody>
      </p:sp>
    </p:spTree>
    <p:extLst>
      <p:ext uri="{BB962C8B-B14F-4D97-AF65-F5344CB8AC3E}">
        <p14:creationId xmlns:p14="http://schemas.microsoft.com/office/powerpoint/2010/main" val="2958601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rgbClr val="FF0000"/>
                </a:solidFill>
                <a:latin typeface="Overpass" pitchFamily="2" charset="77"/>
              </a:rPr>
              <a:t>Digital twin-enabled regional food supply chain: A review and research agenda</a:t>
            </a:r>
            <a:endParaRPr lang="fr-FR" sz="2800" dirty="0">
              <a:solidFill>
                <a:srgbClr val="FF0000"/>
              </a:solidFill>
              <a:latin typeface="Overpass" pitchFamily="2" charset="77"/>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fontScale="92500" lnSpcReduction="2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a:latin typeface="Overpass"/>
                <a:sym typeface="Overpass"/>
              </a:rPr>
              <a:t>Monteiro et Barata examinent le rôle des jumeaux numériques dans les chaînes d’approvisionnement alimentaires régionales, en mettant en lumière leur capacité à simuler en temps réel les opérations complexes de la chaîne. Le jumeau numérique est présenté comme une réplique virtuelle d’un système physique, constamment mise à jour grâce aux données issues de capteurs et d’objets connectés. Cette technologie permet de modéliser et de simuler les flux logistiques, les processus de production et les interactions entre les acteurs de la chaîne, facilitant ainsi l’identification des inefficacités, la prévision des perturbations et l’optimisation des ressources. Contrairement aux modèles de simulation traditionnels, les jumeaux numériques offrent une synchronisation dynamique entre le monde physique et virtuel, permettant des ajustements en temps réel. L’article propose également une typologie des niveaux d’intégration des jumeaux numériques allant de l’actif individuel à l’écosystème complet et souligne les défis liés à leur adoption, notamment la qualité des données, les coûts, la sécurité numérique et l’interopérabilité. Cette approche ouvre la voie à une transformation stratégique des chaînes alimentaires vers plus de résilience, de durabilité et de réactivité face aux crises.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a:solidFill>
                  <a:srgbClr val="FF0000"/>
                </a:solidFill>
                <a:latin typeface="Overpass" pitchFamily="2" charset="77"/>
              </a:rPr>
              <a:t>Monteiro, J., &amp; </a:t>
            </a:r>
            <a:r>
              <a:rPr lang="en-CA" sz="1400" dirty="0" err="1">
                <a:solidFill>
                  <a:srgbClr val="FF0000"/>
                </a:solidFill>
                <a:latin typeface="Overpass" pitchFamily="2" charset="77"/>
              </a:rPr>
              <a:t>Barata</a:t>
            </a:r>
            <a:r>
              <a:rPr lang="en-CA" sz="1400" dirty="0">
                <a:solidFill>
                  <a:srgbClr val="FF0000"/>
                </a:solidFill>
                <a:latin typeface="Overpass" pitchFamily="2" charset="77"/>
              </a:rPr>
              <a:t>, J. (2025). Digital twin-enabled regional food supply chain: A review and research agenda. Journal of Industrial Information Integration, 100851.</a:t>
            </a:r>
          </a:p>
        </p:txBody>
      </p:sp>
    </p:spTree>
    <p:extLst>
      <p:ext uri="{BB962C8B-B14F-4D97-AF65-F5344CB8AC3E}">
        <p14:creationId xmlns:p14="http://schemas.microsoft.com/office/powerpoint/2010/main" val="472172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rgbClr val="FF0000"/>
                </a:solidFill>
                <a:latin typeface="Overpass" pitchFamily="2" charset="77"/>
              </a:rPr>
              <a:t>Impacts of COVID-19 and the Russian–Ukrainian conflict on food supply chain: a case study from bread supply chain in Egypt</a:t>
            </a:r>
            <a:endParaRPr lang="fr-FR" sz="2800" dirty="0">
              <a:solidFill>
                <a:srgbClr val="FF0000"/>
              </a:solidFill>
              <a:latin typeface="Overpass" pitchFamily="2" charset="77"/>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a:latin typeface="Overpass"/>
                <a:sym typeface="Overpass"/>
              </a:rPr>
              <a:t>Mostafa et al. mettent en œuvre un modèle de simulation à événements discrets pour analyser les effets combinés de deux crises majeures sur la chaîne d’approvisionnement du pain </a:t>
            </a:r>
            <a:r>
              <a:rPr lang="fr-CA" sz="1800" dirty="0" err="1">
                <a:latin typeface="Overpass"/>
                <a:sym typeface="Overpass"/>
              </a:rPr>
              <a:t>Baladi</a:t>
            </a:r>
            <a:r>
              <a:rPr lang="fr-CA" sz="1800" dirty="0">
                <a:latin typeface="Overpass"/>
                <a:sym typeface="Overpass"/>
              </a:rPr>
              <a:t> en Égypte. Utilisant le logiciel </a:t>
            </a:r>
            <a:r>
              <a:rPr lang="fr-CA" sz="1800" dirty="0" err="1">
                <a:latin typeface="Overpass"/>
                <a:sym typeface="Overpass"/>
              </a:rPr>
              <a:t>anyLogistix</a:t>
            </a:r>
            <a:r>
              <a:rPr lang="fr-CA" sz="1800" dirty="0">
                <a:latin typeface="Overpass"/>
                <a:sym typeface="Overpass"/>
              </a:rPr>
              <a:t>, les auteurs modélisent les perturbations telles que l’allongement des délais de transport, la pénurie d’approvisionnement et la hausse soudaine de la demande liée aux confinements et à l’achat de panique. Le modèle simule différents scénarios dans la région du Caire-Est et évalue cinq indicateurs clés : le niveau de service par produit, le délai de livraison, le retard de demande, l’inventaire quotidien moyen dans les moulins et le stock de blé dans les silos. Les résultats montrent une forte dégradation de la performance logistique, avec des retards accrus, des stocks insuffisants et une demande non satisfaite. Cette approche par simulation permet d’anticiper les vulnérabilités du système et de proposer des stratégies proactives pour renforcer la résilience et la sécurité alimentaire face à des crises futures.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a:solidFill>
                  <a:srgbClr val="FF0000"/>
                </a:solidFill>
                <a:latin typeface="Overpass" pitchFamily="2" charset="77"/>
              </a:rPr>
              <a:t>Mostafa, N. A., Hussein, A. A., </a:t>
            </a:r>
            <a:r>
              <a:rPr lang="en-CA" sz="1400" dirty="0" err="1">
                <a:solidFill>
                  <a:srgbClr val="FF0000"/>
                </a:solidFill>
                <a:latin typeface="Overpass" pitchFamily="2" charset="77"/>
              </a:rPr>
              <a:t>Elsheeta</a:t>
            </a:r>
            <a:r>
              <a:rPr lang="en-CA" sz="1400" dirty="0">
                <a:solidFill>
                  <a:srgbClr val="FF0000"/>
                </a:solidFill>
                <a:latin typeface="Overpass" pitchFamily="2" charset="77"/>
              </a:rPr>
              <a:t>, M., &amp; </a:t>
            </a:r>
            <a:r>
              <a:rPr lang="en-CA" sz="1400" dirty="0" err="1">
                <a:solidFill>
                  <a:srgbClr val="FF0000"/>
                </a:solidFill>
                <a:latin typeface="Overpass" pitchFamily="2" charset="77"/>
              </a:rPr>
              <a:t>Romagnoli</a:t>
            </a:r>
            <a:r>
              <a:rPr lang="en-CA" sz="1400" dirty="0">
                <a:solidFill>
                  <a:srgbClr val="FF0000"/>
                </a:solidFill>
                <a:latin typeface="Overpass" pitchFamily="2" charset="77"/>
              </a:rPr>
              <a:t>, G. (2024). Impacts of COVID-19 and the Russian–Ukrainian conflict on food supply chain: a case study from bread supply chain in Egypt. Sustainability, 16(3), 994.</a:t>
            </a:r>
          </a:p>
        </p:txBody>
      </p:sp>
    </p:spTree>
    <p:extLst>
      <p:ext uri="{BB962C8B-B14F-4D97-AF65-F5344CB8AC3E}">
        <p14:creationId xmlns:p14="http://schemas.microsoft.com/office/powerpoint/2010/main" val="3120458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rgbClr val="FF0000"/>
                </a:solidFill>
                <a:latin typeface="Overpass" pitchFamily="2" charset="77"/>
              </a:rPr>
              <a:t>Recovery strategies for government-led food supply chain in COVID-19 pandemic: A simulation study</a:t>
            </a:r>
            <a:endParaRPr lang="fr-FR" sz="2800" dirty="0">
              <a:solidFill>
                <a:srgbClr val="FF0000"/>
              </a:solidFill>
              <a:latin typeface="Overpass" pitchFamily="2" charset="77"/>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a:latin typeface="Overpass"/>
                <a:sym typeface="Overpass"/>
              </a:rPr>
              <a:t>Long et al. utilisent un modèle de simulation pour analyser les stratégies de reprise dans une chaîne d’approvisionnement alimentaire dirigée par le gouvernement durant les différentes phases de la pandémie de COVID-19. En simulant les impacts de perturbations telles que la capacité de transport insuffisante, la distribution inégale des entrepôts et les déséquilibres entre production et demande, les auteurs identifient les leviers les plus efficaces pour renforcer la résilience du système. Le modèle permet de tester des scénarios comme l’augmentation de la capacité de transport, la création de nouveaux entrepôts municipaux et l’anticipation des ruptures via des stocks d’urgence. Les résultats montrent que certaines stratégies, comme l’aide interprovinciale ou les contrôles d’inventaire fréquents, peuvent améliorer la résilience, mais aussi engendrer des effets négatifs inattendus. La simulation révèle également que le rééquilibrage des stocks entre entrepôts peut nuire à la performance globale. Cette étude met en lumière l’utilité des modèles de simulation pour guider les décisions politiques en période de crise sanitaire.</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a:solidFill>
                  <a:srgbClr val="FF0000"/>
                </a:solidFill>
                <a:latin typeface="Overpass" pitchFamily="2" charset="77"/>
              </a:rPr>
              <a:t>Long, Q., Wu, X., &amp; Peng, J. (2025). Recovery strategies for government-led food supply chain in COVID-19 pandemic: A simulation study. Frontiers of Engineering Management, 12(3), 581-605.</a:t>
            </a:r>
          </a:p>
        </p:txBody>
      </p:sp>
    </p:spTree>
    <p:extLst>
      <p:ext uri="{BB962C8B-B14F-4D97-AF65-F5344CB8AC3E}">
        <p14:creationId xmlns:p14="http://schemas.microsoft.com/office/powerpoint/2010/main" val="3904244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rgbClr val="FF0000"/>
                </a:solidFill>
                <a:latin typeface="Overpass" pitchFamily="2" charset="77"/>
              </a:rPr>
              <a:t>A comprehensive review of simulation optimization methods in agricultural supply chains and transition towards an agent-based intelligent digital framework for agriculture 4.0</a:t>
            </a:r>
            <a:endParaRPr lang="fr-FR" sz="2800" dirty="0">
              <a:solidFill>
                <a:srgbClr val="FF0000"/>
              </a:solidFill>
              <a:latin typeface="Overpass" pitchFamily="2" charset="77"/>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Overpass"/>
                <a:sym typeface="Overpass"/>
              </a:rPr>
              <a:t>Shadkam</a:t>
            </a:r>
            <a:r>
              <a:rPr lang="fr-CA" sz="1800" dirty="0">
                <a:latin typeface="Overpass"/>
                <a:sym typeface="Overpass"/>
              </a:rPr>
              <a:t> et </a:t>
            </a:r>
            <a:r>
              <a:rPr lang="fr-CA" sz="1800" dirty="0" err="1">
                <a:latin typeface="Overpass"/>
                <a:sym typeface="Overpass"/>
              </a:rPr>
              <a:t>Irannezhad</a:t>
            </a:r>
            <a:r>
              <a:rPr lang="fr-CA" sz="1800" dirty="0">
                <a:latin typeface="Overpass"/>
                <a:sym typeface="Overpass"/>
              </a:rPr>
              <a:t> proposent une analyse approfondie des méthodes d’optimisation par simulation appliquées aux chaînes d’approvisionnement agricoles, tout en explorant leur évolution vers des systèmes intelligents basés sur des agents. Les auteurs passent en revue les approches classiques telles que la simulation à événements discrets, la simulation Monte Carlo et la programmation stochastique, en soulignant leurs limites face à la complexité croissante des systèmes agricoles modernes. L’étude met en avant l’intérêt croissant pour les modèles multi-agents, capables de représenter des entités autonomes (producteurs, distributeurs, consommateurs) interagissant dans un environnement dynamique. Ces modèles permettent de simuler des comportements adaptatifs, de tester des politiques de gestion et d’intégrer des technologies numériques comme l’IoT et l’intelligence artificielle. La transition vers un cadre intelligent Agriculture 4.0 repose ainsi sur une simulation plus fine, distribuée et réactive, offrant une meilleure capacité d’anticipation et de résilience face aux incertitudes du secteur agricole.</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rgbClr val="FF0000"/>
                </a:solidFill>
                <a:latin typeface="Overpass" pitchFamily="2" charset="77"/>
              </a:rPr>
              <a:t>Shadkam</a:t>
            </a:r>
            <a:r>
              <a:rPr lang="en-CA" sz="1400" dirty="0">
                <a:solidFill>
                  <a:srgbClr val="FF0000"/>
                </a:solidFill>
                <a:latin typeface="Overpass" pitchFamily="2" charset="77"/>
              </a:rPr>
              <a:t>, E., &amp; </a:t>
            </a:r>
            <a:r>
              <a:rPr lang="en-CA" sz="1400" dirty="0" err="1">
                <a:solidFill>
                  <a:srgbClr val="FF0000"/>
                </a:solidFill>
                <a:latin typeface="Overpass" pitchFamily="2" charset="77"/>
              </a:rPr>
              <a:t>Irannezhad</a:t>
            </a:r>
            <a:r>
              <a:rPr lang="en-CA" sz="1400" dirty="0">
                <a:solidFill>
                  <a:srgbClr val="FF0000"/>
                </a:solidFill>
                <a:latin typeface="Overpass" pitchFamily="2" charset="77"/>
              </a:rPr>
              <a:t>, E. (2025). A comprehensive review of simulation optimization methods in agricultural supply chains and transition towards an agent-based intelligent digital framework for agriculture 4.0. Engineering Applications of Artificial Intelligence, 143, 109930.</a:t>
            </a:r>
          </a:p>
        </p:txBody>
      </p:sp>
    </p:spTree>
    <p:extLst>
      <p:ext uri="{BB962C8B-B14F-4D97-AF65-F5344CB8AC3E}">
        <p14:creationId xmlns:p14="http://schemas.microsoft.com/office/powerpoint/2010/main" val="9177172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rgbClr val="FF0000"/>
                </a:solidFill>
                <a:latin typeface="Overpass" pitchFamily="2" charset="77"/>
              </a:rPr>
              <a:t>Assessing resilience measures in the Austrian dairy supply chain: a case-based simulation integrating strategic, tactical, and operational decisions</a:t>
            </a:r>
            <a:endParaRPr lang="fr-FR" sz="2800" dirty="0">
              <a:solidFill>
                <a:srgbClr val="FF0000"/>
              </a:solidFill>
              <a:latin typeface="Overpass" pitchFamily="2" charset="77"/>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fontScale="92500"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Overpass"/>
                <a:sym typeface="Overpass"/>
              </a:rPr>
              <a:t>Kettele</a:t>
            </a:r>
            <a:r>
              <a:rPr lang="fr-CA" sz="1800" dirty="0">
                <a:latin typeface="Overpass"/>
                <a:sym typeface="Overpass"/>
              </a:rPr>
              <a:t> et Lechner proposent une approche de simulation intégrée pour évaluer la résilience de la chaîne d’approvisionnement laitière autrichienne face à diverses perturbations. Le modèle développé combine des décisions à trois niveaux stratégique, tactique et opérationnel afin de simuler des scénarios réalistes incluant des interruptions de production, des retards logistiques et des fluctuations de la demande. En utilisant des données de cas concrets, la simulation permet de tester l’efficacité de différentes mesures de résilience, telles que la diversification des fournisseurs, l’augmentation des capacités de stockage ou la flexibilité des itinéraires de transport. L’approche multi-niveaux permet d’identifier les synergies et les conflits entre les décisions prises à différents horizons temporels. Les résultats montrent que certaines stratégies, bien qu’efficaces à court terme, peuvent compromettre la performance globale à long terme, soulignant l’importance d’une coordination entre les niveaux décisionnels. Ce modèle de simulation offre ainsi un outil puissant pour guider les politiques de résilience dans les chaînes agroalimentaires sensibles aux perturbations.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rgbClr val="FF0000"/>
                </a:solidFill>
                <a:latin typeface="Overpass" pitchFamily="2" charset="77"/>
              </a:rPr>
              <a:t>Kettele</a:t>
            </a:r>
            <a:r>
              <a:rPr lang="en-CA" sz="1400" dirty="0">
                <a:solidFill>
                  <a:srgbClr val="FF0000"/>
                </a:solidFill>
                <a:latin typeface="Overpass" pitchFamily="2" charset="77"/>
              </a:rPr>
              <a:t>, M., &amp; Lechner, G. (2025). Assessing resilience measures in the Austrian dairy supply chain: a case-based simulation integrating strategic, tactical, and operational decisions. International Journal of Production Research, 63(11), 3982-4015.</a:t>
            </a:r>
          </a:p>
        </p:txBody>
      </p:sp>
    </p:spTree>
    <p:extLst>
      <p:ext uri="{BB962C8B-B14F-4D97-AF65-F5344CB8AC3E}">
        <p14:creationId xmlns:p14="http://schemas.microsoft.com/office/powerpoint/2010/main" val="1888904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rgbClr val="FF0000"/>
                </a:solidFill>
                <a:latin typeface="Overpass" pitchFamily="2" charset="77"/>
              </a:rPr>
              <a:t>Optimizing the sweet potato supply chain in Zimbabwe using discrete event simulation: A focus on production, distribution, and market dynamics</a:t>
            </a:r>
            <a:endParaRPr lang="fr-FR" sz="2800" dirty="0">
              <a:solidFill>
                <a:srgbClr val="FF0000"/>
              </a:solidFill>
              <a:latin typeface="Overpass" pitchFamily="2" charset="77"/>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fontScale="92500"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Overpass"/>
                <a:sym typeface="Overpass"/>
              </a:rPr>
              <a:t>Munyaka</a:t>
            </a:r>
            <a:r>
              <a:rPr lang="fr-CA" sz="1800" dirty="0">
                <a:latin typeface="Overpass"/>
                <a:sym typeface="Overpass"/>
              </a:rPr>
              <a:t> et al. utilisent un modèle de simulation à événements discrets (DES) pour analyser et optimiser la chaîne d’approvisionnement de la patate douce au Zimbabwe, en tenant compte des dynamiques de production, de distribution et de marché sous différentes conditions climatiques. Le modèle permet d’identifier les goulets d’étranglement critiques, notamment dans les étapes de culture et de transport, et d’évaluer l’impact de stratégies telles que l’amélioration de l’irrigation, la gestion des ravageurs et le partage communautaire des ressources. En intégrant des données climatiques, la simulation révèle que les variétés à peau jaune, plus résistantes à la sécheresse, sont mieux adaptées aux conditions extrêmes, bien que les préférences du marché favorisent les variétés à peau blanche. Le DES offre ainsi une vision systémique et dynamique de la chaîne, permettant de tester des scénarios d’adaptation et de résilience face aux défis climatiques et logistiques. Cette approche fournit des recommandations stratégiques pour les décideurs et les parties prenantes visant à renforcer la sécurité alimentaire et la productivité agricole dans des contextes similaires.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rgbClr val="FF0000"/>
                </a:solidFill>
                <a:latin typeface="Overpass" pitchFamily="2" charset="77"/>
              </a:rPr>
              <a:t>Munyaka</a:t>
            </a:r>
            <a:r>
              <a:rPr lang="en-CA" sz="1400" dirty="0">
                <a:solidFill>
                  <a:srgbClr val="FF0000"/>
                </a:solidFill>
                <a:latin typeface="Overpass" pitchFamily="2" charset="77"/>
              </a:rPr>
              <a:t>, J. C. B., </a:t>
            </a:r>
            <a:r>
              <a:rPr lang="en-CA" sz="1400" dirty="0" err="1">
                <a:solidFill>
                  <a:srgbClr val="FF0000"/>
                </a:solidFill>
                <a:latin typeface="Overpass" pitchFamily="2" charset="77"/>
              </a:rPr>
              <a:t>Gallay</a:t>
            </a:r>
            <a:r>
              <a:rPr lang="en-CA" sz="1400" dirty="0">
                <a:solidFill>
                  <a:srgbClr val="FF0000"/>
                </a:solidFill>
                <a:latin typeface="Overpass" pitchFamily="2" charset="77"/>
              </a:rPr>
              <a:t>, O., </a:t>
            </a:r>
            <a:r>
              <a:rPr lang="en-CA" sz="1400" dirty="0" err="1">
                <a:solidFill>
                  <a:srgbClr val="FF0000"/>
                </a:solidFill>
                <a:latin typeface="Overpass" pitchFamily="2" charset="77"/>
              </a:rPr>
              <a:t>Hlal</a:t>
            </a:r>
            <a:r>
              <a:rPr lang="en-CA" sz="1400" dirty="0">
                <a:solidFill>
                  <a:srgbClr val="FF0000"/>
                </a:solidFill>
                <a:latin typeface="Overpass" pitchFamily="2" charset="77"/>
              </a:rPr>
              <a:t>, M., </a:t>
            </a:r>
            <a:r>
              <a:rPr lang="en-CA" sz="1400" dirty="0" err="1">
                <a:solidFill>
                  <a:srgbClr val="FF0000"/>
                </a:solidFill>
                <a:latin typeface="Overpass" pitchFamily="2" charset="77"/>
              </a:rPr>
              <a:t>Mutandwa</a:t>
            </a:r>
            <a:r>
              <a:rPr lang="en-CA" sz="1400" dirty="0">
                <a:solidFill>
                  <a:srgbClr val="FF0000"/>
                </a:solidFill>
                <a:latin typeface="Overpass" pitchFamily="2" charset="77"/>
              </a:rPr>
              <a:t>, E., &amp; Chenal, J. (2024). Optimizing the sweet potato supply chain in Zimbabwe using discrete event simulation: A focus on production, distribution, and market dynamics. Sustainability, 16(21), 9166.</a:t>
            </a:r>
          </a:p>
        </p:txBody>
      </p:sp>
    </p:spTree>
    <p:extLst>
      <p:ext uri="{BB962C8B-B14F-4D97-AF65-F5344CB8AC3E}">
        <p14:creationId xmlns:p14="http://schemas.microsoft.com/office/powerpoint/2010/main" val="12115728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rgbClr val="FF0000"/>
                </a:solidFill>
                <a:latin typeface="Overpass" pitchFamily="2" charset="77"/>
              </a:rPr>
              <a:t>Perishable Food Supply Chain: A Hybrid Simulation-Metaheuristic Approach</a:t>
            </a:r>
            <a:endParaRPr lang="fr-FR" sz="2800" dirty="0">
              <a:solidFill>
                <a:srgbClr val="FF0000"/>
              </a:solidFill>
              <a:latin typeface="Overpass" pitchFamily="2" charset="77"/>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fontScale="92500" lnSpcReduction="2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Overpass"/>
                <a:sym typeface="Overpass"/>
              </a:rPr>
              <a:t>Akbari</a:t>
            </a:r>
            <a:r>
              <a:rPr lang="fr-CA" sz="1800" dirty="0">
                <a:latin typeface="Overpass"/>
                <a:sym typeface="Overpass"/>
              </a:rPr>
              <a:t> et </a:t>
            </a:r>
            <a:r>
              <a:rPr lang="fr-CA" sz="1800" dirty="0" err="1">
                <a:latin typeface="Overpass"/>
                <a:sym typeface="Overpass"/>
              </a:rPr>
              <a:t>Essam</a:t>
            </a:r>
            <a:r>
              <a:rPr lang="fr-CA" sz="1800" dirty="0">
                <a:latin typeface="Overpass"/>
                <a:sym typeface="Overpass"/>
              </a:rPr>
              <a:t> propose un modèle de simulation combiné à des algorithmes métaheuristiques pour optimiser la chaîne d’approvisionnement de produits périssables. En s’appuyant sur la simulation à événements discrets, le modèle intègre les décisions stratégiques (localisation des installations), tactiques (gestion des stocks) et opérationnelles (planification des itinéraires) dans un cadre multi-échelon, </a:t>
            </a:r>
            <a:r>
              <a:rPr lang="fr-CA" sz="1800" dirty="0" err="1">
                <a:latin typeface="Overpass"/>
                <a:sym typeface="Overpass"/>
              </a:rPr>
              <a:t>multi-produit</a:t>
            </a:r>
            <a:r>
              <a:rPr lang="fr-CA" sz="1800" dirty="0">
                <a:latin typeface="Overpass"/>
                <a:sym typeface="Overpass"/>
              </a:rPr>
              <a:t> et multi-période. Pour résoudre ce problème complexe et non linéaire, les auteurs développent un modèle de programmation mixte à variables entières, résolu à l’aide d’algorithmes hybrides notamment des algorithmes génétiques (GA, MPGA) couplés à la recherche par voisinage variable (VNS). La simulation permet de représenter les contraintes spécifiques aux produits périssables, comme la durée de vie limitée, les pertes en transport et les dommages liés à la manutention. Les résultats montrent que le modèle hybride améliore significativement la performance logistique et réduit les coûts, tout en tenant compte de la sensibilité des paramètres via une analyse expérimentale. Cette approche offre un outil puissant pour les gestionnaires de chaînes agroalimentaires cherchant à concilier efficacité opérationnelle et réduction du gaspillage.</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a:solidFill>
                  <a:srgbClr val="FF0000"/>
                </a:solidFill>
                <a:latin typeface="Overpass" pitchFamily="2" charset="77"/>
              </a:rPr>
              <a:t>Akbari, S., &amp; </a:t>
            </a:r>
            <a:r>
              <a:rPr lang="en-CA" sz="1400" dirty="0" err="1">
                <a:solidFill>
                  <a:srgbClr val="FF0000"/>
                </a:solidFill>
                <a:latin typeface="Overpass" pitchFamily="2" charset="77"/>
              </a:rPr>
              <a:t>Essam</a:t>
            </a:r>
            <a:r>
              <a:rPr lang="en-CA" sz="1400" dirty="0">
                <a:solidFill>
                  <a:srgbClr val="FF0000"/>
                </a:solidFill>
                <a:latin typeface="Overpass" pitchFamily="2" charset="77"/>
              </a:rPr>
              <a:t>, D. L. Perishable Food Supply Chain: A Hybrid Simulation-Metaheuristic Approach. Available at SSRN 5380716.</a:t>
            </a:r>
          </a:p>
        </p:txBody>
      </p:sp>
    </p:spTree>
    <p:extLst>
      <p:ext uri="{BB962C8B-B14F-4D97-AF65-F5344CB8AC3E}">
        <p14:creationId xmlns:p14="http://schemas.microsoft.com/office/powerpoint/2010/main" val="1720376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713600"/>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fr-FR" sz="2800" dirty="0">
                <a:solidFill>
                  <a:srgbClr val="FF0000"/>
                </a:solidFill>
                <a:latin typeface="Overpass" pitchFamily="2" charset="77"/>
              </a:rPr>
              <a:t>Simulation</a:t>
            </a: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8050747" cy="3889002"/>
          </a:xfrm>
          <a:prstGeom prst="rect">
            <a:avLst/>
          </a:prstGeom>
          <a:noFill/>
        </p:spPr>
        <p:txBody>
          <a:bodyPr spcFirstLastPara="1" vert="horz" wrap="square" lIns="0" tIns="0" rIns="0" bIns="0" rtlCol="0" anchor="t" anchorCtr="0">
            <a:norm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2800" dirty="0"/>
              <a:t>La simulation consiste à créer un modèle numérique d'un système réel et à utiliser ce modèle pour effectuer des expériences virtuelles. Cela permet de tester différents scénarios et d'observer les résultats sans avoir à intervenir directement sur le système</a:t>
            </a:r>
            <a:endParaRPr lang="fr-FR" sz="2000" i="1" dirty="0">
              <a:solidFill>
                <a:schemeClr val="accent1"/>
              </a:solidFill>
              <a:sym typeface="Overpass"/>
            </a:endParaRPr>
          </a:p>
        </p:txBody>
      </p:sp>
      <p:sp>
        <p:nvSpPr>
          <p:cNvPr id="13" name="ZoneTexte 3">
            <a:extLst>
              <a:ext uri="{FF2B5EF4-FFF2-40B4-BE49-F238E27FC236}">
                <a16:creationId xmlns:a16="http://schemas.microsoft.com/office/drawing/2014/main" id="{7D81EFFF-1E47-43FB-8824-36E56A7A9A66}"/>
              </a:ext>
            </a:extLst>
          </p:cNvPr>
          <p:cNvSpPr txBox="1"/>
          <p:nvPr/>
        </p:nvSpPr>
        <p:spPr>
          <a:xfrm>
            <a:off x="18239" y="6433751"/>
            <a:ext cx="8764622" cy="461665"/>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rgbClr val="B7B7B7"/>
                </a:solidFill>
                <a:hlinkClick r:id="rId4">
                  <a:extLst>
                    <a:ext uri="{A12FA001-AC4F-418D-AE19-62706E023703}">
                      <ahyp:hlinkClr xmlns:ahyp="http://schemas.microsoft.com/office/drawing/2018/hyperlinkcolor" val="tx"/>
                    </a:ext>
                  </a:extLst>
                </a:hlinkClick>
              </a:rPr>
              <a:t>https://publicdomainvectors.org/fr/gratuitement-des-vecteurs/Professeur-enseignant-image-vectorielle/75272.html</a:t>
            </a:r>
            <a:endParaRPr lang="en-US" sz="1200" dirty="0">
              <a:solidFill>
                <a:srgbClr val="B7B7B7"/>
              </a:solidFill>
            </a:endParaRPr>
          </a:p>
          <a:p>
            <a:r>
              <a:rPr lang="en-US" sz="1200" dirty="0">
                <a:solidFill>
                  <a:srgbClr val="B7B7B7"/>
                </a:solidFill>
                <a:hlinkClick r:id="rId5">
                  <a:extLst>
                    <a:ext uri="{A12FA001-AC4F-418D-AE19-62706E023703}">
                      <ahyp:hlinkClr xmlns:ahyp="http://schemas.microsoft.com/office/drawing/2018/hyperlinkcolor" val="tx"/>
                    </a:ext>
                  </a:extLst>
                </a:hlinkClick>
              </a:rPr>
              <a:t>The Future is Now: the AI Gaming Revolution (substack.com)</a:t>
            </a:r>
            <a:endParaRPr lang="en-US" sz="1200" dirty="0">
              <a:solidFill>
                <a:srgbClr val="B7B7B7"/>
              </a:solidFill>
            </a:endParaRPr>
          </a:p>
        </p:txBody>
      </p:sp>
    </p:spTree>
    <p:extLst>
      <p:ext uri="{BB962C8B-B14F-4D97-AF65-F5344CB8AC3E}">
        <p14:creationId xmlns:p14="http://schemas.microsoft.com/office/powerpoint/2010/main" val="3862277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rgbClr val="FF0000"/>
                </a:solidFill>
                <a:latin typeface="Overpass" pitchFamily="2" charset="77"/>
              </a:rPr>
              <a:t>Optimization of agri-food supply chain in a sustainable way using simulation modeling</a:t>
            </a:r>
            <a:endParaRPr lang="fr-FR" sz="2800" dirty="0">
              <a:solidFill>
                <a:srgbClr val="FF0000"/>
              </a:solidFill>
              <a:latin typeface="Overpass" pitchFamily="2" charset="77"/>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Overpass"/>
                <a:sym typeface="Overpass"/>
              </a:rPr>
              <a:t>Vostriakova</a:t>
            </a:r>
            <a:r>
              <a:rPr lang="fr-CA" sz="1800" dirty="0">
                <a:latin typeface="Overpass"/>
                <a:sym typeface="Overpass"/>
              </a:rPr>
              <a:t> et al. développent un modèle de simulation appliqué à une chaîne d’approvisionnement agroalimentaire réelle à deux niveaux, dans le but d’évaluer l’impact de la variation des quantités de commande sous incertitude de la demande et des délais. En utilisant la simulation à événements discrets, les auteurs analysent simultanément les performances économiques, sociales et environnementales du système. Le modèle prend en compte la périssabilité des produits, les émissions de CO₂ liées au transport et au stockage, ainsi que les pertes alimentaires. Les résultats montrent qu’il est possible d’atteindre une rentabilité élevée tout en réduisant les déchets et les émissions, et en maintenant une qualité élevée des produits. Cette approche démontre que les trois dimensions de la durabilité peuvent être conciliées grâce à une gestion optimisée des stocks et des flux, validée par la simulation.</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rgbClr val="FF0000"/>
                </a:solidFill>
                <a:latin typeface="Overpass" pitchFamily="2" charset="77"/>
              </a:rPr>
              <a:t>Vostriakova</a:t>
            </a:r>
            <a:r>
              <a:rPr lang="en-CA" sz="1400" dirty="0">
                <a:solidFill>
                  <a:srgbClr val="FF0000"/>
                </a:solidFill>
                <a:latin typeface="Overpass" pitchFamily="2" charset="77"/>
              </a:rPr>
              <a:t>, V., </a:t>
            </a:r>
            <a:r>
              <a:rPr lang="en-CA" sz="1400" dirty="0" err="1">
                <a:solidFill>
                  <a:srgbClr val="FF0000"/>
                </a:solidFill>
                <a:latin typeface="Overpass" pitchFamily="2" charset="77"/>
              </a:rPr>
              <a:t>Kononova</a:t>
            </a:r>
            <a:r>
              <a:rPr lang="en-CA" sz="1400" dirty="0">
                <a:solidFill>
                  <a:srgbClr val="FF0000"/>
                </a:solidFill>
                <a:latin typeface="Overpass" pitchFamily="2" charset="77"/>
              </a:rPr>
              <a:t>, O., Kravchenko, S., </a:t>
            </a:r>
            <a:r>
              <a:rPr lang="en-CA" sz="1400" dirty="0" err="1">
                <a:solidFill>
                  <a:srgbClr val="FF0000"/>
                </a:solidFill>
                <a:latin typeface="Overpass" pitchFamily="2" charset="77"/>
              </a:rPr>
              <a:t>Ruzhytskyi</a:t>
            </a:r>
            <a:r>
              <a:rPr lang="en-CA" sz="1400" dirty="0">
                <a:solidFill>
                  <a:srgbClr val="FF0000"/>
                </a:solidFill>
                <a:latin typeface="Overpass" pitchFamily="2" charset="77"/>
              </a:rPr>
              <a:t>, A., &amp; </a:t>
            </a:r>
            <a:r>
              <a:rPr lang="en-CA" sz="1400" dirty="0" err="1">
                <a:solidFill>
                  <a:srgbClr val="FF0000"/>
                </a:solidFill>
                <a:latin typeface="Overpass" pitchFamily="2" charset="77"/>
              </a:rPr>
              <a:t>Sereda</a:t>
            </a:r>
            <a:r>
              <a:rPr lang="en-CA" sz="1400" dirty="0">
                <a:solidFill>
                  <a:srgbClr val="FF0000"/>
                </a:solidFill>
                <a:latin typeface="Overpass" pitchFamily="2" charset="77"/>
              </a:rPr>
              <a:t>, N. (2021). Optimization of agri-food supply chain in a sustainable way using simulation modeling. International Journal of Computer Science &amp; Network Security, 21(3), 245-256.</a:t>
            </a:r>
          </a:p>
        </p:txBody>
      </p:sp>
    </p:spTree>
    <p:extLst>
      <p:ext uri="{BB962C8B-B14F-4D97-AF65-F5344CB8AC3E}">
        <p14:creationId xmlns:p14="http://schemas.microsoft.com/office/powerpoint/2010/main" val="2865324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rgbClr val="FF0000"/>
                </a:solidFill>
                <a:latin typeface="Overpass" pitchFamily="2" charset="77"/>
              </a:rPr>
              <a:t>Simulation-Based Optimization for Large-Scale Perishable Agri-Food Cold Chain in Rwanda: Agent-Based Modeling Approach</a:t>
            </a:r>
            <a:endParaRPr lang="fr-FR" sz="2800" dirty="0">
              <a:solidFill>
                <a:srgbClr val="FF0000"/>
              </a:solidFill>
              <a:latin typeface="Overpass" pitchFamily="2" charset="77"/>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Overpass"/>
                <a:sym typeface="Overpass"/>
              </a:rPr>
              <a:t>Badiee</a:t>
            </a:r>
            <a:r>
              <a:rPr lang="fr-CA" sz="1800" dirty="0">
                <a:latin typeface="Overpass"/>
                <a:sym typeface="Overpass"/>
              </a:rPr>
              <a:t> et al. présente une méthode innovante de simulation pour optimiser la chaîne du froid agroalimentaire dans un contexte de produits périssables. En utilisant la modélisation basée sur les agents (ABM), les auteurs simulent les interactions dynamiques entre les différents acteurs de la chaîne producteurs, transporteurs, distributeurs tout en intégrant des contraintes comme le contrôle précis de la température, la réduction des émissions de CO₂ et la minimisation des pertes alimentaires. Le modèle est implémenté dans le logiciel </a:t>
            </a:r>
            <a:r>
              <a:rPr lang="fr-CA" sz="1800" dirty="0" err="1">
                <a:latin typeface="Overpass"/>
                <a:sym typeface="Overpass"/>
              </a:rPr>
              <a:t>AnyLogic</a:t>
            </a:r>
            <a:r>
              <a:rPr lang="fr-CA" sz="1800" dirty="0">
                <a:latin typeface="Overpass"/>
                <a:sym typeface="Overpass"/>
              </a:rPr>
              <a:t>, permettant de tester des milliers de scénarios et d’évaluer l’impact de différentes configurations logistiques sur la qualité des récoltes, les niveaux d’exportation et la réduction du gaspillage. Cette approche offre un outil puissant pour la prise de décision stratégique, en particulier dans les pays en développement comme le Rwanda, où les infrastructures de la chaîne du froid sont limitées mais cruciales pour la sécurité alimentaire et la durabilité.</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rgbClr val="FF0000"/>
                </a:solidFill>
                <a:latin typeface="Overpass" pitchFamily="2" charset="77"/>
              </a:rPr>
              <a:t>Badiee</a:t>
            </a:r>
            <a:r>
              <a:rPr lang="en-CA" sz="1400" dirty="0">
                <a:solidFill>
                  <a:srgbClr val="FF0000"/>
                </a:solidFill>
                <a:latin typeface="Overpass" pitchFamily="2" charset="77"/>
              </a:rPr>
              <a:t>, A., </a:t>
            </a:r>
            <a:r>
              <a:rPr lang="en-CA" sz="1400" dirty="0" err="1">
                <a:solidFill>
                  <a:srgbClr val="FF0000"/>
                </a:solidFill>
                <a:latin typeface="Overpass" pitchFamily="2" charset="77"/>
              </a:rPr>
              <a:t>Gripton</a:t>
            </a:r>
            <a:r>
              <a:rPr lang="en-CA" sz="1400" dirty="0">
                <a:solidFill>
                  <a:srgbClr val="FF0000"/>
                </a:solidFill>
                <a:latin typeface="Overpass" pitchFamily="2" charset="77"/>
              </a:rPr>
              <a:t>, A., Greening, P., &amp; Peters, T. (2024, December). Simulation-Based Optimization for Large-Scale Perishable Agri-Food Cold Chain in Rwanda: Agent-Based Modeling Approach. In 2024 Winter Simulation Conference (WSC) (pp. 264-275). IEEE.</a:t>
            </a:r>
          </a:p>
        </p:txBody>
      </p:sp>
    </p:spTree>
    <p:extLst>
      <p:ext uri="{BB962C8B-B14F-4D97-AF65-F5344CB8AC3E}">
        <p14:creationId xmlns:p14="http://schemas.microsoft.com/office/powerpoint/2010/main" val="15333416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rgbClr val="FF0000"/>
                </a:solidFill>
                <a:latin typeface="Overpass" pitchFamily="2" charset="77"/>
              </a:rPr>
              <a:t>Sustainability in the agri-food supply chain: a combined digital twin and simulation approach for farmers</a:t>
            </a:r>
            <a:endParaRPr lang="fr-FR" sz="2800" dirty="0">
              <a:solidFill>
                <a:srgbClr val="FF0000"/>
              </a:solidFill>
              <a:latin typeface="Overpass" pitchFamily="2" charset="77"/>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a:latin typeface="Overpass"/>
                <a:sym typeface="Overpass"/>
              </a:rPr>
              <a:t>Gallego-Garcia et al. présentent une approche intégrée combinant jumeaux numériques et modélisation par simulation pour améliorer la durabilité des chaînes d’approvisionnement agroalimentaires, en particulier du point de vue des agriculteurs. Le jumeau numérique y est défini comme une réplique virtuelle d’un système physique, capable de simuler en temps réel les processus agricoles, logistiques et commerciaux. Grâce à cette capacité de simulation, les agriculteurs peuvent tester différents scénarios de production, de distribution et de gestion des ressources, tout en anticipant les perturbations liées au climat, à la demande ou aux infrastructures. Le modèle permet également d’optimiser les flux, de réduire les pertes alimentaires et d’améliorer la traçabilité. L’article propose un cadre conceptuel structuré en plusieurs niveaux d’intégration du jumeau d’actif au jumeau d’écosystème et identifie les bénéfices (réduction des déchets, amélioration de la qualité, résilience accrue) ainsi que les défis (coûts, interopérabilité, qualité des données) liés à l’adoption de cette technologie dans les chaînes agroalimentaires.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a:solidFill>
                  <a:srgbClr val="FF0000"/>
                </a:solidFill>
                <a:latin typeface="Overpass" pitchFamily="2" charset="77"/>
              </a:rPr>
              <a:t>Gallego-García, S., Gallego-García, D., &amp; García-García, M. (2023). Sustainability in the agri-food supply chain: a combined digital twin and simulation approach for farmers. Procedia Computer Science, 217, 1280-1295.</a:t>
            </a:r>
          </a:p>
        </p:txBody>
      </p:sp>
    </p:spTree>
    <p:extLst>
      <p:ext uri="{BB962C8B-B14F-4D97-AF65-F5344CB8AC3E}">
        <p14:creationId xmlns:p14="http://schemas.microsoft.com/office/powerpoint/2010/main" val="36458787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rgbClr val="FF0000"/>
                </a:solidFill>
                <a:latin typeface="Overpass" pitchFamily="2" charset="77"/>
              </a:rPr>
              <a:t>Virtual agri-food supply chains: A holistic digital twin for sustainable food ecosystem design, control and transparency</a:t>
            </a:r>
            <a:endParaRPr lang="fr-FR" sz="2800" dirty="0">
              <a:solidFill>
                <a:srgbClr val="FF0000"/>
              </a:solidFill>
              <a:latin typeface="Overpass" pitchFamily="2" charset="77"/>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Overpass"/>
                <a:sym typeface="Overpass"/>
              </a:rPr>
              <a:t>Guidani</a:t>
            </a:r>
            <a:r>
              <a:rPr lang="fr-CA" sz="1800" dirty="0">
                <a:latin typeface="Overpass"/>
                <a:sym typeface="Overpass"/>
              </a:rPr>
              <a:t> et al. proposent une approche de simulation avancée basée sur un jumeau numérique global (AFSC-DT) pour modéliser et optimiser les chaînes d’approvisionnement agroalimentaires de manière durable. Ce jumeau numérique simule l’ensemble des opérations de la production agricole à la distribution en intégrant des indicateurs économiques, logistiques, environnementaux, nutritionnels et de sécurité. Grâce à une analyse de simulation de type </a:t>
            </a:r>
            <a:r>
              <a:rPr lang="fr-CA" sz="1800" dirty="0" err="1">
                <a:latin typeface="Overpass"/>
                <a:sym typeface="Overpass"/>
              </a:rPr>
              <a:t>what</a:t>
            </a:r>
            <a:r>
              <a:rPr lang="fr-CA" sz="1800" dirty="0">
                <a:latin typeface="Overpass"/>
                <a:sym typeface="Overpass"/>
              </a:rPr>
              <a:t>-if sur quatre scénarios virtuels dans une chaîne horticole régionale, le modèle permet d’évaluer l’impact de différentes décisions stratégiques et opérationnelles. Il agit comme une tour de contrôle numérique, offrant une visualisation multidimensionnelle en temps réel qui aide les acteurs à ajuster leurs pratiques, tout en permettant aux consommateurs d’exercer une pression stratégique vers des choix plus durables. Cette approche de simulation favorise une transition progressive vers des modèles alimentaires plus résilients, transparents et écologiquement responsables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rgbClr val="FF0000"/>
                </a:solidFill>
                <a:latin typeface="Overpass" pitchFamily="2" charset="77"/>
              </a:rPr>
              <a:t>Guidani</a:t>
            </a:r>
            <a:r>
              <a:rPr lang="en-CA" sz="1400" dirty="0">
                <a:solidFill>
                  <a:srgbClr val="FF0000"/>
                </a:solidFill>
                <a:latin typeface="Overpass" pitchFamily="2" charset="77"/>
              </a:rPr>
              <a:t>, B., </a:t>
            </a:r>
            <a:r>
              <a:rPr lang="en-CA" sz="1400" dirty="0" err="1">
                <a:solidFill>
                  <a:srgbClr val="FF0000"/>
                </a:solidFill>
                <a:latin typeface="Overpass" pitchFamily="2" charset="77"/>
              </a:rPr>
              <a:t>Ronzoni</a:t>
            </a:r>
            <a:r>
              <a:rPr lang="en-CA" sz="1400" dirty="0">
                <a:solidFill>
                  <a:srgbClr val="FF0000"/>
                </a:solidFill>
                <a:latin typeface="Overpass" pitchFamily="2" charset="77"/>
              </a:rPr>
              <a:t>, M., &amp; Accorsi, R. (2024). Virtual agri-food supply chains: A holistic digital twin for sustainable food ecosystem design, control and transparency. Sustainable Production and Consumption, 46, 161-179.</a:t>
            </a:r>
          </a:p>
        </p:txBody>
      </p:sp>
    </p:spTree>
    <p:extLst>
      <p:ext uri="{BB962C8B-B14F-4D97-AF65-F5344CB8AC3E}">
        <p14:creationId xmlns:p14="http://schemas.microsoft.com/office/powerpoint/2010/main" val="22996574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rgbClr val="FF0000"/>
                </a:solidFill>
                <a:latin typeface="Overpass" pitchFamily="2" charset="77"/>
              </a:rPr>
              <a:t>A simulation model to investigate impacts of facilitating quality data within organic fresh food supply chains</a:t>
            </a:r>
            <a:endParaRPr lang="fr-FR" sz="2800" dirty="0">
              <a:solidFill>
                <a:srgbClr val="FF0000"/>
              </a:solidFill>
              <a:latin typeface="Overpass" pitchFamily="2" charset="77"/>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Overpass"/>
                <a:sym typeface="Overpass"/>
              </a:rPr>
              <a:t>Leithner</a:t>
            </a:r>
            <a:r>
              <a:rPr lang="fr-CA" sz="1800" dirty="0">
                <a:latin typeface="Overpass"/>
                <a:sym typeface="Overpass"/>
              </a:rPr>
              <a:t> et </a:t>
            </a:r>
            <a:r>
              <a:rPr lang="fr-CA" sz="1800" dirty="0" err="1">
                <a:latin typeface="Overpass"/>
                <a:sym typeface="Overpass"/>
              </a:rPr>
              <a:t>Fikar</a:t>
            </a:r>
            <a:r>
              <a:rPr lang="fr-CA" sz="1800" dirty="0">
                <a:latin typeface="Overpass"/>
                <a:sym typeface="Overpass"/>
              </a:rPr>
              <a:t> proposent un modèle de simulation basé sur un système d’aide à la décision pour améliorer la durabilité des chaînes d’approvisionnement en produits biologiques frais. Le modèle intègre des données de qualité en temps réel, notamment sur la durée de vie des produits et les conditions de stockage, afin de simuler les effets de différentes stratégies logistiques sur la qualité des aliments et les pertes. En se concentrant sur une chaîne régionale de fraises biologiques entre la Basse-Autriche et Vienne, la simulation permet d’évaluer l’impact de la température de stockage et des décisions d’affectation des produits sur les pertes alimentaires et la possibilité de rediriger les surplus vers d’autres canaux de distribution. Cette approche montre que l’intégration de données de qualité dans les décisions de la chaîne d’approvisionnement peut significativement réduire le gaspillage tout en maintenant la valeur des produits.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rgbClr val="FF0000"/>
                </a:solidFill>
                <a:latin typeface="Overpass" pitchFamily="2" charset="77"/>
              </a:rPr>
              <a:t>Leithner</a:t>
            </a:r>
            <a:r>
              <a:rPr lang="en-CA" sz="1400" dirty="0">
                <a:solidFill>
                  <a:srgbClr val="FF0000"/>
                </a:solidFill>
                <a:latin typeface="Overpass" pitchFamily="2" charset="77"/>
              </a:rPr>
              <a:t>, M., &amp; </a:t>
            </a:r>
            <a:r>
              <a:rPr lang="en-CA" sz="1400" dirty="0" err="1">
                <a:solidFill>
                  <a:srgbClr val="FF0000"/>
                </a:solidFill>
                <a:latin typeface="Overpass" pitchFamily="2" charset="77"/>
              </a:rPr>
              <a:t>Fikar</a:t>
            </a:r>
            <a:r>
              <a:rPr lang="en-CA" sz="1400" dirty="0">
                <a:solidFill>
                  <a:srgbClr val="FF0000"/>
                </a:solidFill>
                <a:latin typeface="Overpass" pitchFamily="2" charset="77"/>
              </a:rPr>
              <a:t>, C. (2022). A simulation model to investigate impacts of facilitating quality data within organic fresh food supply chains. Annals of Operations Research, 314(2), 529-550.</a:t>
            </a:r>
          </a:p>
        </p:txBody>
      </p:sp>
    </p:spTree>
    <p:extLst>
      <p:ext uri="{BB962C8B-B14F-4D97-AF65-F5344CB8AC3E}">
        <p14:creationId xmlns:p14="http://schemas.microsoft.com/office/powerpoint/2010/main" val="2303749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rgbClr val="FF0000"/>
                </a:solidFill>
                <a:latin typeface="Overpass" pitchFamily="2" charset="77"/>
              </a:rPr>
              <a:t>Analyzing the implementation of digital twins in the agri-food supply chain</a:t>
            </a:r>
            <a:endParaRPr lang="fr-FR" sz="2800" dirty="0">
              <a:solidFill>
                <a:srgbClr val="FF0000"/>
              </a:solidFill>
              <a:latin typeface="Overpass" pitchFamily="2" charset="77"/>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a:latin typeface="Overpass"/>
                <a:sym typeface="Overpass"/>
              </a:rPr>
              <a:t>Melesse et al. proposent une revue de la littérature pour explorer comment les jumeaux numériques peuvent être intégrés dans les chaînes d’approvisionnement agroalimentaires, en mettant particulièrement l’accent sur leur capacité de simulation. Le jumeau numérique y est présenté comme une réplique virtuelle d’un système physique, capable de simuler en temps réel les opérations logistiques, agricoles et commerciales. Cette simulation permet d’anticiper les perturbations, d’optimiser les flux, de planifier les ressources et d’améliorer la transparence tout au long de la chaîne. L’étude identifie différents niveaux d’intégration du produit individuel à l’écosystème complet et souligne les bénéfices liés à la visibilité, à la réduction des goulets d’étranglement et à l’amélioration de la satisfaction client. Toutefois, elle met aussi en évidence les défis techniques et organisationnels, notamment en matière de qualité des données, d’interopérabilité et de coûts d’implémentation. La simulation, au cœur de cette approche, est considérée comme un levier stratégique pour rendre les chaînes agroalimentaires plus intelligentes, durables et résilientes.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rgbClr val="FF0000"/>
                </a:solidFill>
                <a:latin typeface="Overpass" pitchFamily="2" charset="77"/>
              </a:rPr>
              <a:t>Melesse</a:t>
            </a:r>
            <a:r>
              <a:rPr lang="en-CA" sz="1400" dirty="0">
                <a:solidFill>
                  <a:srgbClr val="FF0000"/>
                </a:solidFill>
                <a:latin typeface="Overpass" pitchFamily="2" charset="77"/>
              </a:rPr>
              <a:t>, T. Y., Franciosi, C., Di Pasquale, V., &amp; </a:t>
            </a:r>
            <a:r>
              <a:rPr lang="en-CA" sz="1400" dirty="0" err="1">
                <a:solidFill>
                  <a:srgbClr val="FF0000"/>
                </a:solidFill>
                <a:latin typeface="Overpass" pitchFamily="2" charset="77"/>
              </a:rPr>
              <a:t>Riemma</a:t>
            </a:r>
            <a:r>
              <a:rPr lang="en-CA" sz="1400" dirty="0">
                <a:solidFill>
                  <a:srgbClr val="FF0000"/>
                </a:solidFill>
                <a:latin typeface="Overpass" pitchFamily="2" charset="77"/>
              </a:rPr>
              <a:t>, S. (2023). Analyzing the implementation of digital twins in the agri-food supply chain. Logistics, 7(2), 33.</a:t>
            </a:r>
          </a:p>
        </p:txBody>
      </p:sp>
    </p:spTree>
    <p:extLst>
      <p:ext uri="{BB962C8B-B14F-4D97-AF65-F5344CB8AC3E}">
        <p14:creationId xmlns:p14="http://schemas.microsoft.com/office/powerpoint/2010/main" val="987935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rgbClr val="FF0000"/>
                </a:solidFill>
                <a:latin typeface="Overpass" pitchFamily="2" charset="77"/>
              </a:rPr>
              <a:t>Discrete-event simulation for effective perishable inventory management: a review</a:t>
            </a:r>
            <a:endParaRPr lang="fr-FR" sz="2800" dirty="0">
              <a:solidFill>
                <a:srgbClr val="FF0000"/>
              </a:solidFill>
              <a:latin typeface="Overpass" pitchFamily="2" charset="77"/>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fontScale="92500"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a:latin typeface="Overpass"/>
                <a:sym typeface="Overpass"/>
              </a:rPr>
              <a:t>Staff et </a:t>
            </a:r>
            <a:r>
              <a:rPr lang="fr-CA" sz="1800" dirty="0" err="1">
                <a:latin typeface="Overpass"/>
                <a:sym typeface="Overpass"/>
              </a:rPr>
              <a:t>Mustafee</a:t>
            </a:r>
            <a:r>
              <a:rPr lang="fr-CA" sz="1800" dirty="0">
                <a:latin typeface="Overpass"/>
                <a:sym typeface="Overpass"/>
              </a:rPr>
              <a:t> proposent une revue méthodologique sur l’utilisation de la simulation à événements discrets (DES) pour la gestion des stocks de produits périssables. Le DES est particulièrement adapté à ce contexte car il permet de modéliser le flux stochastique des produits dans un environnement logistique incertain, tout en intégrant des paramètres critiques comme la durée de vie des produits et les politiques de réapprovisionnement. L’étude passe en revue 25 publications et identifie les domaines d’application (pharmaceutique, horticulture, dons d’organes) encore peu explorés. Elle souligne que la majorité des modèles se concentrent sur l’incertitude de la demande, négligeant souvent celle liée aux délais de livraison, aux rendements ou à la durée de vie réelle des produits. Le DES permet non seulement de simuler les décisions opérationnelles (quand et combien commander), mais aussi d’évaluer les compromis entre coûts de stockage, gaspillage et satisfaction client. Cette revue met en évidence les lacunes actuelles et propose des pistes de recherche pour améliorer la robustesse et la précision des modèles de simulation dans les chaînes d’approvisionnement de produits périssables.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a:solidFill>
                  <a:srgbClr val="FF0000"/>
                </a:solidFill>
                <a:latin typeface="Overpass" pitchFamily="2" charset="77"/>
              </a:rPr>
              <a:t>Staff, M. E., &amp; </a:t>
            </a:r>
            <a:r>
              <a:rPr lang="en-CA" sz="1400" dirty="0" err="1">
                <a:solidFill>
                  <a:srgbClr val="FF0000"/>
                </a:solidFill>
                <a:latin typeface="Overpass" pitchFamily="2" charset="77"/>
              </a:rPr>
              <a:t>Mustafee</a:t>
            </a:r>
            <a:r>
              <a:rPr lang="en-CA" sz="1400" dirty="0">
                <a:solidFill>
                  <a:srgbClr val="FF0000"/>
                </a:solidFill>
                <a:latin typeface="Overpass" pitchFamily="2" charset="77"/>
              </a:rPr>
              <a:t>, N. (2025). Discrete-event simulation for effective perishable inventory management: a review. SIMULATION, 00375497251334387.</a:t>
            </a:r>
          </a:p>
        </p:txBody>
      </p:sp>
    </p:spTree>
    <p:extLst>
      <p:ext uri="{BB962C8B-B14F-4D97-AF65-F5344CB8AC3E}">
        <p14:creationId xmlns:p14="http://schemas.microsoft.com/office/powerpoint/2010/main" val="13531598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rgbClr val="FF0000"/>
                </a:solidFill>
                <a:latin typeface="Overpass" pitchFamily="2" charset="77"/>
              </a:rPr>
              <a:t>From Reality to </a:t>
            </a:r>
            <a:r>
              <a:rPr lang="en-CA" sz="2800" dirty="0" err="1">
                <a:solidFill>
                  <a:srgbClr val="FF0000"/>
                </a:solidFill>
                <a:latin typeface="Overpass" pitchFamily="2" charset="77"/>
              </a:rPr>
              <a:t>Virtuality</a:t>
            </a:r>
            <a:r>
              <a:rPr lang="en-CA" sz="2800" dirty="0">
                <a:solidFill>
                  <a:srgbClr val="FF0000"/>
                </a:solidFill>
                <a:latin typeface="Overpass" pitchFamily="2" charset="77"/>
              </a:rPr>
              <a:t>: Revolutionizing Livestock Farming Through Digital Twins</a:t>
            </a:r>
            <a:endParaRPr lang="fr-FR" sz="2800" dirty="0">
              <a:solidFill>
                <a:srgbClr val="FF0000"/>
              </a:solidFill>
              <a:latin typeface="Overpass" pitchFamily="2" charset="77"/>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fontScale="92500"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Overpass"/>
                <a:sym typeface="Overpass"/>
              </a:rPr>
              <a:t>Arulmozhi</a:t>
            </a:r>
            <a:r>
              <a:rPr lang="fr-CA" sz="1800" dirty="0">
                <a:latin typeface="Overpass"/>
                <a:sym typeface="Overpass"/>
              </a:rPr>
              <a:t> et al. explorent en profondeur l’utilisation des jumeaux numériques comme outil de simulation avancée dans l’élevage intelligent. Le jumeau numérique y est défini comme une réplique virtuelle d’un système physique tel qu’un animal, un bâtiment ou un processus connectée en temps réel via des capteurs et des flux de données. Cette simulation permet de modéliser et de suivre dynamiquement des paramètres critiques comme la santé animale, le comportement, les conditions environnementales (température, humidité, ammoniac), et la gestion énergétique des infrastructures d’élevage. L’article souligne que, bien que l’adoption des jumeaux numériques dans le secteur de l’élevage soit encore à ses débuts, leur potentiel est immense pour améliorer la productivité, le bien-être animal et la durabilité. La simulation joue un rôle central en permettant des analyses prédictives, des ajustements en temps réel et une optimisation continue des opérations. Les auteurs insistent sur la nécessité de données de haute qualité et d’une intégration fluide entre les sources pour garantir la fiabilité des simulations et des décisions qui en découlent.</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rgbClr val="FF0000"/>
                </a:solidFill>
                <a:latin typeface="Overpass" pitchFamily="2" charset="77"/>
              </a:rPr>
              <a:t>Arulmozhi</a:t>
            </a:r>
            <a:r>
              <a:rPr lang="en-CA" sz="1400" dirty="0">
                <a:solidFill>
                  <a:srgbClr val="FF0000"/>
                </a:solidFill>
                <a:latin typeface="Overpass" pitchFamily="2" charset="77"/>
              </a:rPr>
              <a:t>, E., Deb, N. C., </a:t>
            </a:r>
            <a:r>
              <a:rPr lang="en-CA" sz="1400" dirty="0" err="1">
                <a:solidFill>
                  <a:srgbClr val="FF0000"/>
                </a:solidFill>
                <a:latin typeface="Overpass" pitchFamily="2" charset="77"/>
              </a:rPr>
              <a:t>Tamrakar</a:t>
            </a:r>
            <a:r>
              <a:rPr lang="en-CA" sz="1400" dirty="0">
                <a:solidFill>
                  <a:srgbClr val="FF0000"/>
                </a:solidFill>
                <a:latin typeface="Overpass" pitchFamily="2" charset="77"/>
              </a:rPr>
              <a:t>, N., Kang, D. Y., Kang, M. Y., Kook, J., ... &amp; Kim, H. T. (2024). From Reality to </a:t>
            </a:r>
            <a:r>
              <a:rPr lang="en-CA" sz="1400" dirty="0" err="1">
                <a:solidFill>
                  <a:srgbClr val="FF0000"/>
                </a:solidFill>
                <a:latin typeface="Overpass" pitchFamily="2" charset="77"/>
              </a:rPr>
              <a:t>Virtuality</a:t>
            </a:r>
            <a:r>
              <a:rPr lang="en-CA" sz="1400" dirty="0">
                <a:solidFill>
                  <a:srgbClr val="FF0000"/>
                </a:solidFill>
                <a:latin typeface="Overpass" pitchFamily="2" charset="77"/>
              </a:rPr>
              <a:t>: Revolutionizing Livestock Farming Through Digital Twins. Agriculture, 14(12), 2231.</a:t>
            </a:r>
          </a:p>
        </p:txBody>
      </p:sp>
    </p:spTree>
    <p:extLst>
      <p:ext uri="{BB962C8B-B14F-4D97-AF65-F5344CB8AC3E}">
        <p14:creationId xmlns:p14="http://schemas.microsoft.com/office/powerpoint/2010/main" val="13772173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rgbClr val="FF0000"/>
                </a:solidFill>
                <a:latin typeface="Overpass" pitchFamily="2" charset="77"/>
              </a:rPr>
              <a:t>Digital twin-based applications in crop monitoring</a:t>
            </a:r>
            <a:endParaRPr lang="fr-FR" sz="2800" dirty="0">
              <a:solidFill>
                <a:srgbClr val="FF0000"/>
              </a:solidFill>
              <a:latin typeface="Overpass" pitchFamily="2" charset="77"/>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fontScale="92500"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a:latin typeface="Overpass"/>
                <a:sym typeface="Overpass"/>
              </a:rPr>
              <a:t>Melesse explore en profondeur l’utilisation des jumeaux numériques comme outil de simulation avancée pour le suivi et la gestion des cultures. Le jumeau numérique y est défini comme une réplique virtuelle d’un système agricole réel, capable de simuler en temps réel les processus de croissance des plantes, les conditions environnementales et les interventions agronomiques. Plusieurs approches de modélisation sont identifiées, notamment les modèles basés sur la physique, les modèles multi-agents, les modèles orientés données (machine </a:t>
            </a:r>
            <a:r>
              <a:rPr lang="fr-CA" sz="1800" dirty="0" err="1">
                <a:latin typeface="Overpass"/>
                <a:sym typeface="Overpass"/>
              </a:rPr>
              <a:t>learning</a:t>
            </a:r>
            <a:r>
              <a:rPr lang="fr-CA" sz="1800" dirty="0">
                <a:latin typeface="Overpass"/>
                <a:sym typeface="Overpass"/>
              </a:rPr>
              <a:t>), et les modèles hybrides. Ces simulations permettent de prédire les rendements, d’optimiser les calendriers de plantation, de détecter les anomalies précoces et de tester des scénarios </a:t>
            </a:r>
            <a:r>
              <a:rPr lang="fr-CA" sz="1800" dirty="0" err="1">
                <a:latin typeface="Overpass"/>
                <a:sym typeface="Overpass"/>
              </a:rPr>
              <a:t>what</a:t>
            </a:r>
            <a:r>
              <a:rPr lang="fr-CA" sz="1800" dirty="0">
                <a:latin typeface="Overpass"/>
                <a:sym typeface="Overpass"/>
              </a:rPr>
              <a:t>-if pour la prise de décision. Contrairement aux simulations traditionnelles, les jumeaux numériques offrent une boucle de rétroaction bidirectionnelle entre le monde physique et virtuel, renforçant ainsi la précision et la réactivité des systèmes agricoles. L’article souligne toutefois que l’adoption à grande échelle reste limitée en raison de défis techniques tels que la connectivité, la qualité des données et les coûts d’implémentation.</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rgbClr val="FF0000"/>
                </a:solidFill>
                <a:latin typeface="Overpass" pitchFamily="2" charset="77"/>
              </a:rPr>
              <a:t>Melesse</a:t>
            </a:r>
            <a:r>
              <a:rPr lang="en-CA" sz="1400" dirty="0">
                <a:solidFill>
                  <a:srgbClr val="FF0000"/>
                </a:solidFill>
                <a:latin typeface="Overpass" pitchFamily="2" charset="77"/>
              </a:rPr>
              <a:t>, T. Y. (2025). Digital twin-based applications in crop monitoring. </a:t>
            </a:r>
            <a:r>
              <a:rPr lang="en-CA" sz="1400" dirty="0" err="1">
                <a:solidFill>
                  <a:srgbClr val="FF0000"/>
                </a:solidFill>
                <a:latin typeface="Overpass" pitchFamily="2" charset="77"/>
              </a:rPr>
              <a:t>Heliyon</a:t>
            </a:r>
            <a:r>
              <a:rPr lang="en-CA" sz="1400" dirty="0">
                <a:solidFill>
                  <a:srgbClr val="FF0000"/>
                </a:solidFill>
                <a:latin typeface="Overpass" pitchFamily="2" charset="77"/>
              </a:rPr>
              <a:t>, 11(2).</a:t>
            </a:r>
          </a:p>
        </p:txBody>
      </p:sp>
    </p:spTree>
    <p:extLst>
      <p:ext uri="{BB962C8B-B14F-4D97-AF65-F5344CB8AC3E}">
        <p14:creationId xmlns:p14="http://schemas.microsoft.com/office/powerpoint/2010/main" val="20322184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rgbClr val="FF0000"/>
                </a:solidFill>
                <a:latin typeface="Overpass" pitchFamily="2" charset="77"/>
              </a:rPr>
              <a:t>Sustainability-Driven Food Supply Chain Design and Optimisation through Digital Twinning</a:t>
            </a:r>
            <a:endParaRPr lang="fr-FR" sz="2800" dirty="0">
              <a:solidFill>
                <a:srgbClr val="FF0000"/>
              </a:solidFill>
              <a:latin typeface="Overpass" pitchFamily="2" charset="77"/>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a:latin typeface="Overpass"/>
                <a:sym typeface="Overpass"/>
              </a:rPr>
              <a:t>Nie et al. présentent une approche de simulation fondée sur les jumeaux numériques pour concevoir et optimiser durablement les chaînes d’approvisionnement alimentaires. En utilisant le logiciel </a:t>
            </a:r>
            <a:r>
              <a:rPr lang="fr-CA" sz="1800" dirty="0" err="1">
                <a:latin typeface="Overpass"/>
                <a:sym typeface="Overpass"/>
              </a:rPr>
              <a:t>AnyLogistix</a:t>
            </a:r>
            <a:r>
              <a:rPr lang="fr-CA" sz="1800" dirty="0">
                <a:latin typeface="Overpass"/>
                <a:sym typeface="Overpass"/>
              </a:rPr>
              <a:t>, les auteurs simulent deux scénarios appliqués à la chaîne de viande dans la province de Gansu en Chine, afin d’évaluer des indicateurs de performance environnementaux, économiques et sociaux. Le jumeau numérique permet ici de créer une réplique virtuelle du système physique, intégrant des données en temps réel pour tester des configurations logistiques, anticiper les perturbations et ajuster les décisions stratégiques. Cette simulation offre une vision holistique du fonctionnement de la chaîne, facilitant la comparaison entre différentes stratégies et leur impact sur les objectifs de durabilité. L’étude démontre que l’utilisation de jumeaux numériques dans la simulation permet non seulement d’optimiser les flux, mais aussi de renforcer la résilience et la transparence du système alimentaire face aux défis contemporains.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rgbClr val="FF0000"/>
                </a:solidFill>
                <a:latin typeface="Overpass" pitchFamily="2" charset="77"/>
              </a:rPr>
              <a:t>Nie</a:t>
            </a:r>
            <a:r>
              <a:rPr lang="en-CA" sz="1400" dirty="0">
                <a:solidFill>
                  <a:srgbClr val="FF0000"/>
                </a:solidFill>
                <a:latin typeface="Overpass" pitchFamily="2" charset="77"/>
              </a:rPr>
              <a:t>, Y., Hicks, B., Ferreira, L. P., </a:t>
            </a:r>
            <a:r>
              <a:rPr lang="en-CA" sz="1400" dirty="0" err="1">
                <a:solidFill>
                  <a:srgbClr val="FF0000"/>
                </a:solidFill>
                <a:latin typeface="Overpass" pitchFamily="2" charset="77"/>
              </a:rPr>
              <a:t>Halog</a:t>
            </a:r>
            <a:r>
              <a:rPr lang="en-CA" sz="1400" dirty="0">
                <a:solidFill>
                  <a:srgbClr val="FF0000"/>
                </a:solidFill>
                <a:latin typeface="Overpass" pitchFamily="2" charset="77"/>
              </a:rPr>
              <a:t>, A., &amp; Valero, M. R. (2024). Sustainability-Driven Food Supply Chain Design and Optimisation through Digital Twinning. Procedia CIRP, 130, 671-676.</a:t>
            </a:r>
          </a:p>
        </p:txBody>
      </p:sp>
    </p:spTree>
    <p:extLst>
      <p:ext uri="{BB962C8B-B14F-4D97-AF65-F5344CB8AC3E}">
        <p14:creationId xmlns:p14="http://schemas.microsoft.com/office/powerpoint/2010/main" val="2941568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713600"/>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fr-FR" sz="2800" dirty="0">
                <a:solidFill>
                  <a:srgbClr val="FF0000"/>
                </a:solidFill>
                <a:latin typeface="Overpass" pitchFamily="2" charset="77"/>
              </a:rPr>
              <a:t>Pourquoi simuler?</a:t>
            </a: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266806" cy="3889002"/>
          </a:xfrm>
          <a:prstGeom prst="rect">
            <a:avLst/>
          </a:prstGeom>
          <a:noFill/>
        </p:spPr>
        <p:txBody>
          <a:bodyPr spcFirstLastPara="1" vert="horz" wrap="square" lIns="0" tIns="0" rIns="0" bIns="0" rtlCol="0" anchor="t" anchorCtr="0">
            <a:normAutofit fontScale="92500" lnSpcReduction="2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67"/>
              </a:spcBef>
              <a:buFont typeface="Arial" panose="020B0604020202020204" pitchFamily="34" charset="0"/>
              <a:buChar char="•"/>
            </a:pPr>
            <a:r>
              <a:rPr lang="fr-CA" sz="2600" dirty="0">
                <a:latin typeface="Overpass"/>
                <a:sym typeface="Overpass"/>
              </a:rPr>
              <a:t>Évaluer un </a:t>
            </a:r>
            <a:r>
              <a:rPr lang="fr-CA" sz="2600" b="1" dirty="0">
                <a:latin typeface="Overpass"/>
                <a:sym typeface="Overpass"/>
              </a:rPr>
              <a:t>système complexe avant sa construction </a:t>
            </a:r>
            <a:r>
              <a:rPr lang="fr-CA" sz="2600" dirty="0">
                <a:latin typeface="Overpass"/>
                <a:sym typeface="Overpass"/>
              </a:rPr>
              <a:t>(ex: une usine) et comparer différentes alternatives dans le but de faire le bon choix</a:t>
            </a:r>
          </a:p>
          <a:p>
            <a:pPr marL="457200" indent="-457200">
              <a:spcBef>
                <a:spcPts val="1067"/>
              </a:spcBef>
              <a:buFont typeface="Arial" panose="020B0604020202020204" pitchFamily="34" charset="0"/>
              <a:buChar char="•"/>
            </a:pPr>
            <a:r>
              <a:rPr lang="fr-CA" sz="2600" dirty="0">
                <a:latin typeface="Overpass"/>
                <a:sym typeface="Overpass"/>
              </a:rPr>
              <a:t>Évaluer différentes </a:t>
            </a:r>
            <a:r>
              <a:rPr lang="fr-CA" sz="2600" b="1" dirty="0">
                <a:latin typeface="Overpass"/>
                <a:sym typeface="Overpass"/>
              </a:rPr>
              <a:t>modifications</a:t>
            </a:r>
            <a:r>
              <a:rPr lang="fr-CA" sz="2600" dirty="0">
                <a:latin typeface="Overpass"/>
                <a:sym typeface="Overpass"/>
              </a:rPr>
              <a:t> qui pourraient être apportées à un système</a:t>
            </a:r>
          </a:p>
          <a:p>
            <a:pPr marL="457200" indent="-457200">
              <a:spcBef>
                <a:spcPts val="1067"/>
              </a:spcBef>
              <a:buFont typeface="Arial" panose="020B0604020202020204" pitchFamily="34" charset="0"/>
              <a:buChar char="•"/>
            </a:pPr>
            <a:r>
              <a:rPr lang="fr-CA" sz="2600" dirty="0">
                <a:latin typeface="Overpass"/>
                <a:sym typeface="Overpass"/>
              </a:rPr>
              <a:t>Évaluer différentes </a:t>
            </a:r>
            <a:r>
              <a:rPr lang="fr-CA" sz="2600" b="1" dirty="0">
                <a:latin typeface="Overpass"/>
                <a:sym typeface="Overpass"/>
              </a:rPr>
              <a:t>politiques pour l’opération d’un système </a:t>
            </a:r>
            <a:r>
              <a:rPr lang="fr-CA" sz="2600" dirty="0">
                <a:latin typeface="Overpass"/>
                <a:sym typeface="Overpass"/>
              </a:rPr>
              <a:t>(e.g. règles pour le pilotage d’un système manufacturier)</a:t>
            </a:r>
          </a:p>
          <a:p>
            <a:pPr marL="457200" indent="-457200">
              <a:spcBef>
                <a:spcPts val="1067"/>
              </a:spcBef>
              <a:buFont typeface="Arial" panose="020B0604020202020204" pitchFamily="34" charset="0"/>
              <a:buChar char="•"/>
            </a:pPr>
            <a:r>
              <a:rPr lang="fr-CA" sz="2600" dirty="0">
                <a:latin typeface="Overpass"/>
                <a:sym typeface="Overpass"/>
              </a:rPr>
              <a:t>Apprendre sur un </a:t>
            </a:r>
            <a:r>
              <a:rPr lang="fr-CA" sz="2600" b="1" dirty="0">
                <a:latin typeface="Overpass"/>
                <a:sym typeface="Overpass"/>
              </a:rPr>
              <a:t>phénomène</a:t>
            </a:r>
            <a:r>
              <a:rPr lang="fr-CA" sz="2600" dirty="0">
                <a:latin typeface="Overpass"/>
                <a:sym typeface="Overpass"/>
              </a:rPr>
              <a:t> mal compris (ex: reproduire un incident)</a:t>
            </a:r>
          </a:p>
          <a:p>
            <a:pPr marL="457200" indent="-457200">
              <a:spcBef>
                <a:spcPts val="1067"/>
              </a:spcBef>
              <a:buFont typeface="Arial" panose="020B0604020202020204" pitchFamily="34" charset="0"/>
              <a:buChar char="•"/>
            </a:pPr>
            <a:r>
              <a:rPr lang="fr-CA" sz="2600" dirty="0">
                <a:latin typeface="Overpass"/>
                <a:sym typeface="Overpass"/>
              </a:rPr>
              <a:t>Évaluer l’impact d’un </a:t>
            </a:r>
            <a:r>
              <a:rPr lang="fr-CA" sz="2600" b="1" dirty="0">
                <a:latin typeface="Overpass"/>
                <a:sym typeface="Overpass"/>
              </a:rPr>
              <a:t>événement</a:t>
            </a:r>
            <a:r>
              <a:rPr lang="fr-CA" sz="2600" dirty="0">
                <a:latin typeface="Overpass"/>
                <a:sym typeface="Overpass"/>
              </a:rPr>
              <a:t> potentiel</a:t>
            </a:r>
          </a:p>
          <a:p>
            <a:pPr marL="457200" indent="-457200">
              <a:spcBef>
                <a:spcPts val="1067"/>
              </a:spcBef>
              <a:buFont typeface="Arial" panose="020B0604020202020204" pitchFamily="34" charset="0"/>
              <a:buChar char="•"/>
            </a:pPr>
            <a:r>
              <a:rPr lang="fr-CA" sz="2600" dirty="0">
                <a:latin typeface="Overpass"/>
                <a:sym typeface="Overpass"/>
              </a:rPr>
              <a:t>Génération de </a:t>
            </a:r>
            <a:r>
              <a:rPr lang="fr-CA" sz="2600" b="1" dirty="0">
                <a:latin typeface="Overpass"/>
                <a:sym typeface="Overpass"/>
              </a:rPr>
              <a:t>données synthétiques</a:t>
            </a:r>
          </a:p>
          <a:p>
            <a:pPr lvl="1" indent="0">
              <a:spcBef>
                <a:spcPts val="1067"/>
              </a:spcBef>
              <a:buNone/>
            </a:pPr>
            <a:endParaRPr lang="fr-FR" sz="2000" i="1" dirty="0">
              <a:solidFill>
                <a:schemeClr val="accent1"/>
              </a:solidFill>
              <a:sym typeface="Overpass"/>
            </a:endParaRPr>
          </a:p>
        </p:txBody>
      </p:sp>
    </p:spTree>
    <p:extLst>
      <p:ext uri="{BB962C8B-B14F-4D97-AF65-F5344CB8AC3E}">
        <p14:creationId xmlns:p14="http://schemas.microsoft.com/office/powerpoint/2010/main" val="20546637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rgbClr val="FF0000"/>
                </a:solidFill>
                <a:latin typeface="Overpass" pitchFamily="2" charset="77"/>
              </a:rPr>
              <a:t>Digital Twins for the Agriculture Sector</a:t>
            </a:r>
            <a:endParaRPr lang="fr-FR" sz="2800" dirty="0">
              <a:solidFill>
                <a:srgbClr val="FF0000"/>
              </a:solidFill>
              <a:latin typeface="Overpass" pitchFamily="2" charset="77"/>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fontScale="92500"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Overpass"/>
                <a:sym typeface="Overpass"/>
              </a:rPr>
              <a:t>Kokate</a:t>
            </a:r>
            <a:r>
              <a:rPr lang="fr-CA" sz="1800" dirty="0">
                <a:latin typeface="Overpass"/>
                <a:sym typeface="Overpass"/>
              </a:rPr>
              <a:t> et al. explorent en le rôle des jumeaux numériques comme outil de simulation avancée pour transformer l’agriculture vers plus de durabilité, de précision et d’efficacité. Ces jumeaux numériques permettent de créer des répliques virtuelles de systèmes agricoles physiques tels que les cultures, les équipements ou les exploitations et de simuler en temps réel leur fonctionnement grâce à l’intégration de données issues de capteurs IoT, de drones, de modèles 3D et d’algorithmes d’intelligence artificielle. La simulation joue un rôle central dans cette approche, en permettant de tester des scénarios </a:t>
            </a:r>
            <a:r>
              <a:rPr lang="fr-CA" sz="1800" dirty="0" err="1">
                <a:latin typeface="Overpass"/>
                <a:sym typeface="Overpass"/>
              </a:rPr>
              <a:t>what</a:t>
            </a:r>
            <a:r>
              <a:rPr lang="fr-CA" sz="1800" dirty="0">
                <a:latin typeface="Overpass"/>
                <a:sym typeface="Overpass"/>
              </a:rPr>
              <a:t>-if, d’optimiser les décisions agronomiques (comme l’irrigation, la fertilisation ou la lutte contre les maladies), et de prédire les rendements ou les impacts environnementaux. L’article propose également une architecture modulaire pour les jumeaux numériques agricoles, combinant modélisation physique, analytique prédictive et boucles de rétroaction entre le monde réel et virtuel. Cette capacité de simulation dynamique offre aux agriculteurs un outil puissant pour améliorer la gestion des ressources, réduire les pertes et renforcer la résilience face aux aléas climatiques.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rgbClr val="FF0000"/>
                </a:solidFill>
                <a:latin typeface="Overpass" pitchFamily="2" charset="77"/>
              </a:rPr>
              <a:t>Kokate</a:t>
            </a:r>
            <a:r>
              <a:rPr lang="en-CA" sz="1400" dirty="0">
                <a:solidFill>
                  <a:srgbClr val="FF0000"/>
                </a:solidFill>
                <a:latin typeface="Overpass" pitchFamily="2" charset="77"/>
              </a:rPr>
              <a:t>, H., </a:t>
            </a:r>
            <a:r>
              <a:rPr lang="en-CA" sz="1400" dirty="0" err="1">
                <a:solidFill>
                  <a:srgbClr val="FF0000"/>
                </a:solidFill>
                <a:latin typeface="Overpass" pitchFamily="2" charset="77"/>
              </a:rPr>
              <a:t>Vhatkar</a:t>
            </a:r>
            <a:r>
              <a:rPr lang="en-CA" sz="1400" dirty="0">
                <a:solidFill>
                  <a:srgbClr val="FF0000"/>
                </a:solidFill>
                <a:latin typeface="Overpass" pitchFamily="2" charset="77"/>
              </a:rPr>
              <a:t>, A., &amp; </a:t>
            </a:r>
            <a:r>
              <a:rPr lang="en-CA" sz="1400" dirty="0" err="1">
                <a:solidFill>
                  <a:srgbClr val="FF0000"/>
                </a:solidFill>
                <a:latin typeface="Overpass" pitchFamily="2" charset="77"/>
              </a:rPr>
              <a:t>Khang</a:t>
            </a:r>
            <a:r>
              <a:rPr lang="en-CA" sz="1400" dirty="0">
                <a:solidFill>
                  <a:srgbClr val="FF0000"/>
                </a:solidFill>
                <a:latin typeface="Overpass" pitchFamily="2" charset="77"/>
              </a:rPr>
              <a:t>, A. (2025). Digital Twins for the Agriculture Sector. In Blockchain and Digital Twin Applications in Smart Agriculture (pp. 29-51). Auerbach Publications.</a:t>
            </a:r>
          </a:p>
        </p:txBody>
      </p:sp>
    </p:spTree>
    <p:extLst>
      <p:ext uri="{BB962C8B-B14F-4D97-AF65-F5344CB8AC3E}">
        <p14:creationId xmlns:p14="http://schemas.microsoft.com/office/powerpoint/2010/main" val="5933215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rgbClr val="FF0000"/>
                </a:solidFill>
                <a:latin typeface="Overpass" pitchFamily="2" charset="77"/>
              </a:rPr>
              <a:t>Harnessing Digital Twins for Sustainable Agricultural Water Management: A Systematic Review</a:t>
            </a:r>
            <a:endParaRPr lang="fr-FR" sz="2800" dirty="0">
              <a:solidFill>
                <a:srgbClr val="FF0000"/>
              </a:solidFill>
              <a:latin typeface="Overpass" pitchFamily="2" charset="77"/>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fontScale="92500"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Overpass"/>
                <a:sym typeface="Overpass"/>
              </a:rPr>
              <a:t>Ahsen</a:t>
            </a:r>
            <a:r>
              <a:rPr lang="fr-CA" sz="1800" dirty="0">
                <a:latin typeface="Overpass"/>
                <a:sym typeface="Overpass"/>
              </a:rPr>
              <a:t> et al. explorent en profondeur l’utilisation des jumeaux numériques comme outil de simulation pour améliorer la gestion durable de l’eau en agriculture. Ces jumeaux numériques permettent de créer des répliques virtuelles de systèmes agricoles réels, capables de simuler en temps réel les dynamiques environnementales, les besoins en irrigation, et les réponses des cultures. La revue distingue deux types de jumeaux : les DT de monitoring, qui assurent le suivi en temps réel de paramètres comme l’humidité du sol et la qualité de l’eau, et les DT prédictifs, qui utilisent l’intelligence artificielle pour anticiper les besoins en irrigation et planifier les ressources. La simulation joue un rôle central en permettant de tester des scénarios </a:t>
            </a:r>
            <a:r>
              <a:rPr lang="fr-CA" sz="1800" dirty="0" err="1">
                <a:latin typeface="Overpass"/>
                <a:sym typeface="Overpass"/>
              </a:rPr>
              <a:t>what</a:t>
            </a:r>
            <a:r>
              <a:rPr lang="fr-CA" sz="1800" dirty="0">
                <a:latin typeface="Overpass"/>
                <a:sym typeface="Overpass"/>
              </a:rPr>
              <a:t>-if, d’optimiser les cycles d’irrigation, et de réduire les pertes d’eau. Les applications couvrent des systèmes comme l’hydroponie, l’aquaponie, l’agriculture verticale et l’irrigation traditionnelle. Malgré leur potentiel, les auteurs soulignent des défis liés à l’intégration des données, à la maturité technologique et aux coûts, appelant à davantage de recherches pour adapter ces outils aux environnements agricoles réels.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rgbClr val="FF0000"/>
                </a:solidFill>
                <a:latin typeface="Overpass" pitchFamily="2" charset="77"/>
              </a:rPr>
              <a:t>Ahsen</a:t>
            </a:r>
            <a:r>
              <a:rPr lang="en-CA" sz="1400" dirty="0">
                <a:solidFill>
                  <a:srgbClr val="FF0000"/>
                </a:solidFill>
                <a:latin typeface="Overpass" pitchFamily="2" charset="77"/>
              </a:rPr>
              <a:t>, R., Di </a:t>
            </a:r>
            <a:r>
              <a:rPr lang="en-CA" sz="1400" dirty="0" err="1">
                <a:solidFill>
                  <a:srgbClr val="FF0000"/>
                </a:solidFill>
                <a:latin typeface="Overpass" pitchFamily="2" charset="77"/>
              </a:rPr>
              <a:t>Bitonto</a:t>
            </a:r>
            <a:r>
              <a:rPr lang="en-CA" sz="1400" dirty="0">
                <a:solidFill>
                  <a:srgbClr val="FF0000"/>
                </a:solidFill>
                <a:latin typeface="Overpass" pitchFamily="2" charset="77"/>
              </a:rPr>
              <a:t>, P., </a:t>
            </a:r>
            <a:r>
              <a:rPr lang="en-CA" sz="1400" dirty="0" err="1">
                <a:solidFill>
                  <a:srgbClr val="FF0000"/>
                </a:solidFill>
                <a:latin typeface="Overpass" pitchFamily="2" charset="77"/>
              </a:rPr>
              <a:t>Novielli</a:t>
            </a:r>
            <a:r>
              <a:rPr lang="en-CA" sz="1400" dirty="0">
                <a:solidFill>
                  <a:srgbClr val="FF0000"/>
                </a:solidFill>
                <a:latin typeface="Overpass" pitchFamily="2" charset="77"/>
              </a:rPr>
              <a:t>, P., </a:t>
            </a:r>
            <a:r>
              <a:rPr lang="en-CA" sz="1400" dirty="0" err="1">
                <a:solidFill>
                  <a:srgbClr val="FF0000"/>
                </a:solidFill>
                <a:latin typeface="Overpass" pitchFamily="2" charset="77"/>
              </a:rPr>
              <a:t>Magarelli</a:t>
            </a:r>
            <a:r>
              <a:rPr lang="en-CA" sz="1400" dirty="0">
                <a:solidFill>
                  <a:srgbClr val="FF0000"/>
                </a:solidFill>
                <a:latin typeface="Overpass" pitchFamily="2" charset="77"/>
              </a:rPr>
              <a:t>, M., Romano, D., </a:t>
            </a:r>
            <a:r>
              <a:rPr lang="en-CA" sz="1400" dirty="0" err="1">
                <a:solidFill>
                  <a:srgbClr val="FF0000"/>
                </a:solidFill>
                <a:latin typeface="Overpass" pitchFamily="2" charset="77"/>
              </a:rPr>
              <a:t>Diacono</a:t>
            </a:r>
            <a:r>
              <a:rPr lang="en-CA" sz="1400" dirty="0">
                <a:solidFill>
                  <a:srgbClr val="FF0000"/>
                </a:solidFill>
                <a:latin typeface="Overpass" pitchFamily="2" charset="77"/>
              </a:rPr>
              <a:t>, D., ... &amp; </a:t>
            </a:r>
            <a:r>
              <a:rPr lang="en-CA" sz="1400" dirty="0" err="1">
                <a:solidFill>
                  <a:srgbClr val="FF0000"/>
                </a:solidFill>
                <a:latin typeface="Overpass" pitchFamily="2" charset="77"/>
              </a:rPr>
              <a:t>Tangaro</a:t>
            </a:r>
            <a:r>
              <a:rPr lang="en-CA" sz="1400" dirty="0">
                <a:solidFill>
                  <a:srgbClr val="FF0000"/>
                </a:solidFill>
                <a:latin typeface="Overpass" pitchFamily="2" charset="77"/>
              </a:rPr>
              <a:t>, S. (2025). Harnessing Digital Twins for Sustainable Agricultural Water Management: A Systematic Review. Applied Sciences, 15(8), 4228.</a:t>
            </a:r>
          </a:p>
        </p:txBody>
      </p:sp>
    </p:spTree>
    <p:extLst>
      <p:ext uri="{BB962C8B-B14F-4D97-AF65-F5344CB8AC3E}">
        <p14:creationId xmlns:p14="http://schemas.microsoft.com/office/powerpoint/2010/main" val="29649858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rgbClr val="FF0000"/>
                </a:solidFill>
                <a:latin typeface="Overpass" pitchFamily="2" charset="77"/>
              </a:rPr>
              <a:t>Application of Digital Twin Technology in Agriculture: A Bibliometric Review</a:t>
            </a:r>
            <a:endParaRPr lang="fr-FR" sz="2800" dirty="0">
              <a:solidFill>
                <a:srgbClr val="FF0000"/>
              </a:solidFill>
              <a:latin typeface="Overpass" pitchFamily="2" charset="77"/>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Overpass"/>
                <a:sym typeface="Overpass"/>
              </a:rPr>
              <a:t>Gund</a:t>
            </a:r>
            <a:r>
              <a:rPr lang="fr-CA" sz="1800" dirty="0">
                <a:latin typeface="Overpass"/>
                <a:sym typeface="Overpass"/>
              </a:rPr>
              <a:t> et al. mettent en lumière les jumeaux numériques dans le secteur agricole, en se concentrant notamment sur leur rôle en tant qu’outils de simulation avancée. Ces technologies permettent de créer des répliques virtuelles dynamiques de systèmes agricoles réels, facilitant ainsi la modélisation, la prévision et l’optimisation des processus agricoles. Grâce à la simulation, les jumeaux numériques offrent la possibilité de tester différents scénarios de gestion des cultures, d’irrigation ou d’utilisation des ressources sans perturber le système réel, ce qui améliore la prise de décision et la durabilité. </a:t>
            </a:r>
            <a:r>
              <a:rPr lang="fr-CA" sz="1800">
                <a:latin typeface="Overpass"/>
                <a:sym typeface="Overpass"/>
              </a:rPr>
              <a:t>L’étude bibliométrique révèle une croissance rapide des publications sur ce sujet, soulignant l’intérêt croissant pour ces outils de simulation dans la recherche agricole moderne.</a:t>
            </a:r>
            <a:endParaRPr lang="fr-CA" sz="1800" dirty="0">
              <a:latin typeface="Overpass"/>
              <a:sym typeface="Overpass"/>
            </a:endParaRP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rgbClr val="FF0000"/>
                </a:solidFill>
                <a:latin typeface="Overpass" pitchFamily="2" charset="77"/>
              </a:rPr>
              <a:t>Gund</a:t>
            </a:r>
            <a:r>
              <a:rPr lang="en-CA" sz="1400" dirty="0">
                <a:solidFill>
                  <a:srgbClr val="FF0000"/>
                </a:solidFill>
                <a:latin typeface="Overpass" pitchFamily="2" charset="77"/>
              </a:rPr>
              <a:t>, R., </a:t>
            </a:r>
            <a:r>
              <a:rPr lang="en-CA" sz="1400" dirty="0" err="1">
                <a:solidFill>
                  <a:srgbClr val="FF0000"/>
                </a:solidFill>
                <a:latin typeface="Overpass" pitchFamily="2" charset="77"/>
              </a:rPr>
              <a:t>Badgujar</a:t>
            </a:r>
            <a:r>
              <a:rPr lang="en-CA" sz="1400" dirty="0">
                <a:solidFill>
                  <a:srgbClr val="FF0000"/>
                </a:solidFill>
                <a:latin typeface="Overpass" pitchFamily="2" charset="77"/>
              </a:rPr>
              <a:t>, C., </a:t>
            </a:r>
            <a:r>
              <a:rPr lang="en-CA" sz="1400" dirty="0" err="1">
                <a:solidFill>
                  <a:srgbClr val="FF0000"/>
                </a:solidFill>
                <a:latin typeface="Overpass" pitchFamily="2" charset="77"/>
              </a:rPr>
              <a:t>Samiappan</a:t>
            </a:r>
            <a:r>
              <a:rPr lang="en-CA" sz="1400" dirty="0">
                <a:solidFill>
                  <a:srgbClr val="FF0000"/>
                </a:solidFill>
                <a:latin typeface="Overpass" pitchFamily="2" charset="77"/>
              </a:rPr>
              <a:t>, S., &amp; </a:t>
            </a:r>
            <a:r>
              <a:rPr lang="en-CA" sz="1400" dirty="0" err="1">
                <a:solidFill>
                  <a:srgbClr val="FF0000"/>
                </a:solidFill>
                <a:latin typeface="Overpass" pitchFamily="2" charset="77"/>
              </a:rPr>
              <a:t>Jagadamma</a:t>
            </a:r>
            <a:r>
              <a:rPr lang="en-CA" sz="1400" dirty="0">
                <a:solidFill>
                  <a:srgbClr val="FF0000"/>
                </a:solidFill>
                <a:latin typeface="Overpass" pitchFamily="2" charset="77"/>
              </a:rPr>
              <a:t>, S. (2025). Application of Digital Twin Technology in Agriculture: A Bibliometric Review. Available at SSRN 5338248.</a:t>
            </a:r>
          </a:p>
        </p:txBody>
      </p:sp>
    </p:spTree>
    <p:extLst>
      <p:ext uri="{BB962C8B-B14F-4D97-AF65-F5344CB8AC3E}">
        <p14:creationId xmlns:p14="http://schemas.microsoft.com/office/powerpoint/2010/main" val="2370490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713600"/>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fr-FR" sz="2800" dirty="0">
                <a:solidFill>
                  <a:srgbClr val="FF0000"/>
                </a:solidFill>
                <a:latin typeface="Overpass" pitchFamily="2" charset="77"/>
              </a:rPr>
              <a:t>Type d’outils de simulation</a:t>
            </a: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266806" cy="3889002"/>
          </a:xfrm>
          <a:prstGeom prst="rect">
            <a:avLst/>
          </a:prstGeom>
          <a:noFill/>
        </p:spPr>
        <p:txBody>
          <a:bodyPr spcFirstLastPara="1" vert="horz" wrap="square" lIns="0" tIns="0" rIns="0" bIns="0" rtlCol="0" anchor="t" anchorCtr="0">
            <a:norm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a:spcBef>
                <a:spcPts val="1067"/>
              </a:spcBef>
              <a:buNone/>
            </a:pPr>
            <a:endParaRPr lang="fr-FR" sz="2000" i="1" dirty="0">
              <a:solidFill>
                <a:schemeClr val="accent1"/>
              </a:solidFill>
              <a:sym typeface="Overpass"/>
            </a:endParaRPr>
          </a:p>
        </p:txBody>
      </p:sp>
    </p:spTree>
    <p:extLst>
      <p:ext uri="{BB962C8B-B14F-4D97-AF65-F5344CB8AC3E}">
        <p14:creationId xmlns:p14="http://schemas.microsoft.com/office/powerpoint/2010/main" val="1566703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713600"/>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fr-FR" sz="2800" dirty="0" err="1">
                <a:solidFill>
                  <a:srgbClr val="FF0000"/>
                </a:solidFill>
                <a:latin typeface="Overpass" pitchFamily="2" charset="77"/>
              </a:rPr>
              <a:t>Simio</a:t>
            </a:r>
            <a:endParaRPr lang="fr-FR" sz="2800" dirty="0">
              <a:solidFill>
                <a:srgbClr val="FF0000"/>
              </a:solidFill>
              <a:latin typeface="Overpass" pitchFamily="2" charset="77"/>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266806" cy="3889002"/>
          </a:xfrm>
          <a:prstGeom prst="rect">
            <a:avLst/>
          </a:prstGeom>
          <a:noFill/>
        </p:spPr>
        <p:txBody>
          <a:bodyPr spcFirstLastPara="1" vert="horz" wrap="square" lIns="0" tIns="0" rIns="0" bIns="0" rtlCol="0" anchor="t" anchorCtr="0">
            <a:normAutofit fontScale="77500" lnSpcReduction="2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67"/>
              </a:spcBef>
              <a:buFont typeface="Arial" panose="020B0604020202020204" pitchFamily="34" charset="0"/>
              <a:buChar char="•"/>
            </a:pPr>
            <a:r>
              <a:rPr lang="fr-CA" sz="2600" dirty="0" err="1">
                <a:latin typeface="Overpass"/>
                <a:sym typeface="Overpass"/>
              </a:rPr>
              <a:t>Simio</a:t>
            </a:r>
            <a:r>
              <a:rPr lang="fr-CA" sz="2600" dirty="0">
                <a:latin typeface="Overpass"/>
                <a:sym typeface="Overpass"/>
              </a:rPr>
              <a:t> est un logiciel de simulation puissant utilisé pour créer, visualiser et analyser des systèmes complexes grâce à la simulation d'événements discrets, la modélisation basée sur les agents et la programmation orientée objet.</a:t>
            </a:r>
          </a:p>
          <a:p>
            <a:pPr marL="457200" indent="-457200">
              <a:spcBef>
                <a:spcPts val="1067"/>
              </a:spcBef>
              <a:buFont typeface="Arial" panose="020B0604020202020204" pitchFamily="34" charset="0"/>
              <a:buChar char="•"/>
            </a:pPr>
            <a:endParaRPr lang="fr-CA" sz="2600" dirty="0">
              <a:latin typeface="Overpass"/>
              <a:sym typeface="Overpass"/>
            </a:endParaRPr>
          </a:p>
          <a:p>
            <a:pPr marL="457200" indent="-457200">
              <a:spcBef>
                <a:spcPts val="1067"/>
              </a:spcBef>
              <a:buFont typeface="Arial" panose="020B0604020202020204" pitchFamily="34" charset="0"/>
              <a:buChar char="•"/>
            </a:pPr>
            <a:r>
              <a:rPr lang="fr-CA" sz="2600" dirty="0">
                <a:latin typeface="Overpass"/>
                <a:sym typeface="Overpass"/>
              </a:rPr>
              <a:t>Caractéristiques clés :</a:t>
            </a:r>
          </a:p>
          <a:p>
            <a:pPr marL="1143000" lvl="1" indent="-457200">
              <a:spcBef>
                <a:spcPts val="1067"/>
              </a:spcBef>
            </a:pPr>
            <a:r>
              <a:rPr lang="fr-CA" sz="2200" b="1" dirty="0">
                <a:latin typeface="Overpass"/>
                <a:sym typeface="Overpass"/>
              </a:rPr>
              <a:t>Animation 3D</a:t>
            </a:r>
            <a:r>
              <a:rPr lang="fr-CA" sz="2200" dirty="0">
                <a:latin typeface="Overpass"/>
                <a:sym typeface="Overpass"/>
              </a:rPr>
              <a:t> : Fournit une visualisation réaliste des modèles.</a:t>
            </a:r>
          </a:p>
          <a:p>
            <a:pPr marL="1143000" lvl="1" indent="-457200">
              <a:spcBef>
                <a:spcPts val="1067"/>
              </a:spcBef>
            </a:pPr>
            <a:r>
              <a:rPr lang="fr-CA" sz="2200" b="1" dirty="0">
                <a:latin typeface="Overpass"/>
                <a:sym typeface="Overpass"/>
              </a:rPr>
              <a:t>Interface Conviviale</a:t>
            </a:r>
            <a:r>
              <a:rPr lang="fr-CA" sz="2200" dirty="0">
                <a:latin typeface="Overpass"/>
                <a:sym typeface="Overpass"/>
              </a:rPr>
              <a:t> : Construction de modèles par glisser-déposer.</a:t>
            </a:r>
          </a:p>
          <a:p>
            <a:pPr marL="1143000" lvl="1" indent="-457200">
              <a:spcBef>
                <a:spcPts val="1067"/>
              </a:spcBef>
            </a:pPr>
            <a:r>
              <a:rPr lang="fr-CA" sz="2200" b="1" dirty="0">
                <a:latin typeface="Overpass"/>
                <a:sym typeface="Overpass"/>
              </a:rPr>
              <a:t>Analyse de Données en Temps Réel</a:t>
            </a:r>
            <a:r>
              <a:rPr lang="fr-CA" sz="2200" dirty="0">
                <a:latin typeface="Overpass"/>
                <a:sym typeface="Overpass"/>
              </a:rPr>
              <a:t> : Évaluation des performances à jour.</a:t>
            </a:r>
          </a:p>
          <a:p>
            <a:pPr marL="1143000" lvl="1" indent="-457200">
              <a:spcBef>
                <a:spcPts val="1067"/>
              </a:spcBef>
            </a:pPr>
            <a:r>
              <a:rPr lang="fr-CA" sz="2200" b="1" dirty="0">
                <a:latin typeface="Overpass"/>
                <a:sym typeface="Overpass"/>
              </a:rPr>
              <a:t>Flexibilité de Modélisation</a:t>
            </a:r>
            <a:r>
              <a:rPr lang="fr-CA" sz="2200" dirty="0">
                <a:latin typeface="Overpass"/>
                <a:sym typeface="Overpass"/>
              </a:rPr>
              <a:t> : Gère les processus déterministes et stochastiques.</a:t>
            </a:r>
          </a:p>
          <a:p>
            <a:pPr marL="1143000" lvl="1" indent="-457200">
              <a:spcBef>
                <a:spcPts val="1067"/>
              </a:spcBef>
            </a:pPr>
            <a:r>
              <a:rPr lang="fr-CA" sz="2200" b="1" dirty="0">
                <a:latin typeface="Overpass"/>
                <a:sym typeface="Overpass"/>
              </a:rPr>
              <a:t>Outils d'Optimisation</a:t>
            </a:r>
            <a:r>
              <a:rPr lang="fr-CA" sz="2200" dirty="0">
                <a:latin typeface="Overpass"/>
                <a:sym typeface="Overpass"/>
              </a:rPr>
              <a:t> : Identifie les meilleures configurations pour améliorer le système.</a:t>
            </a:r>
          </a:p>
          <a:p>
            <a:pPr lvl="1" indent="0">
              <a:spcBef>
                <a:spcPts val="1067"/>
              </a:spcBef>
              <a:buNone/>
            </a:pPr>
            <a:endParaRPr lang="fr-FR" sz="2000" i="1" dirty="0">
              <a:solidFill>
                <a:schemeClr val="accent1"/>
              </a:solidFill>
              <a:sym typeface="Overpass"/>
            </a:endParaRPr>
          </a:p>
        </p:txBody>
      </p:sp>
    </p:spTree>
    <p:extLst>
      <p:ext uri="{BB962C8B-B14F-4D97-AF65-F5344CB8AC3E}">
        <p14:creationId xmlns:p14="http://schemas.microsoft.com/office/powerpoint/2010/main" val="3978877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713600"/>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fr-FR" sz="2800" dirty="0">
                <a:solidFill>
                  <a:srgbClr val="FF0000"/>
                </a:solidFill>
                <a:latin typeface="Overpass" pitchFamily="2" charset="77"/>
              </a:rPr>
              <a:t>Contexte</a:t>
            </a: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266806" cy="3889002"/>
          </a:xfrm>
          <a:prstGeom prst="rect">
            <a:avLst/>
          </a:prstGeom>
          <a:noFill/>
        </p:spPr>
        <p:txBody>
          <a:bodyPr spcFirstLastPara="1" vert="horz" wrap="square" lIns="0" tIns="0" rIns="0" bIns="0" rtlCol="0" anchor="t" anchorCtr="0">
            <a:normAutofit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67"/>
              </a:spcBef>
              <a:buFont typeface="Arial" panose="020B0604020202020204" pitchFamily="34" charset="0"/>
              <a:buChar char="•"/>
            </a:pPr>
            <a:r>
              <a:rPr lang="fr-CA" sz="2600" dirty="0">
                <a:latin typeface="Overpass"/>
                <a:sym typeface="Overpass"/>
              </a:rPr>
              <a:t>Production de pots de confitures.</a:t>
            </a:r>
          </a:p>
          <a:p>
            <a:pPr marL="457200" indent="-457200">
              <a:spcBef>
                <a:spcPts val="1067"/>
              </a:spcBef>
              <a:buFont typeface="Arial" panose="020B0604020202020204" pitchFamily="34" charset="0"/>
              <a:buChar char="•"/>
            </a:pPr>
            <a:r>
              <a:rPr lang="fr-CA" sz="2600" dirty="0">
                <a:latin typeface="Overpass"/>
                <a:sym typeface="Overpass"/>
              </a:rPr>
              <a:t>4 activités automatisées :</a:t>
            </a:r>
          </a:p>
          <a:p>
            <a:pPr marL="1143000" lvl="1" indent="-457200">
              <a:spcBef>
                <a:spcPts val="1067"/>
              </a:spcBef>
            </a:pPr>
            <a:r>
              <a:rPr lang="fr-CA" sz="2200" dirty="0">
                <a:solidFill>
                  <a:srgbClr val="00B0F0"/>
                </a:solidFill>
                <a:latin typeface="Overpass"/>
                <a:sym typeface="Overpass"/>
              </a:rPr>
              <a:t>Tri, Lavage, Cuisson, Mise en pots.</a:t>
            </a:r>
            <a:endParaRPr lang="fr-CA" sz="2600" dirty="0">
              <a:solidFill>
                <a:srgbClr val="00B0F0"/>
              </a:solidFill>
              <a:latin typeface="Overpass"/>
              <a:sym typeface="Overpass"/>
            </a:endParaRPr>
          </a:p>
          <a:p>
            <a:pPr marL="457200" indent="-457200">
              <a:spcBef>
                <a:spcPts val="1067"/>
              </a:spcBef>
              <a:buFont typeface="Arial" panose="020B0604020202020204" pitchFamily="34" charset="0"/>
              <a:buChar char="•"/>
            </a:pPr>
            <a:r>
              <a:rPr lang="fr-CA" sz="2600" dirty="0">
                <a:latin typeface="Overpass"/>
                <a:sym typeface="Overpass"/>
              </a:rPr>
              <a:t>La capacité est équilibrée à environ 1 unité par 37 secondes en moyenne.</a:t>
            </a:r>
          </a:p>
          <a:p>
            <a:pPr marL="457200" indent="-457200">
              <a:spcBef>
                <a:spcPts val="1067"/>
              </a:spcBef>
              <a:buFont typeface="Arial" panose="020B0604020202020204" pitchFamily="34" charset="0"/>
              <a:buChar char="•"/>
            </a:pPr>
            <a:r>
              <a:rPr lang="fr-CA" sz="2600" dirty="0">
                <a:latin typeface="Overpass"/>
                <a:sym typeface="Overpass"/>
              </a:rPr>
              <a:t>L’usine fonctionne 24h / 24.</a:t>
            </a:r>
          </a:p>
          <a:p>
            <a:pPr marL="457200" indent="-457200">
              <a:spcBef>
                <a:spcPts val="1067"/>
              </a:spcBef>
              <a:buFont typeface="Arial" panose="020B0604020202020204" pitchFamily="34" charset="0"/>
              <a:buChar char="•"/>
            </a:pPr>
            <a:endParaRPr lang="fr-FR" sz="2000" i="1" dirty="0">
              <a:solidFill>
                <a:schemeClr val="accent1"/>
              </a:solidFill>
              <a:latin typeface="Overpass"/>
              <a:sym typeface="Overpass"/>
            </a:endParaRPr>
          </a:p>
          <a:p>
            <a:pPr>
              <a:spcBef>
                <a:spcPts val="1067"/>
              </a:spcBef>
            </a:pPr>
            <a:r>
              <a:rPr lang="fr-CA" sz="2800" dirty="0">
                <a:solidFill>
                  <a:srgbClr val="00B0F0"/>
                </a:solidFill>
                <a:latin typeface="Overpass"/>
              </a:rPr>
              <a:t>Combien peut-on produire de pots de confiture par période de 24h ?</a:t>
            </a:r>
          </a:p>
          <a:p>
            <a:pPr>
              <a:spcBef>
                <a:spcPts val="1067"/>
              </a:spcBef>
            </a:pPr>
            <a:endParaRPr lang="fr-CA" sz="2600" dirty="0">
              <a:latin typeface="Overpass"/>
              <a:sym typeface="Overpass"/>
            </a:endParaRPr>
          </a:p>
        </p:txBody>
      </p:sp>
      <p:pic>
        <p:nvPicPr>
          <p:cNvPr id="5" name="Picture 4">
            <a:extLst>
              <a:ext uri="{FF2B5EF4-FFF2-40B4-BE49-F238E27FC236}">
                <a16:creationId xmlns:a16="http://schemas.microsoft.com/office/drawing/2014/main" id="{99E7F2D8-2609-4F27-818B-1679FAC42DB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10377" y="264794"/>
            <a:ext cx="1897798" cy="2827786"/>
          </a:xfrm>
          <a:prstGeom prst="rect">
            <a:avLst/>
          </a:prstGeom>
        </p:spPr>
      </p:pic>
    </p:spTree>
    <p:extLst>
      <p:ext uri="{BB962C8B-B14F-4D97-AF65-F5344CB8AC3E}">
        <p14:creationId xmlns:p14="http://schemas.microsoft.com/office/powerpoint/2010/main" val="2026106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713600"/>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fr-FR" sz="2800" dirty="0">
                <a:solidFill>
                  <a:srgbClr val="FF0000"/>
                </a:solidFill>
                <a:latin typeface="Overpass" pitchFamily="2" charset="77"/>
              </a:rPr>
              <a:t>Contexte (suite)</a:t>
            </a: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7466286" cy="3889002"/>
          </a:xfrm>
          <a:prstGeom prst="rect">
            <a:avLst/>
          </a:prstGeom>
          <a:noFill/>
        </p:spPr>
        <p:txBody>
          <a:bodyPr spcFirstLastPara="1" vert="horz" wrap="square" lIns="0" tIns="0" rIns="0" bIns="0" rtlCol="0" anchor="t" anchorCtr="0">
            <a:norm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67"/>
              </a:spcBef>
              <a:buFont typeface="Arial" panose="020B0604020202020204" pitchFamily="34" charset="0"/>
              <a:buChar char="•"/>
            </a:pPr>
            <a:r>
              <a:rPr lang="fr-CA" sz="2600" dirty="0">
                <a:latin typeface="Overpass"/>
                <a:sym typeface="Overpass"/>
              </a:rPr>
              <a:t>On cherche à évaluer la faisabilité d’une demande client.</a:t>
            </a:r>
          </a:p>
          <a:p>
            <a:pPr marL="457200" indent="-457200">
              <a:spcBef>
                <a:spcPts val="1067"/>
              </a:spcBef>
              <a:buFont typeface="Arial" panose="020B0604020202020204" pitchFamily="34" charset="0"/>
              <a:buChar char="•"/>
            </a:pPr>
            <a:endParaRPr lang="fr-CA" sz="2600" dirty="0">
              <a:latin typeface="Overpass"/>
              <a:sym typeface="Overpass"/>
            </a:endParaRPr>
          </a:p>
          <a:p>
            <a:pPr algn="ctr">
              <a:spcBef>
                <a:spcPts val="1067"/>
              </a:spcBef>
            </a:pPr>
            <a:r>
              <a:rPr lang="fr-CA" sz="2400" b="1" u="sng" dirty="0">
                <a:latin typeface="Overpass"/>
                <a:sym typeface="Overpass"/>
              </a:rPr>
              <a:t>6 685 unités en 3 jours (72 heures).</a:t>
            </a:r>
          </a:p>
          <a:p>
            <a:pPr marL="457200" indent="-457200">
              <a:spcBef>
                <a:spcPts val="1067"/>
              </a:spcBef>
              <a:buFont typeface="Arial" panose="020B0604020202020204" pitchFamily="34" charset="0"/>
              <a:buChar char="•"/>
            </a:pPr>
            <a:endParaRPr lang="fr-CA" sz="2600" dirty="0">
              <a:latin typeface="Overpass"/>
              <a:sym typeface="Overpass"/>
            </a:endParaRPr>
          </a:p>
          <a:p>
            <a:pPr marL="457200" indent="-457200">
              <a:spcBef>
                <a:spcPts val="1067"/>
              </a:spcBef>
              <a:buFont typeface="Arial" panose="020B0604020202020204" pitchFamily="34" charset="0"/>
              <a:buChar char="•"/>
            </a:pPr>
            <a:endParaRPr lang="fr-CA" sz="2600" dirty="0">
              <a:latin typeface="Overpass"/>
              <a:sym typeface="Overpass"/>
            </a:endParaRPr>
          </a:p>
          <a:p>
            <a:pPr>
              <a:spcBef>
                <a:spcPts val="1067"/>
              </a:spcBef>
            </a:pPr>
            <a:r>
              <a:rPr lang="fr-CA" sz="2600" dirty="0">
                <a:solidFill>
                  <a:srgbClr val="00B0F0"/>
                </a:solidFill>
                <a:latin typeface="Overpass"/>
                <a:sym typeface="Overpass"/>
              </a:rPr>
              <a:t>Est-ce possible ?</a:t>
            </a:r>
          </a:p>
        </p:txBody>
      </p:sp>
      <p:pic>
        <p:nvPicPr>
          <p:cNvPr id="6" name="Picture 5">
            <a:extLst>
              <a:ext uri="{FF2B5EF4-FFF2-40B4-BE49-F238E27FC236}">
                <a16:creationId xmlns:a16="http://schemas.microsoft.com/office/drawing/2014/main" id="{80C2DA34-CE0A-4862-855E-884824DA541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41271" y="601214"/>
            <a:ext cx="3428213" cy="5108158"/>
          </a:xfrm>
          <a:prstGeom prst="rect">
            <a:avLst/>
          </a:prstGeom>
        </p:spPr>
      </p:pic>
    </p:spTree>
    <p:extLst>
      <p:ext uri="{BB962C8B-B14F-4D97-AF65-F5344CB8AC3E}">
        <p14:creationId xmlns:p14="http://schemas.microsoft.com/office/powerpoint/2010/main" val="2259977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713600"/>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fr-FR" sz="2800" dirty="0">
                <a:solidFill>
                  <a:srgbClr val="FF0000"/>
                </a:solidFill>
                <a:latin typeface="Overpass" pitchFamily="2" charset="77"/>
              </a:rPr>
              <a:t>Résultats</a:t>
            </a: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7466286" cy="3889002"/>
          </a:xfrm>
          <a:prstGeom prst="rect">
            <a:avLst/>
          </a:prstGeom>
          <a:noFill/>
        </p:spPr>
        <p:txBody>
          <a:bodyPr spcFirstLastPara="1" vert="horz" wrap="square" lIns="0" tIns="0" rIns="0" bIns="0" rtlCol="0" anchor="t" anchorCtr="0">
            <a:norm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67"/>
              </a:spcBef>
              <a:buFont typeface="Arial" panose="020B0604020202020204" pitchFamily="34" charset="0"/>
              <a:buChar char="•"/>
            </a:pPr>
            <a:r>
              <a:rPr lang="fr-CA" sz="2600" dirty="0">
                <a:latin typeface="Overpass"/>
                <a:sym typeface="Overpass"/>
              </a:rPr>
              <a:t>Après 72h de production dans la vraie vie, on se rend compte qu’on ne peut pas livrer le client à temps.</a:t>
            </a:r>
          </a:p>
          <a:p>
            <a:pPr marL="457200" indent="-457200">
              <a:spcBef>
                <a:spcPts val="1067"/>
              </a:spcBef>
              <a:buFont typeface="Arial" panose="020B0604020202020204" pitchFamily="34" charset="0"/>
              <a:buChar char="•"/>
            </a:pPr>
            <a:endParaRPr lang="fr-CA" sz="2600" dirty="0">
              <a:latin typeface="Overpass"/>
              <a:sym typeface="Overpass"/>
            </a:endParaRPr>
          </a:p>
          <a:p>
            <a:pPr marL="457200" indent="-457200">
              <a:spcBef>
                <a:spcPts val="1067"/>
              </a:spcBef>
              <a:buFont typeface="Arial" panose="020B0604020202020204" pitchFamily="34" charset="0"/>
              <a:buChar char="•"/>
            </a:pPr>
            <a:r>
              <a:rPr lang="fr-CA" sz="2600" dirty="0">
                <a:solidFill>
                  <a:srgbClr val="00B0F0"/>
                </a:solidFill>
                <a:latin typeface="Overpass"/>
                <a:sym typeface="Overpass"/>
              </a:rPr>
              <a:t>POURQUOI?</a:t>
            </a:r>
          </a:p>
        </p:txBody>
      </p:sp>
    </p:spTree>
    <p:extLst>
      <p:ext uri="{BB962C8B-B14F-4D97-AF65-F5344CB8AC3E}">
        <p14:creationId xmlns:p14="http://schemas.microsoft.com/office/powerpoint/2010/main" val="3894533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1"/>
</p:tagLst>
</file>

<file path=ppt/tags/tag11.xml><?xml version="1.0" encoding="utf-8"?>
<p:tagLst xmlns:a="http://schemas.openxmlformats.org/drawingml/2006/main" xmlns:r="http://schemas.openxmlformats.org/officeDocument/2006/relationships" xmlns:p="http://schemas.openxmlformats.org/presentationml/2006/main">
  <p:tag name="NUM" val="1"/>
</p:tagLst>
</file>

<file path=ppt/tags/tag12.xml><?xml version="1.0" encoding="utf-8"?>
<p:tagLst xmlns:a="http://schemas.openxmlformats.org/drawingml/2006/main" xmlns:r="http://schemas.openxmlformats.org/officeDocument/2006/relationships" xmlns:p="http://schemas.openxmlformats.org/presentationml/2006/main">
  <p:tag name="NUM" val="1"/>
</p:tagLst>
</file>

<file path=ppt/tags/tag13.xml><?xml version="1.0" encoding="utf-8"?>
<p:tagLst xmlns:a="http://schemas.openxmlformats.org/drawingml/2006/main" xmlns:r="http://schemas.openxmlformats.org/officeDocument/2006/relationships" xmlns:p="http://schemas.openxmlformats.org/presentationml/2006/main">
  <p:tag name="NUM" val="1"/>
</p:tagLst>
</file>

<file path=ppt/tags/tag14.xml><?xml version="1.0" encoding="utf-8"?>
<p:tagLst xmlns:a="http://schemas.openxmlformats.org/drawingml/2006/main" xmlns:r="http://schemas.openxmlformats.org/officeDocument/2006/relationships" xmlns:p="http://schemas.openxmlformats.org/presentationml/2006/main">
  <p:tag name="NUM" val="1"/>
</p:tagLst>
</file>

<file path=ppt/tags/tag15.xml><?xml version="1.0" encoding="utf-8"?>
<p:tagLst xmlns:a="http://schemas.openxmlformats.org/drawingml/2006/main" xmlns:r="http://schemas.openxmlformats.org/officeDocument/2006/relationships" xmlns:p="http://schemas.openxmlformats.org/presentationml/2006/main">
  <p:tag name="NUM" val="1"/>
</p:tagLst>
</file>

<file path=ppt/tags/tag16.xml><?xml version="1.0" encoding="utf-8"?>
<p:tagLst xmlns:a="http://schemas.openxmlformats.org/drawingml/2006/main" xmlns:r="http://schemas.openxmlformats.org/officeDocument/2006/relationships" xmlns:p="http://schemas.openxmlformats.org/presentationml/2006/main">
  <p:tag name="NUM" val="1"/>
</p:tagLst>
</file>

<file path=ppt/tags/tag17.xml><?xml version="1.0" encoding="utf-8"?>
<p:tagLst xmlns:a="http://schemas.openxmlformats.org/drawingml/2006/main" xmlns:r="http://schemas.openxmlformats.org/officeDocument/2006/relationships" xmlns:p="http://schemas.openxmlformats.org/presentationml/2006/main">
  <p:tag name="NUM" val="1"/>
</p:tagLst>
</file>

<file path=ppt/tags/tag18.xml><?xml version="1.0" encoding="utf-8"?>
<p:tagLst xmlns:a="http://schemas.openxmlformats.org/drawingml/2006/main" xmlns:r="http://schemas.openxmlformats.org/officeDocument/2006/relationships" xmlns:p="http://schemas.openxmlformats.org/presentationml/2006/main">
  <p:tag name="NUM" val="1"/>
</p:tagLst>
</file>

<file path=ppt/tags/tag19.xml><?xml version="1.0" encoding="utf-8"?>
<p:tagLst xmlns:a="http://schemas.openxmlformats.org/drawingml/2006/main" xmlns:r="http://schemas.openxmlformats.org/officeDocument/2006/relationships" xmlns:p="http://schemas.openxmlformats.org/presentationml/2006/main">
  <p:tag name="NUM" val="1"/>
</p:tagLst>
</file>

<file path=ppt/tags/tag2.xml><?xml version="1.0" encoding="utf-8"?>
<p:tagLst xmlns:a="http://schemas.openxmlformats.org/drawingml/2006/main" xmlns:r="http://schemas.openxmlformats.org/officeDocument/2006/relationships" xmlns:p="http://schemas.openxmlformats.org/presentationml/2006/main">
  <p:tag name="NUM" val="1"/>
</p:tagLst>
</file>

<file path=ppt/tags/tag20.xml><?xml version="1.0" encoding="utf-8"?>
<p:tagLst xmlns:a="http://schemas.openxmlformats.org/drawingml/2006/main" xmlns:r="http://schemas.openxmlformats.org/officeDocument/2006/relationships" xmlns:p="http://schemas.openxmlformats.org/presentationml/2006/main">
  <p:tag name="NUM" val="1"/>
</p:tagLst>
</file>

<file path=ppt/tags/tag21.xml><?xml version="1.0" encoding="utf-8"?>
<p:tagLst xmlns:a="http://schemas.openxmlformats.org/drawingml/2006/main" xmlns:r="http://schemas.openxmlformats.org/officeDocument/2006/relationships" xmlns:p="http://schemas.openxmlformats.org/presentationml/2006/main">
  <p:tag name="NUM" val="1"/>
</p:tagLst>
</file>

<file path=ppt/tags/tag22.xml><?xml version="1.0" encoding="utf-8"?>
<p:tagLst xmlns:a="http://schemas.openxmlformats.org/drawingml/2006/main" xmlns:r="http://schemas.openxmlformats.org/officeDocument/2006/relationships" xmlns:p="http://schemas.openxmlformats.org/presentationml/2006/main">
  <p:tag name="NUM" val="1"/>
</p:tagLst>
</file>

<file path=ppt/tags/tag23.xml><?xml version="1.0" encoding="utf-8"?>
<p:tagLst xmlns:a="http://schemas.openxmlformats.org/drawingml/2006/main" xmlns:r="http://schemas.openxmlformats.org/officeDocument/2006/relationships" xmlns:p="http://schemas.openxmlformats.org/presentationml/2006/main">
  <p:tag name="NUM" val="1"/>
</p:tagLst>
</file>

<file path=ppt/tags/tag24.xml><?xml version="1.0" encoding="utf-8"?>
<p:tagLst xmlns:a="http://schemas.openxmlformats.org/drawingml/2006/main" xmlns:r="http://schemas.openxmlformats.org/officeDocument/2006/relationships" xmlns:p="http://schemas.openxmlformats.org/presentationml/2006/main">
  <p:tag name="NUM" val="1"/>
</p:tagLst>
</file>

<file path=ppt/tags/tag25.xml><?xml version="1.0" encoding="utf-8"?>
<p:tagLst xmlns:a="http://schemas.openxmlformats.org/drawingml/2006/main" xmlns:r="http://schemas.openxmlformats.org/officeDocument/2006/relationships" xmlns:p="http://schemas.openxmlformats.org/presentationml/2006/main">
  <p:tag name="NUM" val="1"/>
</p:tagLst>
</file>

<file path=ppt/tags/tag26.xml><?xml version="1.0" encoding="utf-8"?>
<p:tagLst xmlns:a="http://schemas.openxmlformats.org/drawingml/2006/main" xmlns:r="http://schemas.openxmlformats.org/officeDocument/2006/relationships" xmlns:p="http://schemas.openxmlformats.org/presentationml/2006/main">
  <p:tag name="NUM" val="1"/>
</p:tagLst>
</file>

<file path=ppt/tags/tag27.xml><?xml version="1.0" encoding="utf-8"?>
<p:tagLst xmlns:a="http://schemas.openxmlformats.org/drawingml/2006/main" xmlns:r="http://schemas.openxmlformats.org/officeDocument/2006/relationships" xmlns:p="http://schemas.openxmlformats.org/presentationml/2006/main">
  <p:tag name="NUM" val="1"/>
</p:tagLst>
</file>

<file path=ppt/tags/tag28.xml><?xml version="1.0" encoding="utf-8"?>
<p:tagLst xmlns:a="http://schemas.openxmlformats.org/drawingml/2006/main" xmlns:r="http://schemas.openxmlformats.org/officeDocument/2006/relationships" xmlns:p="http://schemas.openxmlformats.org/presentationml/2006/main">
  <p:tag name="NUM" val="1"/>
</p:tagLst>
</file>

<file path=ppt/tags/tag29.xml><?xml version="1.0" encoding="utf-8"?>
<p:tagLst xmlns:a="http://schemas.openxmlformats.org/drawingml/2006/main" xmlns:r="http://schemas.openxmlformats.org/officeDocument/2006/relationships" xmlns:p="http://schemas.openxmlformats.org/presentationml/2006/main">
  <p:tag name="NUM" val="1"/>
</p:tagLst>
</file>

<file path=ppt/tags/tag3.xml><?xml version="1.0" encoding="utf-8"?>
<p:tagLst xmlns:a="http://schemas.openxmlformats.org/drawingml/2006/main" xmlns:r="http://schemas.openxmlformats.org/officeDocument/2006/relationships" xmlns:p="http://schemas.openxmlformats.org/presentationml/2006/main">
  <p:tag name="NUM" val="1"/>
</p:tagLst>
</file>

<file path=ppt/tags/tag30.xml><?xml version="1.0" encoding="utf-8"?>
<p:tagLst xmlns:a="http://schemas.openxmlformats.org/drawingml/2006/main" xmlns:r="http://schemas.openxmlformats.org/officeDocument/2006/relationships" xmlns:p="http://schemas.openxmlformats.org/presentationml/2006/main">
  <p:tag name="NUM" val="1"/>
</p:tagLst>
</file>

<file path=ppt/tags/tag31.xml><?xml version="1.0" encoding="utf-8"?>
<p:tagLst xmlns:a="http://schemas.openxmlformats.org/drawingml/2006/main" xmlns:r="http://schemas.openxmlformats.org/officeDocument/2006/relationships" xmlns:p="http://schemas.openxmlformats.org/presentationml/2006/main">
  <p:tag name="NUM" val="1"/>
</p:tagLst>
</file>

<file path=ppt/tags/tag32.xml><?xml version="1.0" encoding="utf-8"?>
<p:tagLst xmlns:a="http://schemas.openxmlformats.org/drawingml/2006/main" xmlns:r="http://schemas.openxmlformats.org/officeDocument/2006/relationships" xmlns:p="http://schemas.openxmlformats.org/presentationml/2006/main">
  <p:tag name="NUM" val="1"/>
</p:tagLst>
</file>

<file path=ppt/tags/tag33.xml><?xml version="1.0" encoding="utf-8"?>
<p:tagLst xmlns:a="http://schemas.openxmlformats.org/drawingml/2006/main" xmlns:r="http://schemas.openxmlformats.org/officeDocument/2006/relationships" xmlns:p="http://schemas.openxmlformats.org/presentationml/2006/main">
  <p:tag name="NUM" val="1"/>
</p:tagLst>
</file>

<file path=ppt/tags/tag34.xml><?xml version="1.0" encoding="utf-8"?>
<p:tagLst xmlns:a="http://schemas.openxmlformats.org/drawingml/2006/main" xmlns:r="http://schemas.openxmlformats.org/officeDocument/2006/relationships" xmlns:p="http://schemas.openxmlformats.org/presentationml/2006/main">
  <p:tag name="NUM" val="1"/>
</p:tagLst>
</file>

<file path=ppt/tags/tag35.xml><?xml version="1.0" encoding="utf-8"?>
<p:tagLst xmlns:a="http://schemas.openxmlformats.org/drawingml/2006/main" xmlns:r="http://schemas.openxmlformats.org/officeDocument/2006/relationships" xmlns:p="http://schemas.openxmlformats.org/presentationml/2006/main">
  <p:tag name="NUM" val="1"/>
</p:tagLst>
</file>

<file path=ppt/tags/tag36.xml><?xml version="1.0" encoding="utf-8"?>
<p:tagLst xmlns:a="http://schemas.openxmlformats.org/drawingml/2006/main" xmlns:r="http://schemas.openxmlformats.org/officeDocument/2006/relationships" xmlns:p="http://schemas.openxmlformats.org/presentationml/2006/main">
  <p:tag name="NUM" val="1"/>
</p:tagLst>
</file>

<file path=ppt/tags/tag37.xml><?xml version="1.0" encoding="utf-8"?>
<p:tagLst xmlns:a="http://schemas.openxmlformats.org/drawingml/2006/main" xmlns:r="http://schemas.openxmlformats.org/officeDocument/2006/relationships" xmlns:p="http://schemas.openxmlformats.org/presentationml/2006/main">
  <p:tag name="NUM" val="1"/>
</p:tagLst>
</file>

<file path=ppt/tags/tag38.xml><?xml version="1.0" encoding="utf-8"?>
<p:tagLst xmlns:a="http://schemas.openxmlformats.org/drawingml/2006/main" xmlns:r="http://schemas.openxmlformats.org/officeDocument/2006/relationships" xmlns:p="http://schemas.openxmlformats.org/presentationml/2006/main">
  <p:tag name="NUM" val="1"/>
</p:tagLst>
</file>

<file path=ppt/tags/tag39.xml><?xml version="1.0" encoding="utf-8"?>
<p:tagLst xmlns:a="http://schemas.openxmlformats.org/drawingml/2006/main" xmlns:r="http://schemas.openxmlformats.org/officeDocument/2006/relationships" xmlns:p="http://schemas.openxmlformats.org/presentationml/2006/main">
  <p:tag name="NUM" val="1"/>
</p:tagLst>
</file>

<file path=ppt/tags/tag4.xml><?xml version="1.0" encoding="utf-8"?>
<p:tagLst xmlns:a="http://schemas.openxmlformats.org/drawingml/2006/main" xmlns:r="http://schemas.openxmlformats.org/officeDocument/2006/relationships" xmlns:p="http://schemas.openxmlformats.org/presentationml/2006/main">
  <p:tag name="NUM" val="1"/>
</p:tagLst>
</file>

<file path=ppt/tags/tag40.xml><?xml version="1.0" encoding="utf-8"?>
<p:tagLst xmlns:a="http://schemas.openxmlformats.org/drawingml/2006/main" xmlns:r="http://schemas.openxmlformats.org/officeDocument/2006/relationships" xmlns:p="http://schemas.openxmlformats.org/presentationml/2006/main">
  <p:tag name="NUM" val="1"/>
</p:tagLst>
</file>

<file path=ppt/tags/tag41.xml><?xml version="1.0" encoding="utf-8"?>
<p:tagLst xmlns:a="http://schemas.openxmlformats.org/drawingml/2006/main" xmlns:r="http://schemas.openxmlformats.org/officeDocument/2006/relationships" xmlns:p="http://schemas.openxmlformats.org/presentationml/2006/main">
  <p:tag name="NUM" val="1"/>
</p:tagLst>
</file>

<file path=ppt/tags/tag42.xml><?xml version="1.0" encoding="utf-8"?>
<p:tagLst xmlns:a="http://schemas.openxmlformats.org/drawingml/2006/main" xmlns:r="http://schemas.openxmlformats.org/officeDocument/2006/relationships" xmlns:p="http://schemas.openxmlformats.org/presentationml/2006/main">
  <p:tag name="NUM" val="1"/>
</p:tagLst>
</file>

<file path=ppt/tags/tag43.xml><?xml version="1.0" encoding="utf-8"?>
<p:tagLst xmlns:a="http://schemas.openxmlformats.org/drawingml/2006/main" xmlns:r="http://schemas.openxmlformats.org/officeDocument/2006/relationships" xmlns:p="http://schemas.openxmlformats.org/presentationml/2006/main">
  <p:tag name="NUM" val="1"/>
</p:tagLst>
</file>

<file path=ppt/tags/tag44.xml><?xml version="1.0" encoding="utf-8"?>
<p:tagLst xmlns:a="http://schemas.openxmlformats.org/drawingml/2006/main" xmlns:r="http://schemas.openxmlformats.org/officeDocument/2006/relationships" xmlns:p="http://schemas.openxmlformats.org/presentationml/2006/main">
  <p:tag name="NUM" val="1"/>
</p:tagLst>
</file>

<file path=ppt/tags/tag45.xml><?xml version="1.0" encoding="utf-8"?>
<p:tagLst xmlns:a="http://schemas.openxmlformats.org/drawingml/2006/main" xmlns:r="http://schemas.openxmlformats.org/officeDocument/2006/relationships" xmlns:p="http://schemas.openxmlformats.org/presentationml/2006/main">
  <p:tag name="NUM" val="1"/>
</p:tagLst>
</file>

<file path=ppt/tags/tag46.xml><?xml version="1.0" encoding="utf-8"?>
<p:tagLst xmlns:a="http://schemas.openxmlformats.org/drawingml/2006/main" xmlns:r="http://schemas.openxmlformats.org/officeDocument/2006/relationships" xmlns:p="http://schemas.openxmlformats.org/presentationml/2006/main">
  <p:tag name="NUM" val="1"/>
</p:tagLst>
</file>

<file path=ppt/tags/tag47.xml><?xml version="1.0" encoding="utf-8"?>
<p:tagLst xmlns:a="http://schemas.openxmlformats.org/drawingml/2006/main" xmlns:r="http://schemas.openxmlformats.org/officeDocument/2006/relationships" xmlns:p="http://schemas.openxmlformats.org/presentationml/2006/main">
  <p:tag name="NUM" val="1"/>
</p:tagLst>
</file>

<file path=ppt/tags/tag48.xml><?xml version="1.0" encoding="utf-8"?>
<p:tagLst xmlns:a="http://schemas.openxmlformats.org/drawingml/2006/main" xmlns:r="http://schemas.openxmlformats.org/officeDocument/2006/relationships" xmlns:p="http://schemas.openxmlformats.org/presentationml/2006/main">
  <p:tag name="NUM" val="1"/>
</p:tagLst>
</file>

<file path=ppt/tags/tag49.xml><?xml version="1.0" encoding="utf-8"?>
<p:tagLst xmlns:a="http://schemas.openxmlformats.org/drawingml/2006/main" xmlns:r="http://schemas.openxmlformats.org/officeDocument/2006/relationships" xmlns:p="http://schemas.openxmlformats.org/presentationml/2006/main">
  <p:tag name="NUM" val="1"/>
</p:tagLst>
</file>

<file path=ppt/tags/tag5.xml><?xml version="1.0" encoding="utf-8"?>
<p:tagLst xmlns:a="http://schemas.openxmlformats.org/drawingml/2006/main" xmlns:r="http://schemas.openxmlformats.org/officeDocument/2006/relationships" xmlns:p="http://schemas.openxmlformats.org/presentationml/2006/main">
  <p:tag name="NUM" val="1"/>
</p:tagLst>
</file>

<file path=ppt/tags/tag50.xml><?xml version="1.0" encoding="utf-8"?>
<p:tagLst xmlns:a="http://schemas.openxmlformats.org/drawingml/2006/main" xmlns:r="http://schemas.openxmlformats.org/officeDocument/2006/relationships" xmlns:p="http://schemas.openxmlformats.org/presentationml/2006/main">
  <p:tag name="NUM" val="1"/>
</p:tagLst>
</file>

<file path=ppt/tags/tag51.xml><?xml version="1.0" encoding="utf-8"?>
<p:tagLst xmlns:a="http://schemas.openxmlformats.org/drawingml/2006/main" xmlns:r="http://schemas.openxmlformats.org/officeDocument/2006/relationships" xmlns:p="http://schemas.openxmlformats.org/presentationml/2006/main">
  <p:tag name="NUM" val="1"/>
</p:tagLst>
</file>

<file path=ppt/tags/tag52.xml><?xml version="1.0" encoding="utf-8"?>
<p:tagLst xmlns:a="http://schemas.openxmlformats.org/drawingml/2006/main" xmlns:r="http://schemas.openxmlformats.org/officeDocument/2006/relationships" xmlns:p="http://schemas.openxmlformats.org/presentationml/2006/main">
  <p:tag name="NUM" val="1"/>
</p:tagLst>
</file>

<file path=ppt/tags/tag53.xml><?xml version="1.0" encoding="utf-8"?>
<p:tagLst xmlns:a="http://schemas.openxmlformats.org/drawingml/2006/main" xmlns:r="http://schemas.openxmlformats.org/officeDocument/2006/relationships" xmlns:p="http://schemas.openxmlformats.org/presentationml/2006/main">
  <p:tag name="NUM" val="1"/>
</p:tagLst>
</file>

<file path=ppt/tags/tag54.xml><?xml version="1.0" encoding="utf-8"?>
<p:tagLst xmlns:a="http://schemas.openxmlformats.org/drawingml/2006/main" xmlns:r="http://schemas.openxmlformats.org/officeDocument/2006/relationships" xmlns:p="http://schemas.openxmlformats.org/presentationml/2006/main">
  <p:tag name="NUM" val="1"/>
</p:tagLst>
</file>

<file path=ppt/tags/tag55.xml><?xml version="1.0" encoding="utf-8"?>
<p:tagLst xmlns:a="http://schemas.openxmlformats.org/drawingml/2006/main" xmlns:r="http://schemas.openxmlformats.org/officeDocument/2006/relationships" xmlns:p="http://schemas.openxmlformats.org/presentationml/2006/main">
  <p:tag name="NUM" val="1"/>
</p:tagLst>
</file>

<file path=ppt/tags/tag56.xml><?xml version="1.0" encoding="utf-8"?>
<p:tagLst xmlns:a="http://schemas.openxmlformats.org/drawingml/2006/main" xmlns:r="http://schemas.openxmlformats.org/officeDocument/2006/relationships" xmlns:p="http://schemas.openxmlformats.org/presentationml/2006/main">
  <p:tag name="NUM" val="1"/>
</p:tagLst>
</file>

<file path=ppt/tags/tag57.xml><?xml version="1.0" encoding="utf-8"?>
<p:tagLst xmlns:a="http://schemas.openxmlformats.org/drawingml/2006/main" xmlns:r="http://schemas.openxmlformats.org/officeDocument/2006/relationships" xmlns:p="http://schemas.openxmlformats.org/presentationml/2006/main">
  <p:tag name="NUM" val="1"/>
</p:tagLst>
</file>

<file path=ppt/tags/tag58.xml><?xml version="1.0" encoding="utf-8"?>
<p:tagLst xmlns:a="http://schemas.openxmlformats.org/drawingml/2006/main" xmlns:r="http://schemas.openxmlformats.org/officeDocument/2006/relationships" xmlns:p="http://schemas.openxmlformats.org/presentationml/2006/main">
  <p:tag name="NUM" val="1"/>
</p:tagLst>
</file>

<file path=ppt/tags/tag59.xml><?xml version="1.0" encoding="utf-8"?>
<p:tagLst xmlns:a="http://schemas.openxmlformats.org/drawingml/2006/main" xmlns:r="http://schemas.openxmlformats.org/officeDocument/2006/relationships" xmlns:p="http://schemas.openxmlformats.org/presentationml/2006/main">
  <p:tag name="NUM" val="1"/>
</p:tagLst>
</file>

<file path=ppt/tags/tag6.xml><?xml version="1.0" encoding="utf-8"?>
<p:tagLst xmlns:a="http://schemas.openxmlformats.org/drawingml/2006/main" xmlns:r="http://schemas.openxmlformats.org/officeDocument/2006/relationships" xmlns:p="http://schemas.openxmlformats.org/presentationml/2006/main">
  <p:tag name="NUM" val="1"/>
</p:tagLst>
</file>

<file path=ppt/tags/tag60.xml><?xml version="1.0" encoding="utf-8"?>
<p:tagLst xmlns:a="http://schemas.openxmlformats.org/drawingml/2006/main" xmlns:r="http://schemas.openxmlformats.org/officeDocument/2006/relationships" xmlns:p="http://schemas.openxmlformats.org/presentationml/2006/main">
  <p:tag name="NUM" val="1"/>
</p:tagLst>
</file>

<file path=ppt/tags/tag61.xml><?xml version="1.0" encoding="utf-8"?>
<p:tagLst xmlns:a="http://schemas.openxmlformats.org/drawingml/2006/main" xmlns:r="http://schemas.openxmlformats.org/officeDocument/2006/relationships" xmlns:p="http://schemas.openxmlformats.org/presentationml/2006/main">
  <p:tag name="NUM" val="1"/>
</p:tagLst>
</file>

<file path=ppt/tags/tag62.xml><?xml version="1.0" encoding="utf-8"?>
<p:tagLst xmlns:a="http://schemas.openxmlformats.org/drawingml/2006/main" xmlns:r="http://schemas.openxmlformats.org/officeDocument/2006/relationships" xmlns:p="http://schemas.openxmlformats.org/presentationml/2006/main">
  <p:tag name="NUM" val="1"/>
</p:tagLst>
</file>

<file path=ppt/tags/tag63.xml><?xml version="1.0" encoding="utf-8"?>
<p:tagLst xmlns:a="http://schemas.openxmlformats.org/drawingml/2006/main" xmlns:r="http://schemas.openxmlformats.org/officeDocument/2006/relationships" xmlns:p="http://schemas.openxmlformats.org/presentationml/2006/main">
  <p:tag name="NUM" val="1"/>
</p:tagLst>
</file>

<file path=ppt/tags/tag7.xml><?xml version="1.0" encoding="utf-8"?>
<p:tagLst xmlns:a="http://schemas.openxmlformats.org/drawingml/2006/main" xmlns:r="http://schemas.openxmlformats.org/officeDocument/2006/relationships" xmlns:p="http://schemas.openxmlformats.org/presentationml/2006/main">
  <p:tag name="NUM" val="1"/>
</p:tagLst>
</file>

<file path=ppt/tags/tag8.xml><?xml version="1.0" encoding="utf-8"?>
<p:tagLst xmlns:a="http://schemas.openxmlformats.org/drawingml/2006/main" xmlns:r="http://schemas.openxmlformats.org/officeDocument/2006/relationships" xmlns:p="http://schemas.openxmlformats.org/presentationml/2006/main">
  <p:tag name="NUM" val="1"/>
</p:tagLst>
</file>

<file path=ppt/tags/tag9.xml><?xml version="1.0" encoding="utf-8"?>
<p:tagLst xmlns:a="http://schemas.openxmlformats.org/drawingml/2006/main" xmlns:r="http://schemas.openxmlformats.org/officeDocument/2006/relationships" xmlns:p="http://schemas.openxmlformats.org/presentationml/2006/main">
  <p:tag name="NUM" val="1"/>
</p:tagLst>
</file>

<file path=ppt/theme/theme1.xml><?xml version="1.0" encoding="utf-8"?>
<a:theme xmlns:a="http://schemas.openxmlformats.org/drawingml/2006/main" name="Modèle de base - IID">
  <a:themeElements>
    <a:clrScheme name="IID - Mars 2020 1">
      <a:dk1>
        <a:srgbClr val="2A2E33"/>
      </a:dk1>
      <a:lt1>
        <a:srgbClr val="FFFFFF"/>
      </a:lt1>
      <a:dk2>
        <a:srgbClr val="181949"/>
      </a:dk2>
      <a:lt2>
        <a:srgbClr val="E7E6E6"/>
      </a:lt2>
      <a:accent1>
        <a:srgbClr val="FF0000"/>
      </a:accent1>
      <a:accent2>
        <a:srgbClr val="825FA8"/>
      </a:accent2>
      <a:accent3>
        <a:srgbClr val="51BF9E"/>
      </a:accent3>
      <a:accent4>
        <a:srgbClr val="F3794B"/>
      </a:accent4>
      <a:accent5>
        <a:srgbClr val="F283AC"/>
      </a:accent5>
      <a:accent6>
        <a:srgbClr val="F3C2CB"/>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Bureau">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3df372fd-abda-494f-b3ef-597d7144351d">
      <Terms xmlns="http://schemas.microsoft.com/office/infopath/2007/PartnerControls"/>
    </lcf76f155ced4ddcb4097134ff3c332f>
    <TaxCatchAll xmlns="ef9f6260-94a2-4740-ad34-75e88d3254c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7A6EDE945B30D42982FA5C5A3CB247F" ma:contentTypeVersion="16" ma:contentTypeDescription="Crée un document." ma:contentTypeScope="" ma:versionID="a1e8a84d6d2d26fc910e22c63b32ba60">
  <xsd:schema xmlns:xsd="http://www.w3.org/2001/XMLSchema" xmlns:xs="http://www.w3.org/2001/XMLSchema" xmlns:p="http://schemas.microsoft.com/office/2006/metadata/properties" xmlns:ns2="3df372fd-abda-494f-b3ef-597d7144351d" xmlns:ns3="ef9f6260-94a2-4740-ad34-75e88d3254ce" targetNamespace="http://schemas.microsoft.com/office/2006/metadata/properties" ma:root="true" ma:fieldsID="abf71dedd33c90e6706e3d8ea8ec5cdf" ns2:_="" ns3:_="">
    <xsd:import namespace="3df372fd-abda-494f-b3ef-597d7144351d"/>
    <xsd:import namespace="ef9f6260-94a2-4740-ad34-75e88d3254ce"/>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LengthInSeconds" minOccurs="0"/>
                <xsd:element ref="ns2:MediaServiceDateTaken" minOccurs="0"/>
                <xsd:element ref="ns2:lcf76f155ced4ddcb4097134ff3c332f" minOccurs="0"/>
                <xsd:element ref="ns3:TaxCatchAll" minOccurs="0"/>
                <xsd:element ref="ns2:MediaServiceOCR" minOccurs="0"/>
                <xsd:element ref="ns2:MediaServiceSearchProperties" minOccurs="0"/>
                <xsd:element ref="ns3:SharedWithUsers" minOccurs="0"/>
                <xsd:element ref="ns3:SharedWithDetails" minOccurs="0"/>
                <xsd:element ref="ns2:MediaServiceLocation"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f372fd-abda-494f-b3ef-597d714435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lcf76f155ced4ddcb4097134ff3c332f" ma:index="16" nillable="true" ma:taxonomy="true" ma:internalName="lcf76f155ced4ddcb4097134ff3c332f" ma:taxonomyFieldName="MediaServiceImageTags" ma:displayName="Balises d’images" ma:readOnly="false" ma:fieldId="{5cf76f15-5ced-4ddc-b409-7134ff3c332f}" ma:taxonomyMulti="true" ma:sspId="9eaa8290-3616-4126-84aa-16f277ca9cc9"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Location" ma:index="22" nillable="true" ma:displayName="Location" ma:indexed="true" ma:internalName="MediaServiceLocation" ma:readOnly="true">
      <xsd:simpleType>
        <xsd:restriction base="dms:Text"/>
      </xsd:simpleType>
    </xsd:element>
    <xsd:element name="MediaServiceBillingMetadata" ma:index="23"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f9f6260-94a2-4740-ad34-75e88d3254ce"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c0e09d13-3a6b-48a8-a14d-a6f426dc9dd2}" ma:internalName="TaxCatchAll" ma:showField="CatchAllData" ma:web="ef9f6260-94a2-4740-ad34-75e88d3254ce">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C86F482-16C8-44C5-A3C6-DA887871ECFB}">
  <ds:schemaRefs>
    <ds:schemaRef ds:uri="http://schemas.microsoft.com/sharepoint/v3/contenttype/forms"/>
  </ds:schemaRefs>
</ds:datastoreItem>
</file>

<file path=customXml/itemProps2.xml><?xml version="1.0" encoding="utf-8"?>
<ds:datastoreItem xmlns:ds="http://schemas.openxmlformats.org/officeDocument/2006/customXml" ds:itemID="{92BB7799-CF5F-47DA-A545-414E5BC4CEE8}">
  <ds:schemaRefs>
    <ds:schemaRef ds:uri="http://purl.org/dc/dcmitype/"/>
    <ds:schemaRef ds:uri="http://schemas.microsoft.com/office/2006/metadata/properties"/>
    <ds:schemaRef ds:uri="http://schemas.microsoft.com/office/2006/documentManagement/types"/>
    <ds:schemaRef ds:uri="http://schemas.microsoft.com/office/infopath/2007/PartnerControls"/>
    <ds:schemaRef ds:uri="3df372fd-abda-494f-b3ef-597d7144351d"/>
    <ds:schemaRef ds:uri="ef9f6260-94a2-4740-ad34-75e88d3254ce"/>
    <ds:schemaRef ds:uri="http://purl.org/dc/elements/1.1/"/>
    <ds:schemaRef ds:uri="http://www.w3.org/XML/1998/namespace"/>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CC1A1B58-D826-4D72-8AE2-71D8BB53C5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f372fd-abda-494f-b3ef-597d7144351d"/>
    <ds:schemaRef ds:uri="ef9f6260-94a2-4740-ad34-75e88d3254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1929</TotalTime>
  <Words>6219</Words>
  <Application>Microsoft Office PowerPoint</Application>
  <PresentationFormat>Widescreen</PresentationFormat>
  <Paragraphs>205</Paragraphs>
  <Slides>42</Slides>
  <Notes>42</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Raleway</vt:lpstr>
      <vt:lpstr>Overpass Light</vt:lpstr>
      <vt:lpstr>Overpass</vt:lpstr>
      <vt:lpstr>Arial</vt:lpstr>
      <vt:lpstr>Calibri</vt:lpstr>
      <vt:lpstr>Modèle de base - IID</vt:lpstr>
      <vt:lpstr>PowerPoint Presentation</vt:lpstr>
      <vt:lpstr>Qui nous sommes?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Revue de littérature de la simulation pour l’alimentation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Evelyne Lafontaine Morin</dc:creator>
  <cp:lastModifiedBy>Marc-André Ménard</cp:lastModifiedBy>
  <cp:revision>49</cp:revision>
  <dcterms:created xsi:type="dcterms:W3CDTF">2020-03-05T21:00:37Z</dcterms:created>
  <dcterms:modified xsi:type="dcterms:W3CDTF">2025-08-22T11:25:34Z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0x01010077A6EDE945B30D42982FA5C5A3CB247F</vt:lpwstr>
  </property>
  <property fmtid="{D5CDD505-2E9C-101B-9397-08002B2CF9AE}" pid="3" name="MediaServiceImageTags">
    <vt:lpwstr/>
  </property>
</Properties>
</file>