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Kenneth Ch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12T09:12:27.606">
    <p:pos x="196" y="315"/>
    <p:text>Also... I feel like we could fold this in with the "Project Background" slide content.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6-12T22:21:15.876">
    <p:pos x="110" y="315"/>
    <p:text>Here we can talk about why we picked this particular machine learning method: supervised learning and linear regression, based on what we learned in class.</p:text>
  </p:cm>
  <p:cm authorId="0" idx="3" dt="2023-06-12T22:21:15.876">
    <p:pos x="110" y="315"/>
    <p:text>We can also talk about how we evaluated the model and the numbers we got: mean absolute error, mean squared error, r2 score, etc.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6-12T09:20:18.270">
    <p:pos x="196" y="124"/>
    <p:text>I also made a heatmap based off of running the test.csv data through the ML model. I can also export that as a PNG or JPG file.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7e76ac4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7e76ac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(Warm colors indicate a positive correlation, cool colors indicate a negative correlation. Darker shades indicate a weaker correlation, lighter tints indicate a stronger correlation)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940e159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940e159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170134acb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170134acb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70134acb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70134acb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70134ac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70134ac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(Describe each of the factors that we’re looking at: Gender, Company Type, Work From Home availability, “designation”, “resource allocation”, “mental fatigue score”, and “burn rate”)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7ab493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17ab493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(Warm colors indicate a positive correlation, cool colors indicate a negative correlation. Darker shades indicate a weaker correlation, lighter tints indicate a stronger correlation)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b8dae3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b8dae3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1b8da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1b8da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b8dae3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b8dae3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there is a positive correlation between employee rank and high mental fatigue scores/burnout rates, although this correlation may be skewed due to the distribution of employees by rank and the variation in burnout scores by rank.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the histogram on the bottom left, there are fewer higher ranked employees (ranks 4 and 5), while lower and mid-ranked employees (ranks 1-3) are very well-represented. This does reflect a normal </a:t>
            </a:r>
            <a:r>
              <a:rPr lang="en"/>
              <a:t>distribution, but it can skew the data.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burnout scores by rank using a box and whisker plot, on the right, the range in variation is much more apparent. Employees in ranks 1 through 3 show a very wide variation when it comes to their burnout scores, while employees at rank 5 show very little variation. The differences in size for these sub-populations can affect how applicable/generalizable this correlation can be in the real world.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7ab493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17ab493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blurredmachine/are-your-employees-burning-out?select=train.csv" TargetMode="External"/><Relationship Id="rId4" Type="http://schemas.openxmlformats.org/officeDocument/2006/relationships/hyperlink" Target="https://www.hackerearth.com/challenges/new/competitive/hackerearth-machine-learning-challenge-predict-burnout-rate/" TargetMode="External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Analysis of Employee Burnout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54400" y="3003125"/>
            <a:ext cx="28779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Menard Cayabyab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Kenneth Chang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Clair Dean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Sohaib Khan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97900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i="1" lang="en"/>
              <a:t>effectively</a:t>
            </a:r>
            <a:r>
              <a:rPr lang="en"/>
              <a:t> can we predict burnout (with this dataset and machine learning)?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698" y="1276850"/>
            <a:ext cx="5093302" cy="38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75425" y="1347675"/>
            <a:ext cx="387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dataset also had a testing subset in its own .csv file, without burnout rate data.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running this testing data through the model and generating a heatmap based on the results, the correlations between variables are very similar to those of the training subset.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Questions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8590" lvl="0" marL="4572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677"/>
              <a:buFont typeface="Roboto"/>
              <a:buChar char="●"/>
            </a:pPr>
            <a:r>
              <a:rPr lang="en" sz="2677"/>
              <a:t>What factors correlate more strongly with burnout?</a:t>
            </a:r>
            <a:endParaRPr sz="2677"/>
          </a:p>
          <a:p>
            <a:pPr indent="-39859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77"/>
              <a:buFont typeface="Roboto"/>
              <a:buChar char="●"/>
            </a:pPr>
            <a:r>
              <a:rPr lang="en" sz="2677"/>
              <a:t>Are there any correlations among burnout factors?</a:t>
            </a:r>
            <a:endParaRPr sz="2677"/>
          </a:p>
          <a:p>
            <a:pPr indent="-39859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77"/>
              <a:buFont typeface="Arial"/>
              <a:buChar char="●"/>
            </a:pPr>
            <a:r>
              <a:rPr lang="en" sz="2677"/>
              <a:t>How effectively can we predict burnout (with this data and ML)?</a:t>
            </a:r>
            <a:endParaRPr sz="2677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0" y="2571750"/>
            <a:ext cx="43097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25" y="1346525"/>
            <a:ext cx="8671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sourced from Kaggle: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“Are Your Employees Burning Out?”</a:t>
            </a:r>
            <a:r>
              <a:rPr lang="en"/>
              <a:t> and from a </a:t>
            </a:r>
            <a:r>
              <a:rPr lang="en" u="sng">
                <a:solidFill>
                  <a:schemeClr val="hlink"/>
                </a:solidFill>
                <a:hlinkClick r:id="rId4"/>
              </a:rPr>
              <a:t>HackerEarth</a:t>
            </a:r>
            <a:r>
              <a:rPr lang="en"/>
              <a:t> machine learning challenge (October - November, 2020)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4" y="2168173"/>
            <a:ext cx="8458003" cy="29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Data, At a Glance: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00" y="1311975"/>
            <a:ext cx="2267917" cy="178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700" y="1279700"/>
            <a:ext cx="2363750" cy="185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350" y="1311984"/>
            <a:ext cx="2363750" cy="185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00" y="3242375"/>
            <a:ext cx="2224229" cy="1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4117" y="3288840"/>
            <a:ext cx="2182920" cy="170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4212" y="3304988"/>
            <a:ext cx="2141582" cy="16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3009"/>
              <a:t>How strongly do</a:t>
            </a:r>
            <a:r>
              <a:rPr lang="en" sz="3009"/>
              <a:t> these factors correlate?</a:t>
            </a:r>
            <a:endParaRPr sz="3480"/>
          </a:p>
        </p:txBody>
      </p:sp>
      <p:sp>
        <p:nvSpPr>
          <p:cNvPr id="96" name="Google Shape;96;p17"/>
          <p:cNvSpPr txBox="1"/>
          <p:nvPr/>
        </p:nvSpPr>
        <p:spPr>
          <a:xfrm>
            <a:off x="87725" y="1403500"/>
            <a:ext cx="330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the training data: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employee’s rank, the number of hours worked per day, and their mental fatigue have the strongest positive correlations with burnout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availability of working from home (WFH) does have a negative correlation with burnout, although not as strongly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Company type and gender do not have very strong correlations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425" y="1283874"/>
            <a:ext cx="5444574" cy="38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Exploring Burnout Factors: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Hours Worked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 Day</a:t>
            </a:r>
            <a:endParaRPr sz="30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313" y="152587"/>
            <a:ext cx="4609125" cy="48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Burnout Factors: Gender, WFH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5" y="1302875"/>
            <a:ext cx="6950025" cy="124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03375" y="2722800"/>
            <a:ext cx="672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Overall, female employees report lower burnout rates and mental fatigue scores, compared to male employees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Overall, they also seem to work fewer hours and are lower in the corporate hierarchy (rank) than male employees - both of which correlate positively with higher burnout scores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is a slight decrease in burnout rates (and all other associated factors) when employees are given the option to work from home.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401" y="1302875"/>
            <a:ext cx="188228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99375"/>
            <a:ext cx="85206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Burnout Factors: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50" y="1278900"/>
            <a:ext cx="3540975" cy="38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300" y="1313363"/>
            <a:ext cx="3423076" cy="3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5525" y="500925"/>
            <a:ext cx="39189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predict burnout?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Based on the visualizations and historical data through Tableau and Pandas to showcase the data collected, we can then predict and answer the questions for this project :</a:t>
            </a:r>
            <a:endParaRPr sz="1200">
              <a:solidFill>
                <a:srgbClr val="0D111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D111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Machine Learning .ipynb which runs our dataset at approx 92% accuracy rate with visualizations corresponding to burnout factors in scatterplot, bar graph, and heatmap</a:t>
            </a:r>
            <a:endParaRPr sz="1200">
              <a:solidFill>
                <a:srgbClr val="0D111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D111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Tableau and Jupyter/Colab notebooks showcasing various visualizations which correlate burnout factors and their relationships with each other.</a:t>
            </a:r>
            <a:endParaRPr sz="1200">
              <a:solidFill>
                <a:srgbClr val="0D111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D111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Survey made in HTML which better gauges burnout with questions relating to the burnout factors mentioned above</a:t>
            </a:r>
            <a:endParaRPr sz="1200">
              <a:solidFill>
                <a:srgbClr val="0D111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213" y="3727075"/>
            <a:ext cx="29813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